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3.svg" ContentType="image/svg+xml"/>
  <Override PartName="/ppt/media/image2.svg" ContentType="image/svg+xml"/>
  <Override PartName="/ppt/media/image26.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4"/>
  </p:handoutMasterIdLst>
  <p:sldIdLst>
    <p:sldId id="259" r:id="rId3"/>
    <p:sldId id="263" r:id="rId5"/>
    <p:sldId id="262" r:id="rId6"/>
    <p:sldId id="264" r:id="rId7"/>
    <p:sldId id="270" r:id="rId8"/>
    <p:sldId id="276" r:id="rId9"/>
    <p:sldId id="281" r:id="rId10"/>
    <p:sldId id="277" r:id="rId11"/>
    <p:sldId id="272" r:id="rId12"/>
    <p:sldId id="283" r:id="rId13"/>
  </p:sldIdLst>
  <p:sldSz cx="12192000" cy="6858000"/>
  <p:notesSz cx="6858000" cy="9144000"/>
  <p:embeddedFontLst>
    <p:embeddedFont>
      <p:font typeface="思源宋体 CN Heavy" panose="02020900000000000000" pitchFamily="18" charset="-122"/>
      <p:bold r:id="rId18"/>
    </p:embeddedFont>
    <p:embeddedFont>
      <p:font typeface="演示夏行楷" panose="00000500000000000000" pitchFamily="2" charset="-122"/>
      <p:regular r:id="rId19"/>
    </p:embeddedFont>
    <p:embeddedFont>
      <p:font typeface="HarmonyOS Sans SC Medium" panose="00000600000000000000" pitchFamily="2" charset="-122"/>
      <p:regular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1" userDrawn="1">
          <p15:clr>
            <a:srgbClr val="A4A3A4"/>
          </p15:clr>
        </p15:guide>
        <p15:guide id="2" pos="7321" userDrawn="1">
          <p15:clr>
            <a:srgbClr val="A4A3A4"/>
          </p15:clr>
        </p15:guide>
        <p15:guide id="3" orient="horz" pos="629" userDrawn="1">
          <p15:clr>
            <a:srgbClr val="A4A3A4"/>
          </p15:clr>
        </p15:guide>
        <p15:guide id="4" orient="horz" pos="752" userDrawn="1">
          <p15:clr>
            <a:srgbClr val="A4A3A4"/>
          </p15:clr>
        </p15:guide>
        <p15:guide id="5" orient="horz" pos="3922"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5C4"/>
    <a:srgbClr val="252835"/>
    <a:srgbClr val="B2A68C"/>
    <a:srgbClr val="B4B1A7"/>
    <a:srgbClr val="9D8E78"/>
    <a:srgbClr val="9C8A65"/>
    <a:srgbClr val="A37A7A"/>
    <a:srgbClr val="A983AA"/>
    <a:srgbClr val="8D87AE"/>
    <a:srgbClr val="9AB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14" autoAdjust="0"/>
    <p:restoredTop sz="94660"/>
  </p:normalViewPr>
  <p:slideViewPr>
    <p:cSldViewPr snapToGrid="0" showGuides="1">
      <p:cViewPr>
        <p:scale>
          <a:sx n="50" d="100"/>
          <a:sy n="50" d="100"/>
        </p:scale>
        <p:origin x="1266" y="840"/>
      </p:cViewPr>
      <p:guideLst>
        <p:guide pos="401"/>
        <p:guide pos="7321"/>
        <p:guide orient="horz" pos="629"/>
        <p:guide orient="horz" pos="752"/>
        <p:guide orient="horz" pos="3922"/>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8.xml"/><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CN Heavy" panose="02020900000000000000" pitchFamily="18" charset="-122"/>
                <a:ea typeface="思源宋体 CN Heavy" panose="02020900000000000000" pitchFamily="18" charset="-122"/>
                <a:cs typeface="思源宋体 CN Heavy" panose="02020900000000000000" pitchFamily="18" charset="-122"/>
              </a:rPr>
            </a:fld>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CN Heavy" panose="02020900000000000000" pitchFamily="18" charset="-122"/>
                <a:ea typeface="思源宋体 CN Heavy" panose="02020900000000000000" pitchFamily="18" charset="-122"/>
                <a:cs typeface="思源宋体 CN Heavy" panose="02020900000000000000" pitchFamily="18" charset="-122"/>
              </a:rPr>
            </a:fld>
            <a:endParaRPr lang="zh-CN" altLang="en-US">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7F73D29F-A510-4B27-928C-EA235246A8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98E060BB-8F5A-49B3-A30A-7319537E9A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vl2pPr marL="4572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2pPr>
    <a:lvl3pPr marL="9144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3pPr>
    <a:lvl4pPr marL="13716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4pPr>
    <a:lvl5pPr marL="18288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E060BB-8F5A-49B3-A30A-7319537E9A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圆角 6"/>
          <p:cNvSpPr/>
          <p:nvPr userDrawn="1"/>
        </p:nvSpPr>
        <p:spPr>
          <a:xfrm>
            <a:off x="-739033" y="622979"/>
            <a:ext cx="6587997" cy="5827841"/>
          </a:xfrm>
          <a:prstGeom prst="roundRect">
            <a:avLst>
              <a:gd name="adj" fmla="val 0"/>
            </a:avLst>
          </a:prstGeom>
          <a:blipFill dpi="0" rotWithShape="1">
            <a:blip r:embed="rId2">
              <a:alphaModFix amt="2000"/>
              <a:extLst>
                <a:ext uri="{96DAC541-7B7A-43D3-8B79-37D633B846F1}">
                  <asvg:svgBlip xmlns:asvg="http://schemas.microsoft.com/office/drawing/2016/SVG/main" r:embed="rId3"/>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 name="矩形: 圆角 7"/>
          <p:cNvSpPr/>
          <p:nvPr userDrawn="1"/>
        </p:nvSpPr>
        <p:spPr>
          <a:xfrm>
            <a:off x="6160416" y="562470"/>
            <a:ext cx="6587997" cy="5827841"/>
          </a:xfrm>
          <a:prstGeom prst="roundRect">
            <a:avLst>
              <a:gd name="adj" fmla="val 0"/>
            </a:avLst>
          </a:prstGeom>
          <a:blipFill dpi="0" rotWithShape="1">
            <a:blip r:embed="rId2">
              <a:alphaModFix amt="2000"/>
              <a:extLst>
                <a:ext uri="{96DAC541-7B7A-43D3-8B79-37D633B846F1}">
                  <asvg:svgBlip xmlns:asvg="http://schemas.microsoft.com/office/drawing/2016/SVG/main" r:embed="rId3"/>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Heavy" panose="02020900000000000000" pitchFamily="18" charset="-122"/>
          <a:ea typeface="思源宋体 CN Heavy" panose="02020900000000000000" pitchFamily="18" charset="-122"/>
          <a:cs typeface="思源宋体 CN Heavy" panose="020209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sv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microsoft.com/office/2007/relationships/hdphoto" Target="../media/image22.wdp"/><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sv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microsoft.com/office/2007/relationships/hdphoto" Target="../media/image32.wdp"/><Relationship Id="rId3" Type="http://schemas.openxmlformats.org/officeDocument/2006/relationships/image" Target="../media/image31.png"/><Relationship Id="rId2" Type="http://schemas.microsoft.com/office/2007/relationships/hdphoto" Target="../media/image30.wdp"/><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 name="图片 618"/>
          <p:cNvPicPr/>
          <p:nvPr/>
        </p:nvPicPr>
        <p:blipFill>
          <a:blip r:embed="rId1">
            <a:lum contrast="-42000"/>
          </a:blip>
          <a:srcRect t="16408" r="37850" b="8309"/>
          <a:stretch>
            <a:fillRect/>
          </a:stretch>
        </p:blipFill>
        <p:spPr>
          <a:xfrm>
            <a:off x="10023300" y="506396"/>
            <a:ext cx="2168700" cy="5830414"/>
          </a:xfrm>
          <a:custGeom>
            <a:avLst/>
            <a:gdLst>
              <a:gd name="connsiteX0" fmla="*/ 0 w 2330317"/>
              <a:gd name="connsiteY0" fmla="*/ 0 h 6264911"/>
              <a:gd name="connsiteX1" fmla="*/ 2330317 w 2330317"/>
              <a:gd name="connsiteY1" fmla="*/ 0 h 6264911"/>
              <a:gd name="connsiteX2" fmla="*/ 2330317 w 2330317"/>
              <a:gd name="connsiteY2" fmla="*/ 6264911 h 6264911"/>
              <a:gd name="connsiteX3" fmla="*/ 0 w 2330317"/>
              <a:gd name="connsiteY3" fmla="*/ 6264911 h 6264911"/>
            </a:gdLst>
            <a:ahLst/>
            <a:cxnLst>
              <a:cxn ang="0">
                <a:pos x="connsiteX0" y="connsiteY0"/>
              </a:cxn>
              <a:cxn ang="0">
                <a:pos x="connsiteX1" y="connsiteY1"/>
              </a:cxn>
              <a:cxn ang="0">
                <a:pos x="connsiteX2" y="connsiteY2"/>
              </a:cxn>
              <a:cxn ang="0">
                <a:pos x="connsiteX3" y="connsiteY3"/>
              </a:cxn>
            </a:cxnLst>
            <a:rect l="l" t="t" r="r" b="b"/>
            <a:pathLst>
              <a:path w="2330317" h="6264911">
                <a:moveTo>
                  <a:pt x="0" y="0"/>
                </a:moveTo>
                <a:lnTo>
                  <a:pt x="2330317" y="0"/>
                </a:lnTo>
                <a:lnTo>
                  <a:pt x="2330317" y="6264911"/>
                </a:lnTo>
                <a:lnTo>
                  <a:pt x="0" y="6264911"/>
                </a:lnTo>
                <a:close/>
              </a:path>
            </a:pathLst>
          </a:custGeom>
        </p:spPr>
      </p:pic>
      <p:pic>
        <p:nvPicPr>
          <p:cNvPr id="620" name="图片 619"/>
          <p:cNvPicPr/>
          <p:nvPr/>
        </p:nvPicPr>
        <p:blipFill>
          <a:blip r:embed="rId1">
            <a:lum bright="12000" contrast="-18000"/>
          </a:blip>
          <a:srcRect t="16408" r="37850" b="8309"/>
          <a:stretch>
            <a:fillRect/>
          </a:stretch>
        </p:blipFill>
        <p:spPr>
          <a:xfrm flipH="1">
            <a:off x="0" y="506396"/>
            <a:ext cx="2168700" cy="5830414"/>
          </a:xfrm>
          <a:custGeom>
            <a:avLst/>
            <a:gdLst>
              <a:gd name="connsiteX0" fmla="*/ 0 w 2330317"/>
              <a:gd name="connsiteY0" fmla="*/ 0 h 6264911"/>
              <a:gd name="connsiteX1" fmla="*/ 2330317 w 2330317"/>
              <a:gd name="connsiteY1" fmla="*/ 0 h 6264911"/>
              <a:gd name="connsiteX2" fmla="*/ 2330317 w 2330317"/>
              <a:gd name="connsiteY2" fmla="*/ 6264911 h 6264911"/>
              <a:gd name="connsiteX3" fmla="*/ 0 w 2330317"/>
              <a:gd name="connsiteY3" fmla="*/ 6264911 h 6264911"/>
            </a:gdLst>
            <a:ahLst/>
            <a:cxnLst>
              <a:cxn ang="0">
                <a:pos x="connsiteX0" y="connsiteY0"/>
              </a:cxn>
              <a:cxn ang="0">
                <a:pos x="connsiteX1" y="connsiteY1"/>
              </a:cxn>
              <a:cxn ang="0">
                <a:pos x="connsiteX2" y="connsiteY2"/>
              </a:cxn>
              <a:cxn ang="0">
                <a:pos x="connsiteX3" y="connsiteY3"/>
              </a:cxn>
            </a:cxnLst>
            <a:rect l="l" t="t" r="r" b="b"/>
            <a:pathLst>
              <a:path w="2330317" h="6264911">
                <a:moveTo>
                  <a:pt x="0" y="0"/>
                </a:moveTo>
                <a:lnTo>
                  <a:pt x="2330317" y="0"/>
                </a:lnTo>
                <a:lnTo>
                  <a:pt x="2330317" y="6264911"/>
                </a:lnTo>
                <a:lnTo>
                  <a:pt x="0" y="6264911"/>
                </a:lnTo>
                <a:close/>
              </a:path>
            </a:pathLst>
          </a:custGeom>
        </p:spPr>
      </p:pic>
      <p:sp>
        <p:nvSpPr>
          <p:cNvPr id="8" name="文本框 7" hidden="1"/>
          <p:cNvSpPr txBox="1"/>
          <p:nvPr/>
        </p:nvSpPr>
        <p:spPr>
          <a:xfrm>
            <a:off x="1741717" y="1915886"/>
            <a:ext cx="65314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中华名族风</a:t>
            </a:r>
            <a:endParaRPr kumimoji="0" lang="zh-CN" altLang="en-US" sz="48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154" name="文本框 153" hidden="1"/>
          <p:cNvSpPr txBox="1"/>
          <p:nvPr/>
        </p:nvSpPr>
        <p:spPr>
          <a:xfrm>
            <a:off x="1749752" y="1723116"/>
            <a:ext cx="9787986"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500" b="0" i="0" u="none" strike="noStrike" kern="1200" cap="none" spc="0" normalizeH="0" baseline="0" noProof="0" dirty="0">
                <a:ln>
                  <a:noFill/>
                </a:ln>
                <a:solidFill>
                  <a:prstClr val="white">
                    <a:lumMod val="100000"/>
                  </a:prstClr>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中国非遗文化传承</a:t>
            </a:r>
            <a:endParaRPr kumimoji="0" lang="zh-CN" altLang="en-US" sz="11500" b="0" i="0" u="none" strike="noStrike" kern="1200" cap="none" spc="0" normalizeH="0" baseline="0" noProof="0" dirty="0">
              <a:ln>
                <a:noFill/>
              </a:ln>
              <a:solidFill>
                <a:prstClr val="white">
                  <a:lumMod val="100000"/>
                </a:prstClr>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pic>
        <p:nvPicPr>
          <p:cNvPr id="291" name="图形 29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1196288" y="2177694"/>
            <a:ext cx="1000091" cy="2217069"/>
          </a:xfrm>
          <a:prstGeom prst="rect">
            <a:avLst/>
          </a:prstGeom>
        </p:spPr>
      </p:pic>
      <p:grpSp>
        <p:nvGrpSpPr>
          <p:cNvPr id="268" name="组合 267"/>
          <p:cNvGrpSpPr/>
          <p:nvPr/>
        </p:nvGrpSpPr>
        <p:grpSpPr>
          <a:xfrm>
            <a:off x="-4444" y="122529"/>
            <a:ext cx="12172879" cy="389039"/>
            <a:chOff x="-4444" y="122529"/>
            <a:chExt cx="12172879" cy="389039"/>
          </a:xfrm>
          <a:gradFill flip="none" rotWithShape="1">
            <a:gsLst>
              <a:gs pos="100000">
                <a:schemeClr val="bg2">
                  <a:lumMod val="43000"/>
                </a:schemeClr>
              </a:gs>
              <a:gs pos="0">
                <a:schemeClr val="accent1"/>
              </a:gs>
            </a:gsLst>
            <a:lin ang="0" scaled="1"/>
            <a:tileRect/>
          </a:gradFill>
        </p:grpSpPr>
        <p:sp>
          <p:nvSpPr>
            <p:cNvPr id="54" name="任意多边形: 形状 53"/>
            <p:cNvSpPr/>
            <p:nvPr/>
          </p:nvSpPr>
          <p:spPr>
            <a:xfrm>
              <a:off x="1329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5" name="任意多边形: 形状 54"/>
            <p:cNvSpPr/>
            <p:nvPr/>
          </p:nvSpPr>
          <p:spPr>
            <a:xfrm>
              <a:off x="1329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6" name="任意多边形: 形状 55"/>
            <p:cNvSpPr/>
            <p:nvPr/>
          </p:nvSpPr>
          <p:spPr>
            <a:xfrm>
              <a:off x="87471"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7" name="任意多边形: 形状 56"/>
            <p:cNvSpPr/>
            <p:nvPr/>
          </p:nvSpPr>
          <p:spPr>
            <a:xfrm>
              <a:off x="21884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62716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334252"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04231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104231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996843"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1128221"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153653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1243625"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195152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95152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1906053"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2037431"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244574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215299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286090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286090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281542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2946804"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3355117"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306220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3770276"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3770276"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372479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385617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426449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39715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4679486"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4679486"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463400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476538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0" name="任意多边形: 形状 19"/>
            <p:cNvSpPr/>
            <p:nvPr/>
          </p:nvSpPr>
          <p:spPr>
            <a:xfrm>
              <a:off x="519011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4897201"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560526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560526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5559792"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5691170"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609948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5806574"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651447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651447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6469002"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6600380"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2" name="任意多边形: 形状 31"/>
            <p:cNvSpPr/>
            <p:nvPr/>
          </p:nvSpPr>
          <p:spPr>
            <a:xfrm>
              <a:off x="700869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3" name="任意多边形: 形状 32"/>
            <p:cNvSpPr/>
            <p:nvPr/>
          </p:nvSpPr>
          <p:spPr>
            <a:xfrm>
              <a:off x="671594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4" name="任意多边形: 形状 33"/>
            <p:cNvSpPr/>
            <p:nvPr/>
          </p:nvSpPr>
          <p:spPr>
            <a:xfrm>
              <a:off x="742385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742385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737837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7" name="任意多边形: 形状 36"/>
            <p:cNvSpPr/>
            <p:nvPr/>
          </p:nvSpPr>
          <p:spPr>
            <a:xfrm>
              <a:off x="7509753"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7918066"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9" name="任意多边形: 形状 38"/>
            <p:cNvSpPr/>
            <p:nvPr/>
          </p:nvSpPr>
          <p:spPr>
            <a:xfrm>
              <a:off x="762515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0" name="任意多边形: 形状 39"/>
            <p:cNvSpPr/>
            <p:nvPr/>
          </p:nvSpPr>
          <p:spPr>
            <a:xfrm>
              <a:off x="8333225"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8333225"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828774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841912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882743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8534529"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9242435"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9242435"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919695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932833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973338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94404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101485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101485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10103071"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10234449"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1064276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10349853"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11057758"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11057758"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11012281"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11143659"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1155197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11259225"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11967131"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11967131"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11921655"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12053032"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313" name="直接连接符 312"/>
            <p:cNvCxnSpPr/>
            <p:nvPr/>
          </p:nvCxnSpPr>
          <p:spPr>
            <a:xfrm>
              <a:off x="2400" y="122529"/>
              <a:ext cx="12166035"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4444" y="511568"/>
              <a:ext cx="12166035" cy="0"/>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pic>
        <p:nvPicPr>
          <p:cNvPr id="449" name="图片 448"/>
          <p:cNvPicPr>
            <a:picLocks noChangeAspect="1"/>
          </p:cNvPicPr>
          <p:nvPr/>
        </p:nvPicPr>
        <p:blipFill>
          <a:blip r:embed="rId4"/>
          <a:stretch>
            <a:fillRect/>
          </a:stretch>
        </p:blipFill>
        <p:spPr>
          <a:xfrm>
            <a:off x="-47701" y="2177694"/>
            <a:ext cx="994875" cy="2221117"/>
          </a:xfrm>
          <a:prstGeom prst="rect">
            <a:avLst/>
          </a:prstGeom>
        </p:spPr>
      </p:pic>
      <p:sp>
        <p:nvSpPr>
          <p:cNvPr id="6" name="文本框 5" hidden="1"/>
          <p:cNvSpPr txBox="1"/>
          <p:nvPr/>
        </p:nvSpPr>
        <p:spPr>
          <a:xfrm>
            <a:off x="7708871" y="3165259"/>
            <a:ext cx="1752664"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500" dirty="0">
                <a:gradFill>
                  <a:gsLst>
                    <a:gs pos="39000">
                      <a:srgbClr val="B2A68C"/>
                    </a:gs>
                    <a:gs pos="100000">
                      <a:srgbClr val="586068"/>
                    </a:gs>
                  </a:gsLst>
                  <a:lin ang="120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精神</a:t>
            </a:r>
            <a:endParaRPr kumimoji="0" lang="zh-CN" altLang="en-US" sz="11500" b="0" i="0" u="none" strike="noStrike" kern="1200" cap="none" spc="0" normalizeH="0" baseline="0" noProof="0" dirty="0">
              <a:ln>
                <a:noFill/>
              </a:ln>
              <a:gradFill>
                <a:gsLst>
                  <a:gs pos="39000">
                    <a:srgbClr val="B2A68C"/>
                  </a:gs>
                  <a:gs pos="100000">
                    <a:srgbClr val="586068"/>
                  </a:gs>
                </a:gsLst>
                <a:lin ang="120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4" name="文本框 293"/>
          <p:cNvSpPr txBox="1"/>
          <p:nvPr>
            <p:custDataLst>
              <p:tags r:id="rId5"/>
            </p:custDataLst>
          </p:nvPr>
        </p:nvSpPr>
        <p:spPr>
          <a:xfrm>
            <a:off x="4409793" y="1789178"/>
            <a:ext cx="1787717" cy="2132965"/>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326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对</a:t>
            </a:r>
            <a:endParaRPr kumimoji="0" lang="zh-CN" altLang="en-US" sz="1326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5" name="文本框 294"/>
          <p:cNvSpPr txBox="1"/>
          <p:nvPr>
            <p:custDataLst>
              <p:tags r:id="rId6"/>
            </p:custDataLst>
          </p:nvPr>
        </p:nvSpPr>
        <p:spPr>
          <a:xfrm>
            <a:off x="5600728" y="1816050"/>
            <a:ext cx="1787717" cy="189738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经</a:t>
            </a:r>
            <a:endPar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6" name="文本框 295"/>
          <p:cNvSpPr txBox="1"/>
          <p:nvPr>
            <p:custDataLst>
              <p:tags r:id="rId7"/>
            </p:custDataLst>
          </p:nvPr>
        </p:nvSpPr>
        <p:spPr>
          <a:xfrm>
            <a:off x="6672353" y="1859572"/>
            <a:ext cx="1787717" cy="189738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济</a:t>
            </a:r>
            <a:endPar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7" name="文本框 296"/>
          <p:cNvSpPr txBox="1"/>
          <p:nvPr>
            <p:custDataLst>
              <p:tags r:id="rId8"/>
            </p:custDataLst>
          </p:nvPr>
        </p:nvSpPr>
        <p:spPr>
          <a:xfrm>
            <a:off x="7471677" y="1675415"/>
            <a:ext cx="1787717" cy="2277745"/>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42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发</a:t>
            </a:r>
            <a:endParaRPr kumimoji="0" lang="zh-CN" altLang="en-US" sz="142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8" name="文本框 297"/>
          <p:cNvSpPr txBox="1"/>
          <p:nvPr>
            <p:custDataLst>
              <p:tags r:id="rId9"/>
            </p:custDataLst>
          </p:nvPr>
        </p:nvSpPr>
        <p:spPr>
          <a:xfrm>
            <a:off x="1933343" y="1665139"/>
            <a:ext cx="1787717" cy="223139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39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文</a:t>
            </a:r>
            <a:endParaRPr kumimoji="0" lang="zh-CN" altLang="en-US" sz="139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99" name="文本框 298"/>
          <p:cNvSpPr txBox="1"/>
          <p:nvPr>
            <p:custDataLst>
              <p:tags r:id="rId10"/>
            </p:custDataLst>
          </p:nvPr>
        </p:nvSpPr>
        <p:spPr>
          <a:xfrm>
            <a:off x="2988032" y="1675221"/>
            <a:ext cx="1787717" cy="225933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4075"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化</a:t>
            </a:r>
            <a:endParaRPr kumimoji="0" lang="zh-CN" altLang="en-US" sz="14075"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2" name="文本框 1"/>
          <p:cNvSpPr txBox="1"/>
          <p:nvPr>
            <p:custDataLst>
              <p:tags r:id="rId11"/>
            </p:custDataLst>
          </p:nvPr>
        </p:nvSpPr>
        <p:spPr>
          <a:xfrm>
            <a:off x="4632689" y="3206391"/>
            <a:ext cx="1787717" cy="1787525"/>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lang="zh-CN" altLang="en-US" sz="11015"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重</a:t>
            </a:r>
            <a:endParaRPr lang="zh-CN" altLang="en-US" sz="11015"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3" name="文本框 2"/>
          <p:cNvSpPr txBox="1"/>
          <p:nvPr>
            <p:custDataLst>
              <p:tags r:id="rId12"/>
            </p:custDataLst>
          </p:nvPr>
        </p:nvSpPr>
        <p:spPr>
          <a:xfrm>
            <a:off x="5722408" y="3206391"/>
            <a:ext cx="1787717" cy="1908175"/>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18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要</a:t>
            </a:r>
            <a:endParaRPr kumimoji="0" lang="zh-CN" altLang="en-US" sz="118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7" name="文本框 6"/>
          <p:cNvSpPr txBox="1"/>
          <p:nvPr>
            <p:custDataLst>
              <p:tags r:id="rId13"/>
            </p:custDataLst>
          </p:nvPr>
        </p:nvSpPr>
        <p:spPr>
          <a:xfrm>
            <a:off x="2275033" y="3054617"/>
            <a:ext cx="1787717" cy="209296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30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展</a:t>
            </a:r>
            <a:endParaRPr kumimoji="0" lang="zh-CN" altLang="en-US" sz="1300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9" name="文本框 8"/>
          <p:cNvSpPr txBox="1"/>
          <p:nvPr>
            <p:custDataLst>
              <p:tags r:id="rId14"/>
            </p:custDataLst>
          </p:nvPr>
        </p:nvSpPr>
        <p:spPr>
          <a:xfrm>
            <a:off x="3639900" y="3150181"/>
            <a:ext cx="1787717" cy="189738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的</a:t>
            </a:r>
            <a:endParaRPr kumimoji="0" lang="zh-CN" altLang="en-US" sz="11730" b="0" i="0" u="none" strike="noStrike" kern="1200" cap="none" spc="0" normalizeH="0" baseline="0" noProof="0" dirty="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11" name="文本框 10"/>
          <p:cNvSpPr txBox="1"/>
          <p:nvPr>
            <p:custDataLst>
              <p:tags r:id="rId15"/>
            </p:custDataLst>
          </p:nvPr>
        </p:nvSpPr>
        <p:spPr>
          <a:xfrm>
            <a:off x="6802666" y="3240892"/>
            <a:ext cx="1787652" cy="181610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lang="zh-CN" altLang="en-US" sz="11200"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作</a:t>
            </a:r>
            <a:endParaRPr lang="zh-CN" altLang="en-US" sz="11200"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12" name="文本框 11"/>
          <p:cNvSpPr txBox="1"/>
          <p:nvPr>
            <p:custDataLst>
              <p:tags r:id="rId16"/>
            </p:custDataLst>
          </p:nvPr>
        </p:nvSpPr>
        <p:spPr>
          <a:xfrm>
            <a:off x="7919173" y="2969671"/>
            <a:ext cx="1787717" cy="2259330"/>
          </a:xfrm>
          <a:prstGeom prst="rect">
            <a:avLst/>
          </a:prstGeom>
          <a:noFill/>
          <a:effectLst/>
        </p:spPr>
        <p:txBody>
          <a:bodyPr wrap="square" lIns="93269" tIns="46634" rIns="93269" bIns="46634" rtlCol="0">
            <a:spAutoFit/>
          </a:bodyPr>
          <a:lstStyle/>
          <a:p>
            <a:pPr marL="0" marR="0" lvl="0" indent="0" algn="l" defTabSz="914400" rtl="0" eaLnBrk="1" fontAlgn="auto" latinLnBrk="0" hangingPunct="1">
              <a:lnSpc>
                <a:spcPct val="100000"/>
              </a:lnSpc>
              <a:spcBef>
                <a:spcPts val="0"/>
              </a:spcBef>
              <a:buClrTx/>
              <a:buSzTx/>
              <a:buFontTx/>
              <a:buNone/>
              <a:defRPr/>
            </a:pPr>
            <a:r>
              <a:rPr lang="zh-CN" altLang="en-US" sz="14075"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用</a:t>
            </a:r>
            <a:endParaRPr lang="zh-CN" altLang="en-US" sz="14075" dirty="0">
              <a:gradFill>
                <a:gsLst>
                  <a:gs pos="78000">
                    <a:schemeClr val="accent1"/>
                  </a:gs>
                  <a:gs pos="0">
                    <a:schemeClr val="accent1">
                      <a:lumMod val="60000"/>
                      <a:lumOff val="40000"/>
                    </a:schemeClr>
                  </a:gs>
                </a:gsLst>
                <a:lin ang="618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grpSp>
        <p:nvGrpSpPr>
          <p:cNvPr id="478" name="图形 280"/>
          <p:cNvGrpSpPr/>
          <p:nvPr/>
        </p:nvGrpSpPr>
        <p:grpSpPr>
          <a:xfrm>
            <a:off x="9372094" y="2272176"/>
            <a:ext cx="392019" cy="351988"/>
            <a:chOff x="5148246" y="2576691"/>
            <a:chExt cx="1894106" cy="1700692"/>
          </a:xfrm>
          <a:gradFill>
            <a:gsLst>
              <a:gs pos="60000">
                <a:srgbClr val="B2A68C"/>
              </a:gs>
              <a:gs pos="88000">
                <a:srgbClr val="586068"/>
              </a:gs>
            </a:gsLst>
            <a:lin ang="1200000" scaled="0"/>
          </a:gradFill>
        </p:grpSpPr>
        <p:sp>
          <p:nvSpPr>
            <p:cNvPr id="479" name="任意多边形: 形状 478"/>
            <p:cNvSpPr/>
            <p:nvPr/>
          </p:nvSpPr>
          <p:spPr>
            <a:xfrm>
              <a:off x="5967866" y="4106821"/>
              <a:ext cx="13638" cy="13438"/>
            </a:xfrm>
            <a:custGeom>
              <a:avLst/>
              <a:gdLst>
                <a:gd name="connsiteX0" fmla="*/ 3546 w 13638"/>
                <a:gd name="connsiteY0" fmla="*/ 12741 h 13438"/>
                <a:gd name="connsiteX1" fmla="*/ 13166 w 13638"/>
                <a:gd name="connsiteY1" fmla="*/ 4740 h 13438"/>
                <a:gd name="connsiteX2" fmla="*/ 12785 w 13638"/>
                <a:gd name="connsiteY2" fmla="*/ 3978 h 13438"/>
                <a:gd name="connsiteX3" fmla="*/ 5546 w 13638"/>
                <a:gd name="connsiteY3" fmla="*/ 168 h 13438"/>
                <a:gd name="connsiteX4" fmla="*/ 4689 w 13638"/>
                <a:gd name="connsiteY4" fmla="*/ 358 h 13438"/>
                <a:gd name="connsiteX5" fmla="*/ 3546 w 13638"/>
                <a:gd name="connsiteY5" fmla="*/ 12741 h 1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8" h="13438">
                  <a:moveTo>
                    <a:pt x="3546" y="12741"/>
                  </a:moveTo>
                  <a:cubicBezTo>
                    <a:pt x="8403" y="15312"/>
                    <a:pt x="15547" y="10359"/>
                    <a:pt x="13166" y="4740"/>
                  </a:cubicBezTo>
                  <a:lnTo>
                    <a:pt x="12785" y="3978"/>
                  </a:lnTo>
                  <a:cubicBezTo>
                    <a:pt x="11451" y="834"/>
                    <a:pt x="8880" y="-499"/>
                    <a:pt x="5546" y="168"/>
                  </a:cubicBezTo>
                  <a:lnTo>
                    <a:pt x="4689" y="358"/>
                  </a:lnTo>
                  <a:cubicBezTo>
                    <a:pt x="-1407" y="1501"/>
                    <a:pt x="-1312" y="10169"/>
                    <a:pt x="3546" y="1274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0" name="任意多边形: 形状 479"/>
            <p:cNvSpPr/>
            <p:nvPr/>
          </p:nvSpPr>
          <p:spPr>
            <a:xfrm>
              <a:off x="5985785" y="4094287"/>
              <a:ext cx="11205" cy="11497"/>
            </a:xfrm>
            <a:custGeom>
              <a:avLst/>
              <a:gdLst>
                <a:gd name="connsiteX0" fmla="*/ 2962 w 11205"/>
                <a:gd name="connsiteY0" fmla="*/ 10797 h 11497"/>
                <a:gd name="connsiteX1" fmla="*/ 8201 w 11205"/>
                <a:gd name="connsiteY1" fmla="*/ 700 h 11497"/>
                <a:gd name="connsiteX2" fmla="*/ 2962 w 11205"/>
                <a:gd name="connsiteY2" fmla="*/ 10797 h 11497"/>
              </a:gdLst>
              <a:ahLst/>
              <a:cxnLst>
                <a:cxn ang="0">
                  <a:pos x="connsiteX0" y="connsiteY0"/>
                </a:cxn>
                <a:cxn ang="0">
                  <a:pos x="connsiteX1" y="connsiteY1"/>
                </a:cxn>
                <a:cxn ang="0">
                  <a:pos x="connsiteX2" y="connsiteY2"/>
                </a:cxn>
              </a:cxnLst>
              <a:rect l="l" t="t" r="r" b="b"/>
              <a:pathLst>
                <a:path w="11205" h="11497">
                  <a:moveTo>
                    <a:pt x="2962" y="10797"/>
                  </a:moveTo>
                  <a:cubicBezTo>
                    <a:pt x="9439" y="14226"/>
                    <a:pt x="14773" y="4129"/>
                    <a:pt x="8201" y="700"/>
                  </a:cubicBezTo>
                  <a:cubicBezTo>
                    <a:pt x="1724" y="-2729"/>
                    <a:pt x="-3515" y="7368"/>
                    <a:pt x="2962" y="1079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1" name="任意多边形: 形状 480"/>
            <p:cNvSpPr/>
            <p:nvPr/>
          </p:nvSpPr>
          <p:spPr>
            <a:xfrm>
              <a:off x="6005979" y="4077381"/>
              <a:ext cx="9290" cy="9398"/>
            </a:xfrm>
            <a:custGeom>
              <a:avLst/>
              <a:gdLst>
                <a:gd name="connsiteX0" fmla="*/ 2486 w 9290"/>
                <a:gd name="connsiteY0" fmla="*/ 8843 h 9398"/>
                <a:gd name="connsiteX1" fmla="*/ 6867 w 9290"/>
                <a:gd name="connsiteY1" fmla="*/ 556 h 9398"/>
                <a:gd name="connsiteX2" fmla="*/ 2486 w 9290"/>
                <a:gd name="connsiteY2" fmla="*/ 8843 h 9398"/>
              </a:gdLst>
              <a:ahLst/>
              <a:cxnLst>
                <a:cxn ang="0">
                  <a:pos x="connsiteX0" y="connsiteY0"/>
                </a:cxn>
                <a:cxn ang="0">
                  <a:pos x="connsiteX1" y="connsiteY1"/>
                </a:cxn>
                <a:cxn ang="0">
                  <a:pos x="connsiteX2" y="connsiteY2"/>
                </a:cxn>
              </a:cxnLst>
              <a:rect l="l" t="t" r="r" b="b"/>
              <a:pathLst>
                <a:path w="9290" h="9398">
                  <a:moveTo>
                    <a:pt x="2486" y="8843"/>
                  </a:moveTo>
                  <a:cubicBezTo>
                    <a:pt x="7820" y="11605"/>
                    <a:pt x="12201" y="3318"/>
                    <a:pt x="6867" y="556"/>
                  </a:cubicBezTo>
                  <a:cubicBezTo>
                    <a:pt x="1438" y="-2206"/>
                    <a:pt x="-2944" y="6080"/>
                    <a:pt x="2486" y="884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2" name="任意多边形: 形状 481"/>
            <p:cNvSpPr/>
            <p:nvPr/>
          </p:nvSpPr>
          <p:spPr>
            <a:xfrm>
              <a:off x="6024704" y="4049414"/>
              <a:ext cx="9483" cy="9672"/>
            </a:xfrm>
            <a:custGeom>
              <a:avLst/>
              <a:gdLst>
                <a:gd name="connsiteX0" fmla="*/ 2525 w 9483"/>
                <a:gd name="connsiteY0" fmla="*/ 9092 h 9672"/>
                <a:gd name="connsiteX1" fmla="*/ 7001 w 9483"/>
                <a:gd name="connsiteY1" fmla="*/ 615 h 9672"/>
                <a:gd name="connsiteX2" fmla="*/ 2525 w 9483"/>
                <a:gd name="connsiteY2" fmla="*/ 9092 h 9672"/>
              </a:gdLst>
              <a:ahLst/>
              <a:cxnLst>
                <a:cxn ang="0">
                  <a:pos x="connsiteX0" y="connsiteY0"/>
                </a:cxn>
                <a:cxn ang="0">
                  <a:pos x="connsiteX1" y="connsiteY1"/>
                </a:cxn>
                <a:cxn ang="0">
                  <a:pos x="connsiteX2" y="connsiteY2"/>
                </a:cxn>
              </a:cxnLst>
              <a:rect l="l" t="t" r="r" b="b"/>
              <a:pathLst>
                <a:path w="9483" h="9672">
                  <a:moveTo>
                    <a:pt x="2525" y="9092"/>
                  </a:moveTo>
                  <a:cubicBezTo>
                    <a:pt x="8049" y="11950"/>
                    <a:pt x="12431" y="3473"/>
                    <a:pt x="7001" y="615"/>
                  </a:cubicBezTo>
                  <a:cubicBezTo>
                    <a:pt x="1477" y="-2338"/>
                    <a:pt x="-3000" y="6140"/>
                    <a:pt x="2525" y="909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3" name="任意多边形: 形状 482"/>
            <p:cNvSpPr/>
            <p:nvPr/>
          </p:nvSpPr>
          <p:spPr>
            <a:xfrm>
              <a:off x="6039437" y="4030832"/>
              <a:ext cx="8402" cy="8580"/>
            </a:xfrm>
            <a:custGeom>
              <a:avLst/>
              <a:gdLst>
                <a:gd name="connsiteX0" fmla="*/ 2270 w 8402"/>
                <a:gd name="connsiteY0" fmla="*/ 8053 h 8580"/>
                <a:gd name="connsiteX1" fmla="*/ 6175 w 8402"/>
                <a:gd name="connsiteY1" fmla="*/ 528 h 8580"/>
                <a:gd name="connsiteX2" fmla="*/ 2270 w 8402"/>
                <a:gd name="connsiteY2" fmla="*/ 8053 h 8580"/>
              </a:gdLst>
              <a:ahLst/>
              <a:cxnLst>
                <a:cxn ang="0">
                  <a:pos x="connsiteX0" y="connsiteY0"/>
                </a:cxn>
                <a:cxn ang="0">
                  <a:pos x="connsiteX1" y="connsiteY1"/>
                </a:cxn>
                <a:cxn ang="0">
                  <a:pos x="connsiteX2" y="connsiteY2"/>
                </a:cxn>
              </a:cxnLst>
              <a:rect l="l" t="t" r="r" b="b"/>
              <a:pathLst>
                <a:path w="8402" h="8580">
                  <a:moveTo>
                    <a:pt x="2270" y="8053"/>
                  </a:moveTo>
                  <a:cubicBezTo>
                    <a:pt x="7128" y="10624"/>
                    <a:pt x="11033" y="3100"/>
                    <a:pt x="6175" y="528"/>
                  </a:cubicBezTo>
                  <a:cubicBezTo>
                    <a:pt x="1317" y="-2044"/>
                    <a:pt x="-2683" y="5481"/>
                    <a:pt x="2270" y="805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4" name="任意多边形: 形状 483"/>
            <p:cNvSpPr/>
            <p:nvPr/>
          </p:nvSpPr>
          <p:spPr>
            <a:xfrm>
              <a:off x="5942233" y="4227502"/>
              <a:ext cx="13494" cy="13765"/>
            </a:xfrm>
            <a:custGeom>
              <a:avLst/>
              <a:gdLst>
                <a:gd name="connsiteX0" fmla="*/ 9938 w 13494"/>
                <a:gd name="connsiteY0" fmla="*/ 835 h 13765"/>
                <a:gd name="connsiteX1" fmla="*/ 3557 w 13494"/>
                <a:gd name="connsiteY1" fmla="*/ 12931 h 13765"/>
                <a:gd name="connsiteX2" fmla="*/ 9938 w 13494"/>
                <a:gd name="connsiteY2" fmla="*/ 835 h 13765"/>
              </a:gdLst>
              <a:ahLst/>
              <a:cxnLst>
                <a:cxn ang="0">
                  <a:pos x="connsiteX0" y="connsiteY0"/>
                </a:cxn>
                <a:cxn ang="0">
                  <a:pos x="connsiteX1" y="connsiteY1"/>
                </a:cxn>
                <a:cxn ang="0">
                  <a:pos x="connsiteX2" y="connsiteY2"/>
                </a:cxn>
              </a:cxnLst>
              <a:rect l="l" t="t" r="r" b="b"/>
              <a:pathLst>
                <a:path w="13494" h="13765">
                  <a:moveTo>
                    <a:pt x="9938" y="835"/>
                  </a:moveTo>
                  <a:cubicBezTo>
                    <a:pt x="2128" y="-3261"/>
                    <a:pt x="-4254" y="8836"/>
                    <a:pt x="3557" y="12931"/>
                  </a:cubicBezTo>
                  <a:cubicBezTo>
                    <a:pt x="11367" y="17027"/>
                    <a:pt x="17749" y="4930"/>
                    <a:pt x="9938" y="83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5" name="任意多边形: 形状 484"/>
            <p:cNvSpPr/>
            <p:nvPr/>
          </p:nvSpPr>
          <p:spPr>
            <a:xfrm>
              <a:off x="5963381" y="4215473"/>
              <a:ext cx="10828" cy="13551"/>
            </a:xfrm>
            <a:custGeom>
              <a:avLst/>
              <a:gdLst>
                <a:gd name="connsiteX0" fmla="*/ 10317 w 10828"/>
                <a:gd name="connsiteY0" fmla="*/ 6482 h 13551"/>
                <a:gd name="connsiteX1" fmla="*/ 7745 w 10828"/>
                <a:gd name="connsiteY1" fmla="*/ 672 h 13551"/>
                <a:gd name="connsiteX2" fmla="*/ 1744 w 10828"/>
                <a:gd name="connsiteY2" fmla="*/ 9435 h 13551"/>
                <a:gd name="connsiteX3" fmla="*/ 4125 w 10828"/>
                <a:gd name="connsiteY3" fmla="*/ 12959 h 13551"/>
                <a:gd name="connsiteX4" fmla="*/ 10317 w 10828"/>
                <a:gd name="connsiteY4" fmla="*/ 6482 h 1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8" h="13551">
                  <a:moveTo>
                    <a:pt x="10317" y="6482"/>
                  </a:moveTo>
                  <a:cubicBezTo>
                    <a:pt x="10793" y="4292"/>
                    <a:pt x="10221" y="1910"/>
                    <a:pt x="7745" y="672"/>
                  </a:cubicBezTo>
                  <a:cubicBezTo>
                    <a:pt x="1935" y="-2376"/>
                    <a:pt x="-2637" y="5720"/>
                    <a:pt x="1744" y="9435"/>
                  </a:cubicBezTo>
                  <a:cubicBezTo>
                    <a:pt x="1839" y="10768"/>
                    <a:pt x="2506" y="12102"/>
                    <a:pt x="4125" y="12959"/>
                  </a:cubicBezTo>
                  <a:cubicBezTo>
                    <a:pt x="8507" y="15340"/>
                    <a:pt x="12222" y="10006"/>
                    <a:pt x="10317" y="648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6" name="任意多边形: 形状 485"/>
            <p:cNvSpPr/>
            <p:nvPr/>
          </p:nvSpPr>
          <p:spPr>
            <a:xfrm>
              <a:off x="5986729" y="4199504"/>
              <a:ext cx="13078" cy="12731"/>
            </a:xfrm>
            <a:custGeom>
              <a:avLst/>
              <a:gdLst>
                <a:gd name="connsiteX0" fmla="*/ 12306 w 13078"/>
                <a:gd name="connsiteY0" fmla="*/ 3592 h 12731"/>
                <a:gd name="connsiteX1" fmla="*/ 11925 w 13078"/>
                <a:gd name="connsiteY1" fmla="*/ 2925 h 12731"/>
                <a:gd name="connsiteX2" fmla="*/ 781 w 13078"/>
                <a:gd name="connsiteY2" fmla="*/ 3401 h 12731"/>
                <a:gd name="connsiteX3" fmla="*/ 8401 w 13078"/>
                <a:gd name="connsiteY3" fmla="*/ 12545 h 12731"/>
                <a:gd name="connsiteX4" fmla="*/ 9068 w 13078"/>
                <a:gd name="connsiteY4" fmla="*/ 12355 h 12731"/>
                <a:gd name="connsiteX5" fmla="*/ 12306 w 13078"/>
                <a:gd name="connsiteY5" fmla="*/ 3592 h 1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78" h="12731">
                  <a:moveTo>
                    <a:pt x="12306" y="3592"/>
                  </a:moveTo>
                  <a:cubicBezTo>
                    <a:pt x="12211" y="3401"/>
                    <a:pt x="12116" y="3115"/>
                    <a:pt x="11925" y="2925"/>
                  </a:cubicBezTo>
                  <a:cubicBezTo>
                    <a:pt x="9639" y="-1457"/>
                    <a:pt x="2876" y="-599"/>
                    <a:pt x="781" y="3401"/>
                  </a:cubicBezTo>
                  <a:cubicBezTo>
                    <a:pt x="-1982" y="8640"/>
                    <a:pt x="3067" y="13783"/>
                    <a:pt x="8401" y="12545"/>
                  </a:cubicBezTo>
                  <a:cubicBezTo>
                    <a:pt x="8591" y="12450"/>
                    <a:pt x="8782" y="12450"/>
                    <a:pt x="9068" y="12355"/>
                  </a:cubicBezTo>
                  <a:cubicBezTo>
                    <a:pt x="13068" y="11402"/>
                    <a:pt x="13925" y="6640"/>
                    <a:pt x="12306" y="359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7" name="任意多边形: 形状 486"/>
            <p:cNvSpPr/>
            <p:nvPr/>
          </p:nvSpPr>
          <p:spPr>
            <a:xfrm>
              <a:off x="6018995" y="4177965"/>
              <a:ext cx="9227" cy="9398"/>
            </a:xfrm>
            <a:custGeom>
              <a:avLst/>
              <a:gdLst>
                <a:gd name="connsiteX0" fmla="*/ 6805 w 9227"/>
                <a:gd name="connsiteY0" fmla="*/ 556 h 9398"/>
                <a:gd name="connsiteX1" fmla="*/ 2423 w 9227"/>
                <a:gd name="connsiteY1" fmla="*/ 8843 h 9398"/>
                <a:gd name="connsiteX2" fmla="*/ 6805 w 9227"/>
                <a:gd name="connsiteY2" fmla="*/ 556 h 9398"/>
              </a:gdLst>
              <a:ahLst/>
              <a:cxnLst>
                <a:cxn ang="0">
                  <a:pos x="connsiteX0" y="connsiteY0"/>
                </a:cxn>
                <a:cxn ang="0">
                  <a:pos x="connsiteX1" y="connsiteY1"/>
                </a:cxn>
                <a:cxn ang="0">
                  <a:pos x="connsiteX2" y="connsiteY2"/>
                </a:cxn>
              </a:cxnLst>
              <a:rect l="l" t="t" r="r" b="b"/>
              <a:pathLst>
                <a:path w="9227" h="9398">
                  <a:moveTo>
                    <a:pt x="6805" y="556"/>
                  </a:moveTo>
                  <a:cubicBezTo>
                    <a:pt x="1471" y="-2206"/>
                    <a:pt x="-2911" y="6080"/>
                    <a:pt x="2423" y="8843"/>
                  </a:cubicBezTo>
                  <a:cubicBezTo>
                    <a:pt x="7757" y="11605"/>
                    <a:pt x="12139" y="3318"/>
                    <a:pt x="6805" y="55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8" name="任意多边形: 形状 487"/>
            <p:cNvSpPr/>
            <p:nvPr/>
          </p:nvSpPr>
          <p:spPr>
            <a:xfrm>
              <a:off x="6039915" y="4157876"/>
              <a:ext cx="10344" cy="10525"/>
            </a:xfrm>
            <a:custGeom>
              <a:avLst/>
              <a:gdLst>
                <a:gd name="connsiteX0" fmla="*/ 2744 w 10344"/>
                <a:gd name="connsiteY0" fmla="*/ 9882 h 10525"/>
                <a:gd name="connsiteX1" fmla="*/ 7601 w 10344"/>
                <a:gd name="connsiteY1" fmla="*/ 643 h 10525"/>
                <a:gd name="connsiteX2" fmla="*/ 2744 w 10344"/>
                <a:gd name="connsiteY2" fmla="*/ 9882 h 10525"/>
              </a:gdLst>
              <a:ahLst/>
              <a:cxnLst>
                <a:cxn ang="0">
                  <a:pos x="connsiteX0" y="connsiteY0"/>
                </a:cxn>
                <a:cxn ang="0">
                  <a:pos x="connsiteX1" y="connsiteY1"/>
                </a:cxn>
                <a:cxn ang="0">
                  <a:pos x="connsiteX2" y="connsiteY2"/>
                </a:cxn>
              </a:cxnLst>
              <a:rect l="l" t="t" r="r" b="b"/>
              <a:pathLst>
                <a:path w="10344" h="10525">
                  <a:moveTo>
                    <a:pt x="2744" y="9882"/>
                  </a:moveTo>
                  <a:cubicBezTo>
                    <a:pt x="8744" y="13025"/>
                    <a:pt x="13602" y="3786"/>
                    <a:pt x="7601" y="643"/>
                  </a:cubicBezTo>
                  <a:cubicBezTo>
                    <a:pt x="1601" y="-2500"/>
                    <a:pt x="-3257" y="6739"/>
                    <a:pt x="2744" y="988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89" name="任意多边形: 形状 488"/>
            <p:cNvSpPr/>
            <p:nvPr/>
          </p:nvSpPr>
          <p:spPr>
            <a:xfrm>
              <a:off x="6061837" y="4134325"/>
              <a:ext cx="10560" cy="10759"/>
            </a:xfrm>
            <a:custGeom>
              <a:avLst/>
              <a:gdLst>
                <a:gd name="connsiteX0" fmla="*/ 2825 w 10560"/>
                <a:gd name="connsiteY0" fmla="*/ 10097 h 10759"/>
                <a:gd name="connsiteX1" fmla="*/ 7778 w 10560"/>
                <a:gd name="connsiteY1" fmla="*/ 667 h 10759"/>
                <a:gd name="connsiteX2" fmla="*/ 2825 w 10560"/>
                <a:gd name="connsiteY2" fmla="*/ 10097 h 10759"/>
              </a:gdLst>
              <a:ahLst/>
              <a:cxnLst>
                <a:cxn ang="0">
                  <a:pos x="connsiteX0" y="connsiteY0"/>
                </a:cxn>
                <a:cxn ang="0">
                  <a:pos x="connsiteX1" y="connsiteY1"/>
                </a:cxn>
                <a:cxn ang="0">
                  <a:pos x="connsiteX2" y="connsiteY2"/>
                </a:cxn>
              </a:cxnLst>
              <a:rect l="l" t="t" r="r" b="b"/>
              <a:pathLst>
                <a:path w="10560" h="10759">
                  <a:moveTo>
                    <a:pt x="2825" y="10097"/>
                  </a:moveTo>
                  <a:cubicBezTo>
                    <a:pt x="8921" y="13336"/>
                    <a:pt x="13874" y="3811"/>
                    <a:pt x="7778" y="667"/>
                  </a:cubicBezTo>
                  <a:cubicBezTo>
                    <a:pt x="1682" y="-2571"/>
                    <a:pt x="-3366" y="6859"/>
                    <a:pt x="2825" y="1009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0" name="任意多边形: 形状 489"/>
            <p:cNvSpPr/>
            <p:nvPr/>
          </p:nvSpPr>
          <p:spPr>
            <a:xfrm>
              <a:off x="5951163" y="3940295"/>
              <a:ext cx="68163" cy="68208"/>
            </a:xfrm>
            <a:custGeom>
              <a:avLst/>
              <a:gdLst>
                <a:gd name="connsiteX0" fmla="*/ 18249 w 68163"/>
                <a:gd name="connsiteY0" fmla="*/ 64300 h 68208"/>
                <a:gd name="connsiteX1" fmla="*/ 64255 w 68163"/>
                <a:gd name="connsiteY1" fmla="*/ 49917 h 68208"/>
                <a:gd name="connsiteX2" fmla="*/ 49872 w 68163"/>
                <a:gd name="connsiteY2" fmla="*/ 3911 h 68208"/>
                <a:gd name="connsiteX3" fmla="*/ 3866 w 68163"/>
                <a:gd name="connsiteY3" fmla="*/ 18199 h 68208"/>
                <a:gd name="connsiteX4" fmla="*/ 18249 w 68163"/>
                <a:gd name="connsiteY4" fmla="*/ 64300 h 6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3" h="68208">
                  <a:moveTo>
                    <a:pt x="18249" y="64300"/>
                  </a:moveTo>
                  <a:cubicBezTo>
                    <a:pt x="34918" y="73063"/>
                    <a:pt x="55492" y="66586"/>
                    <a:pt x="64255" y="49917"/>
                  </a:cubicBezTo>
                  <a:cubicBezTo>
                    <a:pt x="73018" y="33248"/>
                    <a:pt x="66541" y="12674"/>
                    <a:pt x="49872" y="3911"/>
                  </a:cubicBezTo>
                  <a:cubicBezTo>
                    <a:pt x="33203" y="-4852"/>
                    <a:pt x="12629" y="1625"/>
                    <a:pt x="3866" y="18199"/>
                  </a:cubicBezTo>
                  <a:cubicBezTo>
                    <a:pt x="-4801" y="34963"/>
                    <a:pt x="1580" y="55537"/>
                    <a:pt x="18249" y="6430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1" name="任意多边形: 形状 490"/>
            <p:cNvSpPr/>
            <p:nvPr/>
          </p:nvSpPr>
          <p:spPr>
            <a:xfrm>
              <a:off x="5950480" y="3877977"/>
              <a:ext cx="32201" cy="32141"/>
            </a:xfrm>
            <a:custGeom>
              <a:avLst/>
              <a:gdLst>
                <a:gd name="connsiteX0" fmla="*/ 8645 w 32201"/>
                <a:gd name="connsiteY0" fmla="*/ 30320 h 32141"/>
                <a:gd name="connsiteX1" fmla="*/ 30362 w 32201"/>
                <a:gd name="connsiteY1" fmla="*/ 23557 h 32141"/>
                <a:gd name="connsiteX2" fmla="*/ 23599 w 32201"/>
                <a:gd name="connsiteY2" fmla="*/ 1840 h 32141"/>
                <a:gd name="connsiteX3" fmla="*/ 1882 w 32201"/>
                <a:gd name="connsiteY3" fmla="*/ 8603 h 32141"/>
                <a:gd name="connsiteX4" fmla="*/ 8645 w 32201"/>
                <a:gd name="connsiteY4" fmla="*/ 30320 h 3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1" h="32141">
                  <a:moveTo>
                    <a:pt x="8645" y="30320"/>
                  </a:moveTo>
                  <a:cubicBezTo>
                    <a:pt x="16551" y="34416"/>
                    <a:pt x="26266" y="31367"/>
                    <a:pt x="30362" y="23557"/>
                  </a:cubicBezTo>
                  <a:cubicBezTo>
                    <a:pt x="34458" y="15651"/>
                    <a:pt x="31505" y="5936"/>
                    <a:pt x="23599" y="1840"/>
                  </a:cubicBezTo>
                  <a:cubicBezTo>
                    <a:pt x="15693" y="-2256"/>
                    <a:pt x="5978" y="697"/>
                    <a:pt x="1882" y="8603"/>
                  </a:cubicBezTo>
                  <a:cubicBezTo>
                    <a:pt x="-2309" y="16413"/>
                    <a:pt x="739" y="26129"/>
                    <a:pt x="8645" y="3032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2" name="任意多边形: 形状 491"/>
            <p:cNvSpPr/>
            <p:nvPr/>
          </p:nvSpPr>
          <p:spPr>
            <a:xfrm>
              <a:off x="5943620" y="3831581"/>
              <a:ext cx="23526" cy="23587"/>
            </a:xfrm>
            <a:custGeom>
              <a:avLst/>
              <a:gdLst>
                <a:gd name="connsiteX0" fmla="*/ 6266 w 23526"/>
                <a:gd name="connsiteY0" fmla="*/ 22233 h 23587"/>
                <a:gd name="connsiteX1" fmla="*/ 22172 w 23526"/>
                <a:gd name="connsiteY1" fmla="*/ 17280 h 23587"/>
                <a:gd name="connsiteX2" fmla="*/ 17219 w 23526"/>
                <a:gd name="connsiteY2" fmla="*/ 1373 h 23587"/>
                <a:gd name="connsiteX3" fmla="*/ 1312 w 23526"/>
                <a:gd name="connsiteY3" fmla="*/ 6326 h 23587"/>
                <a:gd name="connsiteX4" fmla="*/ 6266 w 23526"/>
                <a:gd name="connsiteY4" fmla="*/ 22233 h 2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 h="23587">
                  <a:moveTo>
                    <a:pt x="6266" y="22233"/>
                  </a:moveTo>
                  <a:cubicBezTo>
                    <a:pt x="11980" y="25281"/>
                    <a:pt x="19124" y="22995"/>
                    <a:pt x="22172" y="17280"/>
                  </a:cubicBezTo>
                  <a:cubicBezTo>
                    <a:pt x="25220" y="11565"/>
                    <a:pt x="22934" y="4421"/>
                    <a:pt x="17219" y="1373"/>
                  </a:cubicBezTo>
                  <a:cubicBezTo>
                    <a:pt x="11504" y="-1675"/>
                    <a:pt x="4360" y="516"/>
                    <a:pt x="1312" y="6326"/>
                  </a:cubicBezTo>
                  <a:cubicBezTo>
                    <a:pt x="-1640" y="12136"/>
                    <a:pt x="550" y="19185"/>
                    <a:pt x="6266" y="2223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3" name="任意多边形: 形状 492"/>
            <p:cNvSpPr/>
            <p:nvPr/>
          </p:nvSpPr>
          <p:spPr>
            <a:xfrm>
              <a:off x="5938146" y="3789687"/>
              <a:ext cx="17348" cy="17288"/>
            </a:xfrm>
            <a:custGeom>
              <a:avLst/>
              <a:gdLst>
                <a:gd name="connsiteX0" fmla="*/ 12692 w 17348"/>
                <a:gd name="connsiteY0" fmla="*/ 976 h 17288"/>
                <a:gd name="connsiteX1" fmla="*/ 976 w 17348"/>
                <a:gd name="connsiteY1" fmla="*/ 4596 h 17288"/>
                <a:gd name="connsiteX2" fmla="*/ 4596 w 17348"/>
                <a:gd name="connsiteY2" fmla="*/ 16312 h 17288"/>
                <a:gd name="connsiteX3" fmla="*/ 16312 w 17348"/>
                <a:gd name="connsiteY3" fmla="*/ 12692 h 17288"/>
                <a:gd name="connsiteX4" fmla="*/ 12692 w 17348"/>
                <a:gd name="connsiteY4" fmla="*/ 97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8" h="17288">
                  <a:moveTo>
                    <a:pt x="12692" y="976"/>
                  </a:moveTo>
                  <a:cubicBezTo>
                    <a:pt x="8406" y="-1214"/>
                    <a:pt x="3167" y="405"/>
                    <a:pt x="976" y="4596"/>
                  </a:cubicBezTo>
                  <a:cubicBezTo>
                    <a:pt x="-1214" y="8787"/>
                    <a:pt x="405" y="14026"/>
                    <a:pt x="4596" y="16312"/>
                  </a:cubicBezTo>
                  <a:cubicBezTo>
                    <a:pt x="8787" y="18502"/>
                    <a:pt x="14121" y="16883"/>
                    <a:pt x="16312" y="12692"/>
                  </a:cubicBezTo>
                  <a:cubicBezTo>
                    <a:pt x="18598" y="8501"/>
                    <a:pt x="16978" y="3262"/>
                    <a:pt x="12692" y="97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4" name="任意多边形: 形状 493"/>
            <p:cNvSpPr/>
            <p:nvPr/>
          </p:nvSpPr>
          <p:spPr>
            <a:xfrm>
              <a:off x="5934162" y="3753509"/>
              <a:ext cx="13614" cy="13634"/>
            </a:xfrm>
            <a:custGeom>
              <a:avLst/>
              <a:gdLst>
                <a:gd name="connsiteX0" fmla="*/ 9913 w 13614"/>
                <a:gd name="connsiteY0" fmla="*/ 769 h 13634"/>
                <a:gd name="connsiteX1" fmla="*/ 769 w 13614"/>
                <a:gd name="connsiteY1" fmla="*/ 3627 h 13634"/>
                <a:gd name="connsiteX2" fmla="*/ 3627 w 13614"/>
                <a:gd name="connsiteY2" fmla="*/ 12866 h 13634"/>
                <a:gd name="connsiteX3" fmla="*/ 12866 w 13614"/>
                <a:gd name="connsiteY3" fmla="*/ 10008 h 13634"/>
                <a:gd name="connsiteX4" fmla="*/ 9913 w 13614"/>
                <a:gd name="connsiteY4" fmla="*/ 769 h 13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4" h="13634">
                  <a:moveTo>
                    <a:pt x="9913" y="769"/>
                  </a:moveTo>
                  <a:cubicBezTo>
                    <a:pt x="6579" y="-945"/>
                    <a:pt x="2484" y="293"/>
                    <a:pt x="769" y="3627"/>
                  </a:cubicBezTo>
                  <a:cubicBezTo>
                    <a:pt x="-945" y="6960"/>
                    <a:pt x="293" y="11056"/>
                    <a:pt x="3627" y="12866"/>
                  </a:cubicBezTo>
                  <a:cubicBezTo>
                    <a:pt x="6960" y="14580"/>
                    <a:pt x="11056" y="13342"/>
                    <a:pt x="12866" y="10008"/>
                  </a:cubicBezTo>
                  <a:cubicBezTo>
                    <a:pt x="14580" y="6675"/>
                    <a:pt x="13247" y="2484"/>
                    <a:pt x="9913" y="76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5" name="任意多边形: 形状 494"/>
            <p:cNvSpPr/>
            <p:nvPr/>
          </p:nvSpPr>
          <p:spPr>
            <a:xfrm>
              <a:off x="5934593" y="3717459"/>
              <a:ext cx="7438" cy="7438"/>
            </a:xfrm>
            <a:custGeom>
              <a:avLst/>
              <a:gdLst>
                <a:gd name="connsiteX0" fmla="*/ 5481 w 7438"/>
                <a:gd name="connsiteY0" fmla="*/ 433 h 7438"/>
                <a:gd name="connsiteX1" fmla="*/ 433 w 7438"/>
                <a:gd name="connsiteY1" fmla="*/ 1957 h 7438"/>
                <a:gd name="connsiteX2" fmla="*/ 1957 w 7438"/>
                <a:gd name="connsiteY2" fmla="*/ 7005 h 7438"/>
                <a:gd name="connsiteX3" fmla="*/ 7005 w 7438"/>
                <a:gd name="connsiteY3" fmla="*/ 5481 h 7438"/>
                <a:gd name="connsiteX4" fmla="*/ 5481 w 7438"/>
                <a:gd name="connsiteY4" fmla="*/ 433 h 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8" h="7438">
                  <a:moveTo>
                    <a:pt x="5481" y="433"/>
                  </a:moveTo>
                  <a:cubicBezTo>
                    <a:pt x="3672" y="-519"/>
                    <a:pt x="1386" y="147"/>
                    <a:pt x="433" y="1957"/>
                  </a:cubicBezTo>
                  <a:cubicBezTo>
                    <a:pt x="-519" y="3767"/>
                    <a:pt x="147" y="6053"/>
                    <a:pt x="1957" y="7005"/>
                  </a:cubicBezTo>
                  <a:cubicBezTo>
                    <a:pt x="3767" y="7958"/>
                    <a:pt x="6053" y="7291"/>
                    <a:pt x="7005" y="5481"/>
                  </a:cubicBezTo>
                  <a:cubicBezTo>
                    <a:pt x="7958" y="3672"/>
                    <a:pt x="7291" y="1386"/>
                    <a:pt x="5481" y="43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6" name="任意多边形: 形状 495"/>
            <p:cNvSpPr/>
            <p:nvPr/>
          </p:nvSpPr>
          <p:spPr>
            <a:xfrm>
              <a:off x="5148246" y="2576691"/>
              <a:ext cx="1894106" cy="1700692"/>
            </a:xfrm>
            <a:custGeom>
              <a:avLst/>
              <a:gdLst>
                <a:gd name="connsiteX0" fmla="*/ 1893395 w 1894106"/>
                <a:gd name="connsiteY0" fmla="*/ 999660 h 1700692"/>
                <a:gd name="connsiteX1" fmla="*/ 1885775 w 1894106"/>
                <a:gd name="connsiteY1" fmla="*/ 989468 h 1700692"/>
                <a:gd name="connsiteX2" fmla="*/ 1572784 w 1894106"/>
                <a:gd name="connsiteY2" fmla="*/ 904696 h 1700692"/>
                <a:gd name="connsiteX3" fmla="*/ 804974 w 1894106"/>
                <a:gd name="connsiteY3" fmla="*/ 1017853 h 1700692"/>
                <a:gd name="connsiteX4" fmla="*/ 797544 w 1894106"/>
                <a:gd name="connsiteY4" fmla="*/ 944510 h 1700692"/>
                <a:gd name="connsiteX5" fmla="*/ 875173 w 1894106"/>
                <a:gd name="connsiteY5" fmla="*/ 916030 h 1700692"/>
                <a:gd name="connsiteX6" fmla="*/ 874411 w 1894106"/>
                <a:gd name="connsiteY6" fmla="*/ 886503 h 1700692"/>
                <a:gd name="connsiteX7" fmla="*/ 1019381 w 1894106"/>
                <a:gd name="connsiteY7" fmla="*/ 734389 h 1700692"/>
                <a:gd name="connsiteX8" fmla="*/ 1133967 w 1894106"/>
                <a:gd name="connsiteY8" fmla="*/ 649616 h 1700692"/>
                <a:gd name="connsiteX9" fmla="*/ 1243981 w 1894106"/>
                <a:gd name="connsiteY9" fmla="*/ 591895 h 1700692"/>
                <a:gd name="connsiteX10" fmla="*/ 1337135 w 1894106"/>
                <a:gd name="connsiteY10" fmla="*/ 562939 h 1700692"/>
                <a:gd name="connsiteX11" fmla="*/ 1383903 w 1894106"/>
                <a:gd name="connsiteY11" fmla="*/ 567606 h 1700692"/>
                <a:gd name="connsiteX12" fmla="*/ 1443053 w 1894106"/>
                <a:gd name="connsiteY12" fmla="*/ 583417 h 1700692"/>
                <a:gd name="connsiteX13" fmla="*/ 1476677 w 1894106"/>
                <a:gd name="connsiteY13" fmla="*/ 569987 h 1700692"/>
                <a:gd name="connsiteX14" fmla="*/ 1452769 w 1894106"/>
                <a:gd name="connsiteY14" fmla="*/ 539507 h 1700692"/>
                <a:gd name="connsiteX15" fmla="*/ 1424956 w 1894106"/>
                <a:gd name="connsiteY15" fmla="*/ 538650 h 1700692"/>
                <a:gd name="connsiteX16" fmla="*/ 1383046 w 1894106"/>
                <a:gd name="connsiteY16" fmla="*/ 545222 h 1700692"/>
                <a:gd name="connsiteX17" fmla="*/ 1333135 w 1894106"/>
                <a:gd name="connsiteY17" fmla="*/ 562177 h 1700692"/>
                <a:gd name="connsiteX18" fmla="*/ 1242647 w 1894106"/>
                <a:gd name="connsiteY18" fmla="*/ 588751 h 1700692"/>
                <a:gd name="connsiteX19" fmla="*/ 1131395 w 1894106"/>
                <a:gd name="connsiteY19" fmla="*/ 645425 h 1700692"/>
                <a:gd name="connsiteX20" fmla="*/ 1015381 w 1894106"/>
                <a:gd name="connsiteY20" fmla="*/ 729626 h 1700692"/>
                <a:gd name="connsiteX21" fmla="*/ 871172 w 1894106"/>
                <a:gd name="connsiteY21" fmla="*/ 878026 h 1700692"/>
                <a:gd name="connsiteX22" fmla="*/ 820213 w 1894106"/>
                <a:gd name="connsiteY22" fmla="*/ 849355 h 1700692"/>
                <a:gd name="connsiteX23" fmla="*/ 769540 w 1894106"/>
                <a:gd name="connsiteY23" fmla="*/ 820114 h 1700692"/>
                <a:gd name="connsiteX24" fmla="*/ 823547 w 1894106"/>
                <a:gd name="connsiteY24" fmla="*/ 620374 h 1700692"/>
                <a:gd name="connsiteX25" fmla="*/ 836692 w 1894106"/>
                <a:gd name="connsiteY25" fmla="*/ 477595 h 1700692"/>
                <a:gd name="connsiteX26" fmla="*/ 828595 w 1894106"/>
                <a:gd name="connsiteY26" fmla="*/ 353008 h 1700692"/>
                <a:gd name="connsiteX27" fmla="*/ 805259 w 1894106"/>
                <a:gd name="connsiteY27" fmla="*/ 261568 h 1700692"/>
                <a:gd name="connsiteX28" fmla="*/ 794305 w 1894106"/>
                <a:gd name="connsiteY28" fmla="*/ 210037 h 1700692"/>
                <a:gd name="connsiteX29" fmla="*/ 778494 w 1894106"/>
                <a:gd name="connsiteY29" fmla="*/ 170604 h 1700692"/>
                <a:gd name="connsiteX30" fmla="*/ 763540 w 1894106"/>
                <a:gd name="connsiteY30" fmla="*/ 147172 h 1700692"/>
                <a:gd name="connsiteX31" fmla="*/ 725154 w 1894106"/>
                <a:gd name="connsiteY31" fmla="*/ 142219 h 1700692"/>
                <a:gd name="connsiteX32" fmla="*/ 730774 w 1894106"/>
                <a:gd name="connsiteY32" fmla="*/ 178033 h 1700692"/>
                <a:gd name="connsiteX33" fmla="*/ 774589 w 1894106"/>
                <a:gd name="connsiteY33" fmla="*/ 220896 h 1700692"/>
                <a:gd name="connsiteX34" fmla="*/ 802497 w 1894106"/>
                <a:gd name="connsiteY34" fmla="*/ 258710 h 1700692"/>
                <a:gd name="connsiteX35" fmla="*/ 825071 w 1894106"/>
                <a:gd name="connsiteY35" fmla="*/ 353579 h 1700692"/>
                <a:gd name="connsiteX36" fmla="*/ 831548 w 1894106"/>
                <a:gd name="connsiteY36" fmla="*/ 477595 h 1700692"/>
                <a:gd name="connsiteX37" fmla="*/ 817070 w 1894106"/>
                <a:gd name="connsiteY37" fmla="*/ 619422 h 1700692"/>
                <a:gd name="connsiteX38" fmla="*/ 760206 w 1894106"/>
                <a:gd name="connsiteY38" fmla="*/ 821733 h 1700692"/>
                <a:gd name="connsiteX39" fmla="*/ 734393 w 1894106"/>
                <a:gd name="connsiteY39" fmla="*/ 836116 h 1700692"/>
                <a:gd name="connsiteX40" fmla="*/ 749538 w 1894106"/>
                <a:gd name="connsiteY40" fmla="*/ 917459 h 1700692"/>
                <a:gd name="connsiteX41" fmla="*/ 682577 w 1894106"/>
                <a:gd name="connsiteY41" fmla="*/ 948511 h 1700692"/>
                <a:gd name="connsiteX42" fmla="*/ 388064 w 1894106"/>
                <a:gd name="connsiteY42" fmla="*/ 230421 h 1700692"/>
                <a:gd name="connsiteX43" fmla="*/ 155464 w 1894106"/>
                <a:gd name="connsiteY43" fmla="*/ 4488 h 1700692"/>
                <a:gd name="connsiteX44" fmla="*/ 142891 w 1894106"/>
                <a:gd name="connsiteY44" fmla="*/ 3154 h 1700692"/>
                <a:gd name="connsiteX45" fmla="*/ 59166 w 1894106"/>
                <a:gd name="connsiteY45" fmla="*/ 598848 h 1700692"/>
                <a:gd name="connsiteX46" fmla="*/ 480647 w 1894106"/>
                <a:gd name="connsiteY46" fmla="*/ 944320 h 1700692"/>
                <a:gd name="connsiteX47" fmla="*/ 247475 w 1894106"/>
                <a:gd name="connsiteY47" fmla="*/ 997660 h 1700692"/>
                <a:gd name="connsiteX48" fmla="*/ 110125 w 1894106"/>
                <a:gd name="connsiteY48" fmla="*/ 1320367 h 1700692"/>
                <a:gd name="connsiteX49" fmla="*/ 116792 w 1894106"/>
                <a:gd name="connsiteY49" fmla="*/ 1323510 h 1700692"/>
                <a:gd name="connsiteX50" fmla="*/ 300910 w 1894106"/>
                <a:gd name="connsiteY50" fmla="*/ 1280647 h 1700692"/>
                <a:gd name="connsiteX51" fmla="*/ 627904 w 1894106"/>
                <a:gd name="connsiteY51" fmla="*/ 1085956 h 1700692"/>
                <a:gd name="connsiteX52" fmla="*/ 631809 w 1894106"/>
                <a:gd name="connsiteY52" fmla="*/ 1120246 h 1700692"/>
                <a:gd name="connsiteX53" fmla="*/ 628094 w 1894106"/>
                <a:gd name="connsiteY53" fmla="*/ 1125580 h 1700692"/>
                <a:gd name="connsiteX54" fmla="*/ 601615 w 1894106"/>
                <a:gd name="connsiteY54" fmla="*/ 1142344 h 1700692"/>
                <a:gd name="connsiteX55" fmla="*/ 493696 w 1894106"/>
                <a:gd name="connsiteY55" fmla="*/ 1419903 h 1700692"/>
                <a:gd name="connsiteX56" fmla="*/ 495697 w 1894106"/>
                <a:gd name="connsiteY56" fmla="*/ 1418855 h 1700692"/>
                <a:gd name="connsiteX57" fmla="*/ 495792 w 1894106"/>
                <a:gd name="connsiteY57" fmla="*/ 1421046 h 1700692"/>
                <a:gd name="connsiteX58" fmla="*/ 679434 w 1894106"/>
                <a:gd name="connsiteY58" fmla="*/ 1186636 h 1700692"/>
                <a:gd name="connsiteX59" fmla="*/ 680291 w 1894106"/>
                <a:gd name="connsiteY59" fmla="*/ 1155298 h 1700692"/>
                <a:gd name="connsiteX60" fmla="*/ 682958 w 1894106"/>
                <a:gd name="connsiteY60" fmla="*/ 1149393 h 1700692"/>
                <a:gd name="connsiteX61" fmla="*/ 714486 w 1894106"/>
                <a:gd name="connsiteY61" fmla="*/ 1135201 h 1700692"/>
                <a:gd name="connsiteX62" fmla="*/ 713914 w 1894106"/>
                <a:gd name="connsiteY62" fmla="*/ 1515820 h 1700692"/>
                <a:gd name="connsiteX63" fmla="*/ 770969 w 1894106"/>
                <a:gd name="connsiteY63" fmla="*/ 1696033 h 1700692"/>
                <a:gd name="connsiteX64" fmla="*/ 777065 w 1894106"/>
                <a:gd name="connsiteY64" fmla="*/ 1700224 h 1700692"/>
                <a:gd name="connsiteX65" fmla="*/ 984520 w 1894106"/>
                <a:gd name="connsiteY65" fmla="*/ 1417426 h 1700692"/>
                <a:gd name="connsiteX66" fmla="*/ 911463 w 1894106"/>
                <a:gd name="connsiteY66" fmla="*/ 1189684 h 1700692"/>
                <a:gd name="connsiteX67" fmla="*/ 1423622 w 1894106"/>
                <a:gd name="connsiteY67" fmla="*/ 1375897 h 1700692"/>
                <a:gd name="connsiteX68" fmla="*/ 1893395 w 1894106"/>
                <a:gd name="connsiteY68" fmla="*/ 999660 h 1700692"/>
                <a:gd name="connsiteX69" fmla="*/ 296338 w 1894106"/>
                <a:gd name="connsiteY69" fmla="*/ 821447 h 1700692"/>
                <a:gd name="connsiteX70" fmla="*/ 296338 w 1894106"/>
                <a:gd name="connsiteY70" fmla="*/ 821447 h 1700692"/>
                <a:gd name="connsiteX71" fmla="*/ 75930 w 1894106"/>
                <a:gd name="connsiteY71" fmla="*/ 588275 h 1700692"/>
                <a:gd name="connsiteX72" fmla="*/ 145177 w 1894106"/>
                <a:gd name="connsiteY72" fmla="*/ 35825 h 1700692"/>
                <a:gd name="connsiteX73" fmla="*/ 258048 w 1894106"/>
                <a:gd name="connsiteY73" fmla="*/ 172795 h 1700692"/>
                <a:gd name="connsiteX74" fmla="*/ 341487 w 1894106"/>
                <a:gd name="connsiteY74" fmla="*/ 225182 h 1700692"/>
                <a:gd name="connsiteX75" fmla="*/ 376444 w 1894106"/>
                <a:gd name="connsiteY75" fmla="*/ 246232 h 1700692"/>
                <a:gd name="connsiteX76" fmla="*/ 395113 w 1894106"/>
                <a:gd name="connsiteY76" fmla="*/ 259567 h 1700692"/>
                <a:gd name="connsiteX77" fmla="*/ 424640 w 1894106"/>
                <a:gd name="connsiteY77" fmla="*/ 280713 h 1700692"/>
                <a:gd name="connsiteX78" fmla="*/ 661146 w 1894106"/>
                <a:gd name="connsiteY78" fmla="*/ 956702 h 1700692"/>
                <a:gd name="connsiteX79" fmla="*/ 429022 w 1894106"/>
                <a:gd name="connsiteY79" fmla="*/ 320813 h 1700692"/>
                <a:gd name="connsiteX80" fmla="*/ 399780 w 1894106"/>
                <a:gd name="connsiteY80" fmla="*/ 299953 h 1700692"/>
                <a:gd name="connsiteX81" fmla="*/ 380730 w 1894106"/>
                <a:gd name="connsiteY81" fmla="*/ 286428 h 1700692"/>
                <a:gd name="connsiteX82" fmla="*/ 347773 w 1894106"/>
                <a:gd name="connsiteY82" fmla="*/ 266616 h 1700692"/>
                <a:gd name="connsiteX83" fmla="*/ 262334 w 1894106"/>
                <a:gd name="connsiteY83" fmla="*/ 212990 h 1700692"/>
                <a:gd name="connsiteX84" fmla="*/ 158797 w 1894106"/>
                <a:gd name="connsiteY84" fmla="*/ 101262 h 1700692"/>
                <a:gd name="connsiteX85" fmla="*/ 108791 w 1894106"/>
                <a:gd name="connsiteY85" fmla="*/ 601801 h 1700692"/>
                <a:gd name="connsiteX86" fmla="*/ 324151 w 1894106"/>
                <a:gd name="connsiteY86" fmla="*/ 829639 h 1700692"/>
                <a:gd name="connsiteX87" fmla="*/ 324151 w 1894106"/>
                <a:gd name="connsiteY87" fmla="*/ 829639 h 1700692"/>
                <a:gd name="connsiteX88" fmla="*/ 588280 w 1894106"/>
                <a:gd name="connsiteY88" fmla="*/ 955464 h 1700692"/>
                <a:gd name="connsiteX89" fmla="*/ 296338 w 1894106"/>
                <a:gd name="connsiteY89" fmla="*/ 821447 h 1700692"/>
                <a:gd name="connsiteX90" fmla="*/ 496649 w 1894106"/>
                <a:gd name="connsiteY90" fmla="*/ 988230 h 1700692"/>
                <a:gd name="connsiteX91" fmla="*/ 496649 w 1894106"/>
                <a:gd name="connsiteY91" fmla="*/ 988230 h 1700692"/>
                <a:gd name="connsiteX92" fmla="*/ 337105 w 1894106"/>
                <a:gd name="connsiteY92" fmla="*/ 1032521 h 1700692"/>
                <a:gd name="connsiteX93" fmla="*/ 241379 w 1894106"/>
                <a:gd name="connsiteY93" fmla="*/ 1189874 h 1700692"/>
                <a:gd name="connsiteX94" fmla="*/ 271859 w 1894106"/>
                <a:gd name="connsiteY94" fmla="*/ 1185683 h 1700692"/>
                <a:gd name="connsiteX95" fmla="*/ 336153 w 1894106"/>
                <a:gd name="connsiteY95" fmla="*/ 1184350 h 1700692"/>
                <a:gd name="connsiteX96" fmla="*/ 353107 w 1894106"/>
                <a:gd name="connsiteY96" fmla="*/ 1184540 h 1700692"/>
                <a:gd name="connsiteX97" fmla="*/ 368157 w 1894106"/>
                <a:gd name="connsiteY97" fmla="*/ 1183397 h 1700692"/>
                <a:gd name="connsiteX98" fmla="*/ 387588 w 1894106"/>
                <a:gd name="connsiteY98" fmla="*/ 1181873 h 1700692"/>
                <a:gd name="connsiteX99" fmla="*/ 596471 w 1894106"/>
                <a:gd name="connsiteY99" fmla="*/ 1068621 h 1700692"/>
                <a:gd name="connsiteX100" fmla="*/ 366442 w 1894106"/>
                <a:gd name="connsiteY100" fmla="*/ 1204162 h 1700692"/>
                <a:gd name="connsiteX101" fmla="*/ 346821 w 1894106"/>
                <a:gd name="connsiteY101" fmla="*/ 1205686 h 1700692"/>
                <a:gd name="connsiteX102" fmla="*/ 331962 w 1894106"/>
                <a:gd name="connsiteY102" fmla="*/ 1206829 h 1700692"/>
                <a:gd name="connsiteX103" fmla="*/ 313674 w 1894106"/>
                <a:gd name="connsiteY103" fmla="*/ 1206638 h 1700692"/>
                <a:gd name="connsiteX104" fmla="*/ 250714 w 1894106"/>
                <a:gd name="connsiteY104" fmla="*/ 1207876 h 1700692"/>
                <a:gd name="connsiteX105" fmla="*/ 205756 w 1894106"/>
                <a:gd name="connsiteY105" fmla="*/ 1215401 h 1700692"/>
                <a:gd name="connsiteX106" fmla="*/ 309673 w 1894106"/>
                <a:gd name="connsiteY106" fmla="*/ 1032997 h 1700692"/>
                <a:gd name="connsiteX107" fmla="*/ 473313 w 1894106"/>
                <a:gd name="connsiteY107" fmla="*/ 987563 h 1700692"/>
                <a:gd name="connsiteX108" fmla="*/ 473313 w 1894106"/>
                <a:gd name="connsiteY108" fmla="*/ 987563 h 1700692"/>
                <a:gd name="connsiteX109" fmla="*/ 539988 w 1894106"/>
                <a:gd name="connsiteY109" fmla="*/ 986611 h 1700692"/>
                <a:gd name="connsiteX110" fmla="*/ 496649 w 1894106"/>
                <a:gd name="connsiteY110" fmla="*/ 988230 h 1700692"/>
                <a:gd name="connsiteX111" fmla="*/ 622189 w 1894106"/>
                <a:gd name="connsiteY111" fmla="*/ 1007756 h 1700692"/>
                <a:gd name="connsiteX112" fmla="*/ 386445 w 1894106"/>
                <a:gd name="connsiteY112" fmla="*/ 1170348 h 1700692"/>
                <a:gd name="connsiteX113" fmla="*/ 367300 w 1894106"/>
                <a:gd name="connsiteY113" fmla="*/ 1171872 h 1700692"/>
                <a:gd name="connsiteX114" fmla="*/ 351964 w 1894106"/>
                <a:gd name="connsiteY114" fmla="*/ 1173015 h 1700692"/>
                <a:gd name="connsiteX115" fmla="*/ 336439 w 1894106"/>
                <a:gd name="connsiteY115" fmla="*/ 1172729 h 1700692"/>
                <a:gd name="connsiteX116" fmla="*/ 270716 w 1894106"/>
                <a:gd name="connsiteY116" fmla="*/ 1174063 h 1700692"/>
                <a:gd name="connsiteX117" fmla="*/ 255381 w 1894106"/>
                <a:gd name="connsiteY117" fmla="*/ 1175777 h 1700692"/>
                <a:gd name="connsiteX118" fmla="*/ 342249 w 1894106"/>
                <a:gd name="connsiteY118" fmla="*/ 1042713 h 1700692"/>
                <a:gd name="connsiteX119" fmla="*/ 497697 w 1894106"/>
                <a:gd name="connsiteY119" fmla="*/ 999660 h 1700692"/>
                <a:gd name="connsiteX120" fmla="*/ 497697 w 1894106"/>
                <a:gd name="connsiteY120" fmla="*/ 999660 h 1700692"/>
                <a:gd name="connsiteX121" fmla="*/ 622189 w 1894106"/>
                <a:gd name="connsiteY121" fmla="*/ 1007756 h 1700692"/>
                <a:gd name="connsiteX122" fmla="*/ 534559 w 1894106"/>
                <a:gd name="connsiteY122" fmla="*/ 881550 h 1700692"/>
                <a:gd name="connsiteX123" fmla="*/ 523414 w 1894106"/>
                <a:gd name="connsiteY123" fmla="*/ 875740 h 1700692"/>
                <a:gd name="connsiteX124" fmla="*/ 557514 w 1894106"/>
                <a:gd name="connsiteY124" fmla="*/ 820399 h 1700692"/>
                <a:gd name="connsiteX125" fmla="*/ 615235 w 1894106"/>
                <a:gd name="connsiteY125" fmla="*/ 809731 h 1700692"/>
                <a:gd name="connsiteX126" fmla="*/ 616950 w 1894106"/>
                <a:gd name="connsiteY126" fmla="*/ 825733 h 1700692"/>
                <a:gd name="connsiteX127" fmla="*/ 534559 w 1894106"/>
                <a:gd name="connsiteY127" fmla="*/ 881550 h 1700692"/>
                <a:gd name="connsiteX128" fmla="*/ 485124 w 1894106"/>
                <a:gd name="connsiteY128" fmla="*/ 854594 h 1700692"/>
                <a:gd name="connsiteX129" fmla="*/ 452072 w 1894106"/>
                <a:gd name="connsiteY129" fmla="*/ 833544 h 1700692"/>
                <a:gd name="connsiteX130" fmla="*/ 510365 w 1894106"/>
                <a:gd name="connsiteY130" fmla="*/ 744199 h 1700692"/>
                <a:gd name="connsiteX131" fmla="*/ 599710 w 1894106"/>
                <a:gd name="connsiteY131" fmla="*/ 728864 h 1700692"/>
                <a:gd name="connsiteX132" fmla="*/ 608377 w 1894106"/>
                <a:gd name="connsiteY132" fmla="*/ 766012 h 1700692"/>
                <a:gd name="connsiteX133" fmla="*/ 531034 w 1894106"/>
                <a:gd name="connsiteY133" fmla="*/ 783347 h 1700692"/>
                <a:gd name="connsiteX134" fmla="*/ 493982 w 1894106"/>
                <a:gd name="connsiteY134" fmla="*/ 826400 h 1700692"/>
                <a:gd name="connsiteX135" fmla="*/ 485124 w 1894106"/>
                <a:gd name="connsiteY135" fmla="*/ 854594 h 1700692"/>
                <a:gd name="connsiteX136" fmla="*/ 495601 w 1894106"/>
                <a:gd name="connsiteY136" fmla="*/ 736675 h 1700692"/>
                <a:gd name="connsiteX137" fmla="*/ 496268 w 1894106"/>
                <a:gd name="connsiteY137" fmla="*/ 739056 h 1700692"/>
                <a:gd name="connsiteX138" fmla="*/ 491696 w 1894106"/>
                <a:gd name="connsiteY138" fmla="*/ 742771 h 1700692"/>
                <a:gd name="connsiteX139" fmla="*/ 490267 w 1894106"/>
                <a:gd name="connsiteY139" fmla="*/ 714196 h 1700692"/>
                <a:gd name="connsiteX140" fmla="*/ 517509 w 1894106"/>
                <a:gd name="connsiteY140" fmla="*/ 706195 h 1700692"/>
                <a:gd name="connsiteX141" fmla="*/ 527891 w 1894106"/>
                <a:gd name="connsiteY141" fmla="*/ 719053 h 1700692"/>
                <a:gd name="connsiteX142" fmla="*/ 516080 w 1894106"/>
                <a:gd name="connsiteY142" fmla="*/ 725149 h 1700692"/>
                <a:gd name="connsiteX143" fmla="*/ 505603 w 1894106"/>
                <a:gd name="connsiteY143" fmla="*/ 718196 h 1700692"/>
                <a:gd name="connsiteX144" fmla="*/ 495601 w 1894106"/>
                <a:gd name="connsiteY144" fmla="*/ 736675 h 1700692"/>
                <a:gd name="connsiteX145" fmla="*/ 449786 w 1894106"/>
                <a:gd name="connsiteY145" fmla="*/ 699146 h 1700692"/>
                <a:gd name="connsiteX146" fmla="*/ 409305 w 1894106"/>
                <a:gd name="connsiteY146" fmla="*/ 738294 h 1700692"/>
                <a:gd name="connsiteX147" fmla="*/ 369395 w 1894106"/>
                <a:gd name="connsiteY147" fmla="*/ 768774 h 1700692"/>
                <a:gd name="connsiteX148" fmla="*/ 238331 w 1894106"/>
                <a:gd name="connsiteY148" fmla="*/ 616279 h 1700692"/>
                <a:gd name="connsiteX149" fmla="*/ 209851 w 1894106"/>
                <a:gd name="connsiteY149" fmla="*/ 407014 h 1700692"/>
                <a:gd name="connsiteX150" fmla="*/ 217662 w 1894106"/>
                <a:gd name="connsiteY150" fmla="*/ 464545 h 1700692"/>
                <a:gd name="connsiteX151" fmla="*/ 223091 w 1894106"/>
                <a:gd name="connsiteY151" fmla="*/ 464450 h 1700692"/>
                <a:gd name="connsiteX152" fmla="*/ 220329 w 1894106"/>
                <a:gd name="connsiteY152" fmla="*/ 397870 h 1700692"/>
                <a:gd name="connsiteX153" fmla="*/ 220805 w 1894106"/>
                <a:gd name="connsiteY153" fmla="*/ 394346 h 1700692"/>
                <a:gd name="connsiteX154" fmla="*/ 226520 w 1894106"/>
                <a:gd name="connsiteY154" fmla="*/ 416444 h 1700692"/>
                <a:gd name="connsiteX155" fmla="*/ 249571 w 1894106"/>
                <a:gd name="connsiteY155" fmla="*/ 461212 h 1700692"/>
                <a:gd name="connsiteX156" fmla="*/ 253190 w 1894106"/>
                <a:gd name="connsiteY156" fmla="*/ 457402 h 1700692"/>
                <a:gd name="connsiteX157" fmla="*/ 230711 w 1894106"/>
                <a:gd name="connsiteY157" fmla="*/ 375582 h 1700692"/>
                <a:gd name="connsiteX158" fmla="*/ 233950 w 1894106"/>
                <a:gd name="connsiteY158" fmla="*/ 382154 h 1700692"/>
                <a:gd name="connsiteX159" fmla="*/ 279670 w 1894106"/>
                <a:gd name="connsiteY159" fmla="*/ 443305 h 1700692"/>
                <a:gd name="connsiteX160" fmla="*/ 282813 w 1894106"/>
                <a:gd name="connsiteY160" fmla="*/ 439018 h 1700692"/>
                <a:gd name="connsiteX161" fmla="*/ 243856 w 1894106"/>
                <a:gd name="connsiteY161" fmla="*/ 373296 h 1700692"/>
                <a:gd name="connsiteX162" fmla="*/ 266525 w 1894106"/>
                <a:gd name="connsiteY162" fmla="*/ 398442 h 1700692"/>
                <a:gd name="connsiteX163" fmla="*/ 312245 w 1894106"/>
                <a:gd name="connsiteY163" fmla="*/ 428065 h 1700692"/>
                <a:gd name="connsiteX164" fmla="*/ 314245 w 1894106"/>
                <a:gd name="connsiteY164" fmla="*/ 424445 h 1700692"/>
                <a:gd name="connsiteX165" fmla="*/ 264430 w 1894106"/>
                <a:gd name="connsiteY165" fmla="*/ 379106 h 1700692"/>
                <a:gd name="connsiteX166" fmla="*/ 246142 w 1894106"/>
                <a:gd name="connsiteY166" fmla="*/ 357484 h 1700692"/>
                <a:gd name="connsiteX167" fmla="*/ 249475 w 1894106"/>
                <a:gd name="connsiteY167" fmla="*/ 360056 h 1700692"/>
                <a:gd name="connsiteX168" fmla="*/ 344821 w 1894106"/>
                <a:gd name="connsiteY168" fmla="*/ 420159 h 1700692"/>
                <a:gd name="connsiteX169" fmla="*/ 367871 w 1894106"/>
                <a:gd name="connsiteY169" fmla="*/ 433589 h 1700692"/>
                <a:gd name="connsiteX170" fmla="*/ 389398 w 1894106"/>
                <a:gd name="connsiteY170" fmla="*/ 448924 h 1700692"/>
                <a:gd name="connsiteX171" fmla="*/ 416163 w 1894106"/>
                <a:gd name="connsiteY171" fmla="*/ 468070 h 1700692"/>
                <a:gd name="connsiteX172" fmla="*/ 461216 w 1894106"/>
                <a:gd name="connsiteY172" fmla="*/ 504169 h 1700692"/>
                <a:gd name="connsiteX173" fmla="*/ 377491 w 1894106"/>
                <a:gd name="connsiteY173" fmla="*/ 474547 h 1700692"/>
                <a:gd name="connsiteX174" fmla="*/ 275193 w 1894106"/>
                <a:gd name="connsiteY174" fmla="*/ 538840 h 1700692"/>
                <a:gd name="connsiteX175" fmla="*/ 317579 w 1894106"/>
                <a:gd name="connsiteY175" fmla="*/ 646759 h 1700692"/>
                <a:gd name="connsiteX176" fmla="*/ 414544 w 1894106"/>
                <a:gd name="connsiteY176" fmla="*/ 609230 h 1700692"/>
                <a:gd name="connsiteX177" fmla="*/ 381111 w 1894106"/>
                <a:gd name="connsiteY177" fmla="*/ 530458 h 1700692"/>
                <a:gd name="connsiteX178" fmla="*/ 341963 w 1894106"/>
                <a:gd name="connsiteY178" fmla="*/ 584084 h 1700692"/>
                <a:gd name="connsiteX179" fmla="*/ 362823 w 1894106"/>
                <a:gd name="connsiteY179" fmla="*/ 602753 h 1700692"/>
                <a:gd name="connsiteX180" fmla="*/ 378730 w 1894106"/>
                <a:gd name="connsiteY180" fmla="*/ 581989 h 1700692"/>
                <a:gd name="connsiteX181" fmla="*/ 379111 w 1894106"/>
                <a:gd name="connsiteY181" fmla="*/ 581227 h 1700692"/>
                <a:gd name="connsiteX182" fmla="*/ 379587 w 1894106"/>
                <a:gd name="connsiteY182" fmla="*/ 578464 h 1700692"/>
                <a:gd name="connsiteX183" fmla="*/ 365490 w 1894106"/>
                <a:gd name="connsiteY183" fmla="*/ 574940 h 1700692"/>
                <a:gd name="connsiteX184" fmla="*/ 361108 w 1894106"/>
                <a:gd name="connsiteY184" fmla="*/ 587513 h 1700692"/>
                <a:gd name="connsiteX185" fmla="*/ 353679 w 1894106"/>
                <a:gd name="connsiteY185" fmla="*/ 571321 h 1700692"/>
                <a:gd name="connsiteX186" fmla="*/ 385588 w 1894106"/>
                <a:gd name="connsiteY186" fmla="*/ 548461 h 1700692"/>
                <a:gd name="connsiteX187" fmla="*/ 381873 w 1894106"/>
                <a:gd name="connsiteY187" fmla="*/ 629995 h 1700692"/>
                <a:gd name="connsiteX188" fmla="*/ 301006 w 1894106"/>
                <a:gd name="connsiteY188" fmla="*/ 519219 h 1700692"/>
                <a:gd name="connsiteX189" fmla="*/ 468360 w 1894106"/>
                <a:gd name="connsiteY189" fmla="*/ 522838 h 1700692"/>
                <a:gd name="connsiteX190" fmla="*/ 505603 w 1894106"/>
                <a:gd name="connsiteY190" fmla="*/ 549699 h 1700692"/>
                <a:gd name="connsiteX191" fmla="*/ 562372 w 1894106"/>
                <a:gd name="connsiteY191" fmla="*/ 633709 h 1700692"/>
                <a:gd name="connsiteX192" fmla="*/ 524367 w 1894106"/>
                <a:gd name="connsiteY192" fmla="*/ 664285 h 1700692"/>
                <a:gd name="connsiteX193" fmla="*/ 477790 w 1894106"/>
                <a:gd name="connsiteY193" fmla="*/ 660379 h 1700692"/>
                <a:gd name="connsiteX194" fmla="*/ 449786 w 1894106"/>
                <a:gd name="connsiteY194" fmla="*/ 699146 h 1700692"/>
                <a:gd name="connsiteX195" fmla="*/ 463407 w 1894106"/>
                <a:gd name="connsiteY195" fmla="*/ 774584 h 1700692"/>
                <a:gd name="connsiteX196" fmla="*/ 458835 w 1894106"/>
                <a:gd name="connsiteY196" fmla="*/ 782490 h 1700692"/>
                <a:gd name="connsiteX197" fmla="*/ 451501 w 1894106"/>
                <a:gd name="connsiteY197" fmla="*/ 768964 h 1700692"/>
                <a:gd name="connsiteX198" fmla="*/ 480076 w 1894106"/>
                <a:gd name="connsiteY198" fmla="*/ 751629 h 1700692"/>
                <a:gd name="connsiteX199" fmla="*/ 481314 w 1894106"/>
                <a:gd name="connsiteY199" fmla="*/ 752486 h 1700692"/>
                <a:gd name="connsiteX200" fmla="*/ 473884 w 1894106"/>
                <a:gd name="connsiteY200" fmla="*/ 760487 h 1700692"/>
                <a:gd name="connsiteX201" fmla="*/ 472265 w 1894106"/>
                <a:gd name="connsiteY201" fmla="*/ 757439 h 1700692"/>
                <a:gd name="connsiteX202" fmla="*/ 465121 w 1894106"/>
                <a:gd name="connsiteY202" fmla="*/ 754677 h 1700692"/>
                <a:gd name="connsiteX203" fmla="*/ 463407 w 1894106"/>
                <a:gd name="connsiteY203" fmla="*/ 774584 h 1700692"/>
                <a:gd name="connsiteX204" fmla="*/ 449310 w 1894106"/>
                <a:gd name="connsiteY204" fmla="*/ 795349 h 1700692"/>
                <a:gd name="connsiteX205" fmla="*/ 451977 w 1894106"/>
                <a:gd name="connsiteY205" fmla="*/ 796968 h 1700692"/>
                <a:gd name="connsiteX206" fmla="*/ 449119 w 1894106"/>
                <a:gd name="connsiteY206" fmla="*/ 804207 h 1700692"/>
                <a:gd name="connsiteX207" fmla="*/ 448072 w 1894106"/>
                <a:gd name="connsiteY207" fmla="*/ 802873 h 1700692"/>
                <a:gd name="connsiteX208" fmla="*/ 438642 w 1894106"/>
                <a:gd name="connsiteY208" fmla="*/ 803064 h 1700692"/>
                <a:gd name="connsiteX209" fmla="*/ 441118 w 1894106"/>
                <a:gd name="connsiteY209" fmla="*/ 821066 h 1700692"/>
                <a:gd name="connsiteX210" fmla="*/ 442357 w 1894106"/>
                <a:gd name="connsiteY210" fmla="*/ 821447 h 1700692"/>
                <a:gd name="connsiteX211" fmla="*/ 440737 w 1894106"/>
                <a:gd name="connsiteY211" fmla="*/ 825638 h 1700692"/>
                <a:gd name="connsiteX212" fmla="*/ 428545 w 1894106"/>
                <a:gd name="connsiteY212" fmla="*/ 817161 h 1700692"/>
                <a:gd name="connsiteX213" fmla="*/ 428545 w 1894106"/>
                <a:gd name="connsiteY213" fmla="*/ 817161 h 1700692"/>
                <a:gd name="connsiteX214" fmla="*/ 412734 w 1894106"/>
                <a:gd name="connsiteY214" fmla="*/ 805064 h 1700692"/>
                <a:gd name="connsiteX215" fmla="*/ 412734 w 1894106"/>
                <a:gd name="connsiteY215" fmla="*/ 805064 h 1700692"/>
                <a:gd name="connsiteX216" fmla="*/ 449310 w 1894106"/>
                <a:gd name="connsiteY216" fmla="*/ 795349 h 1700692"/>
                <a:gd name="connsiteX217" fmla="*/ 557133 w 1894106"/>
                <a:gd name="connsiteY217" fmla="*/ 709147 h 1700692"/>
                <a:gd name="connsiteX218" fmla="*/ 557038 w 1894106"/>
                <a:gd name="connsiteY218" fmla="*/ 710671 h 1700692"/>
                <a:gd name="connsiteX219" fmla="*/ 544750 w 1894106"/>
                <a:gd name="connsiteY219" fmla="*/ 713053 h 1700692"/>
                <a:gd name="connsiteX220" fmla="*/ 557323 w 1894106"/>
                <a:gd name="connsiteY220" fmla="*/ 692383 h 1700692"/>
                <a:gd name="connsiteX221" fmla="*/ 589804 w 1894106"/>
                <a:gd name="connsiteY221" fmla="*/ 713338 h 1700692"/>
                <a:gd name="connsiteX222" fmla="*/ 576659 w 1894106"/>
                <a:gd name="connsiteY222" fmla="*/ 710576 h 1700692"/>
                <a:gd name="connsiteX223" fmla="*/ 569992 w 1894106"/>
                <a:gd name="connsiteY223" fmla="*/ 699622 h 1700692"/>
                <a:gd name="connsiteX224" fmla="*/ 557133 w 1894106"/>
                <a:gd name="connsiteY224" fmla="*/ 709147 h 1700692"/>
                <a:gd name="connsiteX225" fmla="*/ 609901 w 1894106"/>
                <a:gd name="connsiteY225" fmla="*/ 774584 h 1700692"/>
                <a:gd name="connsiteX226" fmla="*/ 613807 w 1894106"/>
                <a:gd name="connsiteY226" fmla="*/ 799063 h 1700692"/>
                <a:gd name="connsiteX227" fmla="*/ 600376 w 1894106"/>
                <a:gd name="connsiteY227" fmla="*/ 796396 h 1700692"/>
                <a:gd name="connsiteX228" fmla="*/ 600281 w 1894106"/>
                <a:gd name="connsiteY228" fmla="*/ 792491 h 1700692"/>
                <a:gd name="connsiteX229" fmla="*/ 600662 w 1894106"/>
                <a:gd name="connsiteY229" fmla="*/ 783538 h 1700692"/>
                <a:gd name="connsiteX230" fmla="*/ 598757 w 1894106"/>
                <a:gd name="connsiteY230" fmla="*/ 774679 h 1700692"/>
                <a:gd name="connsiteX231" fmla="*/ 609901 w 1894106"/>
                <a:gd name="connsiteY231" fmla="*/ 774584 h 1700692"/>
                <a:gd name="connsiteX232" fmla="*/ 519985 w 1894106"/>
                <a:gd name="connsiteY232" fmla="*/ 810970 h 1700692"/>
                <a:gd name="connsiteX233" fmla="*/ 532082 w 1894106"/>
                <a:gd name="connsiteY233" fmla="*/ 826495 h 1700692"/>
                <a:gd name="connsiteX234" fmla="*/ 525986 w 1894106"/>
                <a:gd name="connsiteY234" fmla="*/ 834687 h 1700692"/>
                <a:gd name="connsiteX235" fmla="*/ 521700 w 1894106"/>
                <a:gd name="connsiteY235" fmla="*/ 830305 h 1700692"/>
                <a:gd name="connsiteX236" fmla="*/ 512556 w 1894106"/>
                <a:gd name="connsiteY236" fmla="*/ 820876 h 1700692"/>
                <a:gd name="connsiteX237" fmla="*/ 519985 w 1894106"/>
                <a:gd name="connsiteY237" fmla="*/ 810970 h 1700692"/>
                <a:gd name="connsiteX238" fmla="*/ 509317 w 1894106"/>
                <a:gd name="connsiteY238" fmla="*/ 853451 h 1700692"/>
                <a:gd name="connsiteX239" fmla="*/ 515699 w 1894106"/>
                <a:gd name="connsiteY239" fmla="*/ 855547 h 1700692"/>
                <a:gd name="connsiteX240" fmla="*/ 511318 w 1894106"/>
                <a:gd name="connsiteY240" fmla="*/ 869548 h 1700692"/>
                <a:gd name="connsiteX241" fmla="*/ 496840 w 1894106"/>
                <a:gd name="connsiteY241" fmla="*/ 861452 h 1700692"/>
                <a:gd name="connsiteX242" fmla="*/ 498935 w 1894106"/>
                <a:gd name="connsiteY242" fmla="*/ 849832 h 1700692"/>
                <a:gd name="connsiteX243" fmla="*/ 509317 w 1894106"/>
                <a:gd name="connsiteY243" fmla="*/ 853451 h 1700692"/>
                <a:gd name="connsiteX244" fmla="*/ 551227 w 1894106"/>
                <a:gd name="connsiteY244" fmla="*/ 784776 h 1700692"/>
                <a:gd name="connsiteX245" fmla="*/ 564181 w 1894106"/>
                <a:gd name="connsiteY245" fmla="*/ 779442 h 1700692"/>
                <a:gd name="connsiteX246" fmla="*/ 567515 w 1894106"/>
                <a:gd name="connsiteY246" fmla="*/ 792777 h 1700692"/>
                <a:gd name="connsiteX247" fmla="*/ 569801 w 1894106"/>
                <a:gd name="connsiteY247" fmla="*/ 801540 h 1700692"/>
                <a:gd name="connsiteX248" fmla="*/ 555228 w 1894106"/>
                <a:gd name="connsiteY248" fmla="*/ 808112 h 1700692"/>
                <a:gd name="connsiteX249" fmla="*/ 553228 w 1894106"/>
                <a:gd name="connsiteY249" fmla="*/ 800778 h 1700692"/>
                <a:gd name="connsiteX250" fmla="*/ 551227 w 1894106"/>
                <a:gd name="connsiteY250" fmla="*/ 784776 h 1700692"/>
                <a:gd name="connsiteX251" fmla="*/ 427879 w 1894106"/>
                <a:gd name="connsiteY251" fmla="*/ 452068 h 1700692"/>
                <a:gd name="connsiteX252" fmla="*/ 400732 w 1894106"/>
                <a:gd name="connsiteY252" fmla="*/ 432637 h 1700692"/>
                <a:gd name="connsiteX253" fmla="*/ 379587 w 1894106"/>
                <a:gd name="connsiteY253" fmla="*/ 417587 h 1700692"/>
                <a:gd name="connsiteX254" fmla="*/ 354536 w 1894106"/>
                <a:gd name="connsiteY254" fmla="*/ 402919 h 1700692"/>
                <a:gd name="connsiteX255" fmla="*/ 261191 w 1894106"/>
                <a:gd name="connsiteY255" fmla="*/ 344054 h 1700692"/>
                <a:gd name="connsiteX256" fmla="*/ 220234 w 1894106"/>
                <a:gd name="connsiteY256" fmla="*/ 310907 h 1700692"/>
                <a:gd name="connsiteX257" fmla="*/ 221567 w 1894106"/>
                <a:gd name="connsiteY257" fmla="*/ 626851 h 1700692"/>
                <a:gd name="connsiteX258" fmla="*/ 416830 w 1894106"/>
                <a:gd name="connsiteY258" fmla="*/ 833068 h 1700692"/>
                <a:gd name="connsiteX259" fmla="*/ 416830 w 1894106"/>
                <a:gd name="connsiteY259" fmla="*/ 833068 h 1700692"/>
                <a:gd name="connsiteX260" fmla="*/ 479218 w 1894106"/>
                <a:gd name="connsiteY260" fmla="*/ 874120 h 1700692"/>
                <a:gd name="connsiteX261" fmla="*/ 381968 w 1894106"/>
                <a:gd name="connsiteY261" fmla="*/ 813541 h 1700692"/>
                <a:gd name="connsiteX262" fmla="*/ 381968 w 1894106"/>
                <a:gd name="connsiteY262" fmla="*/ 813541 h 1700692"/>
                <a:gd name="connsiteX263" fmla="*/ 181657 w 1894106"/>
                <a:gd name="connsiteY263" fmla="*/ 601896 h 1700692"/>
                <a:gd name="connsiteX264" fmla="*/ 190420 w 1894106"/>
                <a:gd name="connsiteY264" fmla="*/ 241756 h 1700692"/>
                <a:gd name="connsiteX265" fmla="*/ 249761 w 1894106"/>
                <a:gd name="connsiteY265" fmla="*/ 292524 h 1700692"/>
                <a:gd name="connsiteX266" fmla="*/ 341106 w 1894106"/>
                <a:gd name="connsiteY266" fmla="*/ 350055 h 1700692"/>
                <a:gd name="connsiteX267" fmla="*/ 368157 w 1894106"/>
                <a:gd name="connsiteY267" fmla="*/ 365962 h 1700692"/>
                <a:gd name="connsiteX268" fmla="*/ 388921 w 1894106"/>
                <a:gd name="connsiteY268" fmla="*/ 380725 h 1700692"/>
                <a:gd name="connsiteX269" fmla="*/ 416449 w 1894106"/>
                <a:gd name="connsiteY269" fmla="*/ 400347 h 1700692"/>
                <a:gd name="connsiteX270" fmla="*/ 634571 w 1894106"/>
                <a:gd name="connsiteY270" fmla="*/ 803064 h 1700692"/>
                <a:gd name="connsiteX271" fmla="*/ 427879 w 1894106"/>
                <a:gd name="connsiteY271" fmla="*/ 452068 h 1700692"/>
                <a:gd name="connsiteX272" fmla="*/ 334343 w 1894106"/>
                <a:gd name="connsiteY272" fmla="*/ 1266455 h 1700692"/>
                <a:gd name="connsiteX273" fmla="*/ 313198 w 1894106"/>
                <a:gd name="connsiteY273" fmla="*/ 1268170 h 1700692"/>
                <a:gd name="connsiteX274" fmla="*/ 299863 w 1894106"/>
                <a:gd name="connsiteY274" fmla="*/ 1269217 h 1700692"/>
                <a:gd name="connsiteX275" fmla="*/ 276050 w 1894106"/>
                <a:gd name="connsiteY275" fmla="*/ 1269217 h 1700692"/>
                <a:gd name="connsiteX276" fmla="*/ 218614 w 1894106"/>
                <a:gd name="connsiteY276" fmla="*/ 1270265 h 1700692"/>
                <a:gd name="connsiteX277" fmla="*/ 120983 w 1894106"/>
                <a:gd name="connsiteY277" fmla="*/ 1304650 h 1700692"/>
                <a:gd name="connsiteX278" fmla="*/ 252619 w 1894106"/>
                <a:gd name="connsiteY278" fmla="*/ 1007947 h 1700692"/>
                <a:gd name="connsiteX279" fmla="*/ 432832 w 1894106"/>
                <a:gd name="connsiteY279" fmla="*/ 957845 h 1700692"/>
                <a:gd name="connsiteX280" fmla="*/ 432832 w 1894106"/>
                <a:gd name="connsiteY280" fmla="*/ 957845 h 1700692"/>
                <a:gd name="connsiteX281" fmla="*/ 520081 w 1894106"/>
                <a:gd name="connsiteY281" fmla="*/ 957940 h 1700692"/>
                <a:gd name="connsiteX282" fmla="*/ 534368 w 1894106"/>
                <a:gd name="connsiteY282" fmla="*/ 962131 h 1700692"/>
                <a:gd name="connsiteX283" fmla="*/ 449215 w 1894106"/>
                <a:gd name="connsiteY283" fmla="*/ 962131 h 1700692"/>
                <a:gd name="connsiteX284" fmla="*/ 449215 w 1894106"/>
                <a:gd name="connsiteY284" fmla="*/ 962131 h 1700692"/>
                <a:gd name="connsiteX285" fmla="*/ 273097 w 1894106"/>
                <a:gd name="connsiteY285" fmla="*/ 1011090 h 1700692"/>
                <a:gd name="connsiteX286" fmla="*/ 147558 w 1894106"/>
                <a:gd name="connsiteY286" fmla="*/ 1276171 h 1700692"/>
                <a:gd name="connsiteX287" fmla="*/ 232807 w 1894106"/>
                <a:gd name="connsiteY287" fmla="*/ 1251501 h 1700692"/>
                <a:gd name="connsiteX288" fmla="*/ 291576 w 1894106"/>
                <a:gd name="connsiteY288" fmla="*/ 1250453 h 1700692"/>
                <a:gd name="connsiteX289" fmla="*/ 313960 w 1894106"/>
                <a:gd name="connsiteY289" fmla="*/ 1250453 h 1700692"/>
                <a:gd name="connsiteX290" fmla="*/ 327580 w 1894106"/>
                <a:gd name="connsiteY290" fmla="*/ 1249405 h 1700692"/>
                <a:gd name="connsiteX291" fmla="*/ 348440 w 1894106"/>
                <a:gd name="connsiteY291" fmla="*/ 1247786 h 1700692"/>
                <a:gd name="connsiteX292" fmla="*/ 630190 w 1894106"/>
                <a:gd name="connsiteY292" fmla="*/ 1054048 h 1700692"/>
                <a:gd name="connsiteX293" fmla="*/ 629523 w 1894106"/>
                <a:gd name="connsiteY293" fmla="*/ 1058429 h 1700692"/>
                <a:gd name="connsiteX294" fmla="*/ 334343 w 1894106"/>
                <a:gd name="connsiteY294" fmla="*/ 1266455 h 1700692"/>
                <a:gd name="connsiteX295" fmla="*/ 924226 w 1894106"/>
                <a:gd name="connsiteY295" fmla="*/ 1237594 h 1700692"/>
                <a:gd name="connsiteX296" fmla="*/ 924226 w 1894106"/>
                <a:gd name="connsiteY296" fmla="*/ 1237594 h 1700692"/>
                <a:gd name="connsiteX297" fmla="*/ 973090 w 1894106"/>
                <a:gd name="connsiteY297" fmla="*/ 1418188 h 1700692"/>
                <a:gd name="connsiteX298" fmla="*/ 785161 w 1894106"/>
                <a:gd name="connsiteY298" fmla="*/ 1682793 h 1700692"/>
                <a:gd name="connsiteX299" fmla="*/ 764968 w 1894106"/>
                <a:gd name="connsiteY299" fmla="*/ 1581352 h 1700692"/>
                <a:gd name="connsiteX300" fmla="*/ 736584 w 1894106"/>
                <a:gd name="connsiteY300" fmla="*/ 1531441 h 1700692"/>
                <a:gd name="connsiteX301" fmla="*/ 724487 w 1894106"/>
                <a:gd name="connsiteY301" fmla="*/ 1510962 h 1700692"/>
                <a:gd name="connsiteX302" fmla="*/ 718582 w 1894106"/>
                <a:gd name="connsiteY302" fmla="*/ 1498960 h 1700692"/>
                <a:gd name="connsiteX303" fmla="*/ 709247 w 1894106"/>
                <a:gd name="connsiteY303" fmla="*/ 1480006 h 1700692"/>
                <a:gd name="connsiteX304" fmla="*/ 737536 w 1894106"/>
                <a:gd name="connsiteY304" fmla="*/ 1119865 h 1700692"/>
                <a:gd name="connsiteX305" fmla="*/ 740870 w 1894106"/>
                <a:gd name="connsiteY305" fmla="*/ 1117103 h 1700692"/>
                <a:gd name="connsiteX306" fmla="*/ 718105 w 1894106"/>
                <a:gd name="connsiteY306" fmla="*/ 1458289 h 1700692"/>
                <a:gd name="connsiteX307" fmla="*/ 727345 w 1894106"/>
                <a:gd name="connsiteY307" fmla="*/ 1477053 h 1700692"/>
                <a:gd name="connsiteX308" fmla="*/ 733345 w 1894106"/>
                <a:gd name="connsiteY308" fmla="*/ 1489245 h 1700692"/>
                <a:gd name="connsiteX309" fmla="*/ 744776 w 1894106"/>
                <a:gd name="connsiteY309" fmla="*/ 1508485 h 1700692"/>
                <a:gd name="connsiteX310" fmla="*/ 773827 w 1894106"/>
                <a:gd name="connsiteY310" fmla="*/ 1559635 h 1700692"/>
                <a:gd name="connsiteX311" fmla="*/ 796115 w 1894106"/>
                <a:gd name="connsiteY311" fmla="*/ 1645550 h 1700692"/>
                <a:gd name="connsiteX312" fmla="*/ 960040 w 1894106"/>
                <a:gd name="connsiteY312" fmla="*/ 1402282 h 1700692"/>
                <a:gd name="connsiteX313" fmla="*/ 912320 w 1894106"/>
                <a:gd name="connsiteY313" fmla="*/ 1225879 h 1700692"/>
                <a:gd name="connsiteX314" fmla="*/ 912320 w 1894106"/>
                <a:gd name="connsiteY314" fmla="*/ 1225879 h 1700692"/>
                <a:gd name="connsiteX315" fmla="*/ 868886 w 1894106"/>
                <a:gd name="connsiteY315" fmla="*/ 1152631 h 1700692"/>
                <a:gd name="connsiteX316" fmla="*/ 879745 w 1894106"/>
                <a:gd name="connsiteY316" fmla="*/ 1162728 h 1700692"/>
                <a:gd name="connsiteX317" fmla="*/ 924226 w 1894106"/>
                <a:gd name="connsiteY317" fmla="*/ 1237594 h 1700692"/>
                <a:gd name="connsiteX318" fmla="*/ 754872 w 1894106"/>
                <a:gd name="connsiteY318" fmla="*/ 1391042 h 1700692"/>
                <a:gd name="connsiteX319" fmla="*/ 763444 w 1894106"/>
                <a:gd name="connsiteY319" fmla="*/ 1408473 h 1700692"/>
                <a:gd name="connsiteX320" fmla="*/ 770112 w 1894106"/>
                <a:gd name="connsiteY320" fmla="*/ 1421998 h 1700692"/>
                <a:gd name="connsiteX321" fmla="*/ 778970 w 1894106"/>
                <a:gd name="connsiteY321" fmla="*/ 1436476 h 1700692"/>
                <a:gd name="connsiteX322" fmla="*/ 810688 w 1894106"/>
                <a:gd name="connsiteY322" fmla="*/ 1492388 h 1700692"/>
                <a:gd name="connsiteX323" fmla="*/ 822595 w 1894106"/>
                <a:gd name="connsiteY323" fmla="*/ 1520677 h 1700692"/>
                <a:gd name="connsiteX324" fmla="*/ 909082 w 1894106"/>
                <a:gd name="connsiteY324" fmla="*/ 1358086 h 1700692"/>
                <a:gd name="connsiteX325" fmla="*/ 865743 w 1894106"/>
                <a:gd name="connsiteY325" fmla="*/ 1198256 h 1700692"/>
                <a:gd name="connsiteX326" fmla="*/ 865743 w 1894106"/>
                <a:gd name="connsiteY326" fmla="*/ 1198256 h 1700692"/>
                <a:gd name="connsiteX327" fmla="*/ 845074 w 1894106"/>
                <a:gd name="connsiteY327" fmla="*/ 1160061 h 1700692"/>
                <a:gd name="connsiteX328" fmla="*/ 878316 w 1894106"/>
                <a:gd name="connsiteY328" fmla="*/ 1217878 h 1700692"/>
                <a:gd name="connsiteX329" fmla="*/ 878316 w 1894106"/>
                <a:gd name="connsiteY329" fmla="*/ 1217878 h 1700692"/>
                <a:gd name="connsiteX330" fmla="*/ 922798 w 1894106"/>
                <a:gd name="connsiteY330" fmla="*/ 1381803 h 1700692"/>
                <a:gd name="connsiteX331" fmla="*/ 818975 w 1894106"/>
                <a:gd name="connsiteY331" fmla="*/ 1564302 h 1700692"/>
                <a:gd name="connsiteX332" fmla="*/ 802497 w 1894106"/>
                <a:gd name="connsiteY332" fmla="*/ 1521820 h 1700692"/>
                <a:gd name="connsiteX333" fmla="*/ 771445 w 1894106"/>
                <a:gd name="connsiteY333" fmla="*/ 1467052 h 1700692"/>
                <a:gd name="connsiteX334" fmla="*/ 762016 w 1894106"/>
                <a:gd name="connsiteY334" fmla="*/ 1451431 h 1700692"/>
                <a:gd name="connsiteX335" fmla="*/ 755443 w 1894106"/>
                <a:gd name="connsiteY335" fmla="*/ 1438096 h 1700692"/>
                <a:gd name="connsiteX336" fmla="*/ 746776 w 1894106"/>
                <a:gd name="connsiteY336" fmla="*/ 1420379 h 1700692"/>
                <a:gd name="connsiteX337" fmla="*/ 745918 w 1894106"/>
                <a:gd name="connsiteY337" fmla="*/ 1153393 h 1700692"/>
                <a:gd name="connsiteX338" fmla="*/ 754872 w 1894106"/>
                <a:gd name="connsiteY338" fmla="*/ 1391042 h 1700692"/>
                <a:gd name="connsiteX339" fmla="*/ 784780 w 1894106"/>
                <a:gd name="connsiteY339" fmla="*/ 1100339 h 1700692"/>
                <a:gd name="connsiteX340" fmla="*/ 855170 w 1894106"/>
                <a:gd name="connsiteY340" fmla="*/ 1203304 h 1700692"/>
                <a:gd name="connsiteX341" fmla="*/ 855170 w 1894106"/>
                <a:gd name="connsiteY341" fmla="*/ 1203304 h 1700692"/>
                <a:gd name="connsiteX342" fmla="*/ 897461 w 1894106"/>
                <a:gd name="connsiteY342" fmla="*/ 1358943 h 1700692"/>
                <a:gd name="connsiteX343" fmla="*/ 827357 w 1894106"/>
                <a:gd name="connsiteY343" fmla="*/ 1501532 h 1700692"/>
                <a:gd name="connsiteX344" fmla="*/ 820976 w 1894106"/>
                <a:gd name="connsiteY344" fmla="*/ 1487435 h 1700692"/>
                <a:gd name="connsiteX345" fmla="*/ 788590 w 1894106"/>
                <a:gd name="connsiteY345" fmla="*/ 1430285 h 1700692"/>
                <a:gd name="connsiteX346" fmla="*/ 780399 w 1894106"/>
                <a:gd name="connsiteY346" fmla="*/ 1417045 h 1700692"/>
                <a:gd name="connsiteX347" fmla="*/ 773541 w 1894106"/>
                <a:gd name="connsiteY347" fmla="*/ 1403234 h 1700692"/>
                <a:gd name="connsiteX348" fmla="*/ 765064 w 1894106"/>
                <a:gd name="connsiteY348" fmla="*/ 1385994 h 1700692"/>
                <a:gd name="connsiteX349" fmla="*/ 784780 w 1894106"/>
                <a:gd name="connsiteY349" fmla="*/ 1100339 h 1700692"/>
                <a:gd name="connsiteX350" fmla="*/ 1424289 w 1894106"/>
                <a:gd name="connsiteY350" fmla="*/ 1355990 h 1700692"/>
                <a:gd name="connsiteX351" fmla="*/ 1111297 w 1894106"/>
                <a:gd name="connsiteY351" fmla="*/ 1285410 h 1700692"/>
                <a:gd name="connsiteX352" fmla="*/ 1111297 w 1894106"/>
                <a:gd name="connsiteY352" fmla="*/ 1285410 h 1700692"/>
                <a:gd name="connsiteX353" fmla="*/ 847074 w 1894106"/>
                <a:gd name="connsiteY353" fmla="*/ 1102720 h 1700692"/>
                <a:gd name="connsiteX354" fmla="*/ 1090057 w 1894106"/>
                <a:gd name="connsiteY354" fmla="*/ 1265598 h 1700692"/>
                <a:gd name="connsiteX355" fmla="*/ 1090057 w 1894106"/>
                <a:gd name="connsiteY355" fmla="*/ 1265598 h 1700692"/>
                <a:gd name="connsiteX356" fmla="*/ 1395905 w 1894106"/>
                <a:gd name="connsiteY356" fmla="*/ 1334559 h 1700692"/>
                <a:gd name="connsiteX357" fmla="*/ 1800908 w 1894106"/>
                <a:gd name="connsiteY357" fmla="*/ 1035950 h 1700692"/>
                <a:gd name="connsiteX358" fmla="*/ 1652032 w 1894106"/>
                <a:gd name="connsiteY358" fmla="*/ 1003946 h 1700692"/>
                <a:gd name="connsiteX359" fmla="*/ 1562306 w 1894106"/>
                <a:gd name="connsiteY359" fmla="*/ 957845 h 1700692"/>
                <a:gd name="connsiteX360" fmla="*/ 1528493 w 1894106"/>
                <a:gd name="connsiteY360" fmla="*/ 939652 h 1700692"/>
                <a:gd name="connsiteX361" fmla="*/ 1507156 w 1894106"/>
                <a:gd name="connsiteY361" fmla="*/ 930223 h 1700692"/>
                <a:gd name="connsiteX362" fmla="*/ 1474295 w 1894106"/>
                <a:gd name="connsiteY362" fmla="*/ 915745 h 1700692"/>
                <a:gd name="connsiteX363" fmla="*/ 808974 w 1894106"/>
                <a:gd name="connsiteY363" fmla="*/ 1040617 h 1700692"/>
                <a:gd name="connsiteX364" fmla="*/ 1511062 w 1894106"/>
                <a:gd name="connsiteY364" fmla="*/ 898981 h 1700692"/>
                <a:gd name="connsiteX365" fmla="*/ 1544304 w 1894106"/>
                <a:gd name="connsiteY365" fmla="*/ 913649 h 1700692"/>
                <a:gd name="connsiteX366" fmla="*/ 1565259 w 1894106"/>
                <a:gd name="connsiteY366" fmla="*/ 922888 h 1700692"/>
                <a:gd name="connsiteX367" fmla="*/ 1601264 w 1894106"/>
                <a:gd name="connsiteY367" fmla="*/ 942224 h 1700692"/>
                <a:gd name="connsiteX368" fmla="*/ 1688893 w 1894106"/>
                <a:gd name="connsiteY368" fmla="*/ 987277 h 1700692"/>
                <a:gd name="connsiteX369" fmla="*/ 1864344 w 1894106"/>
                <a:gd name="connsiteY369" fmla="*/ 1014519 h 1700692"/>
                <a:gd name="connsiteX370" fmla="*/ 1424289 w 1894106"/>
                <a:gd name="connsiteY370" fmla="*/ 1355990 h 1700692"/>
                <a:gd name="connsiteX371" fmla="*/ 944038 w 1894106"/>
                <a:gd name="connsiteY371" fmla="*/ 1012042 h 1700692"/>
                <a:gd name="connsiteX372" fmla="*/ 958707 w 1894106"/>
                <a:gd name="connsiteY372" fmla="*/ 1005375 h 1700692"/>
                <a:gd name="connsiteX373" fmla="*/ 978995 w 1894106"/>
                <a:gd name="connsiteY373" fmla="*/ 1060429 h 1700692"/>
                <a:gd name="connsiteX374" fmla="*/ 948801 w 1894106"/>
                <a:gd name="connsiteY374" fmla="*/ 1117960 h 1700692"/>
                <a:gd name="connsiteX375" fmla="*/ 938133 w 1894106"/>
                <a:gd name="connsiteY375" fmla="*/ 1111293 h 1700692"/>
                <a:gd name="connsiteX376" fmla="*/ 944038 w 1894106"/>
                <a:gd name="connsiteY376" fmla="*/ 1012042 h 1700692"/>
                <a:gd name="connsiteX377" fmla="*/ 968422 w 1894106"/>
                <a:gd name="connsiteY377" fmla="*/ 1001089 h 1700692"/>
                <a:gd name="connsiteX378" fmla="*/ 991473 w 1894106"/>
                <a:gd name="connsiteY378" fmla="*/ 991945 h 1700692"/>
                <a:gd name="connsiteX379" fmla="*/ 997093 w 1894106"/>
                <a:gd name="connsiteY379" fmla="*/ 1001660 h 1700692"/>
                <a:gd name="connsiteX380" fmla="*/ 988520 w 1894106"/>
                <a:gd name="connsiteY380" fmla="*/ 1004613 h 1700692"/>
                <a:gd name="connsiteX381" fmla="*/ 980995 w 1894106"/>
                <a:gd name="connsiteY381" fmla="*/ 1009471 h 1700692"/>
                <a:gd name="connsiteX382" fmla="*/ 977566 w 1894106"/>
                <a:gd name="connsiteY382" fmla="*/ 1011376 h 1700692"/>
                <a:gd name="connsiteX383" fmla="*/ 968422 w 1894106"/>
                <a:gd name="connsiteY383" fmla="*/ 1001089 h 1700692"/>
                <a:gd name="connsiteX384" fmla="*/ 988806 w 1894106"/>
                <a:gd name="connsiteY384" fmla="*/ 1040141 h 1700692"/>
                <a:gd name="connsiteX385" fmla="*/ 997474 w 1894106"/>
                <a:gd name="connsiteY385" fmla="*/ 1037665 h 1700692"/>
                <a:gd name="connsiteX386" fmla="*/ 1010618 w 1894106"/>
                <a:gd name="connsiteY386" fmla="*/ 1033664 h 1700692"/>
                <a:gd name="connsiteX387" fmla="*/ 1012618 w 1894106"/>
                <a:gd name="connsiteY387" fmla="*/ 1047475 h 1700692"/>
                <a:gd name="connsiteX388" fmla="*/ 997855 w 1894106"/>
                <a:gd name="connsiteY388" fmla="*/ 1053952 h 1700692"/>
                <a:gd name="connsiteX389" fmla="*/ 990520 w 1894106"/>
                <a:gd name="connsiteY389" fmla="*/ 1056048 h 1700692"/>
                <a:gd name="connsiteX390" fmla="*/ 988806 w 1894106"/>
                <a:gd name="connsiteY390" fmla="*/ 1040141 h 1700692"/>
                <a:gd name="connsiteX391" fmla="*/ 970042 w 1894106"/>
                <a:gd name="connsiteY391" fmla="*/ 1114246 h 1700692"/>
                <a:gd name="connsiteX392" fmla="*/ 975090 w 1894106"/>
                <a:gd name="connsiteY392" fmla="*/ 1118722 h 1700692"/>
                <a:gd name="connsiteX393" fmla="*/ 983472 w 1894106"/>
                <a:gd name="connsiteY393" fmla="*/ 1125771 h 1700692"/>
                <a:gd name="connsiteX394" fmla="*/ 974614 w 1894106"/>
                <a:gd name="connsiteY394" fmla="*/ 1133486 h 1700692"/>
                <a:gd name="connsiteX395" fmla="*/ 960231 w 1894106"/>
                <a:gd name="connsiteY395" fmla="*/ 1125104 h 1700692"/>
                <a:gd name="connsiteX396" fmla="*/ 970042 w 1894106"/>
                <a:gd name="connsiteY396" fmla="*/ 1114246 h 1700692"/>
                <a:gd name="connsiteX397" fmla="*/ 988615 w 1894106"/>
                <a:gd name="connsiteY397" fmla="*/ 1096243 h 1700692"/>
                <a:gd name="connsiteX398" fmla="*/ 982615 w 1894106"/>
                <a:gd name="connsiteY398" fmla="*/ 1094719 h 1700692"/>
                <a:gd name="connsiteX399" fmla="*/ 986615 w 1894106"/>
                <a:gd name="connsiteY399" fmla="*/ 1085290 h 1700692"/>
                <a:gd name="connsiteX400" fmla="*/ 1006141 w 1894106"/>
                <a:gd name="connsiteY400" fmla="*/ 1087766 h 1700692"/>
                <a:gd name="connsiteX401" fmla="*/ 1001379 w 1894106"/>
                <a:gd name="connsiteY401" fmla="*/ 1099291 h 1700692"/>
                <a:gd name="connsiteX402" fmla="*/ 988615 w 1894106"/>
                <a:gd name="connsiteY402" fmla="*/ 1096243 h 1700692"/>
                <a:gd name="connsiteX403" fmla="*/ 999664 w 1894106"/>
                <a:gd name="connsiteY403" fmla="*/ 988897 h 1700692"/>
                <a:gd name="connsiteX404" fmla="*/ 1036050 w 1894106"/>
                <a:gd name="connsiteY404" fmla="*/ 977371 h 1700692"/>
                <a:gd name="connsiteX405" fmla="*/ 1068435 w 1894106"/>
                <a:gd name="connsiteY405" fmla="*/ 1062049 h 1700692"/>
                <a:gd name="connsiteX406" fmla="*/ 1021382 w 1894106"/>
                <a:gd name="connsiteY406" fmla="*/ 1157775 h 1700692"/>
                <a:gd name="connsiteX407" fmla="*/ 986425 w 1894106"/>
                <a:gd name="connsiteY407" fmla="*/ 1140058 h 1700692"/>
                <a:gd name="connsiteX408" fmla="*/ 1006141 w 1894106"/>
                <a:gd name="connsiteY408" fmla="*/ 1118151 h 1700692"/>
                <a:gd name="connsiteX409" fmla="*/ 1024239 w 1894106"/>
                <a:gd name="connsiteY409" fmla="*/ 1064335 h 1700692"/>
                <a:gd name="connsiteX410" fmla="*/ 999664 w 1894106"/>
                <a:gd name="connsiteY410" fmla="*/ 988897 h 1700692"/>
                <a:gd name="connsiteX411" fmla="*/ 1076436 w 1894106"/>
                <a:gd name="connsiteY411" fmla="*/ 988039 h 1700692"/>
                <a:gd name="connsiteX412" fmla="*/ 1063577 w 1894106"/>
                <a:gd name="connsiteY412" fmla="*/ 987944 h 1700692"/>
                <a:gd name="connsiteX413" fmla="*/ 1054529 w 1894106"/>
                <a:gd name="connsiteY413" fmla="*/ 978038 h 1700692"/>
                <a:gd name="connsiteX414" fmla="*/ 1089104 w 1894106"/>
                <a:gd name="connsiteY414" fmla="*/ 995183 h 1700692"/>
                <a:gd name="connsiteX415" fmla="*/ 1077770 w 1894106"/>
                <a:gd name="connsiteY415" fmla="*/ 1016519 h 1700692"/>
                <a:gd name="connsiteX416" fmla="*/ 1073579 w 1894106"/>
                <a:gd name="connsiteY416" fmla="*/ 1004803 h 1700692"/>
                <a:gd name="connsiteX417" fmla="*/ 1074817 w 1894106"/>
                <a:gd name="connsiteY417" fmla="*/ 1003946 h 1700692"/>
                <a:gd name="connsiteX418" fmla="*/ 1076436 w 1894106"/>
                <a:gd name="connsiteY418" fmla="*/ 988039 h 1700692"/>
                <a:gd name="connsiteX419" fmla="*/ 1277890 w 1894106"/>
                <a:gd name="connsiteY419" fmla="*/ 1089862 h 1700692"/>
                <a:gd name="connsiteX420" fmla="*/ 1275794 w 1894106"/>
                <a:gd name="connsiteY420" fmla="*/ 1091671 h 1700692"/>
                <a:gd name="connsiteX421" fmla="*/ 1275318 w 1894106"/>
                <a:gd name="connsiteY421" fmla="*/ 1092338 h 1700692"/>
                <a:gd name="connsiteX422" fmla="*/ 1265602 w 1894106"/>
                <a:gd name="connsiteY422" fmla="*/ 1116627 h 1700692"/>
                <a:gd name="connsiteX423" fmla="*/ 1292272 w 1894106"/>
                <a:gd name="connsiteY423" fmla="*/ 1125104 h 1700692"/>
                <a:gd name="connsiteX424" fmla="*/ 1318371 w 1894106"/>
                <a:gd name="connsiteY424" fmla="*/ 1064049 h 1700692"/>
                <a:gd name="connsiteX425" fmla="*/ 1233503 w 1894106"/>
                <a:gd name="connsiteY425" fmla="*/ 1075479 h 1700692"/>
                <a:gd name="connsiteX426" fmla="*/ 1250743 w 1894106"/>
                <a:gd name="connsiteY426" fmla="*/ 1178063 h 1700692"/>
                <a:gd name="connsiteX427" fmla="*/ 1365139 w 1894106"/>
                <a:gd name="connsiteY427" fmla="*/ 1159394 h 1700692"/>
                <a:gd name="connsiteX428" fmla="*/ 1368187 w 1894106"/>
                <a:gd name="connsiteY428" fmla="*/ 1038617 h 1700692"/>
                <a:gd name="connsiteX429" fmla="*/ 1299988 w 1894106"/>
                <a:gd name="connsiteY429" fmla="*/ 981753 h 1700692"/>
                <a:gd name="connsiteX430" fmla="*/ 1353994 w 1894106"/>
                <a:gd name="connsiteY430" fmla="*/ 1002136 h 1700692"/>
                <a:gd name="connsiteX431" fmla="*/ 1384093 w 1894106"/>
                <a:gd name="connsiteY431" fmla="*/ 1015376 h 1700692"/>
                <a:gd name="connsiteX432" fmla="*/ 1408287 w 1894106"/>
                <a:gd name="connsiteY432" fmla="*/ 1026044 h 1700692"/>
                <a:gd name="connsiteX433" fmla="*/ 1431528 w 1894106"/>
                <a:gd name="connsiteY433" fmla="*/ 1038998 h 1700692"/>
                <a:gd name="connsiteX434" fmla="*/ 1531826 w 1894106"/>
                <a:gd name="connsiteY434" fmla="*/ 1090338 h 1700692"/>
                <a:gd name="connsiteX435" fmla="*/ 1535731 w 1894106"/>
                <a:gd name="connsiteY435" fmla="*/ 1091957 h 1700692"/>
                <a:gd name="connsiteX436" fmla="*/ 1507823 w 1894106"/>
                <a:gd name="connsiteY436" fmla="*/ 1087290 h 1700692"/>
                <a:gd name="connsiteX437" fmla="*/ 1443434 w 1894106"/>
                <a:gd name="connsiteY437" fmla="*/ 1067668 h 1700692"/>
                <a:gd name="connsiteX438" fmla="*/ 1441339 w 1894106"/>
                <a:gd name="connsiteY438" fmla="*/ 1071193 h 1700692"/>
                <a:gd name="connsiteX439" fmla="*/ 1490202 w 1894106"/>
                <a:gd name="connsiteY439" fmla="*/ 1095386 h 1700692"/>
                <a:gd name="connsiteX440" fmla="*/ 1523349 w 1894106"/>
                <a:gd name="connsiteY440" fmla="*/ 1102054 h 1700692"/>
                <a:gd name="connsiteX441" fmla="*/ 1446863 w 1894106"/>
                <a:gd name="connsiteY441" fmla="*/ 1102054 h 1700692"/>
                <a:gd name="connsiteX442" fmla="*/ 1444768 w 1894106"/>
                <a:gd name="connsiteY442" fmla="*/ 1107007 h 1700692"/>
                <a:gd name="connsiteX443" fmla="*/ 1520682 w 1894106"/>
                <a:gd name="connsiteY443" fmla="*/ 1115198 h 1700692"/>
                <a:gd name="connsiteX444" fmla="*/ 1528016 w 1894106"/>
                <a:gd name="connsiteY444" fmla="*/ 1114531 h 1700692"/>
                <a:gd name="connsiteX445" fmla="*/ 1446101 w 1894106"/>
                <a:gd name="connsiteY445" fmla="*/ 1137010 h 1700692"/>
                <a:gd name="connsiteX446" fmla="*/ 1444672 w 1894106"/>
                <a:gd name="connsiteY446" fmla="*/ 1142059 h 1700692"/>
                <a:gd name="connsiteX447" fmla="*/ 1494869 w 1894106"/>
                <a:gd name="connsiteY447" fmla="*/ 1139011 h 1700692"/>
                <a:gd name="connsiteX448" fmla="*/ 1516777 w 1894106"/>
                <a:gd name="connsiteY448" fmla="*/ 1132629 h 1700692"/>
                <a:gd name="connsiteX449" fmla="*/ 1514014 w 1894106"/>
                <a:gd name="connsiteY449" fmla="*/ 1134820 h 1700692"/>
                <a:gd name="connsiteX450" fmla="*/ 1455340 w 1894106"/>
                <a:gd name="connsiteY450" fmla="*/ 1166443 h 1700692"/>
                <a:gd name="connsiteX451" fmla="*/ 1458008 w 1894106"/>
                <a:gd name="connsiteY451" fmla="*/ 1171205 h 1700692"/>
                <a:gd name="connsiteX452" fmla="*/ 1511443 w 1894106"/>
                <a:gd name="connsiteY452" fmla="*/ 1148536 h 1700692"/>
                <a:gd name="connsiteX453" fmla="*/ 1316942 w 1894106"/>
                <a:gd name="connsiteY453" fmla="*/ 1230832 h 1700692"/>
                <a:gd name="connsiteX454" fmla="*/ 1118918 w 1894106"/>
                <a:gd name="connsiteY454" fmla="*/ 1195970 h 1700692"/>
                <a:gd name="connsiteX455" fmla="*/ 1124728 w 1894106"/>
                <a:gd name="connsiteY455" fmla="*/ 1146059 h 1700692"/>
                <a:gd name="connsiteX456" fmla="*/ 1137777 w 1894106"/>
                <a:gd name="connsiteY456" fmla="*/ 1091290 h 1700692"/>
                <a:gd name="connsiteX457" fmla="*/ 1157208 w 1894106"/>
                <a:gd name="connsiteY457" fmla="*/ 1047285 h 1700692"/>
                <a:gd name="connsiteX458" fmla="*/ 1130062 w 1894106"/>
                <a:gd name="connsiteY458" fmla="*/ 1009185 h 1700692"/>
                <a:gd name="connsiteX459" fmla="*/ 1137015 w 1894106"/>
                <a:gd name="connsiteY459" fmla="*/ 960893 h 1700692"/>
                <a:gd name="connsiteX460" fmla="*/ 1238171 w 1894106"/>
                <a:gd name="connsiteY460" fmla="*/ 966799 h 1700692"/>
                <a:gd name="connsiteX461" fmla="*/ 1280271 w 1894106"/>
                <a:gd name="connsiteY461" fmla="*/ 985087 h 1700692"/>
                <a:gd name="connsiteX462" fmla="*/ 1368758 w 1894106"/>
                <a:gd name="connsiteY462" fmla="*/ 1127200 h 1700692"/>
                <a:gd name="connsiteX463" fmla="*/ 1232170 w 1894106"/>
                <a:gd name="connsiteY463" fmla="*/ 1114246 h 1700692"/>
                <a:gd name="connsiteX464" fmla="*/ 1300464 w 1894106"/>
                <a:gd name="connsiteY464" fmla="*/ 1069478 h 1700692"/>
                <a:gd name="connsiteX465" fmla="*/ 1297035 w 1894106"/>
                <a:gd name="connsiteY465" fmla="*/ 1108626 h 1700692"/>
                <a:gd name="connsiteX466" fmla="*/ 1279318 w 1894106"/>
                <a:gd name="connsiteY466" fmla="*/ 1110531 h 1700692"/>
                <a:gd name="connsiteX467" fmla="*/ 1287891 w 1894106"/>
                <a:gd name="connsiteY467" fmla="*/ 1100339 h 1700692"/>
                <a:gd name="connsiteX468" fmla="*/ 1277890 w 1894106"/>
                <a:gd name="connsiteY468" fmla="*/ 1089862 h 1700692"/>
                <a:gd name="connsiteX469" fmla="*/ 1082532 w 1894106"/>
                <a:gd name="connsiteY469" fmla="*/ 1106245 h 1700692"/>
                <a:gd name="connsiteX470" fmla="*/ 1076531 w 1894106"/>
                <a:gd name="connsiteY470" fmla="*/ 1101482 h 1700692"/>
                <a:gd name="connsiteX471" fmla="*/ 1073007 w 1894106"/>
                <a:gd name="connsiteY471" fmla="*/ 1101673 h 1700692"/>
                <a:gd name="connsiteX472" fmla="*/ 1076150 w 1894106"/>
                <a:gd name="connsiteY472" fmla="*/ 1091100 h 1700692"/>
                <a:gd name="connsiteX473" fmla="*/ 1077484 w 1894106"/>
                <a:gd name="connsiteY473" fmla="*/ 1091767 h 1700692"/>
                <a:gd name="connsiteX474" fmla="*/ 1077198 w 1894106"/>
                <a:gd name="connsiteY474" fmla="*/ 1125199 h 1700692"/>
                <a:gd name="connsiteX475" fmla="*/ 1061863 w 1894106"/>
                <a:gd name="connsiteY475" fmla="*/ 1125771 h 1700692"/>
                <a:gd name="connsiteX476" fmla="*/ 1066244 w 1894106"/>
                <a:gd name="connsiteY476" fmla="*/ 1117865 h 1700692"/>
                <a:gd name="connsiteX477" fmla="*/ 1082532 w 1894106"/>
                <a:gd name="connsiteY477" fmla="*/ 1106245 h 1700692"/>
                <a:gd name="connsiteX478" fmla="*/ 1037669 w 1894106"/>
                <a:gd name="connsiteY478" fmla="*/ 1160728 h 1700692"/>
                <a:gd name="connsiteX479" fmla="*/ 1054433 w 1894106"/>
                <a:gd name="connsiteY479" fmla="*/ 1153679 h 1700692"/>
                <a:gd name="connsiteX480" fmla="*/ 1049766 w 1894106"/>
                <a:gd name="connsiteY480" fmla="*/ 1145488 h 1700692"/>
                <a:gd name="connsiteX481" fmla="*/ 1048051 w 1894106"/>
                <a:gd name="connsiteY481" fmla="*/ 1145297 h 1700692"/>
                <a:gd name="connsiteX482" fmla="*/ 1052814 w 1894106"/>
                <a:gd name="connsiteY482" fmla="*/ 1139106 h 1700692"/>
                <a:gd name="connsiteX483" fmla="*/ 1055576 w 1894106"/>
                <a:gd name="connsiteY483" fmla="*/ 1140535 h 1700692"/>
                <a:gd name="connsiteX484" fmla="*/ 1065863 w 1894106"/>
                <a:gd name="connsiteY484" fmla="*/ 1177015 h 1700692"/>
                <a:gd name="connsiteX485" fmla="*/ 1065863 w 1894106"/>
                <a:gd name="connsiteY485" fmla="*/ 1177015 h 1700692"/>
                <a:gd name="connsiteX486" fmla="*/ 1047385 w 1894106"/>
                <a:gd name="connsiteY486" fmla="*/ 1169491 h 1700692"/>
                <a:gd name="connsiteX487" fmla="*/ 1047385 w 1894106"/>
                <a:gd name="connsiteY487" fmla="*/ 1169491 h 1700692"/>
                <a:gd name="connsiteX488" fmla="*/ 1033859 w 1894106"/>
                <a:gd name="connsiteY488" fmla="*/ 1163395 h 1700692"/>
                <a:gd name="connsiteX489" fmla="*/ 1036622 w 1894106"/>
                <a:gd name="connsiteY489" fmla="*/ 1159870 h 1700692"/>
                <a:gd name="connsiteX490" fmla="*/ 1037669 w 1894106"/>
                <a:gd name="connsiteY490" fmla="*/ 1160728 h 1700692"/>
                <a:gd name="connsiteX491" fmla="*/ 1097486 w 1894106"/>
                <a:gd name="connsiteY491" fmla="*/ 1036426 h 1700692"/>
                <a:gd name="connsiteX492" fmla="*/ 1104439 w 1894106"/>
                <a:gd name="connsiteY492" fmla="*/ 1063954 h 1700692"/>
                <a:gd name="connsiteX493" fmla="*/ 1079198 w 1894106"/>
                <a:gd name="connsiteY493" fmla="*/ 1077289 h 1700692"/>
                <a:gd name="connsiteX494" fmla="*/ 1080056 w 1894106"/>
                <a:gd name="connsiteY494" fmla="*/ 1071478 h 1700692"/>
                <a:gd name="connsiteX495" fmla="*/ 1082437 w 1894106"/>
                <a:gd name="connsiteY495" fmla="*/ 1070812 h 1700692"/>
                <a:gd name="connsiteX496" fmla="*/ 1093295 w 1894106"/>
                <a:gd name="connsiteY496" fmla="*/ 1052809 h 1700692"/>
                <a:gd name="connsiteX497" fmla="*/ 1081960 w 1894106"/>
                <a:gd name="connsiteY497" fmla="*/ 1047380 h 1700692"/>
                <a:gd name="connsiteX498" fmla="*/ 1081199 w 1894106"/>
                <a:gd name="connsiteY498" fmla="*/ 1034045 h 1700692"/>
                <a:gd name="connsiteX499" fmla="*/ 1097486 w 1894106"/>
                <a:gd name="connsiteY499" fmla="*/ 1036426 h 1700692"/>
                <a:gd name="connsiteX500" fmla="*/ 1039669 w 1894106"/>
                <a:gd name="connsiteY500" fmla="*/ 1187779 h 1700692"/>
                <a:gd name="connsiteX501" fmla="*/ 1039669 w 1894106"/>
                <a:gd name="connsiteY501" fmla="*/ 1187779 h 1700692"/>
                <a:gd name="connsiteX502" fmla="*/ 1316752 w 1894106"/>
                <a:gd name="connsiteY502" fmla="*/ 1250453 h 1700692"/>
                <a:gd name="connsiteX503" fmla="*/ 1589167 w 1894106"/>
                <a:gd name="connsiteY503" fmla="*/ 1090433 h 1700692"/>
                <a:gd name="connsiteX504" fmla="*/ 1539732 w 1894106"/>
                <a:gd name="connsiteY504" fmla="*/ 1072050 h 1700692"/>
                <a:gd name="connsiteX505" fmla="*/ 1441529 w 1894106"/>
                <a:gd name="connsiteY505" fmla="*/ 1021758 h 1700692"/>
                <a:gd name="connsiteX506" fmla="*/ 1416097 w 1894106"/>
                <a:gd name="connsiteY506" fmla="*/ 1007661 h 1700692"/>
                <a:gd name="connsiteX507" fmla="*/ 1392380 w 1894106"/>
                <a:gd name="connsiteY507" fmla="*/ 997183 h 1700692"/>
                <a:gd name="connsiteX508" fmla="*/ 1361805 w 1894106"/>
                <a:gd name="connsiteY508" fmla="*/ 983753 h 1700692"/>
                <a:gd name="connsiteX509" fmla="*/ 954230 w 1894106"/>
                <a:gd name="connsiteY509" fmla="*/ 985277 h 1700692"/>
                <a:gd name="connsiteX510" fmla="*/ 1411811 w 1894106"/>
                <a:gd name="connsiteY510" fmla="*/ 967370 h 1700692"/>
                <a:gd name="connsiteX511" fmla="*/ 1442768 w 1894106"/>
                <a:gd name="connsiteY511" fmla="*/ 980991 h 1700692"/>
                <a:gd name="connsiteX512" fmla="*/ 1466104 w 1894106"/>
                <a:gd name="connsiteY512" fmla="*/ 991278 h 1700692"/>
                <a:gd name="connsiteX513" fmla="*/ 1493631 w 1894106"/>
                <a:gd name="connsiteY513" fmla="*/ 1006327 h 1700692"/>
                <a:gd name="connsiteX514" fmla="*/ 1589738 w 1894106"/>
                <a:gd name="connsiteY514" fmla="*/ 1055572 h 1700692"/>
                <a:gd name="connsiteX515" fmla="*/ 1663747 w 1894106"/>
                <a:gd name="connsiteY515" fmla="*/ 1080718 h 1700692"/>
                <a:gd name="connsiteX516" fmla="*/ 1358471 w 1894106"/>
                <a:gd name="connsiteY516" fmla="*/ 1271980 h 1700692"/>
                <a:gd name="connsiteX517" fmla="*/ 1074245 w 1894106"/>
                <a:gd name="connsiteY517" fmla="*/ 1207686 h 1700692"/>
                <a:gd name="connsiteX518" fmla="*/ 1074245 w 1894106"/>
                <a:gd name="connsiteY518" fmla="*/ 1207686 h 1700692"/>
                <a:gd name="connsiteX519" fmla="*/ 972518 w 1894106"/>
                <a:gd name="connsiteY519" fmla="*/ 1154917 h 1700692"/>
                <a:gd name="connsiteX520" fmla="*/ 1039669 w 1894106"/>
                <a:gd name="connsiteY520" fmla="*/ 1187779 h 17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Lst>
              <a:rect l="l" t="t" r="r" b="b"/>
              <a:pathLst>
                <a:path w="1894106" h="1700692">
                  <a:moveTo>
                    <a:pt x="1893395" y="999660"/>
                  </a:moveTo>
                  <a:cubicBezTo>
                    <a:pt x="1896062" y="994135"/>
                    <a:pt x="1890728" y="988135"/>
                    <a:pt x="1885775" y="989468"/>
                  </a:cubicBezTo>
                  <a:cubicBezTo>
                    <a:pt x="1749854" y="1027568"/>
                    <a:pt x="1621552" y="925460"/>
                    <a:pt x="1572784" y="904696"/>
                  </a:cubicBezTo>
                  <a:cubicBezTo>
                    <a:pt x="1480296" y="865453"/>
                    <a:pt x="1184831" y="698479"/>
                    <a:pt x="804974" y="1017853"/>
                  </a:cubicBezTo>
                  <a:cubicBezTo>
                    <a:pt x="811832" y="991754"/>
                    <a:pt x="812022" y="964608"/>
                    <a:pt x="797544" y="944510"/>
                  </a:cubicBezTo>
                  <a:cubicBezTo>
                    <a:pt x="827834" y="951844"/>
                    <a:pt x="863171" y="951178"/>
                    <a:pt x="875173" y="916030"/>
                  </a:cubicBezTo>
                  <a:cubicBezTo>
                    <a:pt x="878126" y="907363"/>
                    <a:pt x="877554" y="896885"/>
                    <a:pt x="874411" y="886503"/>
                  </a:cubicBezTo>
                  <a:cubicBezTo>
                    <a:pt x="912892" y="836401"/>
                    <a:pt x="963088" y="782204"/>
                    <a:pt x="1019381" y="734389"/>
                  </a:cubicBezTo>
                  <a:cubicBezTo>
                    <a:pt x="1056338" y="702766"/>
                    <a:pt x="1095486" y="673810"/>
                    <a:pt x="1133967" y="649616"/>
                  </a:cubicBezTo>
                  <a:cubicBezTo>
                    <a:pt x="1172448" y="625327"/>
                    <a:pt x="1210358" y="605801"/>
                    <a:pt x="1243981" y="591895"/>
                  </a:cubicBezTo>
                  <a:cubicBezTo>
                    <a:pt x="1283319" y="575321"/>
                    <a:pt x="1316371" y="567130"/>
                    <a:pt x="1337135" y="562939"/>
                  </a:cubicBezTo>
                  <a:cubicBezTo>
                    <a:pt x="1346089" y="563320"/>
                    <a:pt x="1364853" y="564272"/>
                    <a:pt x="1383903" y="567606"/>
                  </a:cubicBezTo>
                  <a:cubicBezTo>
                    <a:pt x="1410573" y="571702"/>
                    <a:pt x="1436100" y="581608"/>
                    <a:pt x="1443053" y="583417"/>
                  </a:cubicBezTo>
                  <a:cubicBezTo>
                    <a:pt x="1457341" y="586465"/>
                    <a:pt x="1472009" y="581512"/>
                    <a:pt x="1476677" y="569987"/>
                  </a:cubicBezTo>
                  <a:cubicBezTo>
                    <a:pt x="1481439" y="558557"/>
                    <a:pt x="1470961" y="543508"/>
                    <a:pt x="1452769" y="539507"/>
                  </a:cubicBezTo>
                  <a:cubicBezTo>
                    <a:pt x="1448292" y="538459"/>
                    <a:pt x="1437814" y="537793"/>
                    <a:pt x="1424956" y="538650"/>
                  </a:cubicBezTo>
                  <a:cubicBezTo>
                    <a:pt x="1412097" y="539317"/>
                    <a:pt x="1396952" y="541698"/>
                    <a:pt x="1383046" y="545222"/>
                  </a:cubicBezTo>
                  <a:cubicBezTo>
                    <a:pt x="1359233" y="550937"/>
                    <a:pt x="1338755" y="559605"/>
                    <a:pt x="1333135" y="562177"/>
                  </a:cubicBezTo>
                  <a:cubicBezTo>
                    <a:pt x="1312085" y="565987"/>
                    <a:pt x="1280176" y="573607"/>
                    <a:pt x="1242647" y="588751"/>
                  </a:cubicBezTo>
                  <a:cubicBezTo>
                    <a:pt x="1208643" y="602277"/>
                    <a:pt x="1170353" y="621327"/>
                    <a:pt x="1131395" y="645425"/>
                  </a:cubicBezTo>
                  <a:cubicBezTo>
                    <a:pt x="1092438" y="669428"/>
                    <a:pt x="1052719" y="698194"/>
                    <a:pt x="1015381" y="729626"/>
                  </a:cubicBezTo>
                  <a:cubicBezTo>
                    <a:pt x="959755" y="776108"/>
                    <a:pt x="909939" y="828781"/>
                    <a:pt x="871172" y="878026"/>
                  </a:cubicBezTo>
                  <a:cubicBezTo>
                    <a:pt x="871267" y="855166"/>
                    <a:pt x="829262" y="838783"/>
                    <a:pt x="820213" y="849355"/>
                  </a:cubicBezTo>
                  <a:cubicBezTo>
                    <a:pt x="824690" y="836116"/>
                    <a:pt x="789162" y="808303"/>
                    <a:pt x="769540" y="820114"/>
                  </a:cubicBezTo>
                  <a:cubicBezTo>
                    <a:pt x="792115" y="761630"/>
                    <a:pt x="812022" y="691907"/>
                    <a:pt x="823547" y="620374"/>
                  </a:cubicBezTo>
                  <a:cubicBezTo>
                    <a:pt x="831453" y="572178"/>
                    <a:pt x="836025" y="523410"/>
                    <a:pt x="836692" y="477595"/>
                  </a:cubicBezTo>
                  <a:cubicBezTo>
                    <a:pt x="837454" y="431875"/>
                    <a:pt x="834310" y="389107"/>
                    <a:pt x="828595" y="353008"/>
                  </a:cubicBezTo>
                  <a:cubicBezTo>
                    <a:pt x="822404" y="313003"/>
                    <a:pt x="812784" y="281665"/>
                    <a:pt x="805259" y="261568"/>
                  </a:cubicBezTo>
                  <a:cubicBezTo>
                    <a:pt x="804497" y="255472"/>
                    <a:pt x="801544" y="233469"/>
                    <a:pt x="794305" y="210037"/>
                  </a:cubicBezTo>
                  <a:cubicBezTo>
                    <a:pt x="790114" y="196226"/>
                    <a:pt x="784495" y="182034"/>
                    <a:pt x="778494" y="170604"/>
                  </a:cubicBezTo>
                  <a:cubicBezTo>
                    <a:pt x="772588" y="159174"/>
                    <a:pt x="766683" y="150506"/>
                    <a:pt x="763540" y="147172"/>
                  </a:cubicBezTo>
                  <a:cubicBezTo>
                    <a:pt x="750872" y="133552"/>
                    <a:pt x="732584" y="132313"/>
                    <a:pt x="725154" y="142219"/>
                  </a:cubicBezTo>
                  <a:cubicBezTo>
                    <a:pt x="717629" y="152221"/>
                    <a:pt x="720868" y="167365"/>
                    <a:pt x="730774" y="178033"/>
                  </a:cubicBezTo>
                  <a:cubicBezTo>
                    <a:pt x="735917" y="183177"/>
                    <a:pt x="757444" y="200036"/>
                    <a:pt x="774589" y="220896"/>
                  </a:cubicBezTo>
                  <a:cubicBezTo>
                    <a:pt x="787162" y="235564"/>
                    <a:pt x="797639" y="251185"/>
                    <a:pt x="802497" y="258710"/>
                  </a:cubicBezTo>
                  <a:cubicBezTo>
                    <a:pt x="809450" y="278713"/>
                    <a:pt x="819261" y="311383"/>
                    <a:pt x="825071" y="353579"/>
                  </a:cubicBezTo>
                  <a:cubicBezTo>
                    <a:pt x="830310" y="389584"/>
                    <a:pt x="832786" y="432065"/>
                    <a:pt x="831548" y="477595"/>
                  </a:cubicBezTo>
                  <a:cubicBezTo>
                    <a:pt x="830405" y="523029"/>
                    <a:pt x="825452" y="571511"/>
                    <a:pt x="817070" y="619422"/>
                  </a:cubicBezTo>
                  <a:cubicBezTo>
                    <a:pt x="804688" y="692288"/>
                    <a:pt x="783733" y="763154"/>
                    <a:pt x="760206" y="821733"/>
                  </a:cubicBezTo>
                  <a:cubicBezTo>
                    <a:pt x="749728" y="824305"/>
                    <a:pt x="740394" y="829162"/>
                    <a:pt x="734393" y="836116"/>
                  </a:cubicBezTo>
                  <a:cubicBezTo>
                    <a:pt x="710295" y="864405"/>
                    <a:pt x="727726" y="895171"/>
                    <a:pt x="749538" y="917459"/>
                  </a:cubicBezTo>
                  <a:cubicBezTo>
                    <a:pt x="724868" y="915268"/>
                    <a:pt x="701532" y="929270"/>
                    <a:pt x="682577" y="948511"/>
                  </a:cubicBezTo>
                  <a:cubicBezTo>
                    <a:pt x="763444" y="458830"/>
                    <a:pt x="469027" y="289952"/>
                    <a:pt x="388064" y="230421"/>
                  </a:cubicBezTo>
                  <a:cubicBezTo>
                    <a:pt x="345392" y="199084"/>
                    <a:pt x="192135" y="140886"/>
                    <a:pt x="155464" y="4488"/>
                  </a:cubicBezTo>
                  <a:cubicBezTo>
                    <a:pt x="154130" y="-465"/>
                    <a:pt x="146224" y="-1894"/>
                    <a:pt x="142891" y="3154"/>
                  </a:cubicBezTo>
                  <a:cubicBezTo>
                    <a:pt x="25924" y="176986"/>
                    <a:pt x="-64278" y="403109"/>
                    <a:pt x="59166" y="598848"/>
                  </a:cubicBezTo>
                  <a:cubicBezTo>
                    <a:pt x="110601" y="680287"/>
                    <a:pt x="252238" y="858785"/>
                    <a:pt x="480647" y="944320"/>
                  </a:cubicBezTo>
                  <a:cubicBezTo>
                    <a:pt x="375491" y="943653"/>
                    <a:pt x="287671" y="977467"/>
                    <a:pt x="247475" y="997660"/>
                  </a:cubicBezTo>
                  <a:cubicBezTo>
                    <a:pt x="126984" y="1058239"/>
                    <a:pt x="104029" y="1198256"/>
                    <a:pt x="110125" y="1320367"/>
                  </a:cubicBezTo>
                  <a:cubicBezTo>
                    <a:pt x="110315" y="1323891"/>
                    <a:pt x="114697" y="1325605"/>
                    <a:pt x="116792" y="1323510"/>
                  </a:cubicBezTo>
                  <a:cubicBezTo>
                    <a:pt x="176133" y="1266455"/>
                    <a:pt x="270145" y="1283505"/>
                    <a:pt x="300910" y="1280647"/>
                  </a:cubicBezTo>
                  <a:cubicBezTo>
                    <a:pt x="353107" y="1275885"/>
                    <a:pt x="517414" y="1278742"/>
                    <a:pt x="627904" y="1085956"/>
                  </a:cubicBezTo>
                  <a:cubicBezTo>
                    <a:pt x="628094" y="1096910"/>
                    <a:pt x="629237" y="1108340"/>
                    <a:pt x="631809" y="1120246"/>
                  </a:cubicBezTo>
                  <a:cubicBezTo>
                    <a:pt x="632666" y="1122723"/>
                    <a:pt x="632476" y="1123580"/>
                    <a:pt x="628094" y="1125580"/>
                  </a:cubicBezTo>
                  <a:cubicBezTo>
                    <a:pt x="618379" y="1130057"/>
                    <a:pt x="614378" y="1131010"/>
                    <a:pt x="601615" y="1142344"/>
                  </a:cubicBezTo>
                  <a:cubicBezTo>
                    <a:pt x="550370" y="1187207"/>
                    <a:pt x="485600" y="1369516"/>
                    <a:pt x="493696" y="1419903"/>
                  </a:cubicBezTo>
                  <a:cubicBezTo>
                    <a:pt x="494363" y="1419617"/>
                    <a:pt x="495030" y="1419236"/>
                    <a:pt x="495697" y="1418855"/>
                  </a:cubicBezTo>
                  <a:cubicBezTo>
                    <a:pt x="495697" y="1419617"/>
                    <a:pt x="495697" y="1420379"/>
                    <a:pt x="495792" y="1421046"/>
                  </a:cubicBezTo>
                  <a:cubicBezTo>
                    <a:pt x="543226" y="1402377"/>
                    <a:pt x="666956" y="1253596"/>
                    <a:pt x="679434" y="1186636"/>
                  </a:cubicBezTo>
                  <a:cubicBezTo>
                    <a:pt x="682577" y="1169872"/>
                    <a:pt x="681339" y="1165966"/>
                    <a:pt x="680291" y="1155298"/>
                  </a:cubicBezTo>
                  <a:cubicBezTo>
                    <a:pt x="679815" y="1150536"/>
                    <a:pt x="680386" y="1149964"/>
                    <a:pt x="682958" y="1149393"/>
                  </a:cubicBezTo>
                  <a:cubicBezTo>
                    <a:pt x="694579" y="1145583"/>
                    <a:pt x="704961" y="1140630"/>
                    <a:pt x="714486" y="1135201"/>
                  </a:cubicBezTo>
                  <a:cubicBezTo>
                    <a:pt x="605044" y="1328558"/>
                    <a:pt x="691435" y="1468385"/>
                    <a:pt x="713914" y="1515820"/>
                  </a:cubicBezTo>
                  <a:cubicBezTo>
                    <a:pt x="727154" y="1543728"/>
                    <a:pt x="789829" y="1615832"/>
                    <a:pt x="770969" y="1696033"/>
                  </a:cubicBezTo>
                  <a:cubicBezTo>
                    <a:pt x="770303" y="1698985"/>
                    <a:pt x="773922" y="1701843"/>
                    <a:pt x="777065" y="1700224"/>
                  </a:cubicBezTo>
                  <a:cubicBezTo>
                    <a:pt x="885174" y="1643169"/>
                    <a:pt x="993949" y="1551919"/>
                    <a:pt x="984520" y="1417426"/>
                  </a:cubicBezTo>
                  <a:cubicBezTo>
                    <a:pt x="981376" y="1372564"/>
                    <a:pt x="965660" y="1279790"/>
                    <a:pt x="911463" y="1189684"/>
                  </a:cubicBezTo>
                  <a:cubicBezTo>
                    <a:pt x="1101582" y="1342560"/>
                    <a:pt x="1327325" y="1373230"/>
                    <a:pt x="1423622" y="1375897"/>
                  </a:cubicBezTo>
                  <a:cubicBezTo>
                    <a:pt x="1655080" y="1382089"/>
                    <a:pt x="1803479" y="1189112"/>
                    <a:pt x="1893395" y="999660"/>
                  </a:cubicBezTo>
                  <a:close/>
                  <a:moveTo>
                    <a:pt x="296338" y="821447"/>
                  </a:moveTo>
                  <a:cubicBezTo>
                    <a:pt x="296338" y="821447"/>
                    <a:pt x="296338" y="821447"/>
                    <a:pt x="296338" y="821447"/>
                  </a:cubicBezTo>
                  <a:cubicBezTo>
                    <a:pt x="172894" y="730674"/>
                    <a:pt x="101076" y="628090"/>
                    <a:pt x="75930" y="588275"/>
                  </a:cubicBezTo>
                  <a:cubicBezTo>
                    <a:pt x="-18177" y="439114"/>
                    <a:pt x="5064" y="253281"/>
                    <a:pt x="145177" y="35825"/>
                  </a:cubicBezTo>
                  <a:cubicBezTo>
                    <a:pt x="165179" y="86784"/>
                    <a:pt x="202327" y="131742"/>
                    <a:pt x="258048" y="172795"/>
                  </a:cubicBezTo>
                  <a:cubicBezTo>
                    <a:pt x="287956" y="194797"/>
                    <a:pt x="317674" y="211657"/>
                    <a:pt x="341487" y="225182"/>
                  </a:cubicBezTo>
                  <a:cubicBezTo>
                    <a:pt x="356155" y="233564"/>
                    <a:pt x="368919" y="240708"/>
                    <a:pt x="376444" y="246232"/>
                  </a:cubicBezTo>
                  <a:cubicBezTo>
                    <a:pt x="381778" y="250138"/>
                    <a:pt x="388064" y="254614"/>
                    <a:pt x="395113" y="259567"/>
                  </a:cubicBezTo>
                  <a:cubicBezTo>
                    <a:pt x="403876" y="265663"/>
                    <a:pt x="413782" y="272712"/>
                    <a:pt x="424640" y="280713"/>
                  </a:cubicBezTo>
                  <a:cubicBezTo>
                    <a:pt x="503031" y="338434"/>
                    <a:pt x="739156" y="512170"/>
                    <a:pt x="661146" y="956702"/>
                  </a:cubicBezTo>
                  <a:cubicBezTo>
                    <a:pt x="726297" y="539507"/>
                    <a:pt x="503412" y="375487"/>
                    <a:pt x="429022" y="320813"/>
                  </a:cubicBezTo>
                  <a:cubicBezTo>
                    <a:pt x="418258" y="312907"/>
                    <a:pt x="408448" y="306049"/>
                    <a:pt x="399780" y="299953"/>
                  </a:cubicBezTo>
                  <a:cubicBezTo>
                    <a:pt x="392636" y="294905"/>
                    <a:pt x="386254" y="290428"/>
                    <a:pt x="380730" y="286428"/>
                  </a:cubicBezTo>
                  <a:cubicBezTo>
                    <a:pt x="374158" y="281570"/>
                    <a:pt x="361299" y="274331"/>
                    <a:pt x="347773" y="266616"/>
                  </a:cubicBezTo>
                  <a:cubicBezTo>
                    <a:pt x="323485" y="252805"/>
                    <a:pt x="293195" y="235660"/>
                    <a:pt x="262334" y="212990"/>
                  </a:cubicBezTo>
                  <a:cubicBezTo>
                    <a:pt x="215852" y="178795"/>
                    <a:pt x="181753" y="142029"/>
                    <a:pt x="158797" y="101262"/>
                  </a:cubicBezTo>
                  <a:cubicBezTo>
                    <a:pt x="40402" y="298334"/>
                    <a:pt x="23542" y="466641"/>
                    <a:pt x="108791" y="601801"/>
                  </a:cubicBezTo>
                  <a:cubicBezTo>
                    <a:pt x="133366" y="640758"/>
                    <a:pt x="203470" y="740770"/>
                    <a:pt x="324151" y="829639"/>
                  </a:cubicBezTo>
                  <a:lnTo>
                    <a:pt x="324151" y="829639"/>
                  </a:lnTo>
                  <a:cubicBezTo>
                    <a:pt x="406638" y="890313"/>
                    <a:pt x="495125" y="932413"/>
                    <a:pt x="588280" y="955464"/>
                  </a:cubicBezTo>
                  <a:cubicBezTo>
                    <a:pt x="485029" y="933080"/>
                    <a:pt x="387112" y="888217"/>
                    <a:pt x="296338" y="821447"/>
                  </a:cubicBezTo>
                  <a:close/>
                  <a:moveTo>
                    <a:pt x="496649" y="988230"/>
                  </a:moveTo>
                  <a:lnTo>
                    <a:pt x="496649" y="988230"/>
                  </a:lnTo>
                  <a:cubicBezTo>
                    <a:pt x="417496" y="995564"/>
                    <a:pt x="358632" y="1021567"/>
                    <a:pt x="337105" y="1032521"/>
                  </a:cubicBezTo>
                  <a:cubicBezTo>
                    <a:pt x="284623" y="1058905"/>
                    <a:pt x="252523" y="1111769"/>
                    <a:pt x="241379" y="1189874"/>
                  </a:cubicBezTo>
                  <a:cubicBezTo>
                    <a:pt x="250999" y="1188064"/>
                    <a:pt x="261096" y="1186636"/>
                    <a:pt x="271859" y="1185683"/>
                  </a:cubicBezTo>
                  <a:cubicBezTo>
                    <a:pt x="296719" y="1183397"/>
                    <a:pt x="318532" y="1183969"/>
                    <a:pt x="336153" y="1184350"/>
                  </a:cubicBezTo>
                  <a:cubicBezTo>
                    <a:pt x="345868" y="1184635"/>
                    <a:pt x="351583" y="1184731"/>
                    <a:pt x="353107" y="1184540"/>
                  </a:cubicBezTo>
                  <a:cubicBezTo>
                    <a:pt x="357298" y="1184159"/>
                    <a:pt x="362251" y="1183778"/>
                    <a:pt x="368157" y="1183397"/>
                  </a:cubicBezTo>
                  <a:cubicBezTo>
                    <a:pt x="373872" y="1183016"/>
                    <a:pt x="380349" y="1182540"/>
                    <a:pt x="387588" y="1181873"/>
                  </a:cubicBezTo>
                  <a:cubicBezTo>
                    <a:pt x="422926" y="1178635"/>
                    <a:pt x="517604" y="1169872"/>
                    <a:pt x="596471" y="1068621"/>
                  </a:cubicBezTo>
                  <a:cubicBezTo>
                    <a:pt x="512556" y="1190541"/>
                    <a:pt x="405590" y="1200542"/>
                    <a:pt x="366442" y="1204162"/>
                  </a:cubicBezTo>
                  <a:cubicBezTo>
                    <a:pt x="359203" y="1204828"/>
                    <a:pt x="352631" y="1205305"/>
                    <a:pt x="346821" y="1205686"/>
                  </a:cubicBezTo>
                  <a:cubicBezTo>
                    <a:pt x="340915" y="1206067"/>
                    <a:pt x="336153" y="1206448"/>
                    <a:pt x="331962" y="1206829"/>
                  </a:cubicBezTo>
                  <a:cubicBezTo>
                    <a:pt x="329200" y="1207114"/>
                    <a:pt x="319484" y="1206829"/>
                    <a:pt x="313674" y="1206638"/>
                  </a:cubicBezTo>
                  <a:cubicBezTo>
                    <a:pt x="296434" y="1206162"/>
                    <a:pt x="275002" y="1205686"/>
                    <a:pt x="250714" y="1207876"/>
                  </a:cubicBezTo>
                  <a:cubicBezTo>
                    <a:pt x="234616" y="1209400"/>
                    <a:pt x="219757" y="1211877"/>
                    <a:pt x="205756" y="1215401"/>
                  </a:cubicBezTo>
                  <a:cubicBezTo>
                    <a:pt x="214995" y="1124342"/>
                    <a:pt x="249952" y="1063001"/>
                    <a:pt x="309673" y="1032997"/>
                  </a:cubicBezTo>
                  <a:cubicBezTo>
                    <a:pt x="331867" y="1021853"/>
                    <a:pt x="392255" y="994993"/>
                    <a:pt x="473313" y="987563"/>
                  </a:cubicBezTo>
                  <a:lnTo>
                    <a:pt x="473313" y="987563"/>
                  </a:lnTo>
                  <a:cubicBezTo>
                    <a:pt x="495982" y="985468"/>
                    <a:pt x="518176" y="985182"/>
                    <a:pt x="539988" y="986611"/>
                  </a:cubicBezTo>
                  <a:cubicBezTo>
                    <a:pt x="525796" y="986325"/>
                    <a:pt x="511318" y="986896"/>
                    <a:pt x="496649" y="988230"/>
                  </a:cubicBezTo>
                  <a:close/>
                  <a:moveTo>
                    <a:pt x="622189" y="1007756"/>
                  </a:moveTo>
                  <a:cubicBezTo>
                    <a:pt x="541702" y="1156060"/>
                    <a:pt x="425402" y="1166728"/>
                    <a:pt x="386445" y="1170348"/>
                  </a:cubicBezTo>
                  <a:cubicBezTo>
                    <a:pt x="379396" y="1171015"/>
                    <a:pt x="373015" y="1171396"/>
                    <a:pt x="367300" y="1171872"/>
                  </a:cubicBezTo>
                  <a:cubicBezTo>
                    <a:pt x="361204" y="1172253"/>
                    <a:pt x="356251" y="1172634"/>
                    <a:pt x="351964" y="1173015"/>
                  </a:cubicBezTo>
                  <a:cubicBezTo>
                    <a:pt x="351583" y="1173015"/>
                    <a:pt x="348916" y="1173110"/>
                    <a:pt x="336439" y="1172729"/>
                  </a:cubicBezTo>
                  <a:cubicBezTo>
                    <a:pt x="318627" y="1172253"/>
                    <a:pt x="296338" y="1171681"/>
                    <a:pt x="270716" y="1174063"/>
                  </a:cubicBezTo>
                  <a:cubicBezTo>
                    <a:pt x="265382" y="1174539"/>
                    <a:pt x="260334" y="1175110"/>
                    <a:pt x="255381" y="1175777"/>
                  </a:cubicBezTo>
                  <a:cubicBezTo>
                    <a:pt x="267763" y="1110245"/>
                    <a:pt x="297005" y="1065478"/>
                    <a:pt x="342249" y="1042713"/>
                  </a:cubicBezTo>
                  <a:cubicBezTo>
                    <a:pt x="363204" y="1032140"/>
                    <a:pt x="420449" y="1006804"/>
                    <a:pt x="497697" y="999660"/>
                  </a:cubicBezTo>
                  <a:lnTo>
                    <a:pt x="497697" y="999660"/>
                  </a:lnTo>
                  <a:cubicBezTo>
                    <a:pt x="540845" y="995755"/>
                    <a:pt x="582660" y="998422"/>
                    <a:pt x="622189" y="1007756"/>
                  </a:cubicBezTo>
                  <a:close/>
                  <a:moveTo>
                    <a:pt x="534559" y="881550"/>
                  </a:moveTo>
                  <a:cubicBezTo>
                    <a:pt x="530844" y="879740"/>
                    <a:pt x="527129" y="877645"/>
                    <a:pt x="523414" y="875740"/>
                  </a:cubicBezTo>
                  <a:cubicBezTo>
                    <a:pt x="528177" y="853546"/>
                    <a:pt x="536940" y="833449"/>
                    <a:pt x="557514" y="820399"/>
                  </a:cubicBezTo>
                  <a:cubicBezTo>
                    <a:pt x="577802" y="807541"/>
                    <a:pt x="594471" y="808207"/>
                    <a:pt x="615235" y="809731"/>
                  </a:cubicBezTo>
                  <a:cubicBezTo>
                    <a:pt x="615902" y="814970"/>
                    <a:pt x="616474" y="820304"/>
                    <a:pt x="616950" y="825733"/>
                  </a:cubicBezTo>
                  <a:cubicBezTo>
                    <a:pt x="583898" y="816685"/>
                    <a:pt x="543798" y="848117"/>
                    <a:pt x="534559" y="881550"/>
                  </a:cubicBezTo>
                  <a:close/>
                  <a:moveTo>
                    <a:pt x="485124" y="854594"/>
                  </a:moveTo>
                  <a:cubicBezTo>
                    <a:pt x="473980" y="847927"/>
                    <a:pt x="462931" y="840878"/>
                    <a:pt x="452072" y="833544"/>
                  </a:cubicBezTo>
                  <a:cubicBezTo>
                    <a:pt x="466741" y="798682"/>
                    <a:pt x="477885" y="767345"/>
                    <a:pt x="510365" y="744199"/>
                  </a:cubicBezTo>
                  <a:cubicBezTo>
                    <a:pt x="538940" y="723816"/>
                    <a:pt x="567515" y="717625"/>
                    <a:pt x="599710" y="728864"/>
                  </a:cubicBezTo>
                  <a:cubicBezTo>
                    <a:pt x="602948" y="740770"/>
                    <a:pt x="605901" y="753058"/>
                    <a:pt x="608377" y="766012"/>
                  </a:cubicBezTo>
                  <a:cubicBezTo>
                    <a:pt x="581803" y="758963"/>
                    <a:pt x="552371" y="765440"/>
                    <a:pt x="531034" y="783347"/>
                  </a:cubicBezTo>
                  <a:cubicBezTo>
                    <a:pt x="516366" y="795730"/>
                    <a:pt x="504269" y="810208"/>
                    <a:pt x="493982" y="826400"/>
                  </a:cubicBezTo>
                  <a:cubicBezTo>
                    <a:pt x="488648" y="834687"/>
                    <a:pt x="486838" y="844688"/>
                    <a:pt x="485124" y="854594"/>
                  </a:cubicBezTo>
                  <a:close/>
                  <a:moveTo>
                    <a:pt x="495601" y="736675"/>
                  </a:moveTo>
                  <a:cubicBezTo>
                    <a:pt x="495697" y="737627"/>
                    <a:pt x="495887" y="738389"/>
                    <a:pt x="496268" y="739056"/>
                  </a:cubicBezTo>
                  <a:cubicBezTo>
                    <a:pt x="494744" y="740294"/>
                    <a:pt x="493125" y="741437"/>
                    <a:pt x="491696" y="742771"/>
                  </a:cubicBezTo>
                  <a:cubicBezTo>
                    <a:pt x="486076" y="734484"/>
                    <a:pt x="485505" y="724959"/>
                    <a:pt x="490267" y="714196"/>
                  </a:cubicBezTo>
                  <a:cubicBezTo>
                    <a:pt x="495982" y="703813"/>
                    <a:pt x="506174" y="700480"/>
                    <a:pt x="517509" y="706195"/>
                  </a:cubicBezTo>
                  <a:cubicBezTo>
                    <a:pt x="521700" y="709909"/>
                    <a:pt x="525034" y="714291"/>
                    <a:pt x="527891" y="719053"/>
                  </a:cubicBezTo>
                  <a:cubicBezTo>
                    <a:pt x="523795" y="720863"/>
                    <a:pt x="519890" y="722959"/>
                    <a:pt x="516080" y="725149"/>
                  </a:cubicBezTo>
                  <a:cubicBezTo>
                    <a:pt x="514747" y="720577"/>
                    <a:pt x="510365" y="716672"/>
                    <a:pt x="505603" y="718196"/>
                  </a:cubicBezTo>
                  <a:cubicBezTo>
                    <a:pt x="497792" y="720673"/>
                    <a:pt x="495125" y="729340"/>
                    <a:pt x="495601" y="736675"/>
                  </a:cubicBezTo>
                  <a:close/>
                  <a:moveTo>
                    <a:pt x="449786" y="699146"/>
                  </a:moveTo>
                  <a:cubicBezTo>
                    <a:pt x="427688" y="692860"/>
                    <a:pt x="408543" y="715243"/>
                    <a:pt x="409305" y="738294"/>
                  </a:cubicBezTo>
                  <a:cubicBezTo>
                    <a:pt x="392636" y="739437"/>
                    <a:pt x="373300" y="752677"/>
                    <a:pt x="369395" y="768774"/>
                  </a:cubicBezTo>
                  <a:cubicBezTo>
                    <a:pt x="298339" y="704956"/>
                    <a:pt x="255476" y="643520"/>
                    <a:pt x="238331" y="616279"/>
                  </a:cubicBezTo>
                  <a:cubicBezTo>
                    <a:pt x="201279" y="557605"/>
                    <a:pt x="191944" y="487405"/>
                    <a:pt x="209851" y="407014"/>
                  </a:cubicBezTo>
                  <a:cubicBezTo>
                    <a:pt x="211375" y="426255"/>
                    <a:pt x="214614" y="445591"/>
                    <a:pt x="217662" y="464545"/>
                  </a:cubicBezTo>
                  <a:cubicBezTo>
                    <a:pt x="218138" y="467593"/>
                    <a:pt x="222901" y="467593"/>
                    <a:pt x="223091" y="464450"/>
                  </a:cubicBezTo>
                  <a:cubicBezTo>
                    <a:pt x="224710" y="442257"/>
                    <a:pt x="218805" y="420064"/>
                    <a:pt x="220329" y="397870"/>
                  </a:cubicBezTo>
                  <a:cubicBezTo>
                    <a:pt x="220424" y="396823"/>
                    <a:pt x="220519" y="395680"/>
                    <a:pt x="220805" y="394346"/>
                  </a:cubicBezTo>
                  <a:cubicBezTo>
                    <a:pt x="222329" y="401871"/>
                    <a:pt x="224234" y="409205"/>
                    <a:pt x="226520" y="416444"/>
                  </a:cubicBezTo>
                  <a:cubicBezTo>
                    <a:pt x="231283" y="431589"/>
                    <a:pt x="233378" y="453877"/>
                    <a:pt x="249571" y="461212"/>
                  </a:cubicBezTo>
                  <a:cubicBezTo>
                    <a:pt x="251761" y="462164"/>
                    <a:pt x="254428" y="459592"/>
                    <a:pt x="253190" y="457402"/>
                  </a:cubicBezTo>
                  <a:cubicBezTo>
                    <a:pt x="240331" y="434923"/>
                    <a:pt x="231473" y="403776"/>
                    <a:pt x="230711" y="375582"/>
                  </a:cubicBezTo>
                  <a:cubicBezTo>
                    <a:pt x="232045" y="378249"/>
                    <a:pt x="233188" y="380535"/>
                    <a:pt x="233950" y="382154"/>
                  </a:cubicBezTo>
                  <a:cubicBezTo>
                    <a:pt x="243951" y="404347"/>
                    <a:pt x="257762" y="431113"/>
                    <a:pt x="279670" y="443305"/>
                  </a:cubicBezTo>
                  <a:cubicBezTo>
                    <a:pt x="282146" y="444638"/>
                    <a:pt x="284527" y="441019"/>
                    <a:pt x="282813" y="439018"/>
                  </a:cubicBezTo>
                  <a:cubicBezTo>
                    <a:pt x="266620" y="419873"/>
                    <a:pt x="252333" y="396918"/>
                    <a:pt x="243856" y="373296"/>
                  </a:cubicBezTo>
                  <a:cubicBezTo>
                    <a:pt x="251190" y="381868"/>
                    <a:pt x="258619" y="390441"/>
                    <a:pt x="266525" y="398442"/>
                  </a:cubicBezTo>
                  <a:cubicBezTo>
                    <a:pt x="280622" y="412729"/>
                    <a:pt x="294338" y="419968"/>
                    <a:pt x="312245" y="428065"/>
                  </a:cubicBezTo>
                  <a:cubicBezTo>
                    <a:pt x="314531" y="429112"/>
                    <a:pt x="315865" y="425969"/>
                    <a:pt x="314245" y="424445"/>
                  </a:cubicBezTo>
                  <a:cubicBezTo>
                    <a:pt x="297386" y="409110"/>
                    <a:pt x="279289" y="397013"/>
                    <a:pt x="264430" y="379106"/>
                  </a:cubicBezTo>
                  <a:cubicBezTo>
                    <a:pt x="258429" y="371867"/>
                    <a:pt x="252238" y="364723"/>
                    <a:pt x="246142" y="357484"/>
                  </a:cubicBezTo>
                  <a:cubicBezTo>
                    <a:pt x="247285" y="358342"/>
                    <a:pt x="248332" y="359199"/>
                    <a:pt x="249475" y="360056"/>
                  </a:cubicBezTo>
                  <a:cubicBezTo>
                    <a:pt x="285004" y="386250"/>
                    <a:pt x="318151" y="405014"/>
                    <a:pt x="344821" y="420159"/>
                  </a:cubicBezTo>
                  <a:cubicBezTo>
                    <a:pt x="363490" y="430732"/>
                    <a:pt x="367300" y="433208"/>
                    <a:pt x="367871" y="433589"/>
                  </a:cubicBezTo>
                  <a:cubicBezTo>
                    <a:pt x="373872" y="437971"/>
                    <a:pt x="380825" y="442924"/>
                    <a:pt x="389398" y="448924"/>
                  </a:cubicBezTo>
                  <a:cubicBezTo>
                    <a:pt x="397399" y="454544"/>
                    <a:pt x="406352" y="460831"/>
                    <a:pt x="416163" y="468070"/>
                  </a:cubicBezTo>
                  <a:cubicBezTo>
                    <a:pt x="427402" y="476356"/>
                    <a:pt x="443309" y="488167"/>
                    <a:pt x="461216" y="504169"/>
                  </a:cubicBezTo>
                  <a:cubicBezTo>
                    <a:pt x="436165" y="487596"/>
                    <a:pt x="408924" y="475594"/>
                    <a:pt x="377491" y="474547"/>
                  </a:cubicBezTo>
                  <a:cubicBezTo>
                    <a:pt x="335010" y="473118"/>
                    <a:pt x="285766" y="493978"/>
                    <a:pt x="275193" y="538840"/>
                  </a:cubicBezTo>
                  <a:cubicBezTo>
                    <a:pt x="265954" y="577702"/>
                    <a:pt x="281003" y="626185"/>
                    <a:pt x="317579" y="646759"/>
                  </a:cubicBezTo>
                  <a:cubicBezTo>
                    <a:pt x="353393" y="666952"/>
                    <a:pt x="402352" y="651235"/>
                    <a:pt x="414544" y="609230"/>
                  </a:cubicBezTo>
                  <a:cubicBezTo>
                    <a:pt x="422449" y="581893"/>
                    <a:pt x="416258" y="536269"/>
                    <a:pt x="381111" y="530458"/>
                  </a:cubicBezTo>
                  <a:cubicBezTo>
                    <a:pt x="348821" y="525220"/>
                    <a:pt x="329390" y="554747"/>
                    <a:pt x="341963" y="584084"/>
                  </a:cubicBezTo>
                  <a:cubicBezTo>
                    <a:pt x="345297" y="591895"/>
                    <a:pt x="352345" y="604372"/>
                    <a:pt x="362823" y="602753"/>
                  </a:cubicBezTo>
                  <a:cubicBezTo>
                    <a:pt x="374158" y="600943"/>
                    <a:pt x="376539" y="591609"/>
                    <a:pt x="378730" y="581989"/>
                  </a:cubicBezTo>
                  <a:cubicBezTo>
                    <a:pt x="378825" y="581703"/>
                    <a:pt x="379015" y="581512"/>
                    <a:pt x="379111" y="581227"/>
                  </a:cubicBezTo>
                  <a:cubicBezTo>
                    <a:pt x="379301" y="580274"/>
                    <a:pt x="379492" y="579417"/>
                    <a:pt x="379587" y="578464"/>
                  </a:cubicBezTo>
                  <a:cubicBezTo>
                    <a:pt x="381111" y="570368"/>
                    <a:pt x="367681" y="566939"/>
                    <a:pt x="365490" y="574940"/>
                  </a:cubicBezTo>
                  <a:cubicBezTo>
                    <a:pt x="365585" y="574750"/>
                    <a:pt x="361966" y="588370"/>
                    <a:pt x="361108" y="587513"/>
                  </a:cubicBezTo>
                  <a:cubicBezTo>
                    <a:pt x="357013" y="583608"/>
                    <a:pt x="354346" y="576845"/>
                    <a:pt x="353679" y="571321"/>
                  </a:cubicBezTo>
                  <a:cubicBezTo>
                    <a:pt x="351679" y="554366"/>
                    <a:pt x="365966" y="533125"/>
                    <a:pt x="385588" y="548461"/>
                  </a:cubicBezTo>
                  <a:cubicBezTo>
                    <a:pt x="411400" y="568654"/>
                    <a:pt x="408352" y="611040"/>
                    <a:pt x="381873" y="629995"/>
                  </a:cubicBezTo>
                  <a:cubicBezTo>
                    <a:pt x="318722" y="675143"/>
                    <a:pt x="259191" y="569035"/>
                    <a:pt x="301006" y="519219"/>
                  </a:cubicBezTo>
                  <a:cubicBezTo>
                    <a:pt x="344821" y="466927"/>
                    <a:pt x="421306" y="488834"/>
                    <a:pt x="468360" y="522838"/>
                  </a:cubicBezTo>
                  <a:cubicBezTo>
                    <a:pt x="478837" y="530363"/>
                    <a:pt x="492172" y="539412"/>
                    <a:pt x="505603" y="549699"/>
                  </a:cubicBezTo>
                  <a:cubicBezTo>
                    <a:pt x="525224" y="572654"/>
                    <a:pt x="544941" y="600277"/>
                    <a:pt x="562372" y="633709"/>
                  </a:cubicBezTo>
                  <a:cubicBezTo>
                    <a:pt x="547703" y="635424"/>
                    <a:pt x="531606" y="650473"/>
                    <a:pt x="524367" y="664285"/>
                  </a:cubicBezTo>
                  <a:cubicBezTo>
                    <a:pt x="508365" y="655617"/>
                    <a:pt x="495792" y="649711"/>
                    <a:pt x="477790" y="660379"/>
                  </a:cubicBezTo>
                  <a:cubicBezTo>
                    <a:pt x="463121" y="668666"/>
                    <a:pt x="453501" y="683144"/>
                    <a:pt x="449786" y="699146"/>
                  </a:cubicBezTo>
                  <a:close/>
                  <a:moveTo>
                    <a:pt x="463407" y="774584"/>
                  </a:moveTo>
                  <a:cubicBezTo>
                    <a:pt x="461788" y="777156"/>
                    <a:pt x="460264" y="779823"/>
                    <a:pt x="458835" y="782490"/>
                  </a:cubicBezTo>
                  <a:cubicBezTo>
                    <a:pt x="456073" y="778108"/>
                    <a:pt x="453215" y="773632"/>
                    <a:pt x="451501" y="768964"/>
                  </a:cubicBezTo>
                  <a:cubicBezTo>
                    <a:pt x="443976" y="748867"/>
                    <a:pt x="464740" y="736579"/>
                    <a:pt x="480076" y="751629"/>
                  </a:cubicBezTo>
                  <a:cubicBezTo>
                    <a:pt x="480457" y="752010"/>
                    <a:pt x="480933" y="752200"/>
                    <a:pt x="481314" y="752486"/>
                  </a:cubicBezTo>
                  <a:cubicBezTo>
                    <a:pt x="478742" y="755058"/>
                    <a:pt x="476266" y="757820"/>
                    <a:pt x="473884" y="760487"/>
                  </a:cubicBezTo>
                  <a:cubicBezTo>
                    <a:pt x="473313" y="759439"/>
                    <a:pt x="472741" y="758487"/>
                    <a:pt x="472265" y="757439"/>
                  </a:cubicBezTo>
                  <a:cubicBezTo>
                    <a:pt x="471027" y="754772"/>
                    <a:pt x="467788" y="753439"/>
                    <a:pt x="465121" y="754677"/>
                  </a:cubicBezTo>
                  <a:cubicBezTo>
                    <a:pt x="456454" y="758677"/>
                    <a:pt x="457406" y="768774"/>
                    <a:pt x="463407" y="774584"/>
                  </a:cubicBezTo>
                  <a:close/>
                  <a:moveTo>
                    <a:pt x="449310" y="795349"/>
                  </a:moveTo>
                  <a:cubicBezTo>
                    <a:pt x="450072" y="796111"/>
                    <a:pt x="451024" y="796587"/>
                    <a:pt x="451977" y="796968"/>
                  </a:cubicBezTo>
                  <a:cubicBezTo>
                    <a:pt x="450929" y="799349"/>
                    <a:pt x="450072" y="801826"/>
                    <a:pt x="449119" y="804207"/>
                  </a:cubicBezTo>
                  <a:cubicBezTo>
                    <a:pt x="448738" y="803731"/>
                    <a:pt x="448453" y="803254"/>
                    <a:pt x="448072" y="802873"/>
                  </a:cubicBezTo>
                  <a:cubicBezTo>
                    <a:pt x="445405" y="800302"/>
                    <a:pt x="441023" y="799635"/>
                    <a:pt x="438642" y="803064"/>
                  </a:cubicBezTo>
                  <a:cubicBezTo>
                    <a:pt x="434927" y="808398"/>
                    <a:pt x="435499" y="817066"/>
                    <a:pt x="441118" y="821066"/>
                  </a:cubicBezTo>
                  <a:cubicBezTo>
                    <a:pt x="441499" y="821352"/>
                    <a:pt x="441976" y="821257"/>
                    <a:pt x="442357" y="821447"/>
                  </a:cubicBezTo>
                  <a:cubicBezTo>
                    <a:pt x="441785" y="822876"/>
                    <a:pt x="441309" y="824209"/>
                    <a:pt x="440737" y="825638"/>
                  </a:cubicBezTo>
                  <a:cubicBezTo>
                    <a:pt x="436737" y="822781"/>
                    <a:pt x="432641" y="820114"/>
                    <a:pt x="428545" y="817161"/>
                  </a:cubicBezTo>
                  <a:lnTo>
                    <a:pt x="428545" y="817161"/>
                  </a:lnTo>
                  <a:cubicBezTo>
                    <a:pt x="423116" y="813160"/>
                    <a:pt x="417877" y="809160"/>
                    <a:pt x="412734" y="805064"/>
                  </a:cubicBezTo>
                  <a:cubicBezTo>
                    <a:pt x="412734" y="805064"/>
                    <a:pt x="412734" y="805064"/>
                    <a:pt x="412734" y="805064"/>
                  </a:cubicBezTo>
                  <a:cubicBezTo>
                    <a:pt x="409781" y="781537"/>
                    <a:pt x="437975" y="784204"/>
                    <a:pt x="449310" y="795349"/>
                  </a:cubicBezTo>
                  <a:close/>
                  <a:moveTo>
                    <a:pt x="557133" y="709147"/>
                  </a:moveTo>
                  <a:cubicBezTo>
                    <a:pt x="556942" y="709719"/>
                    <a:pt x="557038" y="710195"/>
                    <a:pt x="557038" y="710671"/>
                  </a:cubicBezTo>
                  <a:cubicBezTo>
                    <a:pt x="552942" y="711243"/>
                    <a:pt x="548846" y="712005"/>
                    <a:pt x="544750" y="713053"/>
                  </a:cubicBezTo>
                  <a:cubicBezTo>
                    <a:pt x="546655" y="704956"/>
                    <a:pt x="550561" y="696765"/>
                    <a:pt x="557323" y="692383"/>
                  </a:cubicBezTo>
                  <a:cubicBezTo>
                    <a:pt x="574278" y="681430"/>
                    <a:pt x="586565" y="698670"/>
                    <a:pt x="589804" y="713338"/>
                  </a:cubicBezTo>
                  <a:cubicBezTo>
                    <a:pt x="585517" y="711910"/>
                    <a:pt x="581136" y="711052"/>
                    <a:pt x="576659" y="710576"/>
                  </a:cubicBezTo>
                  <a:cubicBezTo>
                    <a:pt x="576850" y="705814"/>
                    <a:pt x="575135" y="700765"/>
                    <a:pt x="569992" y="699622"/>
                  </a:cubicBezTo>
                  <a:cubicBezTo>
                    <a:pt x="563705" y="698194"/>
                    <a:pt x="558657" y="703623"/>
                    <a:pt x="557133" y="709147"/>
                  </a:cubicBezTo>
                  <a:close/>
                  <a:moveTo>
                    <a:pt x="609901" y="774584"/>
                  </a:moveTo>
                  <a:cubicBezTo>
                    <a:pt x="611330" y="782585"/>
                    <a:pt x="612664" y="790681"/>
                    <a:pt x="613807" y="799063"/>
                  </a:cubicBezTo>
                  <a:cubicBezTo>
                    <a:pt x="609521" y="797444"/>
                    <a:pt x="604948" y="796682"/>
                    <a:pt x="600376" y="796396"/>
                  </a:cubicBezTo>
                  <a:cubicBezTo>
                    <a:pt x="600281" y="795158"/>
                    <a:pt x="600281" y="793825"/>
                    <a:pt x="600281" y="792491"/>
                  </a:cubicBezTo>
                  <a:cubicBezTo>
                    <a:pt x="600186" y="789729"/>
                    <a:pt x="601234" y="786205"/>
                    <a:pt x="600662" y="783538"/>
                  </a:cubicBezTo>
                  <a:cubicBezTo>
                    <a:pt x="600091" y="780585"/>
                    <a:pt x="599043" y="777632"/>
                    <a:pt x="598757" y="774679"/>
                  </a:cubicBezTo>
                  <a:cubicBezTo>
                    <a:pt x="602377" y="774679"/>
                    <a:pt x="606091" y="774584"/>
                    <a:pt x="609901" y="774584"/>
                  </a:cubicBezTo>
                  <a:close/>
                  <a:moveTo>
                    <a:pt x="519985" y="810970"/>
                  </a:moveTo>
                  <a:cubicBezTo>
                    <a:pt x="522748" y="815637"/>
                    <a:pt x="527415" y="822781"/>
                    <a:pt x="532082" y="826495"/>
                  </a:cubicBezTo>
                  <a:cubicBezTo>
                    <a:pt x="529796" y="829067"/>
                    <a:pt x="527891" y="831925"/>
                    <a:pt x="525986" y="834687"/>
                  </a:cubicBezTo>
                  <a:cubicBezTo>
                    <a:pt x="524557" y="833163"/>
                    <a:pt x="523033" y="831734"/>
                    <a:pt x="521700" y="830305"/>
                  </a:cubicBezTo>
                  <a:cubicBezTo>
                    <a:pt x="518842" y="827257"/>
                    <a:pt x="515890" y="823543"/>
                    <a:pt x="512556" y="820876"/>
                  </a:cubicBezTo>
                  <a:cubicBezTo>
                    <a:pt x="514842" y="817542"/>
                    <a:pt x="517318" y="814208"/>
                    <a:pt x="519985" y="810970"/>
                  </a:cubicBezTo>
                  <a:close/>
                  <a:moveTo>
                    <a:pt x="509317" y="853451"/>
                  </a:moveTo>
                  <a:cubicBezTo>
                    <a:pt x="511413" y="854118"/>
                    <a:pt x="513508" y="854975"/>
                    <a:pt x="515699" y="855547"/>
                  </a:cubicBezTo>
                  <a:cubicBezTo>
                    <a:pt x="513985" y="860023"/>
                    <a:pt x="512556" y="864691"/>
                    <a:pt x="511318" y="869548"/>
                  </a:cubicBezTo>
                  <a:cubicBezTo>
                    <a:pt x="506460" y="866977"/>
                    <a:pt x="501602" y="864214"/>
                    <a:pt x="496840" y="861452"/>
                  </a:cubicBezTo>
                  <a:cubicBezTo>
                    <a:pt x="497506" y="857547"/>
                    <a:pt x="498078" y="853642"/>
                    <a:pt x="498935" y="849832"/>
                  </a:cubicBezTo>
                  <a:cubicBezTo>
                    <a:pt x="502364" y="850975"/>
                    <a:pt x="505793" y="852213"/>
                    <a:pt x="509317" y="853451"/>
                  </a:cubicBezTo>
                  <a:close/>
                  <a:moveTo>
                    <a:pt x="551227" y="784776"/>
                  </a:moveTo>
                  <a:cubicBezTo>
                    <a:pt x="555514" y="782585"/>
                    <a:pt x="559800" y="780775"/>
                    <a:pt x="564181" y="779442"/>
                  </a:cubicBezTo>
                  <a:cubicBezTo>
                    <a:pt x="565420" y="783919"/>
                    <a:pt x="566467" y="788300"/>
                    <a:pt x="567515" y="792777"/>
                  </a:cubicBezTo>
                  <a:cubicBezTo>
                    <a:pt x="568182" y="795634"/>
                    <a:pt x="568849" y="798587"/>
                    <a:pt x="569801" y="801540"/>
                  </a:cubicBezTo>
                  <a:cubicBezTo>
                    <a:pt x="564658" y="803350"/>
                    <a:pt x="559800" y="805636"/>
                    <a:pt x="555228" y="808112"/>
                  </a:cubicBezTo>
                  <a:cubicBezTo>
                    <a:pt x="554466" y="805636"/>
                    <a:pt x="553704" y="803254"/>
                    <a:pt x="553228" y="800778"/>
                  </a:cubicBezTo>
                  <a:cubicBezTo>
                    <a:pt x="552275" y="795444"/>
                    <a:pt x="551418" y="790110"/>
                    <a:pt x="551227" y="784776"/>
                  </a:cubicBezTo>
                  <a:close/>
                  <a:moveTo>
                    <a:pt x="427879" y="452068"/>
                  </a:moveTo>
                  <a:cubicBezTo>
                    <a:pt x="417973" y="444733"/>
                    <a:pt x="408829" y="438352"/>
                    <a:pt x="400732" y="432637"/>
                  </a:cubicBezTo>
                  <a:cubicBezTo>
                    <a:pt x="392350" y="426731"/>
                    <a:pt x="385492" y="421873"/>
                    <a:pt x="379587" y="417587"/>
                  </a:cubicBezTo>
                  <a:cubicBezTo>
                    <a:pt x="377491" y="416063"/>
                    <a:pt x="369014" y="411110"/>
                    <a:pt x="354536" y="402919"/>
                  </a:cubicBezTo>
                  <a:cubicBezTo>
                    <a:pt x="328152" y="387964"/>
                    <a:pt x="295672" y="369486"/>
                    <a:pt x="261191" y="344054"/>
                  </a:cubicBezTo>
                  <a:cubicBezTo>
                    <a:pt x="246332" y="333100"/>
                    <a:pt x="232807" y="322147"/>
                    <a:pt x="220234" y="310907"/>
                  </a:cubicBezTo>
                  <a:cubicBezTo>
                    <a:pt x="167465" y="435494"/>
                    <a:pt x="167846" y="541698"/>
                    <a:pt x="221567" y="626851"/>
                  </a:cubicBezTo>
                  <a:cubicBezTo>
                    <a:pt x="243665" y="661903"/>
                    <a:pt x="307006" y="752296"/>
                    <a:pt x="416830" y="833068"/>
                  </a:cubicBezTo>
                  <a:lnTo>
                    <a:pt x="416830" y="833068"/>
                  </a:lnTo>
                  <a:cubicBezTo>
                    <a:pt x="437213" y="848022"/>
                    <a:pt x="458073" y="861643"/>
                    <a:pt x="479218" y="874120"/>
                  </a:cubicBezTo>
                  <a:cubicBezTo>
                    <a:pt x="445881" y="856880"/>
                    <a:pt x="413401" y="836687"/>
                    <a:pt x="381968" y="813541"/>
                  </a:cubicBezTo>
                  <a:lnTo>
                    <a:pt x="381968" y="813541"/>
                  </a:lnTo>
                  <a:cubicBezTo>
                    <a:pt x="269383" y="730674"/>
                    <a:pt x="204327" y="637900"/>
                    <a:pt x="181657" y="601896"/>
                  </a:cubicBezTo>
                  <a:cubicBezTo>
                    <a:pt x="120412" y="504931"/>
                    <a:pt x="123364" y="383773"/>
                    <a:pt x="190420" y="241756"/>
                  </a:cubicBezTo>
                  <a:cubicBezTo>
                    <a:pt x="207756" y="259282"/>
                    <a:pt x="227377" y="276046"/>
                    <a:pt x="249761" y="292524"/>
                  </a:cubicBezTo>
                  <a:cubicBezTo>
                    <a:pt x="283480" y="317289"/>
                    <a:pt x="315388" y="335482"/>
                    <a:pt x="341106" y="350055"/>
                  </a:cubicBezTo>
                  <a:cubicBezTo>
                    <a:pt x="349774" y="354913"/>
                    <a:pt x="364252" y="363199"/>
                    <a:pt x="368157" y="365962"/>
                  </a:cubicBezTo>
                  <a:cubicBezTo>
                    <a:pt x="373967" y="370248"/>
                    <a:pt x="380730" y="375010"/>
                    <a:pt x="388921" y="380725"/>
                  </a:cubicBezTo>
                  <a:cubicBezTo>
                    <a:pt x="397113" y="386440"/>
                    <a:pt x="406352" y="392917"/>
                    <a:pt x="416449" y="400347"/>
                  </a:cubicBezTo>
                  <a:cubicBezTo>
                    <a:pt x="470741" y="440257"/>
                    <a:pt x="619236" y="549699"/>
                    <a:pt x="634571" y="803064"/>
                  </a:cubicBezTo>
                  <a:cubicBezTo>
                    <a:pt x="608282" y="584846"/>
                    <a:pt x="476932" y="488167"/>
                    <a:pt x="427879" y="452068"/>
                  </a:cubicBezTo>
                  <a:close/>
                  <a:moveTo>
                    <a:pt x="334343" y="1266455"/>
                  </a:moveTo>
                  <a:cubicBezTo>
                    <a:pt x="326533" y="1267217"/>
                    <a:pt x="319484" y="1267693"/>
                    <a:pt x="313198" y="1268170"/>
                  </a:cubicBezTo>
                  <a:cubicBezTo>
                    <a:pt x="308245" y="1268551"/>
                    <a:pt x="303768" y="1268836"/>
                    <a:pt x="299863" y="1269217"/>
                  </a:cubicBezTo>
                  <a:cubicBezTo>
                    <a:pt x="294433" y="1269694"/>
                    <a:pt x="285956" y="1269503"/>
                    <a:pt x="276050" y="1269217"/>
                  </a:cubicBezTo>
                  <a:cubicBezTo>
                    <a:pt x="260048" y="1268741"/>
                    <a:pt x="240141" y="1268265"/>
                    <a:pt x="218614" y="1270265"/>
                  </a:cubicBezTo>
                  <a:cubicBezTo>
                    <a:pt x="178419" y="1273980"/>
                    <a:pt x="146320" y="1285315"/>
                    <a:pt x="120983" y="1304650"/>
                  </a:cubicBezTo>
                  <a:cubicBezTo>
                    <a:pt x="116506" y="1153965"/>
                    <a:pt x="160702" y="1054143"/>
                    <a:pt x="252619" y="1007947"/>
                  </a:cubicBezTo>
                  <a:cubicBezTo>
                    <a:pt x="277193" y="995564"/>
                    <a:pt x="343868" y="966037"/>
                    <a:pt x="432832" y="957845"/>
                  </a:cubicBezTo>
                  <a:cubicBezTo>
                    <a:pt x="432832" y="957845"/>
                    <a:pt x="432832" y="957845"/>
                    <a:pt x="432832" y="957845"/>
                  </a:cubicBezTo>
                  <a:cubicBezTo>
                    <a:pt x="462645" y="955083"/>
                    <a:pt x="491696" y="955273"/>
                    <a:pt x="520081" y="957940"/>
                  </a:cubicBezTo>
                  <a:cubicBezTo>
                    <a:pt x="524748" y="959369"/>
                    <a:pt x="529606" y="960703"/>
                    <a:pt x="534368" y="962131"/>
                  </a:cubicBezTo>
                  <a:cubicBezTo>
                    <a:pt x="506650" y="959464"/>
                    <a:pt x="478266" y="959464"/>
                    <a:pt x="449215" y="962131"/>
                  </a:cubicBezTo>
                  <a:lnTo>
                    <a:pt x="449215" y="962131"/>
                  </a:lnTo>
                  <a:cubicBezTo>
                    <a:pt x="362251" y="970132"/>
                    <a:pt x="297100" y="998993"/>
                    <a:pt x="273097" y="1011090"/>
                  </a:cubicBezTo>
                  <a:cubicBezTo>
                    <a:pt x="189849" y="1052905"/>
                    <a:pt x="147653" y="1142059"/>
                    <a:pt x="147558" y="1276171"/>
                  </a:cubicBezTo>
                  <a:cubicBezTo>
                    <a:pt x="171275" y="1262740"/>
                    <a:pt x="199374" y="1254644"/>
                    <a:pt x="232807" y="1251501"/>
                  </a:cubicBezTo>
                  <a:cubicBezTo>
                    <a:pt x="255095" y="1249405"/>
                    <a:pt x="275288" y="1249977"/>
                    <a:pt x="291576" y="1250453"/>
                  </a:cubicBezTo>
                  <a:cubicBezTo>
                    <a:pt x="300625" y="1250739"/>
                    <a:pt x="309197" y="1250929"/>
                    <a:pt x="313960" y="1250453"/>
                  </a:cubicBezTo>
                  <a:cubicBezTo>
                    <a:pt x="317865" y="1250072"/>
                    <a:pt x="322437" y="1249786"/>
                    <a:pt x="327580" y="1249405"/>
                  </a:cubicBezTo>
                  <a:cubicBezTo>
                    <a:pt x="333676" y="1249024"/>
                    <a:pt x="340725" y="1248453"/>
                    <a:pt x="348440" y="1247786"/>
                  </a:cubicBezTo>
                  <a:cubicBezTo>
                    <a:pt x="397494" y="1243214"/>
                    <a:pt x="535797" y="1230260"/>
                    <a:pt x="630190" y="1054048"/>
                  </a:cubicBezTo>
                  <a:cubicBezTo>
                    <a:pt x="629999" y="1055476"/>
                    <a:pt x="629713" y="1056905"/>
                    <a:pt x="629523" y="1058429"/>
                  </a:cubicBezTo>
                  <a:cubicBezTo>
                    <a:pt x="532463" y="1247977"/>
                    <a:pt x="385969" y="1261693"/>
                    <a:pt x="334343" y="1266455"/>
                  </a:cubicBezTo>
                  <a:close/>
                  <a:moveTo>
                    <a:pt x="924226" y="1237594"/>
                  </a:moveTo>
                  <a:cubicBezTo>
                    <a:pt x="924226" y="1237594"/>
                    <a:pt x="924226" y="1237594"/>
                    <a:pt x="924226" y="1237594"/>
                  </a:cubicBezTo>
                  <a:cubicBezTo>
                    <a:pt x="962517" y="1318271"/>
                    <a:pt x="971185" y="1390756"/>
                    <a:pt x="973090" y="1418188"/>
                  </a:cubicBezTo>
                  <a:cubicBezTo>
                    <a:pt x="980234" y="1520773"/>
                    <a:pt x="917083" y="1609736"/>
                    <a:pt x="785161" y="1682793"/>
                  </a:cubicBezTo>
                  <a:cubicBezTo>
                    <a:pt x="788972" y="1651170"/>
                    <a:pt x="782304" y="1617737"/>
                    <a:pt x="764968" y="1581352"/>
                  </a:cubicBezTo>
                  <a:cubicBezTo>
                    <a:pt x="755634" y="1561825"/>
                    <a:pt x="745061" y="1544966"/>
                    <a:pt x="736584" y="1531441"/>
                  </a:cubicBezTo>
                  <a:cubicBezTo>
                    <a:pt x="731345" y="1523154"/>
                    <a:pt x="726773" y="1515915"/>
                    <a:pt x="724487" y="1510962"/>
                  </a:cubicBezTo>
                  <a:cubicBezTo>
                    <a:pt x="722868" y="1507438"/>
                    <a:pt x="720868" y="1503437"/>
                    <a:pt x="718582" y="1498960"/>
                  </a:cubicBezTo>
                  <a:cubicBezTo>
                    <a:pt x="715819" y="1493341"/>
                    <a:pt x="712581" y="1487054"/>
                    <a:pt x="709247" y="1480006"/>
                  </a:cubicBezTo>
                  <a:cubicBezTo>
                    <a:pt x="686959" y="1433143"/>
                    <a:pt x="623999" y="1300174"/>
                    <a:pt x="737536" y="1119865"/>
                  </a:cubicBezTo>
                  <a:cubicBezTo>
                    <a:pt x="738680" y="1118913"/>
                    <a:pt x="739822" y="1117960"/>
                    <a:pt x="740870" y="1117103"/>
                  </a:cubicBezTo>
                  <a:cubicBezTo>
                    <a:pt x="637524" y="1288172"/>
                    <a:pt x="696960" y="1413807"/>
                    <a:pt x="718105" y="1458289"/>
                  </a:cubicBezTo>
                  <a:cubicBezTo>
                    <a:pt x="721439" y="1465242"/>
                    <a:pt x="724582" y="1471528"/>
                    <a:pt x="727345" y="1477053"/>
                  </a:cubicBezTo>
                  <a:cubicBezTo>
                    <a:pt x="729631" y="1481625"/>
                    <a:pt x="731726" y="1485721"/>
                    <a:pt x="733345" y="1489245"/>
                  </a:cubicBezTo>
                  <a:cubicBezTo>
                    <a:pt x="735441" y="1493626"/>
                    <a:pt x="740013" y="1500770"/>
                    <a:pt x="744776" y="1508485"/>
                  </a:cubicBezTo>
                  <a:cubicBezTo>
                    <a:pt x="753443" y="1522297"/>
                    <a:pt x="764302" y="1539442"/>
                    <a:pt x="773827" y="1559635"/>
                  </a:cubicBezTo>
                  <a:cubicBezTo>
                    <a:pt x="788305" y="1590019"/>
                    <a:pt x="795639" y="1618309"/>
                    <a:pt x="796115" y="1645550"/>
                  </a:cubicBezTo>
                  <a:cubicBezTo>
                    <a:pt x="911368" y="1576970"/>
                    <a:pt x="966517" y="1495150"/>
                    <a:pt x="960040" y="1402282"/>
                  </a:cubicBezTo>
                  <a:cubicBezTo>
                    <a:pt x="958135" y="1375516"/>
                    <a:pt x="949753" y="1304841"/>
                    <a:pt x="912320" y="1225879"/>
                  </a:cubicBezTo>
                  <a:lnTo>
                    <a:pt x="912320" y="1225879"/>
                  </a:lnTo>
                  <a:cubicBezTo>
                    <a:pt x="899842" y="1199590"/>
                    <a:pt x="885269" y="1175110"/>
                    <a:pt x="868886" y="1152631"/>
                  </a:cubicBezTo>
                  <a:cubicBezTo>
                    <a:pt x="872506" y="1156060"/>
                    <a:pt x="876125" y="1159489"/>
                    <a:pt x="879745" y="1162728"/>
                  </a:cubicBezTo>
                  <a:cubicBezTo>
                    <a:pt x="896509" y="1185683"/>
                    <a:pt x="911463" y="1210639"/>
                    <a:pt x="924226" y="1237594"/>
                  </a:cubicBezTo>
                  <a:close/>
                  <a:moveTo>
                    <a:pt x="754872" y="1391042"/>
                  </a:moveTo>
                  <a:cubicBezTo>
                    <a:pt x="757920" y="1397519"/>
                    <a:pt x="760873" y="1403425"/>
                    <a:pt x="763444" y="1408473"/>
                  </a:cubicBezTo>
                  <a:cubicBezTo>
                    <a:pt x="766111" y="1413807"/>
                    <a:pt x="768302" y="1418188"/>
                    <a:pt x="770112" y="1421998"/>
                  </a:cubicBezTo>
                  <a:cubicBezTo>
                    <a:pt x="770779" y="1423332"/>
                    <a:pt x="773732" y="1428190"/>
                    <a:pt x="778970" y="1436476"/>
                  </a:cubicBezTo>
                  <a:cubicBezTo>
                    <a:pt x="788400" y="1451431"/>
                    <a:pt x="799925" y="1469814"/>
                    <a:pt x="810688" y="1492388"/>
                  </a:cubicBezTo>
                  <a:cubicBezTo>
                    <a:pt x="815356" y="1502104"/>
                    <a:pt x="819261" y="1511438"/>
                    <a:pt x="822595" y="1520677"/>
                  </a:cubicBezTo>
                  <a:cubicBezTo>
                    <a:pt x="884126" y="1471243"/>
                    <a:pt x="913178" y="1416569"/>
                    <a:pt x="909082" y="1358086"/>
                  </a:cubicBezTo>
                  <a:cubicBezTo>
                    <a:pt x="907367" y="1333987"/>
                    <a:pt x="899842" y="1270075"/>
                    <a:pt x="865743" y="1198256"/>
                  </a:cubicBezTo>
                  <a:lnTo>
                    <a:pt x="865743" y="1198256"/>
                  </a:lnTo>
                  <a:cubicBezTo>
                    <a:pt x="859457" y="1185016"/>
                    <a:pt x="852503" y="1172253"/>
                    <a:pt x="845074" y="1160061"/>
                  </a:cubicBezTo>
                  <a:cubicBezTo>
                    <a:pt x="857361" y="1178063"/>
                    <a:pt x="868505" y="1197399"/>
                    <a:pt x="878316" y="1217878"/>
                  </a:cubicBezTo>
                  <a:lnTo>
                    <a:pt x="878316" y="1217878"/>
                  </a:lnTo>
                  <a:cubicBezTo>
                    <a:pt x="913273" y="1291411"/>
                    <a:pt x="921083" y="1357038"/>
                    <a:pt x="922798" y="1381803"/>
                  </a:cubicBezTo>
                  <a:cubicBezTo>
                    <a:pt x="927465" y="1448478"/>
                    <a:pt x="892508" y="1509819"/>
                    <a:pt x="818975" y="1564302"/>
                  </a:cubicBezTo>
                  <a:cubicBezTo>
                    <a:pt x="814880" y="1550491"/>
                    <a:pt x="809450" y="1536489"/>
                    <a:pt x="802497" y="1521820"/>
                  </a:cubicBezTo>
                  <a:cubicBezTo>
                    <a:pt x="792019" y="1499818"/>
                    <a:pt x="780589" y="1481720"/>
                    <a:pt x="771445" y="1467052"/>
                  </a:cubicBezTo>
                  <a:cubicBezTo>
                    <a:pt x="768397" y="1462194"/>
                    <a:pt x="763159" y="1453907"/>
                    <a:pt x="762016" y="1451431"/>
                  </a:cubicBezTo>
                  <a:cubicBezTo>
                    <a:pt x="760206" y="1447621"/>
                    <a:pt x="758110" y="1443334"/>
                    <a:pt x="755443" y="1438096"/>
                  </a:cubicBezTo>
                  <a:cubicBezTo>
                    <a:pt x="752872" y="1432857"/>
                    <a:pt x="749919" y="1427047"/>
                    <a:pt x="746776" y="1420379"/>
                  </a:cubicBezTo>
                  <a:cubicBezTo>
                    <a:pt x="729916" y="1384851"/>
                    <a:pt x="683911" y="1287791"/>
                    <a:pt x="745918" y="1153393"/>
                  </a:cubicBezTo>
                  <a:cubicBezTo>
                    <a:pt x="698770" y="1273027"/>
                    <a:pt x="739632" y="1358943"/>
                    <a:pt x="754872" y="1391042"/>
                  </a:cubicBezTo>
                  <a:close/>
                  <a:moveTo>
                    <a:pt x="784780" y="1100339"/>
                  </a:moveTo>
                  <a:cubicBezTo>
                    <a:pt x="812974" y="1129581"/>
                    <a:pt x="836597" y="1164157"/>
                    <a:pt x="855170" y="1203304"/>
                  </a:cubicBezTo>
                  <a:lnTo>
                    <a:pt x="855170" y="1203304"/>
                  </a:lnTo>
                  <a:cubicBezTo>
                    <a:pt x="888412" y="1273313"/>
                    <a:pt x="895842" y="1335511"/>
                    <a:pt x="897461" y="1358943"/>
                  </a:cubicBezTo>
                  <a:cubicBezTo>
                    <a:pt x="900985" y="1409521"/>
                    <a:pt x="877459" y="1457431"/>
                    <a:pt x="827357" y="1501532"/>
                  </a:cubicBezTo>
                  <a:cubicBezTo>
                    <a:pt x="825357" y="1496960"/>
                    <a:pt x="823261" y="1492198"/>
                    <a:pt x="820976" y="1487435"/>
                  </a:cubicBezTo>
                  <a:cubicBezTo>
                    <a:pt x="809926" y="1464194"/>
                    <a:pt x="798115" y="1445335"/>
                    <a:pt x="788590" y="1430285"/>
                  </a:cubicBezTo>
                  <a:cubicBezTo>
                    <a:pt x="781923" y="1419712"/>
                    <a:pt x="780589" y="1417331"/>
                    <a:pt x="780399" y="1417045"/>
                  </a:cubicBezTo>
                  <a:cubicBezTo>
                    <a:pt x="778589" y="1413140"/>
                    <a:pt x="776303" y="1408663"/>
                    <a:pt x="773541" y="1403234"/>
                  </a:cubicBezTo>
                  <a:cubicBezTo>
                    <a:pt x="771064" y="1398186"/>
                    <a:pt x="768112" y="1392471"/>
                    <a:pt x="765064" y="1385994"/>
                  </a:cubicBezTo>
                  <a:cubicBezTo>
                    <a:pt x="748490" y="1350656"/>
                    <a:pt x="698293" y="1245214"/>
                    <a:pt x="784780" y="1100339"/>
                  </a:cubicBezTo>
                  <a:close/>
                  <a:moveTo>
                    <a:pt x="1424289" y="1355990"/>
                  </a:moveTo>
                  <a:cubicBezTo>
                    <a:pt x="1377140" y="1354657"/>
                    <a:pt x="1252363" y="1345227"/>
                    <a:pt x="1111297" y="1285410"/>
                  </a:cubicBezTo>
                  <a:cubicBezTo>
                    <a:pt x="1111297" y="1285410"/>
                    <a:pt x="1111297" y="1285410"/>
                    <a:pt x="1111297" y="1285410"/>
                  </a:cubicBezTo>
                  <a:cubicBezTo>
                    <a:pt x="1007570" y="1241404"/>
                    <a:pt x="918988" y="1180159"/>
                    <a:pt x="847074" y="1102720"/>
                  </a:cubicBezTo>
                  <a:cubicBezTo>
                    <a:pt x="914416" y="1171015"/>
                    <a:pt x="995759" y="1225688"/>
                    <a:pt x="1090057" y="1265598"/>
                  </a:cubicBezTo>
                  <a:lnTo>
                    <a:pt x="1090057" y="1265598"/>
                  </a:lnTo>
                  <a:cubicBezTo>
                    <a:pt x="1227979" y="1324081"/>
                    <a:pt x="1349899" y="1333321"/>
                    <a:pt x="1395905" y="1334559"/>
                  </a:cubicBezTo>
                  <a:cubicBezTo>
                    <a:pt x="1555639" y="1338940"/>
                    <a:pt x="1691751" y="1238452"/>
                    <a:pt x="1800908" y="1035950"/>
                  </a:cubicBezTo>
                  <a:cubicBezTo>
                    <a:pt x="1754235" y="1037093"/>
                    <a:pt x="1705086" y="1026520"/>
                    <a:pt x="1652032" y="1003946"/>
                  </a:cubicBezTo>
                  <a:cubicBezTo>
                    <a:pt x="1616694" y="988992"/>
                    <a:pt x="1586500" y="971752"/>
                    <a:pt x="1562306" y="957845"/>
                  </a:cubicBezTo>
                  <a:cubicBezTo>
                    <a:pt x="1548781" y="950130"/>
                    <a:pt x="1536017" y="942796"/>
                    <a:pt x="1528493" y="939652"/>
                  </a:cubicBezTo>
                  <a:cubicBezTo>
                    <a:pt x="1522206" y="936985"/>
                    <a:pt x="1515158" y="933747"/>
                    <a:pt x="1507156" y="930223"/>
                  </a:cubicBezTo>
                  <a:cubicBezTo>
                    <a:pt x="1497536" y="925841"/>
                    <a:pt x="1486583" y="920983"/>
                    <a:pt x="1474295" y="915745"/>
                  </a:cubicBezTo>
                  <a:cubicBezTo>
                    <a:pt x="1389237" y="879645"/>
                    <a:pt x="1134443" y="771727"/>
                    <a:pt x="808974" y="1040617"/>
                  </a:cubicBezTo>
                  <a:cubicBezTo>
                    <a:pt x="1151493" y="746581"/>
                    <a:pt x="1421431" y="860976"/>
                    <a:pt x="1511062" y="898981"/>
                  </a:cubicBezTo>
                  <a:cubicBezTo>
                    <a:pt x="1523444" y="904219"/>
                    <a:pt x="1534493" y="909268"/>
                    <a:pt x="1544304" y="913649"/>
                  </a:cubicBezTo>
                  <a:cubicBezTo>
                    <a:pt x="1552210" y="917173"/>
                    <a:pt x="1559163" y="920317"/>
                    <a:pt x="1565259" y="922888"/>
                  </a:cubicBezTo>
                  <a:cubicBezTo>
                    <a:pt x="1573927" y="926508"/>
                    <a:pt x="1586595" y="933842"/>
                    <a:pt x="1601264" y="942224"/>
                  </a:cubicBezTo>
                  <a:cubicBezTo>
                    <a:pt x="1625076" y="955845"/>
                    <a:pt x="1654699" y="972799"/>
                    <a:pt x="1688893" y="987277"/>
                  </a:cubicBezTo>
                  <a:cubicBezTo>
                    <a:pt x="1752616" y="1014328"/>
                    <a:pt x="1810337" y="1023282"/>
                    <a:pt x="1864344" y="1014519"/>
                  </a:cubicBezTo>
                  <a:cubicBezTo>
                    <a:pt x="1748520" y="1245976"/>
                    <a:pt x="1600597" y="1360753"/>
                    <a:pt x="1424289" y="1355990"/>
                  </a:cubicBezTo>
                  <a:close/>
                  <a:moveTo>
                    <a:pt x="944038" y="1012042"/>
                  </a:moveTo>
                  <a:cubicBezTo>
                    <a:pt x="948991" y="1009661"/>
                    <a:pt x="953849" y="1007470"/>
                    <a:pt x="958707" y="1005375"/>
                  </a:cubicBezTo>
                  <a:cubicBezTo>
                    <a:pt x="970613" y="1022425"/>
                    <a:pt x="979662" y="1036426"/>
                    <a:pt x="978995" y="1060429"/>
                  </a:cubicBezTo>
                  <a:cubicBezTo>
                    <a:pt x="978328" y="1084813"/>
                    <a:pt x="965374" y="1102530"/>
                    <a:pt x="948801" y="1117960"/>
                  </a:cubicBezTo>
                  <a:cubicBezTo>
                    <a:pt x="945277" y="1115770"/>
                    <a:pt x="941657" y="1113579"/>
                    <a:pt x="938133" y="1111293"/>
                  </a:cubicBezTo>
                  <a:cubicBezTo>
                    <a:pt x="962041" y="1086242"/>
                    <a:pt x="968613" y="1035760"/>
                    <a:pt x="944038" y="1012042"/>
                  </a:cubicBezTo>
                  <a:close/>
                  <a:moveTo>
                    <a:pt x="968422" y="1001089"/>
                  </a:moveTo>
                  <a:cubicBezTo>
                    <a:pt x="976233" y="997755"/>
                    <a:pt x="983853" y="994802"/>
                    <a:pt x="991473" y="991945"/>
                  </a:cubicBezTo>
                  <a:cubicBezTo>
                    <a:pt x="993473" y="995278"/>
                    <a:pt x="995283" y="998422"/>
                    <a:pt x="997093" y="1001660"/>
                  </a:cubicBezTo>
                  <a:cubicBezTo>
                    <a:pt x="994426" y="1002994"/>
                    <a:pt x="991378" y="1003565"/>
                    <a:pt x="988520" y="1004613"/>
                  </a:cubicBezTo>
                  <a:cubicBezTo>
                    <a:pt x="985949" y="1005470"/>
                    <a:pt x="983472" y="1008232"/>
                    <a:pt x="980995" y="1009471"/>
                  </a:cubicBezTo>
                  <a:cubicBezTo>
                    <a:pt x="979853" y="1010042"/>
                    <a:pt x="978709" y="1010709"/>
                    <a:pt x="977566" y="1011376"/>
                  </a:cubicBezTo>
                  <a:cubicBezTo>
                    <a:pt x="974995" y="1007470"/>
                    <a:pt x="972042" y="1003946"/>
                    <a:pt x="968422" y="1001089"/>
                  </a:cubicBezTo>
                  <a:close/>
                  <a:moveTo>
                    <a:pt x="988806" y="1040141"/>
                  </a:moveTo>
                  <a:cubicBezTo>
                    <a:pt x="991759" y="1039474"/>
                    <a:pt x="994711" y="1038522"/>
                    <a:pt x="997474" y="1037665"/>
                  </a:cubicBezTo>
                  <a:cubicBezTo>
                    <a:pt x="1001855" y="1036331"/>
                    <a:pt x="1006237" y="1034998"/>
                    <a:pt x="1010618" y="1033664"/>
                  </a:cubicBezTo>
                  <a:cubicBezTo>
                    <a:pt x="1011666" y="1038046"/>
                    <a:pt x="1012333" y="1042713"/>
                    <a:pt x="1012618" y="1047475"/>
                  </a:cubicBezTo>
                  <a:cubicBezTo>
                    <a:pt x="1007951" y="1050142"/>
                    <a:pt x="1002903" y="1052047"/>
                    <a:pt x="997855" y="1053952"/>
                  </a:cubicBezTo>
                  <a:cubicBezTo>
                    <a:pt x="995474" y="1054810"/>
                    <a:pt x="992997" y="1055381"/>
                    <a:pt x="990520" y="1056048"/>
                  </a:cubicBezTo>
                  <a:cubicBezTo>
                    <a:pt x="990425" y="1050809"/>
                    <a:pt x="989854" y="1045570"/>
                    <a:pt x="988806" y="1040141"/>
                  </a:cubicBezTo>
                  <a:close/>
                  <a:moveTo>
                    <a:pt x="970042" y="1114246"/>
                  </a:moveTo>
                  <a:cubicBezTo>
                    <a:pt x="971566" y="1115865"/>
                    <a:pt x="973376" y="1117198"/>
                    <a:pt x="975090" y="1118722"/>
                  </a:cubicBezTo>
                  <a:cubicBezTo>
                    <a:pt x="977852" y="1121104"/>
                    <a:pt x="980710" y="1123390"/>
                    <a:pt x="983472" y="1125771"/>
                  </a:cubicBezTo>
                  <a:cubicBezTo>
                    <a:pt x="980614" y="1128438"/>
                    <a:pt x="977566" y="1131010"/>
                    <a:pt x="974614" y="1133486"/>
                  </a:cubicBezTo>
                  <a:cubicBezTo>
                    <a:pt x="969756" y="1130724"/>
                    <a:pt x="964993" y="1127962"/>
                    <a:pt x="960231" y="1125104"/>
                  </a:cubicBezTo>
                  <a:cubicBezTo>
                    <a:pt x="963755" y="1121580"/>
                    <a:pt x="966994" y="1117960"/>
                    <a:pt x="970042" y="1114246"/>
                  </a:cubicBezTo>
                  <a:close/>
                  <a:moveTo>
                    <a:pt x="988615" y="1096243"/>
                  </a:moveTo>
                  <a:cubicBezTo>
                    <a:pt x="986710" y="1095767"/>
                    <a:pt x="984710" y="1095196"/>
                    <a:pt x="982615" y="1094719"/>
                  </a:cubicBezTo>
                  <a:cubicBezTo>
                    <a:pt x="984043" y="1091671"/>
                    <a:pt x="985472" y="1088528"/>
                    <a:pt x="986615" y="1085290"/>
                  </a:cubicBezTo>
                  <a:cubicBezTo>
                    <a:pt x="992235" y="1087385"/>
                    <a:pt x="1000712" y="1087766"/>
                    <a:pt x="1006141" y="1087766"/>
                  </a:cubicBezTo>
                  <a:cubicBezTo>
                    <a:pt x="1004713" y="1091671"/>
                    <a:pt x="1003093" y="1095577"/>
                    <a:pt x="1001379" y="1099291"/>
                  </a:cubicBezTo>
                  <a:cubicBezTo>
                    <a:pt x="997378" y="1097863"/>
                    <a:pt x="992711" y="1097196"/>
                    <a:pt x="988615" y="1096243"/>
                  </a:cubicBezTo>
                  <a:close/>
                  <a:moveTo>
                    <a:pt x="999664" y="988897"/>
                  </a:moveTo>
                  <a:cubicBezTo>
                    <a:pt x="1012047" y="984515"/>
                    <a:pt x="1024144" y="980705"/>
                    <a:pt x="1036050" y="977371"/>
                  </a:cubicBezTo>
                  <a:cubicBezTo>
                    <a:pt x="1062244" y="999374"/>
                    <a:pt x="1071388" y="1026997"/>
                    <a:pt x="1068435" y="1062049"/>
                  </a:cubicBezTo>
                  <a:cubicBezTo>
                    <a:pt x="1065101" y="1101768"/>
                    <a:pt x="1043860" y="1127390"/>
                    <a:pt x="1021382" y="1157775"/>
                  </a:cubicBezTo>
                  <a:cubicBezTo>
                    <a:pt x="1009475" y="1152155"/>
                    <a:pt x="997855" y="1146250"/>
                    <a:pt x="986425" y="1140058"/>
                  </a:cubicBezTo>
                  <a:cubicBezTo>
                    <a:pt x="994045" y="1133581"/>
                    <a:pt x="1001760" y="1126819"/>
                    <a:pt x="1006141" y="1118151"/>
                  </a:cubicBezTo>
                  <a:cubicBezTo>
                    <a:pt x="1014809" y="1101006"/>
                    <a:pt x="1021096" y="1083289"/>
                    <a:pt x="1024239" y="1064335"/>
                  </a:cubicBezTo>
                  <a:cubicBezTo>
                    <a:pt x="1028716" y="1036807"/>
                    <a:pt x="1019286" y="1008137"/>
                    <a:pt x="999664" y="988897"/>
                  </a:cubicBezTo>
                  <a:close/>
                  <a:moveTo>
                    <a:pt x="1076436" y="988039"/>
                  </a:moveTo>
                  <a:cubicBezTo>
                    <a:pt x="1072816" y="984134"/>
                    <a:pt x="1067578" y="985277"/>
                    <a:pt x="1063577" y="987944"/>
                  </a:cubicBezTo>
                  <a:cubicBezTo>
                    <a:pt x="1060815" y="984420"/>
                    <a:pt x="1057862" y="980991"/>
                    <a:pt x="1054529" y="978038"/>
                  </a:cubicBezTo>
                  <a:cubicBezTo>
                    <a:pt x="1068816" y="973276"/>
                    <a:pt x="1089866" y="975085"/>
                    <a:pt x="1089104" y="995183"/>
                  </a:cubicBezTo>
                  <a:cubicBezTo>
                    <a:pt x="1088818" y="1003184"/>
                    <a:pt x="1083675" y="1010804"/>
                    <a:pt x="1077770" y="1016519"/>
                  </a:cubicBezTo>
                  <a:cubicBezTo>
                    <a:pt x="1076627" y="1012519"/>
                    <a:pt x="1075198" y="1008613"/>
                    <a:pt x="1073579" y="1004803"/>
                  </a:cubicBezTo>
                  <a:cubicBezTo>
                    <a:pt x="1073960" y="1004518"/>
                    <a:pt x="1074436" y="1004327"/>
                    <a:pt x="1074817" y="1003946"/>
                  </a:cubicBezTo>
                  <a:cubicBezTo>
                    <a:pt x="1078722" y="999755"/>
                    <a:pt x="1080818" y="992611"/>
                    <a:pt x="1076436" y="988039"/>
                  </a:cubicBezTo>
                  <a:close/>
                  <a:moveTo>
                    <a:pt x="1277890" y="1089862"/>
                  </a:moveTo>
                  <a:cubicBezTo>
                    <a:pt x="1277223" y="1090433"/>
                    <a:pt x="1276461" y="1091100"/>
                    <a:pt x="1275794" y="1091671"/>
                  </a:cubicBezTo>
                  <a:cubicBezTo>
                    <a:pt x="1275604" y="1091862"/>
                    <a:pt x="1275509" y="1092148"/>
                    <a:pt x="1275318" y="1092338"/>
                  </a:cubicBezTo>
                  <a:cubicBezTo>
                    <a:pt x="1268174" y="1099101"/>
                    <a:pt x="1261411" y="1105959"/>
                    <a:pt x="1265602" y="1116627"/>
                  </a:cubicBezTo>
                  <a:cubicBezTo>
                    <a:pt x="1269508" y="1126533"/>
                    <a:pt x="1283890" y="1126247"/>
                    <a:pt x="1292272" y="1125104"/>
                  </a:cubicBezTo>
                  <a:cubicBezTo>
                    <a:pt x="1323896" y="1120913"/>
                    <a:pt x="1339421" y="1089100"/>
                    <a:pt x="1318371" y="1064049"/>
                  </a:cubicBezTo>
                  <a:cubicBezTo>
                    <a:pt x="1295416" y="1036712"/>
                    <a:pt x="1253030" y="1054714"/>
                    <a:pt x="1233503" y="1075479"/>
                  </a:cubicBezTo>
                  <a:cubicBezTo>
                    <a:pt x="1203595" y="1107388"/>
                    <a:pt x="1215120" y="1157584"/>
                    <a:pt x="1250743" y="1178063"/>
                  </a:cubicBezTo>
                  <a:cubicBezTo>
                    <a:pt x="1287129" y="1199018"/>
                    <a:pt x="1336468" y="1187207"/>
                    <a:pt x="1365139" y="1159394"/>
                  </a:cubicBezTo>
                  <a:cubicBezTo>
                    <a:pt x="1398286" y="1127390"/>
                    <a:pt x="1391142" y="1074431"/>
                    <a:pt x="1368187" y="1038617"/>
                  </a:cubicBezTo>
                  <a:cubicBezTo>
                    <a:pt x="1351232" y="1012138"/>
                    <a:pt x="1326943" y="994802"/>
                    <a:pt x="1299988" y="981753"/>
                  </a:cubicBezTo>
                  <a:cubicBezTo>
                    <a:pt x="1322848" y="989087"/>
                    <a:pt x="1341136" y="996707"/>
                    <a:pt x="1353994" y="1002136"/>
                  </a:cubicBezTo>
                  <a:cubicBezTo>
                    <a:pt x="1365234" y="1006899"/>
                    <a:pt x="1375235" y="1011471"/>
                    <a:pt x="1384093" y="1015376"/>
                  </a:cubicBezTo>
                  <a:cubicBezTo>
                    <a:pt x="1393618" y="1019662"/>
                    <a:pt x="1401429" y="1023187"/>
                    <a:pt x="1408287" y="1026044"/>
                  </a:cubicBezTo>
                  <a:cubicBezTo>
                    <a:pt x="1408859" y="1026330"/>
                    <a:pt x="1412859" y="1028330"/>
                    <a:pt x="1431528" y="1038998"/>
                  </a:cubicBezTo>
                  <a:cubicBezTo>
                    <a:pt x="1458103" y="1054238"/>
                    <a:pt x="1491250" y="1073098"/>
                    <a:pt x="1531826" y="1090338"/>
                  </a:cubicBezTo>
                  <a:cubicBezTo>
                    <a:pt x="1533160" y="1090909"/>
                    <a:pt x="1534398" y="1091386"/>
                    <a:pt x="1535731" y="1091957"/>
                  </a:cubicBezTo>
                  <a:cubicBezTo>
                    <a:pt x="1526397" y="1090433"/>
                    <a:pt x="1517158" y="1088814"/>
                    <a:pt x="1507823" y="1087290"/>
                  </a:cubicBezTo>
                  <a:cubicBezTo>
                    <a:pt x="1484868" y="1083670"/>
                    <a:pt x="1465247" y="1074241"/>
                    <a:pt x="1443434" y="1067668"/>
                  </a:cubicBezTo>
                  <a:cubicBezTo>
                    <a:pt x="1441339" y="1067002"/>
                    <a:pt x="1439243" y="1069764"/>
                    <a:pt x="1441339" y="1071193"/>
                  </a:cubicBezTo>
                  <a:cubicBezTo>
                    <a:pt x="1457436" y="1082527"/>
                    <a:pt x="1470676" y="1090624"/>
                    <a:pt x="1490202" y="1095386"/>
                  </a:cubicBezTo>
                  <a:cubicBezTo>
                    <a:pt x="1501156" y="1098053"/>
                    <a:pt x="1512205" y="1100149"/>
                    <a:pt x="1523349" y="1102054"/>
                  </a:cubicBezTo>
                  <a:cubicBezTo>
                    <a:pt x="1498584" y="1106816"/>
                    <a:pt x="1471628" y="1106245"/>
                    <a:pt x="1446863" y="1102054"/>
                  </a:cubicBezTo>
                  <a:cubicBezTo>
                    <a:pt x="1444292" y="1101673"/>
                    <a:pt x="1442291" y="1105483"/>
                    <a:pt x="1444768" y="1107007"/>
                  </a:cubicBezTo>
                  <a:cubicBezTo>
                    <a:pt x="1466389" y="1119675"/>
                    <a:pt x="1496489" y="1117865"/>
                    <a:pt x="1520682" y="1115198"/>
                  </a:cubicBezTo>
                  <a:cubicBezTo>
                    <a:pt x="1522397" y="1115008"/>
                    <a:pt x="1525064" y="1114817"/>
                    <a:pt x="1528016" y="1114531"/>
                  </a:cubicBezTo>
                  <a:cubicBezTo>
                    <a:pt x="1503347" y="1128247"/>
                    <a:pt x="1472009" y="1136534"/>
                    <a:pt x="1446101" y="1137010"/>
                  </a:cubicBezTo>
                  <a:cubicBezTo>
                    <a:pt x="1443625" y="1137010"/>
                    <a:pt x="1442768" y="1140725"/>
                    <a:pt x="1444672" y="1142059"/>
                  </a:cubicBezTo>
                  <a:cubicBezTo>
                    <a:pt x="1459246" y="1152155"/>
                    <a:pt x="1479439" y="1142630"/>
                    <a:pt x="1494869" y="1139011"/>
                  </a:cubicBezTo>
                  <a:cubicBezTo>
                    <a:pt x="1502204" y="1137296"/>
                    <a:pt x="1509633" y="1135201"/>
                    <a:pt x="1516777" y="1132629"/>
                  </a:cubicBezTo>
                  <a:cubicBezTo>
                    <a:pt x="1515824" y="1133486"/>
                    <a:pt x="1514872" y="1134248"/>
                    <a:pt x="1514014" y="1134820"/>
                  </a:cubicBezTo>
                  <a:cubicBezTo>
                    <a:pt x="1495727" y="1147393"/>
                    <a:pt x="1473629" y="1153679"/>
                    <a:pt x="1455340" y="1166443"/>
                  </a:cubicBezTo>
                  <a:cubicBezTo>
                    <a:pt x="1452769" y="1168252"/>
                    <a:pt x="1455245" y="1172253"/>
                    <a:pt x="1458008" y="1171205"/>
                  </a:cubicBezTo>
                  <a:cubicBezTo>
                    <a:pt x="1475819" y="1164157"/>
                    <a:pt x="1494202" y="1157013"/>
                    <a:pt x="1511443" y="1148536"/>
                  </a:cubicBezTo>
                  <a:cubicBezTo>
                    <a:pt x="1451435" y="1204924"/>
                    <a:pt x="1386284" y="1232737"/>
                    <a:pt x="1316942" y="1230832"/>
                  </a:cubicBezTo>
                  <a:cubicBezTo>
                    <a:pt x="1284748" y="1229974"/>
                    <a:pt x="1210072" y="1224545"/>
                    <a:pt x="1118918" y="1195970"/>
                  </a:cubicBezTo>
                  <a:cubicBezTo>
                    <a:pt x="1130729" y="1184350"/>
                    <a:pt x="1132253" y="1161013"/>
                    <a:pt x="1124728" y="1146059"/>
                  </a:cubicBezTo>
                  <a:cubicBezTo>
                    <a:pt x="1144921" y="1134915"/>
                    <a:pt x="1154446" y="1107102"/>
                    <a:pt x="1137777" y="1091290"/>
                  </a:cubicBezTo>
                  <a:cubicBezTo>
                    <a:pt x="1149683" y="1079956"/>
                    <a:pt x="1157208" y="1064239"/>
                    <a:pt x="1157208" y="1047285"/>
                  </a:cubicBezTo>
                  <a:cubicBezTo>
                    <a:pt x="1157208" y="1026235"/>
                    <a:pt x="1145683" y="1018519"/>
                    <a:pt x="1130062" y="1009185"/>
                  </a:cubicBezTo>
                  <a:cubicBezTo>
                    <a:pt x="1138253" y="995945"/>
                    <a:pt x="1143016" y="974323"/>
                    <a:pt x="1137015" y="960893"/>
                  </a:cubicBezTo>
                  <a:cubicBezTo>
                    <a:pt x="1174543" y="958798"/>
                    <a:pt x="1208453" y="961655"/>
                    <a:pt x="1238171" y="966799"/>
                  </a:cubicBezTo>
                  <a:cubicBezTo>
                    <a:pt x="1253792" y="973085"/>
                    <a:pt x="1268365" y="979943"/>
                    <a:pt x="1280271" y="985087"/>
                  </a:cubicBezTo>
                  <a:cubicBezTo>
                    <a:pt x="1333421" y="1008137"/>
                    <a:pt x="1391237" y="1062811"/>
                    <a:pt x="1368758" y="1127200"/>
                  </a:cubicBezTo>
                  <a:cubicBezTo>
                    <a:pt x="1347232" y="1188636"/>
                    <a:pt x="1225597" y="1191493"/>
                    <a:pt x="1232170" y="1114246"/>
                  </a:cubicBezTo>
                  <a:cubicBezTo>
                    <a:pt x="1234932" y="1081765"/>
                    <a:pt x="1269889" y="1057572"/>
                    <a:pt x="1300464" y="1069478"/>
                  </a:cubicBezTo>
                  <a:cubicBezTo>
                    <a:pt x="1323610" y="1078527"/>
                    <a:pt x="1312656" y="1101673"/>
                    <a:pt x="1297035" y="1108626"/>
                  </a:cubicBezTo>
                  <a:cubicBezTo>
                    <a:pt x="1291987" y="1110817"/>
                    <a:pt x="1284748" y="1112055"/>
                    <a:pt x="1279318" y="1110531"/>
                  </a:cubicBezTo>
                  <a:cubicBezTo>
                    <a:pt x="1278080" y="1110150"/>
                    <a:pt x="1287986" y="1100244"/>
                    <a:pt x="1287891" y="1100339"/>
                  </a:cubicBezTo>
                  <a:cubicBezTo>
                    <a:pt x="1293987" y="1094243"/>
                    <a:pt x="1284081" y="1084432"/>
                    <a:pt x="1277890" y="1089862"/>
                  </a:cubicBezTo>
                  <a:close/>
                  <a:moveTo>
                    <a:pt x="1082532" y="1106245"/>
                  </a:moveTo>
                  <a:cubicBezTo>
                    <a:pt x="1082246" y="1103292"/>
                    <a:pt x="1079389" y="1101196"/>
                    <a:pt x="1076531" y="1101482"/>
                  </a:cubicBezTo>
                  <a:cubicBezTo>
                    <a:pt x="1075388" y="1101577"/>
                    <a:pt x="1074245" y="1101577"/>
                    <a:pt x="1073007" y="1101673"/>
                  </a:cubicBezTo>
                  <a:cubicBezTo>
                    <a:pt x="1074150" y="1098148"/>
                    <a:pt x="1075198" y="1094719"/>
                    <a:pt x="1076150" y="1091100"/>
                  </a:cubicBezTo>
                  <a:cubicBezTo>
                    <a:pt x="1076627" y="1091290"/>
                    <a:pt x="1077008" y="1091576"/>
                    <a:pt x="1077484" y="1091767"/>
                  </a:cubicBezTo>
                  <a:cubicBezTo>
                    <a:pt x="1098343" y="1097291"/>
                    <a:pt x="1098248" y="1121485"/>
                    <a:pt x="1077198" y="1125199"/>
                  </a:cubicBezTo>
                  <a:cubicBezTo>
                    <a:pt x="1072245" y="1126057"/>
                    <a:pt x="1067006" y="1125961"/>
                    <a:pt x="1061863" y="1125771"/>
                  </a:cubicBezTo>
                  <a:cubicBezTo>
                    <a:pt x="1063482" y="1123199"/>
                    <a:pt x="1064911" y="1120532"/>
                    <a:pt x="1066244" y="1117865"/>
                  </a:cubicBezTo>
                  <a:cubicBezTo>
                    <a:pt x="1074341" y="1120056"/>
                    <a:pt x="1083580" y="1115770"/>
                    <a:pt x="1082532" y="1106245"/>
                  </a:cubicBezTo>
                  <a:close/>
                  <a:moveTo>
                    <a:pt x="1037669" y="1160728"/>
                  </a:moveTo>
                  <a:cubicBezTo>
                    <a:pt x="1043956" y="1163585"/>
                    <a:pt x="1051766" y="1159585"/>
                    <a:pt x="1054433" y="1153679"/>
                  </a:cubicBezTo>
                  <a:cubicBezTo>
                    <a:pt x="1056148" y="1149869"/>
                    <a:pt x="1053385" y="1146440"/>
                    <a:pt x="1049766" y="1145488"/>
                  </a:cubicBezTo>
                  <a:cubicBezTo>
                    <a:pt x="1049195" y="1145297"/>
                    <a:pt x="1048623" y="1145297"/>
                    <a:pt x="1048051" y="1145297"/>
                  </a:cubicBezTo>
                  <a:cubicBezTo>
                    <a:pt x="1049671" y="1143202"/>
                    <a:pt x="1051290" y="1141201"/>
                    <a:pt x="1052814" y="1139106"/>
                  </a:cubicBezTo>
                  <a:cubicBezTo>
                    <a:pt x="1053576" y="1139773"/>
                    <a:pt x="1054529" y="1140249"/>
                    <a:pt x="1055576" y="1140535"/>
                  </a:cubicBezTo>
                  <a:cubicBezTo>
                    <a:pt x="1070912" y="1144630"/>
                    <a:pt x="1087771" y="1167490"/>
                    <a:pt x="1065863" y="1177015"/>
                  </a:cubicBezTo>
                  <a:cubicBezTo>
                    <a:pt x="1065863" y="1177015"/>
                    <a:pt x="1065863" y="1177015"/>
                    <a:pt x="1065863" y="1177015"/>
                  </a:cubicBezTo>
                  <a:cubicBezTo>
                    <a:pt x="1059767" y="1174634"/>
                    <a:pt x="1053576" y="1172158"/>
                    <a:pt x="1047385" y="1169491"/>
                  </a:cubicBezTo>
                  <a:lnTo>
                    <a:pt x="1047385" y="1169491"/>
                  </a:lnTo>
                  <a:cubicBezTo>
                    <a:pt x="1042813" y="1167586"/>
                    <a:pt x="1038431" y="1165395"/>
                    <a:pt x="1033859" y="1163395"/>
                  </a:cubicBezTo>
                  <a:cubicBezTo>
                    <a:pt x="1034812" y="1162156"/>
                    <a:pt x="1035764" y="1161013"/>
                    <a:pt x="1036622" y="1159870"/>
                  </a:cubicBezTo>
                  <a:cubicBezTo>
                    <a:pt x="1037098" y="1160156"/>
                    <a:pt x="1037193" y="1160537"/>
                    <a:pt x="1037669" y="1160728"/>
                  </a:cubicBezTo>
                  <a:close/>
                  <a:moveTo>
                    <a:pt x="1097486" y="1036426"/>
                  </a:moveTo>
                  <a:cubicBezTo>
                    <a:pt x="1108154" y="1043284"/>
                    <a:pt x="1110440" y="1053762"/>
                    <a:pt x="1104439" y="1063954"/>
                  </a:cubicBezTo>
                  <a:cubicBezTo>
                    <a:pt x="1097677" y="1073574"/>
                    <a:pt x="1089200" y="1077955"/>
                    <a:pt x="1079198" y="1077289"/>
                  </a:cubicBezTo>
                  <a:cubicBezTo>
                    <a:pt x="1079484" y="1075384"/>
                    <a:pt x="1079770" y="1073383"/>
                    <a:pt x="1080056" y="1071478"/>
                  </a:cubicBezTo>
                  <a:cubicBezTo>
                    <a:pt x="1080818" y="1071478"/>
                    <a:pt x="1081675" y="1071288"/>
                    <a:pt x="1082437" y="1070812"/>
                  </a:cubicBezTo>
                  <a:cubicBezTo>
                    <a:pt x="1089009" y="1067478"/>
                    <a:pt x="1095010" y="1060715"/>
                    <a:pt x="1093295" y="1052809"/>
                  </a:cubicBezTo>
                  <a:cubicBezTo>
                    <a:pt x="1092247" y="1047952"/>
                    <a:pt x="1086533" y="1046142"/>
                    <a:pt x="1081960" y="1047380"/>
                  </a:cubicBezTo>
                  <a:cubicBezTo>
                    <a:pt x="1081960" y="1042999"/>
                    <a:pt x="1081675" y="1038522"/>
                    <a:pt x="1081199" y="1034045"/>
                  </a:cubicBezTo>
                  <a:cubicBezTo>
                    <a:pt x="1086723" y="1034140"/>
                    <a:pt x="1092152" y="1034712"/>
                    <a:pt x="1097486" y="1036426"/>
                  </a:cubicBezTo>
                  <a:close/>
                  <a:moveTo>
                    <a:pt x="1039669" y="1187779"/>
                  </a:moveTo>
                  <a:lnTo>
                    <a:pt x="1039669" y="1187779"/>
                  </a:lnTo>
                  <a:cubicBezTo>
                    <a:pt x="1165304" y="1241023"/>
                    <a:pt x="1275223" y="1249405"/>
                    <a:pt x="1316752" y="1250453"/>
                  </a:cubicBezTo>
                  <a:cubicBezTo>
                    <a:pt x="1417431" y="1253215"/>
                    <a:pt x="1508966" y="1199399"/>
                    <a:pt x="1589167" y="1090433"/>
                  </a:cubicBezTo>
                  <a:cubicBezTo>
                    <a:pt x="1573069" y="1085385"/>
                    <a:pt x="1556782" y="1079289"/>
                    <a:pt x="1539732" y="1072050"/>
                  </a:cubicBezTo>
                  <a:cubicBezTo>
                    <a:pt x="1500298" y="1055286"/>
                    <a:pt x="1467818" y="1036807"/>
                    <a:pt x="1441529" y="1021758"/>
                  </a:cubicBezTo>
                  <a:cubicBezTo>
                    <a:pt x="1427147" y="1013471"/>
                    <a:pt x="1418574" y="1008709"/>
                    <a:pt x="1416097" y="1007661"/>
                  </a:cubicBezTo>
                  <a:cubicBezTo>
                    <a:pt x="1409430" y="1004803"/>
                    <a:pt x="1401715" y="1001374"/>
                    <a:pt x="1392380" y="997183"/>
                  </a:cubicBezTo>
                  <a:cubicBezTo>
                    <a:pt x="1383427" y="993183"/>
                    <a:pt x="1373235" y="988516"/>
                    <a:pt x="1361805" y="983753"/>
                  </a:cubicBezTo>
                  <a:cubicBezTo>
                    <a:pt x="1305703" y="959941"/>
                    <a:pt x="1155493" y="896314"/>
                    <a:pt x="954230" y="985277"/>
                  </a:cubicBezTo>
                  <a:cubicBezTo>
                    <a:pt x="1179973" y="869167"/>
                    <a:pt x="1349708" y="940986"/>
                    <a:pt x="1411811" y="967370"/>
                  </a:cubicBezTo>
                  <a:cubicBezTo>
                    <a:pt x="1423336" y="972228"/>
                    <a:pt x="1433623" y="976895"/>
                    <a:pt x="1442768" y="980991"/>
                  </a:cubicBezTo>
                  <a:cubicBezTo>
                    <a:pt x="1451911" y="985087"/>
                    <a:pt x="1459531" y="988516"/>
                    <a:pt x="1466104" y="991278"/>
                  </a:cubicBezTo>
                  <a:cubicBezTo>
                    <a:pt x="1470485" y="993088"/>
                    <a:pt x="1484963" y="1001374"/>
                    <a:pt x="1493631" y="1006327"/>
                  </a:cubicBezTo>
                  <a:cubicBezTo>
                    <a:pt x="1519348" y="1020996"/>
                    <a:pt x="1551257" y="1039284"/>
                    <a:pt x="1589738" y="1055572"/>
                  </a:cubicBezTo>
                  <a:cubicBezTo>
                    <a:pt x="1615360" y="1066430"/>
                    <a:pt x="1639744" y="1074717"/>
                    <a:pt x="1663747" y="1080718"/>
                  </a:cubicBezTo>
                  <a:cubicBezTo>
                    <a:pt x="1575736" y="1210829"/>
                    <a:pt x="1473152" y="1275123"/>
                    <a:pt x="1358471" y="1271980"/>
                  </a:cubicBezTo>
                  <a:cubicBezTo>
                    <a:pt x="1315894" y="1270837"/>
                    <a:pt x="1202928" y="1262264"/>
                    <a:pt x="1074245" y="1207686"/>
                  </a:cubicBezTo>
                  <a:lnTo>
                    <a:pt x="1074245" y="1207686"/>
                  </a:lnTo>
                  <a:cubicBezTo>
                    <a:pt x="1038241" y="1192446"/>
                    <a:pt x="1004427" y="1174729"/>
                    <a:pt x="972518" y="1154917"/>
                  </a:cubicBezTo>
                  <a:cubicBezTo>
                    <a:pt x="994045" y="1166919"/>
                    <a:pt x="1016333" y="1177968"/>
                    <a:pt x="1039669" y="118777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7" name="任意多边形: 形状 496"/>
            <p:cNvSpPr/>
            <p:nvPr/>
          </p:nvSpPr>
          <p:spPr>
            <a:xfrm>
              <a:off x="6175078" y="3574055"/>
              <a:ext cx="14911" cy="13712"/>
            </a:xfrm>
            <a:custGeom>
              <a:avLst/>
              <a:gdLst>
                <a:gd name="connsiteX0" fmla="*/ 5217 w 14911"/>
                <a:gd name="connsiteY0" fmla="*/ 295 h 13712"/>
                <a:gd name="connsiteX1" fmla="*/ 4931 w 14911"/>
                <a:gd name="connsiteY1" fmla="*/ 295 h 13712"/>
                <a:gd name="connsiteX2" fmla="*/ 1121 w 14911"/>
                <a:gd name="connsiteY2" fmla="*/ 9249 h 13712"/>
                <a:gd name="connsiteX3" fmla="*/ 1312 w 14911"/>
                <a:gd name="connsiteY3" fmla="*/ 9439 h 13712"/>
                <a:gd name="connsiteX4" fmla="*/ 14266 w 14911"/>
                <a:gd name="connsiteY4" fmla="*/ 9534 h 13712"/>
                <a:gd name="connsiteX5" fmla="*/ 5217 w 14911"/>
                <a:gd name="connsiteY5" fmla="*/ 295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11" h="13712">
                  <a:moveTo>
                    <a:pt x="5217" y="295"/>
                  </a:moveTo>
                  <a:cubicBezTo>
                    <a:pt x="5122" y="295"/>
                    <a:pt x="5027" y="295"/>
                    <a:pt x="4931" y="295"/>
                  </a:cubicBezTo>
                  <a:cubicBezTo>
                    <a:pt x="645" y="771"/>
                    <a:pt x="-1450" y="5820"/>
                    <a:pt x="1121" y="9249"/>
                  </a:cubicBezTo>
                  <a:cubicBezTo>
                    <a:pt x="1217" y="9344"/>
                    <a:pt x="1312" y="9344"/>
                    <a:pt x="1312" y="9439"/>
                  </a:cubicBezTo>
                  <a:cubicBezTo>
                    <a:pt x="4074" y="14583"/>
                    <a:pt x="11694" y="15630"/>
                    <a:pt x="14266" y="9534"/>
                  </a:cubicBezTo>
                  <a:cubicBezTo>
                    <a:pt x="16933" y="3343"/>
                    <a:pt x="10837" y="-1229"/>
                    <a:pt x="5217" y="29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8" name="任意多边形: 形状 497"/>
            <p:cNvSpPr/>
            <p:nvPr/>
          </p:nvSpPr>
          <p:spPr>
            <a:xfrm>
              <a:off x="6185430" y="3600275"/>
              <a:ext cx="14993" cy="15329"/>
            </a:xfrm>
            <a:custGeom>
              <a:avLst/>
              <a:gdLst>
                <a:gd name="connsiteX0" fmla="*/ 10486 w 14993"/>
                <a:gd name="connsiteY0" fmla="*/ 651 h 15329"/>
                <a:gd name="connsiteX1" fmla="*/ 4485 w 14993"/>
                <a:gd name="connsiteY1" fmla="*/ 14652 h 15329"/>
                <a:gd name="connsiteX2" fmla="*/ 10486 w 14993"/>
                <a:gd name="connsiteY2" fmla="*/ 651 h 15329"/>
              </a:gdLst>
              <a:ahLst/>
              <a:cxnLst>
                <a:cxn ang="0">
                  <a:pos x="connsiteX0" y="connsiteY0"/>
                </a:cxn>
                <a:cxn ang="0">
                  <a:pos x="connsiteX1" y="connsiteY1"/>
                </a:cxn>
                <a:cxn ang="0">
                  <a:pos x="connsiteX2" y="connsiteY2"/>
                </a:cxn>
              </a:cxnLst>
              <a:rect l="l" t="t" r="r" b="b"/>
              <a:pathLst>
                <a:path w="14993" h="15329">
                  <a:moveTo>
                    <a:pt x="10486" y="651"/>
                  </a:moveTo>
                  <a:cubicBezTo>
                    <a:pt x="1437" y="-3159"/>
                    <a:pt x="-4564" y="10842"/>
                    <a:pt x="4485" y="14652"/>
                  </a:cubicBezTo>
                  <a:cubicBezTo>
                    <a:pt x="13629" y="18558"/>
                    <a:pt x="19535" y="4461"/>
                    <a:pt x="10486" y="65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499" name="任意多边形: 形状 498"/>
            <p:cNvSpPr/>
            <p:nvPr/>
          </p:nvSpPr>
          <p:spPr>
            <a:xfrm>
              <a:off x="6186266" y="3629181"/>
              <a:ext cx="13681" cy="14069"/>
            </a:xfrm>
            <a:custGeom>
              <a:avLst/>
              <a:gdLst>
                <a:gd name="connsiteX0" fmla="*/ 4126 w 13681"/>
                <a:gd name="connsiteY0" fmla="*/ 13464 h 14069"/>
                <a:gd name="connsiteX1" fmla="*/ 9555 w 13681"/>
                <a:gd name="connsiteY1" fmla="*/ 606 h 14069"/>
                <a:gd name="connsiteX2" fmla="*/ 4126 w 13681"/>
                <a:gd name="connsiteY2" fmla="*/ 13464 h 14069"/>
              </a:gdLst>
              <a:ahLst/>
              <a:cxnLst>
                <a:cxn ang="0">
                  <a:pos x="connsiteX0" y="connsiteY0"/>
                </a:cxn>
                <a:cxn ang="0">
                  <a:pos x="connsiteX1" y="connsiteY1"/>
                </a:cxn>
                <a:cxn ang="0">
                  <a:pos x="connsiteX2" y="connsiteY2"/>
                </a:cxn>
              </a:cxnLst>
              <a:rect l="l" t="t" r="r" b="b"/>
              <a:pathLst>
                <a:path w="13681" h="14069">
                  <a:moveTo>
                    <a:pt x="4126" y="13464"/>
                  </a:moveTo>
                  <a:cubicBezTo>
                    <a:pt x="12413" y="16989"/>
                    <a:pt x="17842" y="4130"/>
                    <a:pt x="9555" y="606"/>
                  </a:cubicBezTo>
                  <a:cubicBezTo>
                    <a:pt x="1269" y="-2919"/>
                    <a:pt x="-4161" y="9940"/>
                    <a:pt x="4126" y="1346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0" name="任意多边形: 形状 499"/>
            <p:cNvSpPr/>
            <p:nvPr/>
          </p:nvSpPr>
          <p:spPr>
            <a:xfrm>
              <a:off x="6179697" y="3655729"/>
              <a:ext cx="14627" cy="14983"/>
            </a:xfrm>
            <a:custGeom>
              <a:avLst/>
              <a:gdLst>
                <a:gd name="connsiteX0" fmla="*/ 4409 w 14627"/>
                <a:gd name="connsiteY0" fmla="*/ 14348 h 14983"/>
                <a:gd name="connsiteX1" fmla="*/ 10219 w 14627"/>
                <a:gd name="connsiteY1" fmla="*/ 632 h 14983"/>
                <a:gd name="connsiteX2" fmla="*/ 4409 w 14627"/>
                <a:gd name="connsiteY2" fmla="*/ 14348 h 14983"/>
              </a:gdLst>
              <a:ahLst/>
              <a:cxnLst>
                <a:cxn ang="0">
                  <a:pos x="connsiteX0" y="connsiteY0"/>
                </a:cxn>
                <a:cxn ang="0">
                  <a:pos x="connsiteX1" y="connsiteY1"/>
                </a:cxn>
                <a:cxn ang="0">
                  <a:pos x="connsiteX2" y="connsiteY2"/>
                </a:cxn>
              </a:cxnLst>
              <a:rect l="l" t="t" r="r" b="b"/>
              <a:pathLst>
                <a:path w="14627" h="14983">
                  <a:moveTo>
                    <a:pt x="4409" y="14348"/>
                  </a:moveTo>
                  <a:cubicBezTo>
                    <a:pt x="13267" y="18063"/>
                    <a:pt x="19077" y="4442"/>
                    <a:pt x="10219" y="632"/>
                  </a:cubicBezTo>
                  <a:cubicBezTo>
                    <a:pt x="1361" y="-3083"/>
                    <a:pt x="-4450" y="10633"/>
                    <a:pt x="4409" y="143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1" name="任意多边形: 形状 500"/>
            <p:cNvSpPr/>
            <p:nvPr/>
          </p:nvSpPr>
          <p:spPr>
            <a:xfrm>
              <a:off x="6168853" y="3680666"/>
              <a:ext cx="14948" cy="15303"/>
            </a:xfrm>
            <a:custGeom>
              <a:avLst/>
              <a:gdLst>
                <a:gd name="connsiteX0" fmla="*/ 4489 w 14948"/>
                <a:gd name="connsiteY0" fmla="*/ 14652 h 15303"/>
                <a:gd name="connsiteX1" fmla="*/ 10395 w 14948"/>
                <a:gd name="connsiteY1" fmla="*/ 651 h 15303"/>
                <a:gd name="connsiteX2" fmla="*/ 4489 w 14948"/>
                <a:gd name="connsiteY2" fmla="*/ 14652 h 15303"/>
              </a:gdLst>
              <a:ahLst/>
              <a:cxnLst>
                <a:cxn ang="0">
                  <a:pos x="connsiteX0" y="connsiteY0"/>
                </a:cxn>
                <a:cxn ang="0">
                  <a:pos x="connsiteX1" y="connsiteY1"/>
                </a:cxn>
                <a:cxn ang="0">
                  <a:pos x="connsiteX2" y="connsiteY2"/>
                </a:cxn>
              </a:cxnLst>
              <a:rect l="l" t="t" r="r" b="b"/>
              <a:pathLst>
                <a:path w="14948" h="15303">
                  <a:moveTo>
                    <a:pt x="4489" y="14652"/>
                  </a:moveTo>
                  <a:cubicBezTo>
                    <a:pt x="13538" y="18463"/>
                    <a:pt x="19539" y="4461"/>
                    <a:pt x="10395" y="651"/>
                  </a:cubicBezTo>
                  <a:cubicBezTo>
                    <a:pt x="1441" y="-3159"/>
                    <a:pt x="-4560" y="10842"/>
                    <a:pt x="4489" y="1465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2" name="任意多边形: 形状 501"/>
            <p:cNvSpPr/>
            <p:nvPr/>
          </p:nvSpPr>
          <p:spPr>
            <a:xfrm>
              <a:off x="6155236" y="3703122"/>
              <a:ext cx="15035" cy="15417"/>
            </a:xfrm>
            <a:custGeom>
              <a:avLst/>
              <a:gdLst>
                <a:gd name="connsiteX0" fmla="*/ 10486 w 15035"/>
                <a:gd name="connsiteY0" fmla="*/ 673 h 15417"/>
                <a:gd name="connsiteX1" fmla="*/ 4485 w 15035"/>
                <a:gd name="connsiteY1" fmla="*/ 14770 h 15417"/>
                <a:gd name="connsiteX2" fmla="*/ 10486 w 15035"/>
                <a:gd name="connsiteY2" fmla="*/ 673 h 15417"/>
              </a:gdLst>
              <a:ahLst/>
              <a:cxnLst>
                <a:cxn ang="0">
                  <a:pos x="connsiteX0" y="connsiteY0"/>
                </a:cxn>
                <a:cxn ang="0">
                  <a:pos x="connsiteX1" y="connsiteY1"/>
                </a:cxn>
                <a:cxn ang="0">
                  <a:pos x="connsiteX2" y="connsiteY2"/>
                </a:cxn>
              </a:cxnLst>
              <a:rect l="l" t="t" r="r" b="b"/>
              <a:pathLst>
                <a:path w="15035" h="15417">
                  <a:moveTo>
                    <a:pt x="10486" y="673"/>
                  </a:moveTo>
                  <a:cubicBezTo>
                    <a:pt x="1437" y="-3232"/>
                    <a:pt x="-4564" y="10960"/>
                    <a:pt x="4485" y="14770"/>
                  </a:cubicBezTo>
                  <a:cubicBezTo>
                    <a:pt x="13629" y="18580"/>
                    <a:pt x="19630" y="4483"/>
                    <a:pt x="10486" y="67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3" name="任意多边形: 形状 502"/>
            <p:cNvSpPr/>
            <p:nvPr/>
          </p:nvSpPr>
          <p:spPr>
            <a:xfrm>
              <a:off x="6535601" y="3613350"/>
              <a:ext cx="12771" cy="12568"/>
            </a:xfrm>
            <a:custGeom>
              <a:avLst/>
              <a:gdLst>
                <a:gd name="connsiteX0" fmla="*/ 12740 w 12771"/>
                <a:gd name="connsiteY0" fmla="*/ 6816 h 12568"/>
                <a:gd name="connsiteX1" fmla="*/ 1977 w 12771"/>
                <a:gd name="connsiteY1" fmla="*/ 2244 h 12568"/>
                <a:gd name="connsiteX2" fmla="*/ 1596 w 12771"/>
                <a:gd name="connsiteY2" fmla="*/ 2720 h 12568"/>
                <a:gd name="connsiteX3" fmla="*/ 12645 w 12771"/>
                <a:gd name="connsiteY3" fmla="*/ 7387 h 12568"/>
                <a:gd name="connsiteX4" fmla="*/ 12740 w 12771"/>
                <a:gd name="connsiteY4" fmla="*/ 6816 h 1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1" h="12568">
                  <a:moveTo>
                    <a:pt x="12740" y="6816"/>
                  </a:moveTo>
                  <a:cubicBezTo>
                    <a:pt x="13312" y="720"/>
                    <a:pt x="5977" y="-2424"/>
                    <a:pt x="1977" y="2244"/>
                  </a:cubicBezTo>
                  <a:cubicBezTo>
                    <a:pt x="1882" y="2434"/>
                    <a:pt x="1691" y="2529"/>
                    <a:pt x="1596" y="2720"/>
                  </a:cubicBezTo>
                  <a:cubicBezTo>
                    <a:pt x="-5167" y="10626"/>
                    <a:pt x="11692" y="17769"/>
                    <a:pt x="12645" y="7387"/>
                  </a:cubicBezTo>
                  <a:cubicBezTo>
                    <a:pt x="12740" y="7101"/>
                    <a:pt x="12740" y="6911"/>
                    <a:pt x="12740" y="681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4" name="任意多边形: 形状 503"/>
            <p:cNvSpPr/>
            <p:nvPr/>
          </p:nvSpPr>
          <p:spPr>
            <a:xfrm>
              <a:off x="6549263" y="3639182"/>
              <a:ext cx="13658" cy="14069"/>
            </a:xfrm>
            <a:custGeom>
              <a:avLst/>
              <a:gdLst>
                <a:gd name="connsiteX0" fmla="*/ 9555 w 13658"/>
                <a:gd name="connsiteY0" fmla="*/ 605 h 14069"/>
                <a:gd name="connsiteX1" fmla="*/ 4126 w 13658"/>
                <a:gd name="connsiteY1" fmla="*/ 13464 h 14069"/>
                <a:gd name="connsiteX2" fmla="*/ 9555 w 13658"/>
                <a:gd name="connsiteY2" fmla="*/ 605 h 14069"/>
              </a:gdLst>
              <a:ahLst/>
              <a:cxnLst>
                <a:cxn ang="0">
                  <a:pos x="connsiteX0" y="connsiteY0"/>
                </a:cxn>
                <a:cxn ang="0">
                  <a:pos x="connsiteX1" y="connsiteY1"/>
                </a:cxn>
                <a:cxn ang="0">
                  <a:pos x="connsiteX2" y="connsiteY2"/>
                </a:cxn>
              </a:cxnLst>
              <a:rect l="l" t="t" r="r" b="b"/>
              <a:pathLst>
                <a:path w="13658" h="14069">
                  <a:moveTo>
                    <a:pt x="9555" y="605"/>
                  </a:moveTo>
                  <a:cubicBezTo>
                    <a:pt x="1269" y="-2919"/>
                    <a:pt x="-4161" y="9940"/>
                    <a:pt x="4126" y="13464"/>
                  </a:cubicBezTo>
                  <a:cubicBezTo>
                    <a:pt x="12318" y="16989"/>
                    <a:pt x="17842" y="4130"/>
                    <a:pt x="9555" y="60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5" name="任意多边形: 形状 504"/>
            <p:cNvSpPr/>
            <p:nvPr/>
          </p:nvSpPr>
          <p:spPr>
            <a:xfrm>
              <a:off x="6552745" y="3669876"/>
              <a:ext cx="15058" cy="15420"/>
            </a:xfrm>
            <a:custGeom>
              <a:avLst/>
              <a:gdLst>
                <a:gd name="connsiteX0" fmla="*/ 4550 w 15058"/>
                <a:gd name="connsiteY0" fmla="*/ 14774 h 15420"/>
                <a:gd name="connsiteX1" fmla="*/ 10551 w 15058"/>
                <a:gd name="connsiteY1" fmla="*/ 677 h 15420"/>
                <a:gd name="connsiteX2" fmla="*/ 4550 w 15058"/>
                <a:gd name="connsiteY2" fmla="*/ 14774 h 15420"/>
              </a:gdLst>
              <a:ahLst/>
              <a:cxnLst>
                <a:cxn ang="0">
                  <a:pos x="connsiteX0" y="connsiteY0"/>
                </a:cxn>
                <a:cxn ang="0">
                  <a:pos x="connsiteX1" y="connsiteY1"/>
                </a:cxn>
                <a:cxn ang="0">
                  <a:pos x="connsiteX2" y="connsiteY2"/>
                </a:cxn>
              </a:cxnLst>
              <a:rect l="l" t="t" r="r" b="b"/>
              <a:pathLst>
                <a:path w="15058" h="15420">
                  <a:moveTo>
                    <a:pt x="4550" y="14774"/>
                  </a:moveTo>
                  <a:cubicBezTo>
                    <a:pt x="13694" y="18584"/>
                    <a:pt x="19600" y="4487"/>
                    <a:pt x="10551" y="677"/>
                  </a:cubicBezTo>
                  <a:cubicBezTo>
                    <a:pt x="1407" y="-3228"/>
                    <a:pt x="-4594" y="10869"/>
                    <a:pt x="4550" y="1477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6" name="任意多边形: 形状 505"/>
            <p:cNvSpPr/>
            <p:nvPr/>
          </p:nvSpPr>
          <p:spPr>
            <a:xfrm>
              <a:off x="6547647" y="3701514"/>
              <a:ext cx="14627" cy="15036"/>
            </a:xfrm>
            <a:custGeom>
              <a:avLst/>
              <a:gdLst>
                <a:gd name="connsiteX0" fmla="*/ 4409 w 14627"/>
                <a:gd name="connsiteY0" fmla="*/ 14378 h 15036"/>
                <a:gd name="connsiteX1" fmla="*/ 10219 w 14627"/>
                <a:gd name="connsiteY1" fmla="*/ 662 h 15036"/>
                <a:gd name="connsiteX2" fmla="*/ 4409 w 14627"/>
                <a:gd name="connsiteY2" fmla="*/ 14378 h 15036"/>
              </a:gdLst>
              <a:ahLst/>
              <a:cxnLst>
                <a:cxn ang="0">
                  <a:pos x="connsiteX0" y="connsiteY0"/>
                </a:cxn>
                <a:cxn ang="0">
                  <a:pos x="connsiteX1" y="connsiteY1"/>
                </a:cxn>
                <a:cxn ang="0">
                  <a:pos x="connsiteX2" y="connsiteY2"/>
                </a:cxn>
              </a:cxnLst>
              <a:rect l="l" t="t" r="r" b="b"/>
              <a:pathLst>
                <a:path w="14627" h="15036">
                  <a:moveTo>
                    <a:pt x="4409" y="14378"/>
                  </a:moveTo>
                  <a:cubicBezTo>
                    <a:pt x="13267" y="18188"/>
                    <a:pt x="19077" y="4377"/>
                    <a:pt x="10219" y="662"/>
                  </a:cubicBezTo>
                  <a:cubicBezTo>
                    <a:pt x="1361" y="-3148"/>
                    <a:pt x="-4450" y="10568"/>
                    <a:pt x="4409" y="1437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7" name="任意多边形: 形状 506"/>
            <p:cNvSpPr/>
            <p:nvPr/>
          </p:nvSpPr>
          <p:spPr>
            <a:xfrm>
              <a:off x="6535798" y="3726001"/>
              <a:ext cx="14822" cy="15215"/>
            </a:xfrm>
            <a:custGeom>
              <a:avLst/>
              <a:gdLst>
                <a:gd name="connsiteX0" fmla="*/ 10352 w 14822"/>
                <a:gd name="connsiteY0" fmla="*/ 654 h 15215"/>
                <a:gd name="connsiteX1" fmla="*/ 4447 w 14822"/>
                <a:gd name="connsiteY1" fmla="*/ 14561 h 15215"/>
                <a:gd name="connsiteX2" fmla="*/ 10352 w 14822"/>
                <a:gd name="connsiteY2" fmla="*/ 654 h 15215"/>
              </a:gdLst>
              <a:ahLst/>
              <a:cxnLst>
                <a:cxn ang="0">
                  <a:pos x="connsiteX0" y="connsiteY0"/>
                </a:cxn>
                <a:cxn ang="0">
                  <a:pos x="connsiteX1" y="connsiteY1"/>
                </a:cxn>
                <a:cxn ang="0">
                  <a:pos x="connsiteX2" y="connsiteY2"/>
                </a:cxn>
              </a:cxnLst>
              <a:rect l="l" t="t" r="r" b="b"/>
              <a:pathLst>
                <a:path w="14822" h="15215">
                  <a:moveTo>
                    <a:pt x="10352" y="654"/>
                  </a:moveTo>
                  <a:cubicBezTo>
                    <a:pt x="1399" y="-3156"/>
                    <a:pt x="-4507" y="10751"/>
                    <a:pt x="4447" y="14561"/>
                  </a:cubicBezTo>
                  <a:cubicBezTo>
                    <a:pt x="13496" y="18371"/>
                    <a:pt x="19306" y="4464"/>
                    <a:pt x="10352" y="65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8" name="任意多边形: 形状 507"/>
            <p:cNvSpPr/>
            <p:nvPr/>
          </p:nvSpPr>
          <p:spPr>
            <a:xfrm>
              <a:off x="6513548" y="3750309"/>
              <a:ext cx="14627" cy="14957"/>
            </a:xfrm>
            <a:custGeom>
              <a:avLst/>
              <a:gdLst>
                <a:gd name="connsiteX0" fmla="*/ 10219 w 14627"/>
                <a:gd name="connsiteY0" fmla="*/ 635 h 14957"/>
                <a:gd name="connsiteX1" fmla="*/ 4409 w 14627"/>
                <a:gd name="connsiteY1" fmla="*/ 14351 h 14957"/>
                <a:gd name="connsiteX2" fmla="*/ 10219 w 14627"/>
                <a:gd name="connsiteY2" fmla="*/ 635 h 14957"/>
              </a:gdLst>
              <a:ahLst/>
              <a:cxnLst>
                <a:cxn ang="0">
                  <a:pos x="connsiteX0" y="connsiteY0"/>
                </a:cxn>
                <a:cxn ang="0">
                  <a:pos x="connsiteX1" y="connsiteY1"/>
                </a:cxn>
                <a:cxn ang="0">
                  <a:pos x="connsiteX2" y="connsiteY2"/>
                </a:cxn>
              </a:cxnLst>
              <a:rect l="l" t="t" r="r" b="b"/>
              <a:pathLst>
                <a:path w="14627" h="14957">
                  <a:moveTo>
                    <a:pt x="10219" y="635"/>
                  </a:moveTo>
                  <a:cubicBezTo>
                    <a:pt x="1361" y="-3079"/>
                    <a:pt x="-4450" y="10541"/>
                    <a:pt x="4409" y="14351"/>
                  </a:cubicBezTo>
                  <a:cubicBezTo>
                    <a:pt x="13267" y="17971"/>
                    <a:pt x="19077" y="4350"/>
                    <a:pt x="10219" y="63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09" name="任意多边形: 形状 508"/>
            <p:cNvSpPr/>
            <p:nvPr/>
          </p:nvSpPr>
          <p:spPr>
            <a:xfrm>
              <a:off x="6484020" y="3765933"/>
              <a:ext cx="14627" cy="14983"/>
            </a:xfrm>
            <a:custGeom>
              <a:avLst/>
              <a:gdLst>
                <a:gd name="connsiteX0" fmla="*/ 4409 w 14627"/>
                <a:gd name="connsiteY0" fmla="*/ 14348 h 14983"/>
                <a:gd name="connsiteX1" fmla="*/ 10219 w 14627"/>
                <a:gd name="connsiteY1" fmla="*/ 632 h 14983"/>
                <a:gd name="connsiteX2" fmla="*/ 4409 w 14627"/>
                <a:gd name="connsiteY2" fmla="*/ 14348 h 14983"/>
              </a:gdLst>
              <a:ahLst/>
              <a:cxnLst>
                <a:cxn ang="0">
                  <a:pos x="connsiteX0" y="connsiteY0"/>
                </a:cxn>
                <a:cxn ang="0">
                  <a:pos x="connsiteX1" y="connsiteY1"/>
                </a:cxn>
                <a:cxn ang="0">
                  <a:pos x="connsiteX2" y="connsiteY2"/>
                </a:cxn>
              </a:cxnLst>
              <a:rect l="l" t="t" r="r" b="b"/>
              <a:pathLst>
                <a:path w="14627" h="14983">
                  <a:moveTo>
                    <a:pt x="4409" y="14348"/>
                  </a:moveTo>
                  <a:cubicBezTo>
                    <a:pt x="13267" y="18063"/>
                    <a:pt x="19077" y="4442"/>
                    <a:pt x="10219" y="632"/>
                  </a:cubicBezTo>
                  <a:cubicBezTo>
                    <a:pt x="1361" y="-3083"/>
                    <a:pt x="-4449" y="10633"/>
                    <a:pt x="4409" y="143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0" name="任意多边形: 形状 509"/>
            <p:cNvSpPr/>
            <p:nvPr/>
          </p:nvSpPr>
          <p:spPr>
            <a:xfrm>
              <a:off x="6455053" y="3778337"/>
              <a:ext cx="10087" cy="10856"/>
            </a:xfrm>
            <a:custGeom>
              <a:avLst/>
              <a:gdLst>
                <a:gd name="connsiteX0" fmla="*/ 39 w 10087"/>
                <a:gd name="connsiteY0" fmla="*/ 5944 h 10856"/>
                <a:gd name="connsiteX1" fmla="*/ 2991 w 10087"/>
                <a:gd name="connsiteY1" fmla="*/ 10230 h 10856"/>
                <a:gd name="connsiteX2" fmla="*/ 8135 w 10087"/>
                <a:gd name="connsiteY2" fmla="*/ 9278 h 10856"/>
                <a:gd name="connsiteX3" fmla="*/ 9659 w 10087"/>
                <a:gd name="connsiteY3" fmla="*/ 6706 h 10856"/>
                <a:gd name="connsiteX4" fmla="*/ 9659 w 10087"/>
                <a:gd name="connsiteY4" fmla="*/ 6611 h 10856"/>
                <a:gd name="connsiteX5" fmla="*/ 801 w 10087"/>
                <a:gd name="connsiteY5" fmla="*/ 2896 h 10856"/>
                <a:gd name="connsiteX6" fmla="*/ 705 w 10087"/>
                <a:gd name="connsiteY6" fmla="*/ 2991 h 10856"/>
                <a:gd name="connsiteX7" fmla="*/ 39 w 10087"/>
                <a:gd name="connsiteY7" fmla="*/ 5944 h 1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7" h="10856">
                  <a:moveTo>
                    <a:pt x="39" y="5944"/>
                  </a:moveTo>
                  <a:cubicBezTo>
                    <a:pt x="-247" y="8325"/>
                    <a:pt x="1086" y="9754"/>
                    <a:pt x="2991" y="10230"/>
                  </a:cubicBezTo>
                  <a:cubicBezTo>
                    <a:pt x="4706" y="11183"/>
                    <a:pt x="6611" y="11183"/>
                    <a:pt x="8135" y="9278"/>
                  </a:cubicBezTo>
                  <a:cubicBezTo>
                    <a:pt x="8992" y="8706"/>
                    <a:pt x="9564" y="7849"/>
                    <a:pt x="9659" y="6706"/>
                  </a:cubicBezTo>
                  <a:lnTo>
                    <a:pt x="9659" y="6611"/>
                  </a:lnTo>
                  <a:cubicBezTo>
                    <a:pt x="12135" y="896"/>
                    <a:pt x="3182" y="-2914"/>
                    <a:pt x="801" y="2896"/>
                  </a:cubicBezTo>
                  <a:lnTo>
                    <a:pt x="705" y="2991"/>
                  </a:lnTo>
                  <a:cubicBezTo>
                    <a:pt x="39" y="3944"/>
                    <a:pt x="-57" y="4896"/>
                    <a:pt x="39" y="594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1" name="任意多边形: 形状 510"/>
            <p:cNvSpPr/>
            <p:nvPr/>
          </p:nvSpPr>
          <p:spPr>
            <a:xfrm>
              <a:off x="6411830" y="3772765"/>
              <a:ext cx="15512" cy="15747"/>
            </a:xfrm>
            <a:custGeom>
              <a:avLst/>
              <a:gdLst>
                <a:gd name="connsiteX0" fmla="*/ 1352 w 15512"/>
                <a:gd name="connsiteY0" fmla="*/ 12183 h 15747"/>
                <a:gd name="connsiteX1" fmla="*/ 1638 w 15512"/>
                <a:gd name="connsiteY1" fmla="*/ 12659 h 15747"/>
                <a:gd name="connsiteX2" fmla="*/ 14973 w 15512"/>
                <a:gd name="connsiteY2" fmla="*/ 10945 h 15747"/>
                <a:gd name="connsiteX3" fmla="*/ 6972 w 15512"/>
                <a:gd name="connsiteY3" fmla="*/ 181 h 15747"/>
                <a:gd name="connsiteX4" fmla="*/ 6400 w 15512"/>
                <a:gd name="connsiteY4" fmla="*/ 277 h 15747"/>
                <a:gd name="connsiteX5" fmla="*/ 1352 w 15512"/>
                <a:gd name="connsiteY5" fmla="*/ 12183 h 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12" h="15747">
                  <a:moveTo>
                    <a:pt x="1352" y="12183"/>
                  </a:moveTo>
                  <a:lnTo>
                    <a:pt x="1638" y="12659"/>
                  </a:lnTo>
                  <a:cubicBezTo>
                    <a:pt x="4686" y="17898"/>
                    <a:pt x="12877" y="15898"/>
                    <a:pt x="14973" y="10945"/>
                  </a:cubicBezTo>
                  <a:cubicBezTo>
                    <a:pt x="17068" y="6087"/>
                    <a:pt x="12782" y="-1247"/>
                    <a:pt x="6972" y="181"/>
                  </a:cubicBezTo>
                  <a:lnTo>
                    <a:pt x="6400" y="277"/>
                  </a:lnTo>
                  <a:cubicBezTo>
                    <a:pt x="590" y="1801"/>
                    <a:pt x="-1696" y="7039"/>
                    <a:pt x="1352" y="1218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2" name="任意多边形: 形状 511"/>
            <p:cNvSpPr/>
            <p:nvPr/>
          </p:nvSpPr>
          <p:spPr>
            <a:xfrm>
              <a:off x="6374048" y="3760825"/>
              <a:ext cx="15402" cy="15740"/>
            </a:xfrm>
            <a:custGeom>
              <a:avLst/>
              <a:gdLst>
                <a:gd name="connsiteX0" fmla="*/ 4653 w 15402"/>
                <a:gd name="connsiteY0" fmla="*/ 15075 h 15740"/>
                <a:gd name="connsiteX1" fmla="*/ 10749 w 15402"/>
                <a:gd name="connsiteY1" fmla="*/ 692 h 15740"/>
                <a:gd name="connsiteX2" fmla="*/ 4653 w 15402"/>
                <a:gd name="connsiteY2" fmla="*/ 15075 h 15740"/>
              </a:gdLst>
              <a:ahLst/>
              <a:cxnLst>
                <a:cxn ang="0">
                  <a:pos x="connsiteX0" y="connsiteY0"/>
                </a:cxn>
                <a:cxn ang="0">
                  <a:pos x="connsiteX1" y="connsiteY1"/>
                </a:cxn>
                <a:cxn ang="0">
                  <a:pos x="connsiteX2" y="connsiteY2"/>
                </a:cxn>
              </a:cxnLst>
              <a:rect l="l" t="t" r="r" b="b"/>
              <a:pathLst>
                <a:path w="15402" h="15740">
                  <a:moveTo>
                    <a:pt x="4653" y="15075"/>
                  </a:moveTo>
                  <a:cubicBezTo>
                    <a:pt x="13988" y="18980"/>
                    <a:pt x="20084" y="4597"/>
                    <a:pt x="10749" y="692"/>
                  </a:cubicBezTo>
                  <a:cubicBezTo>
                    <a:pt x="1415" y="-3308"/>
                    <a:pt x="-4681" y="11170"/>
                    <a:pt x="4653" y="1507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3" name="任意多边形: 形状 512"/>
            <p:cNvSpPr/>
            <p:nvPr/>
          </p:nvSpPr>
          <p:spPr>
            <a:xfrm>
              <a:off x="6348300" y="3739199"/>
              <a:ext cx="15272" cy="15652"/>
            </a:xfrm>
            <a:custGeom>
              <a:avLst/>
              <a:gdLst>
                <a:gd name="connsiteX0" fmla="*/ 4588 w 15272"/>
                <a:gd name="connsiteY0" fmla="*/ 14983 h 15652"/>
                <a:gd name="connsiteX1" fmla="*/ 10684 w 15272"/>
                <a:gd name="connsiteY1" fmla="*/ 696 h 15652"/>
                <a:gd name="connsiteX2" fmla="*/ 4588 w 15272"/>
                <a:gd name="connsiteY2" fmla="*/ 14983 h 15652"/>
              </a:gdLst>
              <a:ahLst/>
              <a:cxnLst>
                <a:cxn ang="0">
                  <a:pos x="connsiteX0" y="connsiteY0"/>
                </a:cxn>
                <a:cxn ang="0">
                  <a:pos x="connsiteX1" y="connsiteY1"/>
                </a:cxn>
                <a:cxn ang="0">
                  <a:pos x="connsiteX2" y="connsiteY2"/>
                </a:cxn>
              </a:cxnLst>
              <a:rect l="l" t="t" r="r" b="b"/>
              <a:pathLst>
                <a:path w="15272" h="15652">
                  <a:moveTo>
                    <a:pt x="4588" y="14983"/>
                  </a:moveTo>
                  <a:cubicBezTo>
                    <a:pt x="13828" y="18889"/>
                    <a:pt x="19924" y="4601"/>
                    <a:pt x="10684" y="696"/>
                  </a:cubicBezTo>
                  <a:cubicBezTo>
                    <a:pt x="1445" y="-3305"/>
                    <a:pt x="-4651" y="11078"/>
                    <a:pt x="4588" y="1498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4" name="任意多边形: 形状 513"/>
            <p:cNvSpPr/>
            <p:nvPr/>
          </p:nvSpPr>
          <p:spPr>
            <a:xfrm>
              <a:off x="6334908" y="3710581"/>
              <a:ext cx="15166" cy="15600"/>
            </a:xfrm>
            <a:custGeom>
              <a:avLst/>
              <a:gdLst>
                <a:gd name="connsiteX0" fmla="*/ 4550 w 15166"/>
                <a:gd name="connsiteY0" fmla="*/ 14931 h 15600"/>
                <a:gd name="connsiteX1" fmla="*/ 10551 w 15166"/>
                <a:gd name="connsiteY1" fmla="*/ 643 h 15600"/>
                <a:gd name="connsiteX2" fmla="*/ 4550 w 15166"/>
                <a:gd name="connsiteY2" fmla="*/ 14931 h 15600"/>
              </a:gdLst>
              <a:ahLst/>
              <a:cxnLst>
                <a:cxn ang="0">
                  <a:pos x="connsiteX0" y="connsiteY0"/>
                </a:cxn>
                <a:cxn ang="0">
                  <a:pos x="connsiteX1" y="connsiteY1"/>
                </a:cxn>
                <a:cxn ang="0">
                  <a:pos x="connsiteX2" y="connsiteY2"/>
                </a:cxn>
              </a:cxnLst>
              <a:rect l="l" t="t" r="r" b="b"/>
              <a:pathLst>
                <a:path w="15166" h="15600">
                  <a:moveTo>
                    <a:pt x="4550" y="14931"/>
                  </a:moveTo>
                  <a:cubicBezTo>
                    <a:pt x="13789" y="18836"/>
                    <a:pt x="19790" y="4549"/>
                    <a:pt x="10551" y="643"/>
                  </a:cubicBezTo>
                  <a:cubicBezTo>
                    <a:pt x="1407" y="-3167"/>
                    <a:pt x="-4594" y="11026"/>
                    <a:pt x="4550" y="1493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5" name="任意多边形: 形状 514"/>
            <p:cNvSpPr/>
            <p:nvPr/>
          </p:nvSpPr>
          <p:spPr>
            <a:xfrm>
              <a:off x="6333902" y="3684643"/>
              <a:ext cx="15058" cy="15447"/>
            </a:xfrm>
            <a:custGeom>
              <a:avLst/>
              <a:gdLst>
                <a:gd name="connsiteX0" fmla="*/ 10509 w 15058"/>
                <a:gd name="connsiteY0" fmla="*/ 673 h 15447"/>
                <a:gd name="connsiteX1" fmla="*/ 4508 w 15058"/>
                <a:gd name="connsiteY1" fmla="*/ 14770 h 15447"/>
                <a:gd name="connsiteX2" fmla="*/ 10509 w 15058"/>
                <a:gd name="connsiteY2" fmla="*/ 673 h 15447"/>
              </a:gdLst>
              <a:ahLst/>
              <a:cxnLst>
                <a:cxn ang="0">
                  <a:pos x="connsiteX0" y="connsiteY0"/>
                </a:cxn>
                <a:cxn ang="0">
                  <a:pos x="connsiteX1" y="connsiteY1"/>
                </a:cxn>
                <a:cxn ang="0">
                  <a:pos x="connsiteX2" y="connsiteY2"/>
                </a:cxn>
              </a:cxnLst>
              <a:rect l="l" t="t" r="r" b="b"/>
              <a:pathLst>
                <a:path w="15058" h="15447">
                  <a:moveTo>
                    <a:pt x="10509" y="673"/>
                  </a:moveTo>
                  <a:cubicBezTo>
                    <a:pt x="1365" y="-3232"/>
                    <a:pt x="-4541" y="10960"/>
                    <a:pt x="4508" y="14770"/>
                  </a:cubicBezTo>
                  <a:cubicBezTo>
                    <a:pt x="13652" y="18676"/>
                    <a:pt x="19653" y="4579"/>
                    <a:pt x="10509" y="67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6" name="任意多边形: 形状 515"/>
            <p:cNvSpPr/>
            <p:nvPr/>
          </p:nvSpPr>
          <p:spPr>
            <a:xfrm>
              <a:off x="6341337" y="3657077"/>
              <a:ext cx="15985" cy="15621"/>
            </a:xfrm>
            <a:custGeom>
              <a:avLst/>
              <a:gdLst>
                <a:gd name="connsiteX0" fmla="*/ 13552 w 15985"/>
                <a:gd name="connsiteY0" fmla="*/ 12809 h 15621"/>
                <a:gd name="connsiteX1" fmla="*/ 13933 w 15985"/>
                <a:gd name="connsiteY1" fmla="*/ 12333 h 15621"/>
                <a:gd name="connsiteX2" fmla="*/ 121 w 15985"/>
                <a:gd name="connsiteY2" fmla="*/ 6428 h 15621"/>
                <a:gd name="connsiteX3" fmla="*/ 26 w 15985"/>
                <a:gd name="connsiteY3" fmla="*/ 6999 h 15621"/>
                <a:gd name="connsiteX4" fmla="*/ 13552 w 15985"/>
                <a:gd name="connsiteY4" fmla="*/ 12809 h 1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5" h="15621">
                  <a:moveTo>
                    <a:pt x="13552" y="12809"/>
                  </a:moveTo>
                  <a:cubicBezTo>
                    <a:pt x="13647" y="12714"/>
                    <a:pt x="13837" y="12524"/>
                    <a:pt x="13933" y="12333"/>
                  </a:cubicBezTo>
                  <a:cubicBezTo>
                    <a:pt x="22600" y="2522"/>
                    <a:pt x="1074" y="-6526"/>
                    <a:pt x="121" y="6428"/>
                  </a:cubicBezTo>
                  <a:cubicBezTo>
                    <a:pt x="121" y="6618"/>
                    <a:pt x="121" y="6809"/>
                    <a:pt x="26" y="6999"/>
                  </a:cubicBezTo>
                  <a:cubicBezTo>
                    <a:pt x="-545" y="14810"/>
                    <a:pt x="8408" y="18620"/>
                    <a:pt x="13552" y="128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7" name="任意多边形: 形状 516"/>
            <p:cNvSpPr/>
            <p:nvPr/>
          </p:nvSpPr>
          <p:spPr>
            <a:xfrm>
              <a:off x="6356244" y="3634927"/>
              <a:ext cx="15143" cy="15626"/>
            </a:xfrm>
            <a:custGeom>
              <a:avLst/>
              <a:gdLst>
                <a:gd name="connsiteX0" fmla="*/ 4550 w 15143"/>
                <a:gd name="connsiteY0" fmla="*/ 14957 h 15626"/>
                <a:gd name="connsiteX1" fmla="*/ 10551 w 15143"/>
                <a:gd name="connsiteY1" fmla="*/ 669 h 15626"/>
                <a:gd name="connsiteX2" fmla="*/ 4550 w 15143"/>
                <a:gd name="connsiteY2" fmla="*/ 14957 h 15626"/>
              </a:gdLst>
              <a:ahLst/>
              <a:cxnLst>
                <a:cxn ang="0">
                  <a:pos x="connsiteX0" y="connsiteY0"/>
                </a:cxn>
                <a:cxn ang="0">
                  <a:pos x="connsiteX1" y="connsiteY1"/>
                </a:cxn>
                <a:cxn ang="0">
                  <a:pos x="connsiteX2" y="connsiteY2"/>
                </a:cxn>
              </a:cxnLst>
              <a:rect l="l" t="t" r="r" b="b"/>
              <a:pathLst>
                <a:path w="15143" h="15626">
                  <a:moveTo>
                    <a:pt x="4550" y="14957"/>
                  </a:moveTo>
                  <a:cubicBezTo>
                    <a:pt x="13694" y="18862"/>
                    <a:pt x="19790" y="4575"/>
                    <a:pt x="10551" y="669"/>
                  </a:cubicBezTo>
                  <a:cubicBezTo>
                    <a:pt x="1407" y="-3236"/>
                    <a:pt x="-4594" y="11052"/>
                    <a:pt x="4550" y="1495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8" name="任意多边形: 形状 517"/>
            <p:cNvSpPr/>
            <p:nvPr/>
          </p:nvSpPr>
          <p:spPr>
            <a:xfrm>
              <a:off x="6382975" y="3616749"/>
              <a:ext cx="14906" cy="15241"/>
            </a:xfrm>
            <a:custGeom>
              <a:avLst/>
              <a:gdLst>
                <a:gd name="connsiteX0" fmla="*/ 10395 w 14906"/>
                <a:gd name="connsiteY0" fmla="*/ 654 h 15241"/>
                <a:gd name="connsiteX1" fmla="*/ 4489 w 14906"/>
                <a:gd name="connsiteY1" fmla="*/ 14561 h 15241"/>
                <a:gd name="connsiteX2" fmla="*/ 10395 w 14906"/>
                <a:gd name="connsiteY2" fmla="*/ 654 h 15241"/>
              </a:gdLst>
              <a:ahLst/>
              <a:cxnLst>
                <a:cxn ang="0">
                  <a:pos x="connsiteX0" y="connsiteY0"/>
                </a:cxn>
                <a:cxn ang="0">
                  <a:pos x="connsiteX1" y="connsiteY1"/>
                </a:cxn>
                <a:cxn ang="0">
                  <a:pos x="connsiteX2" y="connsiteY2"/>
                </a:cxn>
              </a:cxnLst>
              <a:rect l="l" t="t" r="r" b="b"/>
              <a:pathLst>
                <a:path w="14906" h="15241">
                  <a:moveTo>
                    <a:pt x="10395" y="654"/>
                  </a:moveTo>
                  <a:cubicBezTo>
                    <a:pt x="1441" y="-3156"/>
                    <a:pt x="-4560" y="10751"/>
                    <a:pt x="4489" y="14561"/>
                  </a:cubicBezTo>
                  <a:cubicBezTo>
                    <a:pt x="13538" y="18466"/>
                    <a:pt x="19443" y="4464"/>
                    <a:pt x="10395" y="65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19" name="任意多边形: 形状 518"/>
            <p:cNvSpPr/>
            <p:nvPr/>
          </p:nvSpPr>
          <p:spPr>
            <a:xfrm>
              <a:off x="6416774" y="3604294"/>
              <a:ext cx="14627" cy="14980"/>
            </a:xfrm>
            <a:custGeom>
              <a:avLst/>
              <a:gdLst>
                <a:gd name="connsiteX0" fmla="*/ 10219 w 14627"/>
                <a:gd name="connsiteY0" fmla="*/ 632 h 14980"/>
                <a:gd name="connsiteX1" fmla="*/ 4409 w 14627"/>
                <a:gd name="connsiteY1" fmla="*/ 14348 h 14980"/>
                <a:gd name="connsiteX2" fmla="*/ 10219 w 14627"/>
                <a:gd name="connsiteY2" fmla="*/ 632 h 14980"/>
              </a:gdLst>
              <a:ahLst/>
              <a:cxnLst>
                <a:cxn ang="0">
                  <a:pos x="connsiteX0" y="connsiteY0"/>
                </a:cxn>
                <a:cxn ang="0">
                  <a:pos x="connsiteX1" y="connsiteY1"/>
                </a:cxn>
                <a:cxn ang="0">
                  <a:pos x="connsiteX2" y="connsiteY2"/>
                </a:cxn>
              </a:cxnLst>
              <a:rect l="l" t="t" r="r" b="b"/>
              <a:pathLst>
                <a:path w="14627" h="14980">
                  <a:moveTo>
                    <a:pt x="10219" y="632"/>
                  </a:moveTo>
                  <a:cubicBezTo>
                    <a:pt x="1361" y="-3083"/>
                    <a:pt x="-4449" y="10633"/>
                    <a:pt x="4409" y="14348"/>
                  </a:cubicBezTo>
                  <a:cubicBezTo>
                    <a:pt x="13267" y="18063"/>
                    <a:pt x="19077" y="4347"/>
                    <a:pt x="10219" y="63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0" name="任意多边形: 形状 519"/>
            <p:cNvSpPr/>
            <p:nvPr/>
          </p:nvSpPr>
          <p:spPr>
            <a:xfrm>
              <a:off x="6448016" y="3606744"/>
              <a:ext cx="14627" cy="15032"/>
            </a:xfrm>
            <a:custGeom>
              <a:avLst/>
              <a:gdLst>
                <a:gd name="connsiteX0" fmla="*/ 10219 w 14627"/>
                <a:gd name="connsiteY0" fmla="*/ 658 h 15032"/>
                <a:gd name="connsiteX1" fmla="*/ 4409 w 14627"/>
                <a:gd name="connsiteY1" fmla="*/ 14374 h 15032"/>
                <a:gd name="connsiteX2" fmla="*/ 10219 w 14627"/>
                <a:gd name="connsiteY2" fmla="*/ 658 h 15032"/>
              </a:gdLst>
              <a:ahLst/>
              <a:cxnLst>
                <a:cxn ang="0">
                  <a:pos x="connsiteX0" y="connsiteY0"/>
                </a:cxn>
                <a:cxn ang="0">
                  <a:pos x="connsiteX1" y="connsiteY1"/>
                </a:cxn>
                <a:cxn ang="0">
                  <a:pos x="connsiteX2" y="connsiteY2"/>
                </a:cxn>
              </a:cxnLst>
              <a:rect l="l" t="t" r="r" b="b"/>
              <a:pathLst>
                <a:path w="14627" h="15032">
                  <a:moveTo>
                    <a:pt x="10219" y="658"/>
                  </a:moveTo>
                  <a:cubicBezTo>
                    <a:pt x="1361" y="-3152"/>
                    <a:pt x="-4449" y="10659"/>
                    <a:pt x="4409" y="14374"/>
                  </a:cubicBezTo>
                  <a:cubicBezTo>
                    <a:pt x="13267" y="18184"/>
                    <a:pt x="19077" y="4373"/>
                    <a:pt x="10219" y="65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1" name="任意多边形: 形状 520"/>
            <p:cNvSpPr/>
            <p:nvPr/>
          </p:nvSpPr>
          <p:spPr>
            <a:xfrm>
              <a:off x="6472773" y="3623893"/>
              <a:ext cx="14906" cy="15306"/>
            </a:xfrm>
            <a:custGeom>
              <a:avLst/>
              <a:gdLst>
                <a:gd name="connsiteX0" fmla="*/ 10417 w 14906"/>
                <a:gd name="connsiteY0" fmla="*/ 654 h 15306"/>
                <a:gd name="connsiteX1" fmla="*/ 4512 w 14906"/>
                <a:gd name="connsiteY1" fmla="*/ 14656 h 15306"/>
                <a:gd name="connsiteX2" fmla="*/ 10417 w 14906"/>
                <a:gd name="connsiteY2" fmla="*/ 654 h 15306"/>
              </a:gdLst>
              <a:ahLst/>
              <a:cxnLst>
                <a:cxn ang="0">
                  <a:pos x="connsiteX0" y="connsiteY0"/>
                </a:cxn>
                <a:cxn ang="0">
                  <a:pos x="connsiteX1" y="connsiteY1"/>
                </a:cxn>
                <a:cxn ang="0">
                  <a:pos x="connsiteX2" y="connsiteY2"/>
                </a:cxn>
              </a:cxnLst>
              <a:rect l="l" t="t" r="r" b="b"/>
              <a:pathLst>
                <a:path w="14906" h="15306">
                  <a:moveTo>
                    <a:pt x="10417" y="654"/>
                  </a:moveTo>
                  <a:cubicBezTo>
                    <a:pt x="1369" y="-3156"/>
                    <a:pt x="-4537" y="10751"/>
                    <a:pt x="4512" y="14656"/>
                  </a:cubicBezTo>
                  <a:cubicBezTo>
                    <a:pt x="13465" y="18466"/>
                    <a:pt x="19466" y="4464"/>
                    <a:pt x="10417" y="65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2" name="任意多边形: 形状 521"/>
            <p:cNvSpPr/>
            <p:nvPr/>
          </p:nvSpPr>
          <p:spPr>
            <a:xfrm>
              <a:off x="6482793" y="3653596"/>
              <a:ext cx="15272" cy="15626"/>
            </a:xfrm>
            <a:custGeom>
              <a:avLst/>
              <a:gdLst>
                <a:gd name="connsiteX0" fmla="*/ 4588 w 15272"/>
                <a:gd name="connsiteY0" fmla="*/ 14957 h 15626"/>
                <a:gd name="connsiteX1" fmla="*/ 10684 w 15272"/>
                <a:gd name="connsiteY1" fmla="*/ 669 h 15626"/>
                <a:gd name="connsiteX2" fmla="*/ 4588 w 15272"/>
                <a:gd name="connsiteY2" fmla="*/ 14957 h 15626"/>
              </a:gdLst>
              <a:ahLst/>
              <a:cxnLst>
                <a:cxn ang="0">
                  <a:pos x="connsiteX0" y="connsiteY0"/>
                </a:cxn>
                <a:cxn ang="0">
                  <a:pos x="connsiteX1" y="connsiteY1"/>
                </a:cxn>
                <a:cxn ang="0">
                  <a:pos x="connsiteX2" y="connsiteY2"/>
                </a:cxn>
              </a:cxnLst>
              <a:rect l="l" t="t" r="r" b="b"/>
              <a:pathLst>
                <a:path w="15272" h="15626">
                  <a:moveTo>
                    <a:pt x="4588" y="14957"/>
                  </a:moveTo>
                  <a:cubicBezTo>
                    <a:pt x="13828" y="18862"/>
                    <a:pt x="19924" y="4575"/>
                    <a:pt x="10684" y="669"/>
                  </a:cubicBezTo>
                  <a:cubicBezTo>
                    <a:pt x="1445" y="-3236"/>
                    <a:pt x="-4651" y="11052"/>
                    <a:pt x="4588" y="1495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3" name="任意多边形: 形状 522"/>
            <p:cNvSpPr/>
            <p:nvPr/>
          </p:nvSpPr>
          <p:spPr>
            <a:xfrm>
              <a:off x="6476831" y="3683265"/>
              <a:ext cx="15104" cy="16042"/>
            </a:xfrm>
            <a:custGeom>
              <a:avLst/>
              <a:gdLst>
                <a:gd name="connsiteX0" fmla="*/ 2930 w 15104"/>
                <a:gd name="connsiteY0" fmla="*/ 1766 h 16042"/>
                <a:gd name="connsiteX1" fmla="*/ 12074 w 15104"/>
                <a:gd name="connsiteY1" fmla="*/ 14434 h 16042"/>
                <a:gd name="connsiteX2" fmla="*/ 2930 w 15104"/>
                <a:gd name="connsiteY2" fmla="*/ 1766 h 16042"/>
              </a:gdLst>
              <a:ahLst/>
              <a:cxnLst>
                <a:cxn ang="0">
                  <a:pos x="connsiteX0" y="connsiteY0"/>
                </a:cxn>
                <a:cxn ang="0">
                  <a:pos x="connsiteX1" y="connsiteY1"/>
                </a:cxn>
                <a:cxn ang="0">
                  <a:pos x="connsiteX2" y="connsiteY2"/>
                </a:cxn>
              </a:cxnLst>
              <a:rect l="l" t="t" r="r" b="b"/>
              <a:pathLst>
                <a:path w="15104" h="16042">
                  <a:moveTo>
                    <a:pt x="2930" y="1766"/>
                  </a:moveTo>
                  <a:cubicBezTo>
                    <a:pt x="-4975" y="7766"/>
                    <a:pt x="4835" y="20530"/>
                    <a:pt x="12074" y="14434"/>
                  </a:cubicBezTo>
                  <a:cubicBezTo>
                    <a:pt x="19790" y="7862"/>
                    <a:pt x="11312" y="-4616"/>
                    <a:pt x="2930" y="176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4" name="任意多边形: 形状 523"/>
            <p:cNvSpPr/>
            <p:nvPr/>
          </p:nvSpPr>
          <p:spPr>
            <a:xfrm>
              <a:off x="6455963" y="3704082"/>
              <a:ext cx="15379" cy="15805"/>
            </a:xfrm>
            <a:custGeom>
              <a:avLst/>
              <a:gdLst>
                <a:gd name="connsiteX0" fmla="*/ 10749 w 15379"/>
                <a:gd name="connsiteY0" fmla="*/ 666 h 15805"/>
                <a:gd name="connsiteX1" fmla="*/ 4653 w 15379"/>
                <a:gd name="connsiteY1" fmla="*/ 15144 h 15805"/>
                <a:gd name="connsiteX2" fmla="*/ 10749 w 15379"/>
                <a:gd name="connsiteY2" fmla="*/ 666 h 15805"/>
              </a:gdLst>
              <a:ahLst/>
              <a:cxnLst>
                <a:cxn ang="0">
                  <a:pos x="connsiteX0" y="connsiteY0"/>
                </a:cxn>
                <a:cxn ang="0">
                  <a:pos x="connsiteX1" y="connsiteY1"/>
                </a:cxn>
                <a:cxn ang="0">
                  <a:pos x="connsiteX2" y="connsiteY2"/>
                </a:cxn>
              </a:cxnLst>
              <a:rect l="l" t="t" r="r" b="b"/>
              <a:pathLst>
                <a:path w="15379" h="15805">
                  <a:moveTo>
                    <a:pt x="10749" y="666"/>
                  </a:moveTo>
                  <a:cubicBezTo>
                    <a:pt x="1415" y="-3240"/>
                    <a:pt x="-4681" y="11143"/>
                    <a:pt x="4653" y="15144"/>
                  </a:cubicBezTo>
                  <a:cubicBezTo>
                    <a:pt x="13893" y="19049"/>
                    <a:pt x="20084" y="4571"/>
                    <a:pt x="10749" y="66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5" name="任意多边形: 形状 524"/>
            <p:cNvSpPr/>
            <p:nvPr/>
          </p:nvSpPr>
          <p:spPr>
            <a:xfrm>
              <a:off x="6431023" y="3709808"/>
              <a:ext cx="14799" cy="15215"/>
            </a:xfrm>
            <a:custGeom>
              <a:avLst/>
              <a:gdLst>
                <a:gd name="connsiteX0" fmla="*/ 4447 w 14799"/>
                <a:gd name="connsiteY0" fmla="*/ 14561 h 15215"/>
                <a:gd name="connsiteX1" fmla="*/ 10352 w 14799"/>
                <a:gd name="connsiteY1" fmla="*/ 654 h 15215"/>
                <a:gd name="connsiteX2" fmla="*/ 4447 w 14799"/>
                <a:gd name="connsiteY2" fmla="*/ 14561 h 15215"/>
              </a:gdLst>
              <a:ahLst/>
              <a:cxnLst>
                <a:cxn ang="0">
                  <a:pos x="connsiteX0" y="connsiteY0"/>
                </a:cxn>
                <a:cxn ang="0">
                  <a:pos x="connsiteX1" y="connsiteY1"/>
                </a:cxn>
                <a:cxn ang="0">
                  <a:pos x="connsiteX2" y="connsiteY2"/>
                </a:cxn>
              </a:cxnLst>
              <a:rect l="l" t="t" r="r" b="b"/>
              <a:pathLst>
                <a:path w="14799" h="15215">
                  <a:moveTo>
                    <a:pt x="4447" y="14561"/>
                  </a:moveTo>
                  <a:cubicBezTo>
                    <a:pt x="13400" y="18371"/>
                    <a:pt x="19306" y="4464"/>
                    <a:pt x="10352" y="654"/>
                  </a:cubicBezTo>
                  <a:cubicBezTo>
                    <a:pt x="1399" y="-3156"/>
                    <a:pt x="-4507" y="10751"/>
                    <a:pt x="4447" y="1456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6" name="任意多边形: 形状 525"/>
            <p:cNvSpPr/>
            <p:nvPr/>
          </p:nvSpPr>
          <p:spPr>
            <a:xfrm>
              <a:off x="6957239" y="3612004"/>
              <a:ext cx="23111" cy="23072"/>
            </a:xfrm>
            <a:custGeom>
              <a:avLst/>
              <a:gdLst>
                <a:gd name="connsiteX0" fmla="*/ 7059 w 23111"/>
                <a:gd name="connsiteY0" fmla="*/ 22164 h 23072"/>
                <a:gd name="connsiteX1" fmla="*/ 22204 w 23111"/>
                <a:gd name="connsiteY1" fmla="*/ 16068 h 23072"/>
                <a:gd name="connsiteX2" fmla="*/ 16013 w 23111"/>
                <a:gd name="connsiteY2" fmla="*/ 923 h 23072"/>
                <a:gd name="connsiteX3" fmla="*/ 868 w 23111"/>
                <a:gd name="connsiteY3" fmla="*/ 7019 h 23072"/>
                <a:gd name="connsiteX4" fmla="*/ 7059 w 23111"/>
                <a:gd name="connsiteY4" fmla="*/ 22164 h 2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1" h="23072">
                  <a:moveTo>
                    <a:pt x="7059" y="22164"/>
                  </a:moveTo>
                  <a:cubicBezTo>
                    <a:pt x="12965" y="24640"/>
                    <a:pt x="19727" y="21878"/>
                    <a:pt x="22204" y="16068"/>
                  </a:cubicBezTo>
                  <a:cubicBezTo>
                    <a:pt x="24680" y="10162"/>
                    <a:pt x="21918" y="3399"/>
                    <a:pt x="16013" y="923"/>
                  </a:cubicBezTo>
                  <a:cubicBezTo>
                    <a:pt x="10202" y="-1554"/>
                    <a:pt x="3344" y="1113"/>
                    <a:pt x="868" y="7019"/>
                  </a:cubicBezTo>
                  <a:cubicBezTo>
                    <a:pt x="-1513" y="12829"/>
                    <a:pt x="1154" y="19592"/>
                    <a:pt x="7059" y="2216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7" name="任意多边形: 形状 526"/>
            <p:cNvSpPr/>
            <p:nvPr/>
          </p:nvSpPr>
          <p:spPr>
            <a:xfrm>
              <a:off x="6940243" y="3647831"/>
              <a:ext cx="23113" cy="23059"/>
            </a:xfrm>
            <a:custGeom>
              <a:avLst/>
              <a:gdLst>
                <a:gd name="connsiteX0" fmla="*/ 16054 w 23113"/>
                <a:gd name="connsiteY0" fmla="*/ 909 h 23059"/>
                <a:gd name="connsiteX1" fmla="*/ 909 w 23113"/>
                <a:gd name="connsiteY1" fmla="*/ 7005 h 23059"/>
                <a:gd name="connsiteX2" fmla="*/ 7005 w 23113"/>
                <a:gd name="connsiteY2" fmla="*/ 22150 h 23059"/>
                <a:gd name="connsiteX3" fmla="*/ 22150 w 23113"/>
                <a:gd name="connsiteY3" fmla="*/ 16054 h 23059"/>
                <a:gd name="connsiteX4" fmla="*/ 16054 w 23113"/>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 h="23059">
                  <a:moveTo>
                    <a:pt x="16054" y="909"/>
                  </a:moveTo>
                  <a:cubicBezTo>
                    <a:pt x="10149" y="-1567"/>
                    <a:pt x="3386" y="1195"/>
                    <a:pt x="909" y="7005"/>
                  </a:cubicBezTo>
                  <a:cubicBezTo>
                    <a:pt x="-1567" y="12911"/>
                    <a:pt x="1195" y="19674"/>
                    <a:pt x="7005" y="22150"/>
                  </a:cubicBezTo>
                  <a:cubicBezTo>
                    <a:pt x="12911" y="24627"/>
                    <a:pt x="19674" y="21864"/>
                    <a:pt x="22150" y="16054"/>
                  </a:cubicBezTo>
                  <a:cubicBezTo>
                    <a:pt x="24722" y="10149"/>
                    <a:pt x="21960" y="3386"/>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8" name="任意多边形: 形状 527"/>
            <p:cNvSpPr/>
            <p:nvPr/>
          </p:nvSpPr>
          <p:spPr>
            <a:xfrm>
              <a:off x="6915954" y="3684122"/>
              <a:ext cx="23059" cy="23059"/>
            </a:xfrm>
            <a:custGeom>
              <a:avLst/>
              <a:gdLst>
                <a:gd name="connsiteX0" fmla="*/ 16054 w 23059"/>
                <a:gd name="connsiteY0" fmla="*/ 909 h 23059"/>
                <a:gd name="connsiteX1" fmla="*/ 909 w 23059"/>
                <a:gd name="connsiteY1" fmla="*/ 7005 h 23059"/>
                <a:gd name="connsiteX2" fmla="*/ 7005 w 23059"/>
                <a:gd name="connsiteY2" fmla="*/ 22150 h 23059"/>
                <a:gd name="connsiteX3" fmla="*/ 22150 w 23059"/>
                <a:gd name="connsiteY3" fmla="*/ 16054 h 23059"/>
                <a:gd name="connsiteX4" fmla="*/ 16054 w 23059"/>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9" h="23059">
                  <a:moveTo>
                    <a:pt x="16054" y="909"/>
                  </a:moveTo>
                  <a:cubicBezTo>
                    <a:pt x="10149" y="-1567"/>
                    <a:pt x="3386" y="1195"/>
                    <a:pt x="909" y="7005"/>
                  </a:cubicBezTo>
                  <a:cubicBezTo>
                    <a:pt x="-1567" y="12911"/>
                    <a:pt x="1195" y="19674"/>
                    <a:pt x="7005" y="22150"/>
                  </a:cubicBezTo>
                  <a:cubicBezTo>
                    <a:pt x="12911" y="24627"/>
                    <a:pt x="19674" y="21864"/>
                    <a:pt x="22150" y="16054"/>
                  </a:cubicBezTo>
                  <a:cubicBezTo>
                    <a:pt x="24627" y="10149"/>
                    <a:pt x="21864" y="3386"/>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29" name="任意多边形: 形状 528"/>
            <p:cNvSpPr/>
            <p:nvPr/>
          </p:nvSpPr>
          <p:spPr>
            <a:xfrm>
              <a:off x="6890903" y="3721936"/>
              <a:ext cx="23072" cy="23059"/>
            </a:xfrm>
            <a:custGeom>
              <a:avLst/>
              <a:gdLst>
                <a:gd name="connsiteX0" fmla="*/ 16054 w 23072"/>
                <a:gd name="connsiteY0" fmla="*/ 909 h 23059"/>
                <a:gd name="connsiteX1" fmla="*/ 909 w 23072"/>
                <a:gd name="connsiteY1" fmla="*/ 7005 h 23059"/>
                <a:gd name="connsiteX2" fmla="*/ 7005 w 23072"/>
                <a:gd name="connsiteY2" fmla="*/ 22150 h 23059"/>
                <a:gd name="connsiteX3" fmla="*/ 22150 w 23072"/>
                <a:gd name="connsiteY3" fmla="*/ 16054 h 23059"/>
                <a:gd name="connsiteX4" fmla="*/ 16054 w 23072"/>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2" h="23059">
                  <a:moveTo>
                    <a:pt x="16054" y="909"/>
                  </a:moveTo>
                  <a:cubicBezTo>
                    <a:pt x="10149" y="-1567"/>
                    <a:pt x="3386" y="1195"/>
                    <a:pt x="909" y="7005"/>
                  </a:cubicBezTo>
                  <a:cubicBezTo>
                    <a:pt x="-1567" y="12911"/>
                    <a:pt x="1195" y="19674"/>
                    <a:pt x="7005" y="22150"/>
                  </a:cubicBezTo>
                  <a:cubicBezTo>
                    <a:pt x="12911" y="24627"/>
                    <a:pt x="19674" y="21864"/>
                    <a:pt x="22150" y="16054"/>
                  </a:cubicBezTo>
                  <a:cubicBezTo>
                    <a:pt x="24627" y="10149"/>
                    <a:pt x="21960" y="3386"/>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0" name="任意多边形: 形状 529"/>
            <p:cNvSpPr/>
            <p:nvPr/>
          </p:nvSpPr>
          <p:spPr>
            <a:xfrm>
              <a:off x="6864805" y="3753845"/>
              <a:ext cx="23072" cy="23059"/>
            </a:xfrm>
            <a:custGeom>
              <a:avLst/>
              <a:gdLst>
                <a:gd name="connsiteX0" fmla="*/ 16054 w 23072"/>
                <a:gd name="connsiteY0" fmla="*/ 909 h 23059"/>
                <a:gd name="connsiteX1" fmla="*/ 909 w 23072"/>
                <a:gd name="connsiteY1" fmla="*/ 7005 h 23059"/>
                <a:gd name="connsiteX2" fmla="*/ 7005 w 23072"/>
                <a:gd name="connsiteY2" fmla="*/ 22150 h 23059"/>
                <a:gd name="connsiteX3" fmla="*/ 22150 w 23072"/>
                <a:gd name="connsiteY3" fmla="*/ 16054 h 23059"/>
                <a:gd name="connsiteX4" fmla="*/ 16054 w 23072"/>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2" h="23059">
                  <a:moveTo>
                    <a:pt x="16054" y="909"/>
                  </a:moveTo>
                  <a:cubicBezTo>
                    <a:pt x="10149" y="-1567"/>
                    <a:pt x="3386" y="1195"/>
                    <a:pt x="909" y="7005"/>
                  </a:cubicBezTo>
                  <a:cubicBezTo>
                    <a:pt x="-1567" y="12911"/>
                    <a:pt x="1195" y="19674"/>
                    <a:pt x="7005" y="22150"/>
                  </a:cubicBezTo>
                  <a:cubicBezTo>
                    <a:pt x="12911" y="24627"/>
                    <a:pt x="19674" y="21864"/>
                    <a:pt x="22150" y="16054"/>
                  </a:cubicBezTo>
                  <a:cubicBezTo>
                    <a:pt x="24627" y="10244"/>
                    <a:pt x="21960" y="3481"/>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1" name="任意多边形: 形状 530"/>
            <p:cNvSpPr/>
            <p:nvPr/>
          </p:nvSpPr>
          <p:spPr>
            <a:xfrm>
              <a:off x="6840611" y="3781277"/>
              <a:ext cx="23072" cy="23059"/>
            </a:xfrm>
            <a:custGeom>
              <a:avLst/>
              <a:gdLst>
                <a:gd name="connsiteX0" fmla="*/ 16054 w 23072"/>
                <a:gd name="connsiteY0" fmla="*/ 909 h 23059"/>
                <a:gd name="connsiteX1" fmla="*/ 909 w 23072"/>
                <a:gd name="connsiteY1" fmla="*/ 7005 h 23059"/>
                <a:gd name="connsiteX2" fmla="*/ 7005 w 23072"/>
                <a:gd name="connsiteY2" fmla="*/ 22150 h 23059"/>
                <a:gd name="connsiteX3" fmla="*/ 22150 w 23072"/>
                <a:gd name="connsiteY3" fmla="*/ 16054 h 23059"/>
                <a:gd name="connsiteX4" fmla="*/ 16054 w 23072"/>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2" h="23059">
                  <a:moveTo>
                    <a:pt x="16054" y="909"/>
                  </a:moveTo>
                  <a:cubicBezTo>
                    <a:pt x="10149" y="-1567"/>
                    <a:pt x="3386" y="1195"/>
                    <a:pt x="909" y="7005"/>
                  </a:cubicBezTo>
                  <a:cubicBezTo>
                    <a:pt x="-1567" y="12816"/>
                    <a:pt x="1195" y="19674"/>
                    <a:pt x="7005" y="22150"/>
                  </a:cubicBezTo>
                  <a:cubicBezTo>
                    <a:pt x="12911" y="24627"/>
                    <a:pt x="19674" y="21864"/>
                    <a:pt x="22150" y="16054"/>
                  </a:cubicBezTo>
                  <a:cubicBezTo>
                    <a:pt x="24627" y="10149"/>
                    <a:pt x="21960" y="3386"/>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2" name="任意多边形: 形状 531"/>
            <p:cNvSpPr/>
            <p:nvPr/>
          </p:nvSpPr>
          <p:spPr>
            <a:xfrm>
              <a:off x="6812703" y="3808899"/>
              <a:ext cx="23113" cy="23059"/>
            </a:xfrm>
            <a:custGeom>
              <a:avLst/>
              <a:gdLst>
                <a:gd name="connsiteX0" fmla="*/ 16054 w 23113"/>
                <a:gd name="connsiteY0" fmla="*/ 909 h 23059"/>
                <a:gd name="connsiteX1" fmla="*/ 909 w 23113"/>
                <a:gd name="connsiteY1" fmla="*/ 7005 h 23059"/>
                <a:gd name="connsiteX2" fmla="*/ 7005 w 23113"/>
                <a:gd name="connsiteY2" fmla="*/ 22150 h 23059"/>
                <a:gd name="connsiteX3" fmla="*/ 22150 w 23113"/>
                <a:gd name="connsiteY3" fmla="*/ 16054 h 23059"/>
                <a:gd name="connsiteX4" fmla="*/ 16054 w 23113"/>
                <a:gd name="connsiteY4" fmla="*/ 909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 h="23059">
                  <a:moveTo>
                    <a:pt x="16054" y="909"/>
                  </a:moveTo>
                  <a:cubicBezTo>
                    <a:pt x="10149" y="-1567"/>
                    <a:pt x="3386" y="1195"/>
                    <a:pt x="909" y="7005"/>
                  </a:cubicBezTo>
                  <a:cubicBezTo>
                    <a:pt x="-1567" y="12816"/>
                    <a:pt x="1195" y="19674"/>
                    <a:pt x="7005" y="22150"/>
                  </a:cubicBezTo>
                  <a:cubicBezTo>
                    <a:pt x="12911" y="24627"/>
                    <a:pt x="19674" y="21864"/>
                    <a:pt x="22150" y="16054"/>
                  </a:cubicBezTo>
                  <a:cubicBezTo>
                    <a:pt x="24722" y="10244"/>
                    <a:pt x="21960" y="3481"/>
                    <a:pt x="16054" y="9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3" name="任意多边形: 形状 532"/>
            <p:cNvSpPr/>
            <p:nvPr/>
          </p:nvSpPr>
          <p:spPr>
            <a:xfrm>
              <a:off x="6756683" y="3657833"/>
              <a:ext cx="23072" cy="23059"/>
            </a:xfrm>
            <a:custGeom>
              <a:avLst/>
              <a:gdLst>
                <a:gd name="connsiteX0" fmla="*/ 7019 w 23072"/>
                <a:gd name="connsiteY0" fmla="*/ 22150 h 23059"/>
                <a:gd name="connsiteX1" fmla="*/ 22164 w 23072"/>
                <a:gd name="connsiteY1" fmla="*/ 16054 h 23059"/>
                <a:gd name="connsiteX2" fmla="*/ 16068 w 23072"/>
                <a:gd name="connsiteY2" fmla="*/ 909 h 23059"/>
                <a:gd name="connsiteX3" fmla="*/ 923 w 23072"/>
                <a:gd name="connsiteY3" fmla="*/ 7005 h 23059"/>
                <a:gd name="connsiteX4" fmla="*/ 7019 w 23072"/>
                <a:gd name="connsiteY4" fmla="*/ 22150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2" h="23059">
                  <a:moveTo>
                    <a:pt x="7019" y="22150"/>
                  </a:moveTo>
                  <a:cubicBezTo>
                    <a:pt x="12924" y="24627"/>
                    <a:pt x="19687" y="21864"/>
                    <a:pt x="22164" y="16054"/>
                  </a:cubicBezTo>
                  <a:cubicBezTo>
                    <a:pt x="24640" y="10244"/>
                    <a:pt x="21878" y="3386"/>
                    <a:pt x="16068" y="909"/>
                  </a:cubicBezTo>
                  <a:cubicBezTo>
                    <a:pt x="10162" y="-1567"/>
                    <a:pt x="3399" y="1195"/>
                    <a:pt x="923" y="7005"/>
                  </a:cubicBezTo>
                  <a:cubicBezTo>
                    <a:pt x="-1554" y="12911"/>
                    <a:pt x="1113" y="19674"/>
                    <a:pt x="7019" y="2215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4" name="任意多边形: 形状 533"/>
            <p:cNvSpPr/>
            <p:nvPr/>
          </p:nvSpPr>
          <p:spPr>
            <a:xfrm>
              <a:off x="6738585" y="3687836"/>
              <a:ext cx="23072" cy="23059"/>
            </a:xfrm>
            <a:custGeom>
              <a:avLst/>
              <a:gdLst>
                <a:gd name="connsiteX0" fmla="*/ 7019 w 23072"/>
                <a:gd name="connsiteY0" fmla="*/ 22150 h 23059"/>
                <a:gd name="connsiteX1" fmla="*/ 22164 w 23072"/>
                <a:gd name="connsiteY1" fmla="*/ 16054 h 23059"/>
                <a:gd name="connsiteX2" fmla="*/ 16068 w 23072"/>
                <a:gd name="connsiteY2" fmla="*/ 909 h 23059"/>
                <a:gd name="connsiteX3" fmla="*/ 923 w 23072"/>
                <a:gd name="connsiteY3" fmla="*/ 7005 h 23059"/>
                <a:gd name="connsiteX4" fmla="*/ 7019 w 23072"/>
                <a:gd name="connsiteY4" fmla="*/ 22150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2" h="23059">
                  <a:moveTo>
                    <a:pt x="7019" y="22150"/>
                  </a:moveTo>
                  <a:cubicBezTo>
                    <a:pt x="12924" y="24627"/>
                    <a:pt x="19687" y="21864"/>
                    <a:pt x="22164" y="16054"/>
                  </a:cubicBezTo>
                  <a:cubicBezTo>
                    <a:pt x="24640" y="10149"/>
                    <a:pt x="21878" y="3386"/>
                    <a:pt x="16068" y="909"/>
                  </a:cubicBezTo>
                  <a:cubicBezTo>
                    <a:pt x="10162" y="-1567"/>
                    <a:pt x="3399" y="1195"/>
                    <a:pt x="923" y="7005"/>
                  </a:cubicBezTo>
                  <a:cubicBezTo>
                    <a:pt x="-1554" y="12911"/>
                    <a:pt x="1113" y="19674"/>
                    <a:pt x="7019" y="2215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5" name="任意多边形: 形状 534"/>
            <p:cNvSpPr/>
            <p:nvPr/>
          </p:nvSpPr>
          <p:spPr>
            <a:xfrm>
              <a:off x="6715018" y="3713744"/>
              <a:ext cx="23113" cy="23059"/>
            </a:xfrm>
            <a:custGeom>
              <a:avLst/>
              <a:gdLst>
                <a:gd name="connsiteX0" fmla="*/ 7059 w 23113"/>
                <a:gd name="connsiteY0" fmla="*/ 22150 h 23059"/>
                <a:gd name="connsiteX1" fmla="*/ 22204 w 23113"/>
                <a:gd name="connsiteY1" fmla="*/ 16054 h 23059"/>
                <a:gd name="connsiteX2" fmla="*/ 16108 w 23113"/>
                <a:gd name="connsiteY2" fmla="*/ 909 h 23059"/>
                <a:gd name="connsiteX3" fmla="*/ 963 w 23113"/>
                <a:gd name="connsiteY3" fmla="*/ 7005 h 23059"/>
                <a:gd name="connsiteX4" fmla="*/ 7059 w 23113"/>
                <a:gd name="connsiteY4" fmla="*/ 22150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 h="23059">
                  <a:moveTo>
                    <a:pt x="7059" y="22150"/>
                  </a:moveTo>
                  <a:cubicBezTo>
                    <a:pt x="12965" y="24627"/>
                    <a:pt x="19727" y="21864"/>
                    <a:pt x="22204" y="16054"/>
                  </a:cubicBezTo>
                  <a:cubicBezTo>
                    <a:pt x="24680" y="10149"/>
                    <a:pt x="21918" y="3386"/>
                    <a:pt x="16108" y="909"/>
                  </a:cubicBezTo>
                  <a:cubicBezTo>
                    <a:pt x="10202" y="-1567"/>
                    <a:pt x="3440" y="1195"/>
                    <a:pt x="963" y="7005"/>
                  </a:cubicBezTo>
                  <a:cubicBezTo>
                    <a:pt x="-1609" y="12816"/>
                    <a:pt x="1154" y="19674"/>
                    <a:pt x="7059" y="2215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6" name="任意多边形: 形状 535"/>
            <p:cNvSpPr/>
            <p:nvPr/>
          </p:nvSpPr>
          <p:spPr>
            <a:xfrm>
              <a:off x="6689110" y="3736795"/>
              <a:ext cx="23113" cy="23059"/>
            </a:xfrm>
            <a:custGeom>
              <a:avLst/>
              <a:gdLst>
                <a:gd name="connsiteX0" fmla="*/ 7059 w 23113"/>
                <a:gd name="connsiteY0" fmla="*/ 22150 h 23059"/>
                <a:gd name="connsiteX1" fmla="*/ 22204 w 23113"/>
                <a:gd name="connsiteY1" fmla="*/ 16054 h 23059"/>
                <a:gd name="connsiteX2" fmla="*/ 16108 w 23113"/>
                <a:gd name="connsiteY2" fmla="*/ 909 h 23059"/>
                <a:gd name="connsiteX3" fmla="*/ 963 w 23113"/>
                <a:gd name="connsiteY3" fmla="*/ 7005 h 23059"/>
                <a:gd name="connsiteX4" fmla="*/ 7059 w 23113"/>
                <a:gd name="connsiteY4" fmla="*/ 22150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 h="23059">
                  <a:moveTo>
                    <a:pt x="7059" y="22150"/>
                  </a:moveTo>
                  <a:cubicBezTo>
                    <a:pt x="12965" y="24627"/>
                    <a:pt x="19727" y="21864"/>
                    <a:pt x="22204" y="16054"/>
                  </a:cubicBezTo>
                  <a:cubicBezTo>
                    <a:pt x="24680" y="10149"/>
                    <a:pt x="21918" y="3386"/>
                    <a:pt x="16108" y="909"/>
                  </a:cubicBezTo>
                  <a:cubicBezTo>
                    <a:pt x="10202" y="-1567"/>
                    <a:pt x="3440" y="1195"/>
                    <a:pt x="963" y="7005"/>
                  </a:cubicBezTo>
                  <a:cubicBezTo>
                    <a:pt x="-1609" y="12911"/>
                    <a:pt x="1154" y="19674"/>
                    <a:pt x="7059" y="2215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7" name="任意多边形: 形状 536"/>
            <p:cNvSpPr/>
            <p:nvPr/>
          </p:nvSpPr>
          <p:spPr>
            <a:xfrm>
              <a:off x="6658821" y="3761655"/>
              <a:ext cx="23126" cy="23059"/>
            </a:xfrm>
            <a:custGeom>
              <a:avLst/>
              <a:gdLst>
                <a:gd name="connsiteX0" fmla="*/ 7059 w 23126"/>
                <a:gd name="connsiteY0" fmla="*/ 22150 h 23059"/>
                <a:gd name="connsiteX1" fmla="*/ 22204 w 23126"/>
                <a:gd name="connsiteY1" fmla="*/ 16054 h 23059"/>
                <a:gd name="connsiteX2" fmla="*/ 16108 w 23126"/>
                <a:gd name="connsiteY2" fmla="*/ 909 h 23059"/>
                <a:gd name="connsiteX3" fmla="*/ 963 w 23126"/>
                <a:gd name="connsiteY3" fmla="*/ 7005 h 23059"/>
                <a:gd name="connsiteX4" fmla="*/ 7059 w 23126"/>
                <a:gd name="connsiteY4" fmla="*/ 22150 h 2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6" h="23059">
                  <a:moveTo>
                    <a:pt x="7059" y="22150"/>
                  </a:moveTo>
                  <a:cubicBezTo>
                    <a:pt x="12965" y="24627"/>
                    <a:pt x="19727" y="21864"/>
                    <a:pt x="22204" y="16054"/>
                  </a:cubicBezTo>
                  <a:cubicBezTo>
                    <a:pt x="24680" y="10149"/>
                    <a:pt x="22013" y="3386"/>
                    <a:pt x="16108" y="909"/>
                  </a:cubicBezTo>
                  <a:cubicBezTo>
                    <a:pt x="10202" y="-1567"/>
                    <a:pt x="3440" y="1195"/>
                    <a:pt x="963" y="7005"/>
                  </a:cubicBezTo>
                  <a:cubicBezTo>
                    <a:pt x="-1609" y="12816"/>
                    <a:pt x="1154" y="19674"/>
                    <a:pt x="7059" y="2215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8" name="任意多边形: 形状 537"/>
            <p:cNvSpPr/>
            <p:nvPr/>
          </p:nvSpPr>
          <p:spPr>
            <a:xfrm>
              <a:off x="6624912" y="3786611"/>
              <a:ext cx="23113" cy="23153"/>
            </a:xfrm>
            <a:custGeom>
              <a:avLst/>
              <a:gdLst>
                <a:gd name="connsiteX0" fmla="*/ 7059 w 23113"/>
                <a:gd name="connsiteY0" fmla="*/ 22245 h 23153"/>
                <a:gd name="connsiteX1" fmla="*/ 22204 w 23113"/>
                <a:gd name="connsiteY1" fmla="*/ 16054 h 23153"/>
                <a:gd name="connsiteX2" fmla="*/ 16108 w 23113"/>
                <a:gd name="connsiteY2" fmla="*/ 909 h 23153"/>
                <a:gd name="connsiteX3" fmla="*/ 963 w 23113"/>
                <a:gd name="connsiteY3" fmla="*/ 7005 h 23153"/>
                <a:gd name="connsiteX4" fmla="*/ 7059 w 23113"/>
                <a:gd name="connsiteY4" fmla="*/ 22245 h 2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 h="23153">
                  <a:moveTo>
                    <a:pt x="7059" y="22245"/>
                  </a:moveTo>
                  <a:cubicBezTo>
                    <a:pt x="12965" y="24722"/>
                    <a:pt x="19727" y="21960"/>
                    <a:pt x="22204" y="16054"/>
                  </a:cubicBezTo>
                  <a:cubicBezTo>
                    <a:pt x="24680" y="10244"/>
                    <a:pt x="21918" y="3386"/>
                    <a:pt x="16108" y="909"/>
                  </a:cubicBezTo>
                  <a:cubicBezTo>
                    <a:pt x="10202" y="-1567"/>
                    <a:pt x="3440" y="1195"/>
                    <a:pt x="963" y="7005"/>
                  </a:cubicBezTo>
                  <a:cubicBezTo>
                    <a:pt x="-1609" y="13006"/>
                    <a:pt x="1154" y="19769"/>
                    <a:pt x="7059" y="2224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39" name="任意多边形: 形状 538"/>
            <p:cNvSpPr/>
            <p:nvPr/>
          </p:nvSpPr>
          <p:spPr>
            <a:xfrm>
              <a:off x="5367195" y="3764765"/>
              <a:ext cx="13550" cy="13460"/>
            </a:xfrm>
            <a:custGeom>
              <a:avLst/>
              <a:gdLst>
                <a:gd name="connsiteX0" fmla="*/ 5094 w 13550"/>
                <a:gd name="connsiteY0" fmla="*/ 181 h 13460"/>
                <a:gd name="connsiteX1" fmla="*/ 3094 w 13550"/>
                <a:gd name="connsiteY1" fmla="*/ 12563 h 13460"/>
                <a:gd name="connsiteX2" fmla="*/ 13190 w 13550"/>
                <a:gd name="connsiteY2" fmla="*/ 5229 h 13460"/>
                <a:gd name="connsiteX3" fmla="*/ 12905 w 13550"/>
                <a:gd name="connsiteY3" fmla="*/ 4372 h 13460"/>
                <a:gd name="connsiteX4" fmla="*/ 5951 w 13550"/>
                <a:gd name="connsiteY4" fmla="*/ 86 h 13460"/>
                <a:gd name="connsiteX5" fmla="*/ 5094 w 13550"/>
                <a:gd name="connsiteY5" fmla="*/ 181 h 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0" h="13460">
                  <a:moveTo>
                    <a:pt x="5094" y="181"/>
                  </a:moveTo>
                  <a:cubicBezTo>
                    <a:pt x="-1002" y="943"/>
                    <a:pt x="-1573" y="9706"/>
                    <a:pt x="3094" y="12563"/>
                  </a:cubicBezTo>
                  <a:cubicBezTo>
                    <a:pt x="7761" y="15421"/>
                    <a:pt x="15286" y="11039"/>
                    <a:pt x="13190" y="5229"/>
                  </a:cubicBezTo>
                  <a:lnTo>
                    <a:pt x="12905" y="4372"/>
                  </a:lnTo>
                  <a:cubicBezTo>
                    <a:pt x="11762" y="1133"/>
                    <a:pt x="9285" y="-391"/>
                    <a:pt x="5951" y="86"/>
                  </a:cubicBezTo>
                  <a:lnTo>
                    <a:pt x="5094" y="181"/>
                  </a:ln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0" name="任意多边形: 形状 539"/>
            <p:cNvSpPr/>
            <p:nvPr/>
          </p:nvSpPr>
          <p:spPr>
            <a:xfrm>
              <a:off x="5371191" y="3744321"/>
              <a:ext cx="11245" cy="11499"/>
            </a:xfrm>
            <a:custGeom>
              <a:avLst/>
              <a:gdLst>
                <a:gd name="connsiteX0" fmla="*/ 2622 w 11245"/>
                <a:gd name="connsiteY0" fmla="*/ 10624 h 11499"/>
                <a:gd name="connsiteX1" fmla="*/ 8623 w 11245"/>
                <a:gd name="connsiteY1" fmla="*/ 908 h 11499"/>
                <a:gd name="connsiteX2" fmla="*/ 2622 w 11245"/>
                <a:gd name="connsiteY2" fmla="*/ 10624 h 11499"/>
              </a:gdLst>
              <a:ahLst/>
              <a:cxnLst>
                <a:cxn ang="0">
                  <a:pos x="connsiteX0" y="connsiteY0"/>
                </a:cxn>
                <a:cxn ang="0">
                  <a:pos x="connsiteX1" y="connsiteY1"/>
                </a:cxn>
                <a:cxn ang="0">
                  <a:pos x="connsiteX2" y="connsiteY2"/>
                </a:cxn>
              </a:cxnLst>
              <a:rect l="l" t="t" r="r" b="b"/>
              <a:pathLst>
                <a:path w="11245" h="11499">
                  <a:moveTo>
                    <a:pt x="2622" y="10624"/>
                  </a:moveTo>
                  <a:cubicBezTo>
                    <a:pt x="8909" y="14434"/>
                    <a:pt x="14814" y="4813"/>
                    <a:pt x="8623" y="908"/>
                  </a:cubicBezTo>
                  <a:cubicBezTo>
                    <a:pt x="2337" y="-2997"/>
                    <a:pt x="-3569" y="6718"/>
                    <a:pt x="2622" y="1062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1" name="任意多边形: 形状 540"/>
            <p:cNvSpPr/>
            <p:nvPr/>
          </p:nvSpPr>
          <p:spPr>
            <a:xfrm>
              <a:off x="5377781" y="3719739"/>
              <a:ext cx="9312" cy="9444"/>
            </a:xfrm>
            <a:custGeom>
              <a:avLst/>
              <a:gdLst>
                <a:gd name="connsiteX0" fmla="*/ 7082 w 9312"/>
                <a:gd name="connsiteY0" fmla="*/ 725 h 9444"/>
                <a:gd name="connsiteX1" fmla="*/ 2129 w 9312"/>
                <a:gd name="connsiteY1" fmla="*/ 8726 h 9444"/>
                <a:gd name="connsiteX2" fmla="*/ 7082 w 9312"/>
                <a:gd name="connsiteY2" fmla="*/ 725 h 9444"/>
              </a:gdLst>
              <a:ahLst/>
              <a:cxnLst>
                <a:cxn ang="0">
                  <a:pos x="connsiteX0" y="connsiteY0"/>
                </a:cxn>
                <a:cxn ang="0">
                  <a:pos x="connsiteX1" y="connsiteY1"/>
                </a:cxn>
                <a:cxn ang="0">
                  <a:pos x="connsiteX2" y="connsiteY2"/>
                </a:cxn>
              </a:cxnLst>
              <a:rect l="l" t="t" r="r" b="b"/>
              <a:pathLst>
                <a:path w="9312" h="9444">
                  <a:moveTo>
                    <a:pt x="7082" y="725"/>
                  </a:moveTo>
                  <a:cubicBezTo>
                    <a:pt x="1938" y="-2419"/>
                    <a:pt x="-2920" y="5487"/>
                    <a:pt x="2129" y="8726"/>
                  </a:cubicBezTo>
                  <a:cubicBezTo>
                    <a:pt x="7367" y="11869"/>
                    <a:pt x="12320" y="3868"/>
                    <a:pt x="7082" y="72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2" name="任意多边形: 形状 541"/>
            <p:cNvSpPr/>
            <p:nvPr/>
          </p:nvSpPr>
          <p:spPr>
            <a:xfrm>
              <a:off x="5392082" y="3689145"/>
              <a:ext cx="9468" cy="9685"/>
            </a:xfrm>
            <a:custGeom>
              <a:avLst/>
              <a:gdLst>
                <a:gd name="connsiteX0" fmla="*/ 7258 w 9468"/>
                <a:gd name="connsiteY0" fmla="*/ 744 h 9685"/>
                <a:gd name="connsiteX1" fmla="*/ 2210 w 9468"/>
                <a:gd name="connsiteY1" fmla="*/ 8935 h 9685"/>
                <a:gd name="connsiteX2" fmla="*/ 7258 w 9468"/>
                <a:gd name="connsiteY2" fmla="*/ 744 h 9685"/>
              </a:gdLst>
              <a:ahLst/>
              <a:cxnLst>
                <a:cxn ang="0">
                  <a:pos x="connsiteX0" y="connsiteY0"/>
                </a:cxn>
                <a:cxn ang="0">
                  <a:pos x="connsiteX1" y="connsiteY1"/>
                </a:cxn>
                <a:cxn ang="0">
                  <a:pos x="connsiteX2" y="connsiteY2"/>
                </a:cxn>
              </a:cxnLst>
              <a:rect l="l" t="t" r="r" b="b"/>
              <a:pathLst>
                <a:path w="9468" h="9685">
                  <a:moveTo>
                    <a:pt x="7258" y="744"/>
                  </a:moveTo>
                  <a:cubicBezTo>
                    <a:pt x="2020" y="-2495"/>
                    <a:pt x="-3029" y="5697"/>
                    <a:pt x="2210" y="8935"/>
                  </a:cubicBezTo>
                  <a:cubicBezTo>
                    <a:pt x="7449" y="12174"/>
                    <a:pt x="12497" y="4077"/>
                    <a:pt x="7258" y="74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3" name="任意多边形: 形状 542"/>
            <p:cNvSpPr/>
            <p:nvPr/>
          </p:nvSpPr>
          <p:spPr>
            <a:xfrm>
              <a:off x="5401749" y="3667802"/>
              <a:ext cx="8483" cy="8549"/>
            </a:xfrm>
            <a:custGeom>
              <a:avLst/>
              <a:gdLst>
                <a:gd name="connsiteX0" fmla="*/ 6450 w 8483"/>
                <a:gd name="connsiteY0" fmla="*/ 656 h 8549"/>
                <a:gd name="connsiteX1" fmla="*/ 1973 w 8483"/>
                <a:gd name="connsiteY1" fmla="*/ 7895 h 8549"/>
                <a:gd name="connsiteX2" fmla="*/ 6450 w 8483"/>
                <a:gd name="connsiteY2" fmla="*/ 656 h 8549"/>
              </a:gdLst>
              <a:ahLst/>
              <a:cxnLst>
                <a:cxn ang="0">
                  <a:pos x="connsiteX0" y="connsiteY0"/>
                </a:cxn>
                <a:cxn ang="0">
                  <a:pos x="connsiteX1" y="connsiteY1"/>
                </a:cxn>
                <a:cxn ang="0">
                  <a:pos x="connsiteX2" y="connsiteY2"/>
                </a:cxn>
              </a:cxnLst>
              <a:rect l="l" t="t" r="r" b="b"/>
              <a:pathLst>
                <a:path w="8483" h="8549">
                  <a:moveTo>
                    <a:pt x="6450" y="656"/>
                  </a:moveTo>
                  <a:cubicBezTo>
                    <a:pt x="1783" y="-2202"/>
                    <a:pt x="-2694" y="5037"/>
                    <a:pt x="1973" y="7895"/>
                  </a:cubicBezTo>
                  <a:cubicBezTo>
                    <a:pt x="6736" y="10752"/>
                    <a:pt x="11213" y="3513"/>
                    <a:pt x="6450" y="65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4" name="任意多边形: 形状 543"/>
            <p:cNvSpPr/>
            <p:nvPr/>
          </p:nvSpPr>
          <p:spPr>
            <a:xfrm>
              <a:off x="5276223" y="3848259"/>
              <a:ext cx="13538" cy="13839"/>
            </a:xfrm>
            <a:custGeom>
              <a:avLst/>
              <a:gdLst>
                <a:gd name="connsiteX0" fmla="*/ 10341 w 13538"/>
                <a:gd name="connsiteY0" fmla="*/ 1078 h 13839"/>
                <a:gd name="connsiteX1" fmla="*/ 3198 w 13538"/>
                <a:gd name="connsiteY1" fmla="*/ 12794 h 13839"/>
                <a:gd name="connsiteX2" fmla="*/ 10341 w 13538"/>
                <a:gd name="connsiteY2" fmla="*/ 1078 h 13839"/>
              </a:gdLst>
              <a:ahLst/>
              <a:cxnLst>
                <a:cxn ang="0">
                  <a:pos x="connsiteX0" y="connsiteY0"/>
                </a:cxn>
                <a:cxn ang="0">
                  <a:pos x="connsiteX1" y="connsiteY1"/>
                </a:cxn>
                <a:cxn ang="0">
                  <a:pos x="connsiteX2" y="connsiteY2"/>
                </a:cxn>
              </a:cxnLst>
              <a:rect l="l" t="t" r="r" b="b"/>
              <a:pathLst>
                <a:path w="13538" h="13839">
                  <a:moveTo>
                    <a:pt x="10341" y="1078"/>
                  </a:moveTo>
                  <a:cubicBezTo>
                    <a:pt x="2817" y="-3589"/>
                    <a:pt x="-4327" y="8127"/>
                    <a:pt x="3198" y="12794"/>
                  </a:cubicBezTo>
                  <a:cubicBezTo>
                    <a:pt x="10722" y="17366"/>
                    <a:pt x="17866" y="5745"/>
                    <a:pt x="10341" y="107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5" name="任意多边形: 形状 544"/>
            <p:cNvSpPr/>
            <p:nvPr/>
          </p:nvSpPr>
          <p:spPr>
            <a:xfrm>
              <a:off x="5276471" y="3825932"/>
              <a:ext cx="13455" cy="10963"/>
            </a:xfrm>
            <a:custGeom>
              <a:avLst/>
              <a:gdLst>
                <a:gd name="connsiteX0" fmla="*/ 10951 w 13455"/>
                <a:gd name="connsiteY0" fmla="*/ 831 h 10963"/>
                <a:gd name="connsiteX1" fmla="*/ 4569 w 13455"/>
                <a:gd name="connsiteY1" fmla="*/ 1593 h 10963"/>
                <a:gd name="connsiteX2" fmla="*/ 2188 w 13455"/>
                <a:gd name="connsiteY2" fmla="*/ 10260 h 10963"/>
                <a:gd name="connsiteX3" fmla="*/ 6474 w 13455"/>
                <a:gd name="connsiteY3" fmla="*/ 10451 h 10963"/>
                <a:gd name="connsiteX4" fmla="*/ 10951 w 13455"/>
                <a:gd name="connsiteY4" fmla="*/ 831 h 1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5" h="10963">
                  <a:moveTo>
                    <a:pt x="10951" y="831"/>
                  </a:moveTo>
                  <a:cubicBezTo>
                    <a:pt x="8474" y="-693"/>
                    <a:pt x="6188" y="69"/>
                    <a:pt x="4569" y="1593"/>
                  </a:cubicBezTo>
                  <a:cubicBezTo>
                    <a:pt x="569" y="1783"/>
                    <a:pt x="-2098" y="7593"/>
                    <a:pt x="2188" y="10260"/>
                  </a:cubicBezTo>
                  <a:cubicBezTo>
                    <a:pt x="3712" y="11213"/>
                    <a:pt x="5236" y="11118"/>
                    <a:pt x="6474" y="10451"/>
                  </a:cubicBezTo>
                  <a:cubicBezTo>
                    <a:pt x="11903" y="12356"/>
                    <a:pt x="16475" y="4260"/>
                    <a:pt x="10951" y="83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6" name="任意多边形: 形状 545"/>
            <p:cNvSpPr/>
            <p:nvPr/>
          </p:nvSpPr>
          <p:spPr>
            <a:xfrm>
              <a:off x="5278220" y="3796083"/>
              <a:ext cx="13037" cy="12814"/>
            </a:xfrm>
            <a:custGeom>
              <a:avLst/>
              <a:gdLst>
                <a:gd name="connsiteX0" fmla="*/ 6916 w 13037"/>
                <a:gd name="connsiteY0" fmla="*/ 10 h 12814"/>
                <a:gd name="connsiteX1" fmla="*/ 6154 w 13037"/>
                <a:gd name="connsiteY1" fmla="*/ 10 h 12814"/>
                <a:gd name="connsiteX2" fmla="*/ 248 w 13037"/>
                <a:gd name="connsiteY2" fmla="*/ 7249 h 12814"/>
                <a:gd name="connsiteX3" fmla="*/ 439 w 13037"/>
                <a:gd name="connsiteY3" fmla="*/ 7915 h 12814"/>
                <a:gd name="connsiteX4" fmla="*/ 12154 w 13037"/>
                <a:gd name="connsiteY4" fmla="*/ 9820 h 12814"/>
                <a:gd name="connsiteX5" fmla="*/ 6916 w 13037"/>
                <a:gd name="connsiteY5" fmla="*/ 10 h 1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37" h="12814">
                  <a:moveTo>
                    <a:pt x="6916" y="10"/>
                  </a:moveTo>
                  <a:cubicBezTo>
                    <a:pt x="6630" y="10"/>
                    <a:pt x="6439" y="10"/>
                    <a:pt x="6154" y="10"/>
                  </a:cubicBezTo>
                  <a:cubicBezTo>
                    <a:pt x="2629" y="200"/>
                    <a:pt x="-990" y="3343"/>
                    <a:pt x="248" y="7249"/>
                  </a:cubicBezTo>
                  <a:cubicBezTo>
                    <a:pt x="248" y="7439"/>
                    <a:pt x="343" y="7630"/>
                    <a:pt x="439" y="7915"/>
                  </a:cubicBezTo>
                  <a:cubicBezTo>
                    <a:pt x="2058" y="13059"/>
                    <a:pt x="9011" y="14869"/>
                    <a:pt x="12154" y="9820"/>
                  </a:cubicBezTo>
                  <a:cubicBezTo>
                    <a:pt x="14536" y="5915"/>
                    <a:pt x="11869" y="-276"/>
                    <a:pt x="6916" y="1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7" name="任意多边形: 形状 546"/>
            <p:cNvSpPr/>
            <p:nvPr/>
          </p:nvSpPr>
          <p:spPr>
            <a:xfrm>
              <a:off x="5284680" y="3759840"/>
              <a:ext cx="9312" cy="9444"/>
            </a:xfrm>
            <a:custGeom>
              <a:avLst/>
              <a:gdLst>
                <a:gd name="connsiteX0" fmla="*/ 7124 w 9312"/>
                <a:gd name="connsiteY0" fmla="*/ 725 h 9444"/>
                <a:gd name="connsiteX1" fmla="*/ 2171 w 9312"/>
                <a:gd name="connsiteY1" fmla="*/ 8726 h 9444"/>
                <a:gd name="connsiteX2" fmla="*/ 7124 w 9312"/>
                <a:gd name="connsiteY2" fmla="*/ 725 h 9444"/>
              </a:gdLst>
              <a:ahLst/>
              <a:cxnLst>
                <a:cxn ang="0">
                  <a:pos x="connsiteX0" y="connsiteY0"/>
                </a:cxn>
                <a:cxn ang="0">
                  <a:pos x="connsiteX1" y="connsiteY1"/>
                </a:cxn>
                <a:cxn ang="0">
                  <a:pos x="connsiteX2" y="connsiteY2"/>
                </a:cxn>
              </a:cxnLst>
              <a:rect l="l" t="t" r="r" b="b"/>
              <a:pathLst>
                <a:path w="9312" h="9444">
                  <a:moveTo>
                    <a:pt x="7124" y="725"/>
                  </a:moveTo>
                  <a:cubicBezTo>
                    <a:pt x="1980" y="-2419"/>
                    <a:pt x="-2973" y="5487"/>
                    <a:pt x="2171" y="8726"/>
                  </a:cubicBezTo>
                  <a:cubicBezTo>
                    <a:pt x="7409" y="11869"/>
                    <a:pt x="12267" y="3868"/>
                    <a:pt x="7124" y="72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8" name="任意多边形: 形状 547"/>
            <p:cNvSpPr/>
            <p:nvPr/>
          </p:nvSpPr>
          <p:spPr>
            <a:xfrm>
              <a:off x="5290063" y="3730890"/>
              <a:ext cx="10339" cy="10484"/>
            </a:xfrm>
            <a:custGeom>
              <a:avLst/>
              <a:gdLst>
                <a:gd name="connsiteX0" fmla="*/ 7932 w 10339"/>
                <a:gd name="connsiteY0" fmla="*/ 813 h 10484"/>
                <a:gd name="connsiteX1" fmla="*/ 2407 w 10339"/>
                <a:gd name="connsiteY1" fmla="*/ 9671 h 10484"/>
                <a:gd name="connsiteX2" fmla="*/ 7932 w 10339"/>
                <a:gd name="connsiteY2" fmla="*/ 813 h 10484"/>
              </a:gdLst>
              <a:ahLst/>
              <a:cxnLst>
                <a:cxn ang="0">
                  <a:pos x="connsiteX0" y="connsiteY0"/>
                </a:cxn>
                <a:cxn ang="0">
                  <a:pos x="connsiteX1" y="connsiteY1"/>
                </a:cxn>
                <a:cxn ang="0">
                  <a:pos x="connsiteX2" y="connsiteY2"/>
                </a:cxn>
              </a:cxnLst>
              <a:rect l="l" t="t" r="r" b="b"/>
              <a:pathLst>
                <a:path w="10339" h="10484">
                  <a:moveTo>
                    <a:pt x="7932" y="813"/>
                  </a:moveTo>
                  <a:cubicBezTo>
                    <a:pt x="2217" y="-2711"/>
                    <a:pt x="-3308" y="6147"/>
                    <a:pt x="2407" y="9671"/>
                  </a:cubicBezTo>
                  <a:cubicBezTo>
                    <a:pt x="8122" y="13196"/>
                    <a:pt x="13647" y="4338"/>
                    <a:pt x="7932" y="81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49" name="任意多边形: 形状 548"/>
            <p:cNvSpPr/>
            <p:nvPr/>
          </p:nvSpPr>
          <p:spPr>
            <a:xfrm>
              <a:off x="5298726" y="3699820"/>
              <a:ext cx="10632" cy="10808"/>
            </a:xfrm>
            <a:custGeom>
              <a:avLst/>
              <a:gdLst>
                <a:gd name="connsiteX0" fmla="*/ 8126 w 10632"/>
                <a:gd name="connsiteY0" fmla="*/ 832 h 10808"/>
                <a:gd name="connsiteX1" fmla="*/ 2507 w 10632"/>
                <a:gd name="connsiteY1" fmla="*/ 9976 h 10808"/>
                <a:gd name="connsiteX2" fmla="*/ 8126 w 10632"/>
                <a:gd name="connsiteY2" fmla="*/ 832 h 10808"/>
              </a:gdLst>
              <a:ahLst/>
              <a:cxnLst>
                <a:cxn ang="0">
                  <a:pos x="connsiteX0" y="connsiteY0"/>
                </a:cxn>
                <a:cxn ang="0">
                  <a:pos x="connsiteX1" y="connsiteY1"/>
                </a:cxn>
                <a:cxn ang="0">
                  <a:pos x="connsiteX2" y="connsiteY2"/>
                </a:cxn>
              </a:cxnLst>
              <a:rect l="l" t="t" r="r" b="b"/>
              <a:pathLst>
                <a:path w="10632" h="10808">
                  <a:moveTo>
                    <a:pt x="8126" y="832"/>
                  </a:moveTo>
                  <a:cubicBezTo>
                    <a:pt x="2221" y="-2787"/>
                    <a:pt x="-3399" y="6357"/>
                    <a:pt x="2507" y="9976"/>
                  </a:cubicBezTo>
                  <a:cubicBezTo>
                    <a:pt x="8412" y="13596"/>
                    <a:pt x="14032" y="4452"/>
                    <a:pt x="8126" y="83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0" name="任意多边形: 形状 549"/>
            <p:cNvSpPr/>
            <p:nvPr/>
          </p:nvSpPr>
          <p:spPr>
            <a:xfrm>
              <a:off x="5453890" y="3657189"/>
              <a:ext cx="68162" cy="68162"/>
            </a:xfrm>
            <a:custGeom>
              <a:avLst/>
              <a:gdLst>
                <a:gd name="connsiteX0" fmla="*/ 51940 w 68162"/>
                <a:gd name="connsiteY0" fmla="*/ 5077 h 68162"/>
                <a:gd name="connsiteX1" fmla="*/ 5077 w 68162"/>
                <a:gd name="connsiteY1" fmla="*/ 16222 h 68162"/>
                <a:gd name="connsiteX2" fmla="*/ 16222 w 68162"/>
                <a:gd name="connsiteY2" fmla="*/ 63085 h 68162"/>
                <a:gd name="connsiteX3" fmla="*/ 63085 w 68162"/>
                <a:gd name="connsiteY3" fmla="*/ 51940 h 68162"/>
                <a:gd name="connsiteX4" fmla="*/ 51940 w 68162"/>
                <a:gd name="connsiteY4" fmla="*/ 5077 h 6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2" h="68162">
                  <a:moveTo>
                    <a:pt x="51940" y="5077"/>
                  </a:moveTo>
                  <a:cubicBezTo>
                    <a:pt x="35938" y="-4829"/>
                    <a:pt x="14983" y="220"/>
                    <a:pt x="5077" y="16222"/>
                  </a:cubicBezTo>
                  <a:cubicBezTo>
                    <a:pt x="-4829" y="32224"/>
                    <a:pt x="220" y="53274"/>
                    <a:pt x="16222" y="63085"/>
                  </a:cubicBezTo>
                  <a:cubicBezTo>
                    <a:pt x="32224" y="72991"/>
                    <a:pt x="53179" y="67942"/>
                    <a:pt x="63085" y="51940"/>
                  </a:cubicBezTo>
                  <a:cubicBezTo>
                    <a:pt x="72991" y="35938"/>
                    <a:pt x="67942" y="14983"/>
                    <a:pt x="51940" y="507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1" name="任意多边形: 形状 550"/>
            <p:cNvSpPr/>
            <p:nvPr/>
          </p:nvSpPr>
          <p:spPr>
            <a:xfrm>
              <a:off x="5550491" y="3650159"/>
              <a:ext cx="32281" cy="32216"/>
            </a:xfrm>
            <a:custGeom>
              <a:avLst/>
              <a:gdLst>
                <a:gd name="connsiteX0" fmla="*/ 24585 w 32281"/>
                <a:gd name="connsiteY0" fmla="*/ 2392 h 32216"/>
                <a:gd name="connsiteX1" fmla="*/ 2392 w 32281"/>
                <a:gd name="connsiteY1" fmla="*/ 7631 h 32216"/>
                <a:gd name="connsiteX2" fmla="*/ 7631 w 32281"/>
                <a:gd name="connsiteY2" fmla="*/ 29824 h 32216"/>
                <a:gd name="connsiteX3" fmla="*/ 29824 w 32281"/>
                <a:gd name="connsiteY3" fmla="*/ 24585 h 32216"/>
                <a:gd name="connsiteX4" fmla="*/ 24585 w 32281"/>
                <a:gd name="connsiteY4" fmla="*/ 2392 h 3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1" h="32216">
                  <a:moveTo>
                    <a:pt x="24585" y="2392"/>
                  </a:moveTo>
                  <a:cubicBezTo>
                    <a:pt x="16965" y="-2275"/>
                    <a:pt x="7059" y="106"/>
                    <a:pt x="2392" y="7631"/>
                  </a:cubicBezTo>
                  <a:cubicBezTo>
                    <a:pt x="-2275" y="15156"/>
                    <a:pt x="106" y="25157"/>
                    <a:pt x="7631" y="29824"/>
                  </a:cubicBezTo>
                  <a:cubicBezTo>
                    <a:pt x="15251" y="34491"/>
                    <a:pt x="25157" y="32110"/>
                    <a:pt x="29824" y="24585"/>
                  </a:cubicBezTo>
                  <a:cubicBezTo>
                    <a:pt x="34587" y="17061"/>
                    <a:pt x="32205" y="7059"/>
                    <a:pt x="24585" y="239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2" name="任意多边形: 形状 551"/>
            <p:cNvSpPr/>
            <p:nvPr/>
          </p:nvSpPr>
          <p:spPr>
            <a:xfrm>
              <a:off x="5604170" y="3638306"/>
              <a:ext cx="23537" cy="23537"/>
            </a:xfrm>
            <a:custGeom>
              <a:avLst/>
              <a:gdLst>
                <a:gd name="connsiteX0" fmla="*/ 5577 w 23537"/>
                <a:gd name="connsiteY0" fmla="*/ 21770 h 23537"/>
                <a:gd name="connsiteX1" fmla="*/ 21770 w 23537"/>
                <a:gd name="connsiteY1" fmla="*/ 17960 h 23537"/>
                <a:gd name="connsiteX2" fmla="*/ 17960 w 23537"/>
                <a:gd name="connsiteY2" fmla="*/ 1767 h 23537"/>
                <a:gd name="connsiteX3" fmla="*/ 1767 w 23537"/>
                <a:gd name="connsiteY3" fmla="*/ 5577 h 23537"/>
                <a:gd name="connsiteX4" fmla="*/ 5577 w 23537"/>
                <a:gd name="connsiteY4" fmla="*/ 21770 h 2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7" h="23537">
                  <a:moveTo>
                    <a:pt x="5577" y="21770"/>
                  </a:moveTo>
                  <a:cubicBezTo>
                    <a:pt x="11102" y="25199"/>
                    <a:pt x="18341" y="23484"/>
                    <a:pt x="21770" y="17960"/>
                  </a:cubicBezTo>
                  <a:cubicBezTo>
                    <a:pt x="25199" y="12435"/>
                    <a:pt x="23484" y="5196"/>
                    <a:pt x="17960" y="1767"/>
                  </a:cubicBezTo>
                  <a:cubicBezTo>
                    <a:pt x="12435" y="-1662"/>
                    <a:pt x="5196" y="53"/>
                    <a:pt x="1767" y="5577"/>
                  </a:cubicBezTo>
                  <a:cubicBezTo>
                    <a:pt x="-1662" y="11197"/>
                    <a:pt x="53" y="18436"/>
                    <a:pt x="5577" y="21770"/>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3" name="任意多边形: 形状 552"/>
            <p:cNvSpPr/>
            <p:nvPr/>
          </p:nvSpPr>
          <p:spPr>
            <a:xfrm>
              <a:off x="5650313" y="3625847"/>
              <a:ext cx="17285" cy="17307"/>
            </a:xfrm>
            <a:custGeom>
              <a:avLst/>
              <a:gdLst>
                <a:gd name="connsiteX0" fmla="*/ 4107 w 17285"/>
                <a:gd name="connsiteY0" fmla="*/ 16036 h 17307"/>
                <a:gd name="connsiteX1" fmla="*/ 16013 w 17285"/>
                <a:gd name="connsiteY1" fmla="*/ 13178 h 17307"/>
                <a:gd name="connsiteX2" fmla="*/ 13156 w 17285"/>
                <a:gd name="connsiteY2" fmla="*/ 1272 h 17307"/>
                <a:gd name="connsiteX3" fmla="*/ 1250 w 17285"/>
                <a:gd name="connsiteY3" fmla="*/ 4129 h 17307"/>
                <a:gd name="connsiteX4" fmla="*/ 4107 w 17285"/>
                <a:gd name="connsiteY4" fmla="*/ 16036 h 17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5" h="17307">
                  <a:moveTo>
                    <a:pt x="4107" y="16036"/>
                  </a:moveTo>
                  <a:cubicBezTo>
                    <a:pt x="8203" y="18512"/>
                    <a:pt x="13537" y="17274"/>
                    <a:pt x="16013" y="13178"/>
                  </a:cubicBezTo>
                  <a:cubicBezTo>
                    <a:pt x="18490" y="9083"/>
                    <a:pt x="17252" y="3748"/>
                    <a:pt x="13156" y="1272"/>
                  </a:cubicBezTo>
                  <a:cubicBezTo>
                    <a:pt x="9060" y="-1205"/>
                    <a:pt x="3726" y="34"/>
                    <a:pt x="1250" y="4129"/>
                  </a:cubicBezTo>
                  <a:cubicBezTo>
                    <a:pt x="-1227" y="8130"/>
                    <a:pt x="107" y="13464"/>
                    <a:pt x="4107" y="1603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4" name="任意多边形: 形状 553"/>
            <p:cNvSpPr/>
            <p:nvPr/>
          </p:nvSpPr>
          <p:spPr>
            <a:xfrm>
              <a:off x="5687952" y="3613430"/>
              <a:ext cx="13590" cy="13567"/>
            </a:xfrm>
            <a:custGeom>
              <a:avLst/>
              <a:gdLst>
                <a:gd name="connsiteX0" fmla="*/ 3235 w 13590"/>
                <a:gd name="connsiteY0" fmla="*/ 12546 h 13567"/>
                <a:gd name="connsiteX1" fmla="*/ 12569 w 13590"/>
                <a:gd name="connsiteY1" fmla="*/ 10355 h 13567"/>
                <a:gd name="connsiteX2" fmla="*/ 10378 w 13590"/>
                <a:gd name="connsiteY2" fmla="*/ 1021 h 13567"/>
                <a:gd name="connsiteX3" fmla="*/ 1044 w 13590"/>
                <a:gd name="connsiteY3" fmla="*/ 3212 h 13567"/>
                <a:gd name="connsiteX4" fmla="*/ 3235 w 13590"/>
                <a:gd name="connsiteY4" fmla="*/ 12546 h 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0" h="13567">
                  <a:moveTo>
                    <a:pt x="3235" y="12546"/>
                  </a:moveTo>
                  <a:cubicBezTo>
                    <a:pt x="6473" y="14547"/>
                    <a:pt x="10664" y="13499"/>
                    <a:pt x="12569" y="10355"/>
                  </a:cubicBezTo>
                  <a:cubicBezTo>
                    <a:pt x="14569" y="7117"/>
                    <a:pt x="13522" y="2926"/>
                    <a:pt x="10378" y="1021"/>
                  </a:cubicBezTo>
                  <a:cubicBezTo>
                    <a:pt x="7140" y="-979"/>
                    <a:pt x="2949" y="69"/>
                    <a:pt x="1044" y="3212"/>
                  </a:cubicBezTo>
                  <a:cubicBezTo>
                    <a:pt x="-956" y="6355"/>
                    <a:pt x="-4" y="10546"/>
                    <a:pt x="3235" y="1254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5" name="任意多边形: 形状 554"/>
            <p:cNvSpPr/>
            <p:nvPr/>
          </p:nvSpPr>
          <p:spPr>
            <a:xfrm>
              <a:off x="5725998" y="3598685"/>
              <a:ext cx="7455" cy="7433"/>
            </a:xfrm>
            <a:custGeom>
              <a:avLst/>
              <a:gdLst>
                <a:gd name="connsiteX0" fmla="*/ 1764 w 7455"/>
                <a:gd name="connsiteY0" fmla="*/ 6908 h 7433"/>
                <a:gd name="connsiteX1" fmla="*/ 6908 w 7455"/>
                <a:gd name="connsiteY1" fmla="*/ 5669 h 7433"/>
                <a:gd name="connsiteX2" fmla="*/ 5669 w 7455"/>
                <a:gd name="connsiteY2" fmla="*/ 526 h 7433"/>
                <a:gd name="connsiteX3" fmla="*/ 526 w 7455"/>
                <a:gd name="connsiteY3" fmla="*/ 1764 h 7433"/>
                <a:gd name="connsiteX4" fmla="*/ 1764 w 7455"/>
                <a:gd name="connsiteY4" fmla="*/ 6908 h 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 h="7433">
                  <a:moveTo>
                    <a:pt x="1764" y="6908"/>
                  </a:moveTo>
                  <a:cubicBezTo>
                    <a:pt x="3479" y="7955"/>
                    <a:pt x="5860" y="7384"/>
                    <a:pt x="6908" y="5669"/>
                  </a:cubicBezTo>
                  <a:cubicBezTo>
                    <a:pt x="7955" y="3955"/>
                    <a:pt x="7479" y="1669"/>
                    <a:pt x="5669" y="526"/>
                  </a:cubicBezTo>
                  <a:cubicBezTo>
                    <a:pt x="3955" y="-522"/>
                    <a:pt x="1669" y="50"/>
                    <a:pt x="526" y="1764"/>
                  </a:cubicBezTo>
                  <a:cubicBezTo>
                    <a:pt x="-522" y="3479"/>
                    <a:pt x="50" y="5765"/>
                    <a:pt x="1764" y="690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6" name="任意多边形: 形状 555"/>
            <p:cNvSpPr/>
            <p:nvPr/>
          </p:nvSpPr>
          <p:spPr>
            <a:xfrm>
              <a:off x="5718543" y="3313391"/>
              <a:ext cx="14640" cy="14106"/>
            </a:xfrm>
            <a:custGeom>
              <a:avLst/>
              <a:gdLst>
                <a:gd name="connsiteX0" fmla="*/ 8077 w 14640"/>
                <a:gd name="connsiteY0" fmla="*/ 13976 h 14106"/>
                <a:gd name="connsiteX1" fmla="*/ 8363 w 14640"/>
                <a:gd name="connsiteY1" fmla="*/ 14071 h 14106"/>
                <a:gd name="connsiteX2" fmla="*/ 14173 w 14640"/>
                <a:gd name="connsiteY2" fmla="*/ 6260 h 14106"/>
                <a:gd name="connsiteX3" fmla="*/ 13982 w 14640"/>
                <a:gd name="connsiteY3" fmla="*/ 5975 h 14106"/>
                <a:gd name="connsiteX4" fmla="*/ 1409 w 14640"/>
                <a:gd name="connsiteY4" fmla="*/ 2832 h 14106"/>
                <a:gd name="connsiteX5" fmla="*/ 8077 w 14640"/>
                <a:gd name="connsiteY5" fmla="*/ 13976 h 1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0" h="14106">
                  <a:moveTo>
                    <a:pt x="8077" y="13976"/>
                  </a:moveTo>
                  <a:cubicBezTo>
                    <a:pt x="8172" y="13976"/>
                    <a:pt x="8267" y="14071"/>
                    <a:pt x="8363" y="14071"/>
                  </a:cubicBezTo>
                  <a:cubicBezTo>
                    <a:pt x="12649" y="14547"/>
                    <a:pt x="15887" y="10166"/>
                    <a:pt x="14173" y="6260"/>
                  </a:cubicBezTo>
                  <a:cubicBezTo>
                    <a:pt x="14078" y="6165"/>
                    <a:pt x="14078" y="6070"/>
                    <a:pt x="13982" y="5975"/>
                  </a:cubicBezTo>
                  <a:cubicBezTo>
                    <a:pt x="12458" y="355"/>
                    <a:pt x="5315" y="-2502"/>
                    <a:pt x="1409" y="2832"/>
                  </a:cubicBezTo>
                  <a:cubicBezTo>
                    <a:pt x="-2496" y="8261"/>
                    <a:pt x="2362" y="14166"/>
                    <a:pt x="8077" y="1397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7" name="任意多边形: 形状 556"/>
            <p:cNvSpPr/>
            <p:nvPr/>
          </p:nvSpPr>
          <p:spPr>
            <a:xfrm>
              <a:off x="5689563" y="3317939"/>
              <a:ext cx="15209" cy="15374"/>
            </a:xfrm>
            <a:custGeom>
              <a:avLst/>
              <a:gdLst>
                <a:gd name="connsiteX0" fmla="*/ 12101 w 15209"/>
                <a:gd name="connsiteY0" fmla="*/ 1522 h 15374"/>
                <a:gd name="connsiteX1" fmla="*/ 3052 w 15209"/>
                <a:gd name="connsiteY1" fmla="*/ 13809 h 15374"/>
                <a:gd name="connsiteX2" fmla="*/ 12101 w 15209"/>
                <a:gd name="connsiteY2" fmla="*/ 1522 h 15374"/>
              </a:gdLst>
              <a:ahLst/>
              <a:cxnLst>
                <a:cxn ang="0">
                  <a:pos x="connsiteX0" y="connsiteY0"/>
                </a:cxn>
                <a:cxn ang="0">
                  <a:pos x="connsiteX1" y="connsiteY1"/>
                </a:cxn>
                <a:cxn ang="0">
                  <a:pos x="connsiteX2" y="connsiteY2"/>
                </a:cxn>
              </a:cxnLst>
              <a:rect l="l" t="t" r="r" b="b"/>
              <a:pathLst>
                <a:path w="15209" h="15374">
                  <a:moveTo>
                    <a:pt x="12101" y="1522"/>
                  </a:moveTo>
                  <a:cubicBezTo>
                    <a:pt x="4195" y="-4288"/>
                    <a:pt x="-4854" y="7999"/>
                    <a:pt x="3052" y="13809"/>
                  </a:cubicBezTo>
                  <a:cubicBezTo>
                    <a:pt x="11053" y="19715"/>
                    <a:pt x="20102" y="7428"/>
                    <a:pt x="12101" y="152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8" name="任意多边形: 形状 557"/>
            <p:cNvSpPr/>
            <p:nvPr/>
          </p:nvSpPr>
          <p:spPr>
            <a:xfrm>
              <a:off x="5665818" y="3333015"/>
              <a:ext cx="13891" cy="14006"/>
            </a:xfrm>
            <a:custGeom>
              <a:avLst/>
              <a:gdLst>
                <a:gd name="connsiteX0" fmla="*/ 11081 w 13891"/>
                <a:gd name="connsiteY0" fmla="*/ 1401 h 14006"/>
                <a:gd name="connsiteX1" fmla="*/ 2795 w 13891"/>
                <a:gd name="connsiteY1" fmla="*/ 12641 h 14006"/>
                <a:gd name="connsiteX2" fmla="*/ 11081 w 13891"/>
                <a:gd name="connsiteY2" fmla="*/ 1401 h 14006"/>
              </a:gdLst>
              <a:ahLst/>
              <a:cxnLst>
                <a:cxn ang="0">
                  <a:pos x="connsiteX0" y="connsiteY0"/>
                </a:cxn>
                <a:cxn ang="0">
                  <a:pos x="connsiteX1" y="connsiteY1"/>
                </a:cxn>
                <a:cxn ang="0">
                  <a:pos x="connsiteX2" y="connsiteY2"/>
                </a:cxn>
              </a:cxnLst>
              <a:rect l="l" t="t" r="r" b="b"/>
              <a:pathLst>
                <a:path w="13891" h="14006">
                  <a:moveTo>
                    <a:pt x="11081" y="1401"/>
                  </a:moveTo>
                  <a:cubicBezTo>
                    <a:pt x="3842" y="-3933"/>
                    <a:pt x="-4444" y="7307"/>
                    <a:pt x="2795" y="12641"/>
                  </a:cubicBezTo>
                  <a:cubicBezTo>
                    <a:pt x="10129" y="17879"/>
                    <a:pt x="18320" y="6735"/>
                    <a:pt x="11081" y="140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59" name="任意多边形: 形状 558"/>
            <p:cNvSpPr/>
            <p:nvPr/>
          </p:nvSpPr>
          <p:spPr>
            <a:xfrm>
              <a:off x="5645292" y="3351485"/>
              <a:ext cx="14770" cy="14976"/>
            </a:xfrm>
            <a:custGeom>
              <a:avLst/>
              <a:gdLst>
                <a:gd name="connsiteX0" fmla="*/ 11795 w 14770"/>
                <a:gd name="connsiteY0" fmla="*/ 1505 h 14976"/>
                <a:gd name="connsiteX1" fmla="*/ 3032 w 14770"/>
                <a:gd name="connsiteY1" fmla="*/ 13506 h 14976"/>
                <a:gd name="connsiteX2" fmla="*/ 11795 w 14770"/>
                <a:gd name="connsiteY2" fmla="*/ 1505 h 14976"/>
              </a:gdLst>
              <a:ahLst/>
              <a:cxnLst>
                <a:cxn ang="0">
                  <a:pos x="connsiteX0" y="connsiteY0"/>
                </a:cxn>
                <a:cxn ang="0">
                  <a:pos x="connsiteX1" y="connsiteY1"/>
                </a:cxn>
                <a:cxn ang="0">
                  <a:pos x="connsiteX2" y="connsiteY2"/>
                </a:cxn>
              </a:cxnLst>
              <a:rect l="l" t="t" r="r" b="b"/>
              <a:pathLst>
                <a:path w="14770" h="14976">
                  <a:moveTo>
                    <a:pt x="11795" y="1505"/>
                  </a:moveTo>
                  <a:cubicBezTo>
                    <a:pt x="4080" y="-4210"/>
                    <a:pt x="-4778" y="7791"/>
                    <a:pt x="3032" y="13506"/>
                  </a:cubicBezTo>
                  <a:cubicBezTo>
                    <a:pt x="10652" y="19126"/>
                    <a:pt x="19511" y="7220"/>
                    <a:pt x="11795" y="150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0" name="任意多边形: 形状 559"/>
            <p:cNvSpPr/>
            <p:nvPr/>
          </p:nvSpPr>
          <p:spPr>
            <a:xfrm>
              <a:off x="5628889" y="3373279"/>
              <a:ext cx="15153" cy="15331"/>
            </a:xfrm>
            <a:custGeom>
              <a:avLst/>
              <a:gdLst>
                <a:gd name="connsiteX0" fmla="*/ 3052 w 15153"/>
                <a:gd name="connsiteY0" fmla="*/ 13809 h 15331"/>
                <a:gd name="connsiteX1" fmla="*/ 12101 w 15153"/>
                <a:gd name="connsiteY1" fmla="*/ 1522 h 15331"/>
                <a:gd name="connsiteX2" fmla="*/ 3052 w 15153"/>
                <a:gd name="connsiteY2" fmla="*/ 13809 h 15331"/>
              </a:gdLst>
              <a:ahLst/>
              <a:cxnLst>
                <a:cxn ang="0">
                  <a:pos x="connsiteX0" y="connsiteY0"/>
                </a:cxn>
                <a:cxn ang="0">
                  <a:pos x="connsiteX1" y="connsiteY1"/>
                </a:cxn>
                <a:cxn ang="0">
                  <a:pos x="connsiteX2" y="connsiteY2"/>
                </a:cxn>
              </a:cxnLst>
              <a:rect l="l" t="t" r="r" b="b"/>
              <a:pathLst>
                <a:path w="15153" h="15331">
                  <a:moveTo>
                    <a:pt x="3052" y="13809"/>
                  </a:moveTo>
                  <a:cubicBezTo>
                    <a:pt x="10958" y="19620"/>
                    <a:pt x="20007" y="7332"/>
                    <a:pt x="12101" y="1522"/>
                  </a:cubicBezTo>
                  <a:cubicBezTo>
                    <a:pt x="4195" y="-4288"/>
                    <a:pt x="-4854" y="7999"/>
                    <a:pt x="3052" y="1380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1" name="任意多边形: 形状 560"/>
            <p:cNvSpPr/>
            <p:nvPr/>
          </p:nvSpPr>
          <p:spPr>
            <a:xfrm>
              <a:off x="5616449" y="3396390"/>
              <a:ext cx="15266" cy="15401"/>
            </a:xfrm>
            <a:custGeom>
              <a:avLst/>
              <a:gdLst>
                <a:gd name="connsiteX0" fmla="*/ 12158 w 15266"/>
                <a:gd name="connsiteY0" fmla="*/ 1557 h 15401"/>
                <a:gd name="connsiteX1" fmla="*/ 3109 w 15266"/>
                <a:gd name="connsiteY1" fmla="*/ 13844 h 15401"/>
                <a:gd name="connsiteX2" fmla="*/ 12158 w 15266"/>
                <a:gd name="connsiteY2" fmla="*/ 1557 h 15401"/>
              </a:gdLst>
              <a:ahLst/>
              <a:cxnLst>
                <a:cxn ang="0">
                  <a:pos x="connsiteX0" y="connsiteY0"/>
                </a:cxn>
                <a:cxn ang="0">
                  <a:pos x="connsiteX1" y="connsiteY1"/>
                </a:cxn>
                <a:cxn ang="0">
                  <a:pos x="connsiteX2" y="connsiteY2"/>
                </a:cxn>
              </a:cxnLst>
              <a:rect l="l" t="t" r="r" b="b"/>
              <a:pathLst>
                <a:path w="15266" h="15401">
                  <a:moveTo>
                    <a:pt x="12158" y="1557"/>
                  </a:moveTo>
                  <a:cubicBezTo>
                    <a:pt x="4157" y="-4348"/>
                    <a:pt x="-4892" y="8034"/>
                    <a:pt x="3109" y="13844"/>
                  </a:cubicBezTo>
                  <a:cubicBezTo>
                    <a:pt x="11110" y="19750"/>
                    <a:pt x="20159" y="7367"/>
                    <a:pt x="12158" y="155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2" name="任意多边形: 形状 561"/>
            <p:cNvSpPr/>
            <p:nvPr/>
          </p:nvSpPr>
          <p:spPr>
            <a:xfrm>
              <a:off x="5502327" y="3024928"/>
              <a:ext cx="12829" cy="12724"/>
            </a:xfrm>
            <a:custGeom>
              <a:avLst/>
              <a:gdLst>
                <a:gd name="connsiteX0" fmla="*/ 12266 w 12829"/>
                <a:gd name="connsiteY0" fmla="*/ 8784 h 12724"/>
                <a:gd name="connsiteX1" fmla="*/ 12457 w 12829"/>
                <a:gd name="connsiteY1" fmla="*/ 8212 h 12724"/>
                <a:gd name="connsiteX2" fmla="*/ 3027 w 12829"/>
                <a:gd name="connsiteY2" fmla="*/ 1259 h 12724"/>
                <a:gd name="connsiteX3" fmla="*/ 2551 w 12829"/>
                <a:gd name="connsiteY3" fmla="*/ 1640 h 12724"/>
                <a:gd name="connsiteX4" fmla="*/ 12266 w 12829"/>
                <a:gd name="connsiteY4" fmla="*/ 8784 h 1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9" h="12724">
                  <a:moveTo>
                    <a:pt x="12266" y="8784"/>
                  </a:moveTo>
                  <a:cubicBezTo>
                    <a:pt x="12362" y="8593"/>
                    <a:pt x="12362" y="8403"/>
                    <a:pt x="12457" y="8212"/>
                  </a:cubicBezTo>
                  <a:cubicBezTo>
                    <a:pt x="14457" y="2402"/>
                    <a:pt x="7980" y="-2360"/>
                    <a:pt x="3027" y="1259"/>
                  </a:cubicBezTo>
                  <a:cubicBezTo>
                    <a:pt x="2837" y="1354"/>
                    <a:pt x="2741" y="1450"/>
                    <a:pt x="2551" y="1640"/>
                  </a:cubicBezTo>
                  <a:cubicBezTo>
                    <a:pt x="-5831" y="7736"/>
                    <a:pt x="8837" y="18595"/>
                    <a:pt x="12266" y="878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3" name="任意多边形: 形状 562"/>
            <p:cNvSpPr/>
            <p:nvPr/>
          </p:nvSpPr>
          <p:spPr>
            <a:xfrm>
              <a:off x="5472022" y="3025868"/>
              <a:ext cx="13932" cy="14006"/>
            </a:xfrm>
            <a:custGeom>
              <a:avLst/>
              <a:gdLst>
                <a:gd name="connsiteX0" fmla="*/ 2851 w 13932"/>
                <a:gd name="connsiteY0" fmla="*/ 12606 h 14006"/>
                <a:gd name="connsiteX1" fmla="*/ 11138 w 13932"/>
                <a:gd name="connsiteY1" fmla="*/ 1366 h 14006"/>
                <a:gd name="connsiteX2" fmla="*/ 2851 w 13932"/>
                <a:gd name="connsiteY2" fmla="*/ 12606 h 14006"/>
              </a:gdLst>
              <a:ahLst/>
              <a:cxnLst>
                <a:cxn ang="0">
                  <a:pos x="connsiteX0" y="connsiteY0"/>
                </a:cxn>
                <a:cxn ang="0">
                  <a:pos x="connsiteX1" y="connsiteY1"/>
                </a:cxn>
                <a:cxn ang="0">
                  <a:pos x="connsiteX2" y="connsiteY2"/>
                </a:cxn>
              </a:cxnLst>
              <a:rect l="l" t="t" r="r" b="b"/>
              <a:pathLst>
                <a:path w="13932" h="14006">
                  <a:moveTo>
                    <a:pt x="2851" y="12606"/>
                  </a:moveTo>
                  <a:cubicBezTo>
                    <a:pt x="10090" y="17940"/>
                    <a:pt x="18377" y="6700"/>
                    <a:pt x="11138" y="1366"/>
                  </a:cubicBezTo>
                  <a:cubicBezTo>
                    <a:pt x="3804" y="-3873"/>
                    <a:pt x="-4483" y="7272"/>
                    <a:pt x="2851" y="1260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4" name="任意多边形: 形状 563"/>
            <p:cNvSpPr/>
            <p:nvPr/>
          </p:nvSpPr>
          <p:spPr>
            <a:xfrm>
              <a:off x="5442237" y="3037584"/>
              <a:ext cx="15210" cy="15460"/>
            </a:xfrm>
            <a:custGeom>
              <a:avLst/>
              <a:gdLst>
                <a:gd name="connsiteX0" fmla="*/ 12158 w 15210"/>
                <a:gd name="connsiteY0" fmla="*/ 1557 h 15460"/>
                <a:gd name="connsiteX1" fmla="*/ 3109 w 15210"/>
                <a:gd name="connsiteY1" fmla="*/ 13939 h 15460"/>
                <a:gd name="connsiteX2" fmla="*/ 12158 w 15210"/>
                <a:gd name="connsiteY2" fmla="*/ 1557 h 15460"/>
              </a:gdLst>
              <a:ahLst/>
              <a:cxnLst>
                <a:cxn ang="0">
                  <a:pos x="connsiteX0" y="connsiteY0"/>
                </a:cxn>
                <a:cxn ang="0">
                  <a:pos x="connsiteX1" y="connsiteY1"/>
                </a:cxn>
                <a:cxn ang="0">
                  <a:pos x="connsiteX2" y="connsiteY2"/>
                </a:cxn>
              </a:cxnLst>
              <a:rect l="l" t="t" r="r" b="b"/>
              <a:pathLst>
                <a:path w="15210" h="15460">
                  <a:moveTo>
                    <a:pt x="12158" y="1557"/>
                  </a:moveTo>
                  <a:cubicBezTo>
                    <a:pt x="4157" y="-4349"/>
                    <a:pt x="-4892" y="8034"/>
                    <a:pt x="3109" y="13939"/>
                  </a:cubicBezTo>
                  <a:cubicBezTo>
                    <a:pt x="11015" y="19749"/>
                    <a:pt x="20064" y="7462"/>
                    <a:pt x="12158" y="155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5" name="任意多边形: 形状 564"/>
            <p:cNvSpPr/>
            <p:nvPr/>
          </p:nvSpPr>
          <p:spPr>
            <a:xfrm>
              <a:off x="5418084" y="3058313"/>
              <a:ext cx="14805" cy="15003"/>
            </a:xfrm>
            <a:custGeom>
              <a:avLst/>
              <a:gdLst>
                <a:gd name="connsiteX0" fmla="*/ 2974 w 14805"/>
                <a:gd name="connsiteY0" fmla="*/ 13498 h 15003"/>
                <a:gd name="connsiteX1" fmla="*/ 11832 w 14805"/>
                <a:gd name="connsiteY1" fmla="*/ 1497 h 15003"/>
                <a:gd name="connsiteX2" fmla="*/ 2974 w 14805"/>
                <a:gd name="connsiteY2" fmla="*/ 13498 h 15003"/>
              </a:gdLst>
              <a:ahLst/>
              <a:cxnLst>
                <a:cxn ang="0">
                  <a:pos x="connsiteX0" y="connsiteY0"/>
                </a:cxn>
                <a:cxn ang="0">
                  <a:pos x="connsiteX1" y="connsiteY1"/>
                </a:cxn>
                <a:cxn ang="0">
                  <a:pos x="connsiteX2" y="connsiteY2"/>
                </a:cxn>
              </a:cxnLst>
              <a:rect l="l" t="t" r="r" b="b"/>
              <a:pathLst>
                <a:path w="14805" h="15003">
                  <a:moveTo>
                    <a:pt x="2974" y="13498"/>
                  </a:moveTo>
                  <a:cubicBezTo>
                    <a:pt x="10689" y="19213"/>
                    <a:pt x="19547" y="7212"/>
                    <a:pt x="11832" y="1497"/>
                  </a:cubicBezTo>
                  <a:cubicBezTo>
                    <a:pt x="4117" y="-4218"/>
                    <a:pt x="-4742" y="7879"/>
                    <a:pt x="2974" y="1349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6" name="任意多边形: 形状 565"/>
            <p:cNvSpPr/>
            <p:nvPr/>
          </p:nvSpPr>
          <p:spPr>
            <a:xfrm>
              <a:off x="5402884" y="3080984"/>
              <a:ext cx="14994" cy="15175"/>
            </a:xfrm>
            <a:custGeom>
              <a:avLst/>
              <a:gdLst>
                <a:gd name="connsiteX0" fmla="*/ 11982 w 14994"/>
                <a:gd name="connsiteY0" fmla="*/ 1496 h 15175"/>
                <a:gd name="connsiteX1" fmla="*/ 3028 w 14994"/>
                <a:gd name="connsiteY1" fmla="*/ 13688 h 15175"/>
                <a:gd name="connsiteX2" fmla="*/ 11982 w 14994"/>
                <a:gd name="connsiteY2" fmla="*/ 1496 h 15175"/>
              </a:gdLst>
              <a:ahLst/>
              <a:cxnLst>
                <a:cxn ang="0">
                  <a:pos x="connsiteX0" y="connsiteY0"/>
                </a:cxn>
                <a:cxn ang="0">
                  <a:pos x="connsiteX1" y="connsiteY1"/>
                </a:cxn>
                <a:cxn ang="0">
                  <a:pos x="connsiteX2" y="connsiteY2"/>
                </a:cxn>
              </a:cxnLst>
              <a:rect l="l" t="t" r="r" b="b"/>
              <a:pathLst>
                <a:path w="14994" h="15175">
                  <a:moveTo>
                    <a:pt x="11982" y="1496"/>
                  </a:moveTo>
                  <a:cubicBezTo>
                    <a:pt x="4076" y="-4219"/>
                    <a:pt x="-4782" y="7877"/>
                    <a:pt x="3028" y="13688"/>
                  </a:cubicBezTo>
                  <a:cubicBezTo>
                    <a:pt x="10839" y="19403"/>
                    <a:pt x="19792" y="7211"/>
                    <a:pt x="11982" y="149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7" name="任意多边形: 形状 566"/>
            <p:cNvSpPr/>
            <p:nvPr/>
          </p:nvSpPr>
          <p:spPr>
            <a:xfrm>
              <a:off x="5393641" y="3112598"/>
              <a:ext cx="14770" cy="14976"/>
            </a:xfrm>
            <a:custGeom>
              <a:avLst/>
              <a:gdLst>
                <a:gd name="connsiteX0" fmla="*/ 11795 w 14770"/>
                <a:gd name="connsiteY0" fmla="*/ 1505 h 14976"/>
                <a:gd name="connsiteX1" fmla="*/ 3032 w 14770"/>
                <a:gd name="connsiteY1" fmla="*/ 13506 h 14976"/>
                <a:gd name="connsiteX2" fmla="*/ 11795 w 14770"/>
                <a:gd name="connsiteY2" fmla="*/ 1505 h 14976"/>
              </a:gdLst>
              <a:ahLst/>
              <a:cxnLst>
                <a:cxn ang="0">
                  <a:pos x="connsiteX0" y="connsiteY0"/>
                </a:cxn>
                <a:cxn ang="0">
                  <a:pos x="connsiteX1" y="connsiteY1"/>
                </a:cxn>
                <a:cxn ang="0">
                  <a:pos x="connsiteX2" y="connsiteY2"/>
                </a:cxn>
              </a:cxnLst>
              <a:rect l="l" t="t" r="r" b="b"/>
              <a:pathLst>
                <a:path w="14770" h="14976">
                  <a:moveTo>
                    <a:pt x="11795" y="1505"/>
                  </a:moveTo>
                  <a:cubicBezTo>
                    <a:pt x="4080" y="-4210"/>
                    <a:pt x="-4778" y="7791"/>
                    <a:pt x="3032" y="13506"/>
                  </a:cubicBezTo>
                  <a:cubicBezTo>
                    <a:pt x="10652" y="19126"/>
                    <a:pt x="19511" y="7220"/>
                    <a:pt x="11795" y="150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8" name="任意多边形: 形状 567"/>
            <p:cNvSpPr/>
            <p:nvPr/>
          </p:nvSpPr>
          <p:spPr>
            <a:xfrm>
              <a:off x="5395165" y="3146030"/>
              <a:ext cx="14786" cy="14968"/>
            </a:xfrm>
            <a:custGeom>
              <a:avLst/>
              <a:gdLst>
                <a:gd name="connsiteX0" fmla="*/ 11795 w 14786"/>
                <a:gd name="connsiteY0" fmla="*/ 1505 h 14968"/>
                <a:gd name="connsiteX1" fmla="*/ 3032 w 14786"/>
                <a:gd name="connsiteY1" fmla="*/ 13506 h 14968"/>
                <a:gd name="connsiteX2" fmla="*/ 11795 w 14786"/>
                <a:gd name="connsiteY2" fmla="*/ 1505 h 14968"/>
              </a:gdLst>
              <a:ahLst/>
              <a:cxnLst>
                <a:cxn ang="0">
                  <a:pos x="connsiteX0" y="connsiteY0"/>
                </a:cxn>
                <a:cxn ang="0">
                  <a:pos x="connsiteX1" y="connsiteY1"/>
                </a:cxn>
                <a:cxn ang="0">
                  <a:pos x="connsiteX2" y="connsiteY2"/>
                </a:cxn>
              </a:cxnLst>
              <a:rect l="l" t="t" r="r" b="b"/>
              <a:pathLst>
                <a:path w="14786" h="14968">
                  <a:moveTo>
                    <a:pt x="11795" y="1505"/>
                  </a:moveTo>
                  <a:cubicBezTo>
                    <a:pt x="4080" y="-4210"/>
                    <a:pt x="-4778" y="7791"/>
                    <a:pt x="3032" y="13506"/>
                  </a:cubicBezTo>
                  <a:cubicBezTo>
                    <a:pt x="10748" y="19126"/>
                    <a:pt x="19511" y="7125"/>
                    <a:pt x="11795" y="150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69" name="任意多边形: 形状 568"/>
            <p:cNvSpPr/>
            <p:nvPr/>
          </p:nvSpPr>
          <p:spPr>
            <a:xfrm>
              <a:off x="5404450" y="3180354"/>
              <a:ext cx="10486" cy="10704"/>
            </a:xfrm>
            <a:custGeom>
              <a:avLst/>
              <a:gdLst>
                <a:gd name="connsiteX0" fmla="*/ 1749 w 10486"/>
                <a:gd name="connsiteY0" fmla="*/ 1947 h 10704"/>
                <a:gd name="connsiteX1" fmla="*/ 1749 w 10486"/>
                <a:gd name="connsiteY1" fmla="*/ 1947 h 10704"/>
                <a:gd name="connsiteX2" fmla="*/ 320 w 10486"/>
                <a:gd name="connsiteY2" fmla="*/ 4614 h 10704"/>
                <a:gd name="connsiteX3" fmla="*/ 2130 w 10486"/>
                <a:gd name="connsiteY3" fmla="*/ 9472 h 10704"/>
                <a:gd name="connsiteX4" fmla="*/ 7369 w 10486"/>
                <a:gd name="connsiteY4" fmla="*/ 9757 h 10704"/>
                <a:gd name="connsiteX5" fmla="*/ 9464 w 10486"/>
                <a:gd name="connsiteY5" fmla="*/ 7662 h 10704"/>
                <a:gd name="connsiteX6" fmla="*/ 9559 w 10486"/>
                <a:gd name="connsiteY6" fmla="*/ 7567 h 10704"/>
                <a:gd name="connsiteX7" fmla="*/ 1749 w 10486"/>
                <a:gd name="connsiteY7" fmla="*/ 1947 h 1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6" h="10704">
                  <a:moveTo>
                    <a:pt x="1749" y="1947"/>
                  </a:moveTo>
                  <a:lnTo>
                    <a:pt x="1749" y="1947"/>
                  </a:lnTo>
                  <a:cubicBezTo>
                    <a:pt x="796" y="2709"/>
                    <a:pt x="415" y="3662"/>
                    <a:pt x="320" y="4614"/>
                  </a:cubicBezTo>
                  <a:cubicBezTo>
                    <a:pt x="-537" y="6900"/>
                    <a:pt x="415" y="8519"/>
                    <a:pt x="2130" y="9472"/>
                  </a:cubicBezTo>
                  <a:cubicBezTo>
                    <a:pt x="3559" y="10805"/>
                    <a:pt x="5464" y="11282"/>
                    <a:pt x="7369" y="9757"/>
                  </a:cubicBezTo>
                  <a:cubicBezTo>
                    <a:pt x="8321" y="9376"/>
                    <a:pt x="9083" y="8710"/>
                    <a:pt x="9464" y="7662"/>
                  </a:cubicBezTo>
                  <a:lnTo>
                    <a:pt x="9559" y="7567"/>
                  </a:lnTo>
                  <a:cubicBezTo>
                    <a:pt x="13179" y="2709"/>
                    <a:pt x="5273" y="-3101"/>
                    <a:pt x="1749" y="194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0" name="任意多边形: 形状 569"/>
            <p:cNvSpPr/>
            <p:nvPr/>
          </p:nvSpPr>
          <p:spPr>
            <a:xfrm>
              <a:off x="5425309" y="3211122"/>
              <a:ext cx="15377" cy="15376"/>
            </a:xfrm>
            <a:custGeom>
              <a:avLst/>
              <a:gdLst>
                <a:gd name="connsiteX0" fmla="*/ 14703 w 15377"/>
                <a:gd name="connsiteY0" fmla="*/ 4517 h 15376"/>
                <a:gd name="connsiteX1" fmla="*/ 1368 w 15377"/>
                <a:gd name="connsiteY1" fmla="*/ 3088 h 15376"/>
                <a:gd name="connsiteX2" fmla="*/ 6702 w 15377"/>
                <a:gd name="connsiteY2" fmla="*/ 15376 h 15376"/>
                <a:gd name="connsiteX3" fmla="*/ 7274 w 15377"/>
                <a:gd name="connsiteY3" fmla="*/ 15376 h 15376"/>
                <a:gd name="connsiteX4" fmla="*/ 14894 w 15377"/>
                <a:gd name="connsiteY4" fmla="*/ 4993 h 15376"/>
                <a:gd name="connsiteX5" fmla="*/ 14703 w 15377"/>
                <a:gd name="connsiteY5" fmla="*/ 4517 h 1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77" h="15376">
                  <a:moveTo>
                    <a:pt x="14703" y="4517"/>
                  </a:moveTo>
                  <a:cubicBezTo>
                    <a:pt x="12894" y="-1293"/>
                    <a:pt x="4512" y="-1198"/>
                    <a:pt x="1368" y="3088"/>
                  </a:cubicBezTo>
                  <a:cubicBezTo>
                    <a:pt x="-1775" y="7375"/>
                    <a:pt x="702" y="15471"/>
                    <a:pt x="6702" y="15376"/>
                  </a:cubicBezTo>
                  <a:lnTo>
                    <a:pt x="7274" y="15376"/>
                  </a:lnTo>
                  <a:cubicBezTo>
                    <a:pt x="13275" y="15376"/>
                    <a:pt x="16704" y="10708"/>
                    <a:pt x="14894" y="4993"/>
                  </a:cubicBezTo>
                  <a:lnTo>
                    <a:pt x="14703" y="4517"/>
                  </a:ln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1" name="任意多边形: 形状 570"/>
            <p:cNvSpPr/>
            <p:nvPr/>
          </p:nvSpPr>
          <p:spPr>
            <a:xfrm>
              <a:off x="5454842" y="3237488"/>
              <a:ext cx="15542" cy="15730"/>
            </a:xfrm>
            <a:custGeom>
              <a:avLst/>
              <a:gdLst>
                <a:gd name="connsiteX0" fmla="*/ 12411 w 15542"/>
                <a:gd name="connsiteY0" fmla="*/ 1583 h 15730"/>
                <a:gd name="connsiteX1" fmla="*/ 3172 w 15542"/>
                <a:gd name="connsiteY1" fmla="*/ 14156 h 15730"/>
                <a:gd name="connsiteX2" fmla="*/ 12411 w 15542"/>
                <a:gd name="connsiteY2" fmla="*/ 1583 h 15730"/>
              </a:gdLst>
              <a:ahLst/>
              <a:cxnLst>
                <a:cxn ang="0">
                  <a:pos x="connsiteX0" y="connsiteY0"/>
                </a:cxn>
                <a:cxn ang="0">
                  <a:pos x="connsiteX1" y="connsiteY1"/>
                </a:cxn>
                <a:cxn ang="0">
                  <a:pos x="connsiteX2" y="connsiteY2"/>
                </a:cxn>
              </a:cxnLst>
              <a:rect l="l" t="t" r="r" b="b"/>
              <a:pathLst>
                <a:path w="15542" h="15730">
                  <a:moveTo>
                    <a:pt x="12411" y="1583"/>
                  </a:moveTo>
                  <a:cubicBezTo>
                    <a:pt x="4315" y="-4418"/>
                    <a:pt x="-5019" y="8155"/>
                    <a:pt x="3172" y="14156"/>
                  </a:cubicBezTo>
                  <a:cubicBezTo>
                    <a:pt x="11268" y="20156"/>
                    <a:pt x="20508" y="7488"/>
                    <a:pt x="12411" y="158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2" name="任意多边形: 形状 571"/>
            <p:cNvSpPr/>
            <p:nvPr/>
          </p:nvSpPr>
          <p:spPr>
            <a:xfrm>
              <a:off x="5486697" y="3248537"/>
              <a:ext cx="15459" cy="15703"/>
            </a:xfrm>
            <a:custGeom>
              <a:avLst/>
              <a:gdLst>
                <a:gd name="connsiteX0" fmla="*/ 12370 w 15459"/>
                <a:gd name="connsiteY0" fmla="*/ 1583 h 15703"/>
                <a:gd name="connsiteX1" fmla="*/ 3131 w 15459"/>
                <a:gd name="connsiteY1" fmla="*/ 14156 h 15703"/>
                <a:gd name="connsiteX2" fmla="*/ 12370 w 15459"/>
                <a:gd name="connsiteY2" fmla="*/ 1583 h 15703"/>
              </a:gdLst>
              <a:ahLst/>
              <a:cxnLst>
                <a:cxn ang="0">
                  <a:pos x="connsiteX0" y="connsiteY0"/>
                </a:cxn>
                <a:cxn ang="0">
                  <a:pos x="connsiteX1" y="connsiteY1"/>
                </a:cxn>
                <a:cxn ang="0">
                  <a:pos x="connsiteX2" y="connsiteY2"/>
                </a:cxn>
              </a:cxnLst>
              <a:rect l="l" t="t" r="r" b="b"/>
              <a:pathLst>
                <a:path w="15459" h="15703">
                  <a:moveTo>
                    <a:pt x="12370" y="1583"/>
                  </a:moveTo>
                  <a:cubicBezTo>
                    <a:pt x="4274" y="-4418"/>
                    <a:pt x="-4965" y="8155"/>
                    <a:pt x="3131" y="14156"/>
                  </a:cubicBezTo>
                  <a:cubicBezTo>
                    <a:pt x="11227" y="20061"/>
                    <a:pt x="20371" y="7583"/>
                    <a:pt x="12370" y="1583"/>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3" name="任意多边形: 形状 572"/>
            <p:cNvSpPr/>
            <p:nvPr/>
          </p:nvSpPr>
          <p:spPr>
            <a:xfrm>
              <a:off x="5518128" y="3245619"/>
              <a:ext cx="15409" cy="15574"/>
            </a:xfrm>
            <a:custGeom>
              <a:avLst/>
              <a:gdLst>
                <a:gd name="connsiteX0" fmla="*/ 12277 w 15409"/>
                <a:gd name="connsiteY0" fmla="*/ 1548 h 15574"/>
                <a:gd name="connsiteX1" fmla="*/ 3133 w 15409"/>
                <a:gd name="connsiteY1" fmla="*/ 14026 h 15574"/>
                <a:gd name="connsiteX2" fmla="*/ 12277 w 15409"/>
                <a:gd name="connsiteY2" fmla="*/ 1548 h 15574"/>
              </a:gdLst>
              <a:ahLst/>
              <a:cxnLst>
                <a:cxn ang="0">
                  <a:pos x="connsiteX0" y="connsiteY0"/>
                </a:cxn>
                <a:cxn ang="0">
                  <a:pos x="connsiteX1" y="connsiteY1"/>
                </a:cxn>
                <a:cxn ang="0">
                  <a:pos x="connsiteX2" y="connsiteY2"/>
                </a:cxn>
              </a:cxnLst>
              <a:rect l="l" t="t" r="r" b="b"/>
              <a:pathLst>
                <a:path w="15409" h="15574">
                  <a:moveTo>
                    <a:pt x="12277" y="1548"/>
                  </a:moveTo>
                  <a:cubicBezTo>
                    <a:pt x="4276" y="-4357"/>
                    <a:pt x="-4963" y="8120"/>
                    <a:pt x="3133" y="14026"/>
                  </a:cubicBezTo>
                  <a:cubicBezTo>
                    <a:pt x="11134" y="19931"/>
                    <a:pt x="20373" y="7454"/>
                    <a:pt x="12277" y="15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4" name="任意多边形: 形状 573"/>
            <p:cNvSpPr/>
            <p:nvPr/>
          </p:nvSpPr>
          <p:spPr>
            <a:xfrm>
              <a:off x="5541107" y="3233323"/>
              <a:ext cx="15266" cy="15460"/>
            </a:xfrm>
            <a:custGeom>
              <a:avLst/>
              <a:gdLst>
                <a:gd name="connsiteX0" fmla="*/ 12158 w 15266"/>
                <a:gd name="connsiteY0" fmla="*/ 1557 h 15460"/>
                <a:gd name="connsiteX1" fmla="*/ 3109 w 15266"/>
                <a:gd name="connsiteY1" fmla="*/ 13939 h 15460"/>
                <a:gd name="connsiteX2" fmla="*/ 12158 w 15266"/>
                <a:gd name="connsiteY2" fmla="*/ 1557 h 15460"/>
              </a:gdLst>
              <a:ahLst/>
              <a:cxnLst>
                <a:cxn ang="0">
                  <a:pos x="connsiteX0" y="connsiteY0"/>
                </a:cxn>
                <a:cxn ang="0">
                  <a:pos x="connsiteX1" y="connsiteY1"/>
                </a:cxn>
                <a:cxn ang="0">
                  <a:pos x="connsiteX2" y="connsiteY2"/>
                </a:cxn>
              </a:cxnLst>
              <a:rect l="l" t="t" r="r" b="b"/>
              <a:pathLst>
                <a:path w="15266" h="15460">
                  <a:moveTo>
                    <a:pt x="12158" y="1557"/>
                  </a:moveTo>
                  <a:cubicBezTo>
                    <a:pt x="4157" y="-4349"/>
                    <a:pt x="-4892" y="8034"/>
                    <a:pt x="3109" y="13939"/>
                  </a:cubicBezTo>
                  <a:cubicBezTo>
                    <a:pt x="11110" y="19749"/>
                    <a:pt x="20159" y="7462"/>
                    <a:pt x="12158" y="155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5" name="任意多边形: 形状 574"/>
            <p:cNvSpPr/>
            <p:nvPr/>
          </p:nvSpPr>
          <p:spPr>
            <a:xfrm>
              <a:off x="5560736" y="3212490"/>
              <a:ext cx="16008" cy="15765"/>
            </a:xfrm>
            <a:custGeom>
              <a:avLst/>
              <a:gdLst>
                <a:gd name="connsiteX0" fmla="*/ 625 w 16008"/>
                <a:gd name="connsiteY0" fmla="*/ 4959 h 15765"/>
                <a:gd name="connsiteX1" fmla="*/ 434 w 16008"/>
                <a:gd name="connsiteY1" fmla="*/ 5530 h 15765"/>
                <a:gd name="connsiteX2" fmla="*/ 12245 w 16008"/>
                <a:gd name="connsiteY2" fmla="*/ 14198 h 15765"/>
                <a:gd name="connsiteX3" fmla="*/ 12721 w 16008"/>
                <a:gd name="connsiteY3" fmla="*/ 13817 h 15765"/>
                <a:gd name="connsiteX4" fmla="*/ 625 w 16008"/>
                <a:gd name="connsiteY4" fmla="*/ 4959 h 1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8" h="15765">
                  <a:moveTo>
                    <a:pt x="625" y="4959"/>
                  </a:moveTo>
                  <a:cubicBezTo>
                    <a:pt x="529" y="5149"/>
                    <a:pt x="529" y="5340"/>
                    <a:pt x="434" y="5530"/>
                  </a:cubicBezTo>
                  <a:cubicBezTo>
                    <a:pt x="-1947" y="12865"/>
                    <a:pt x="5959" y="18675"/>
                    <a:pt x="12245" y="14198"/>
                  </a:cubicBezTo>
                  <a:cubicBezTo>
                    <a:pt x="12436" y="14103"/>
                    <a:pt x="12531" y="14008"/>
                    <a:pt x="12721" y="13817"/>
                  </a:cubicBezTo>
                  <a:cubicBezTo>
                    <a:pt x="23485" y="6388"/>
                    <a:pt x="4720" y="-7424"/>
                    <a:pt x="625" y="495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6" name="任意多边形: 形状 575"/>
            <p:cNvSpPr/>
            <p:nvPr/>
          </p:nvSpPr>
          <p:spPr>
            <a:xfrm>
              <a:off x="5572366" y="3188659"/>
              <a:ext cx="15368" cy="15574"/>
            </a:xfrm>
            <a:custGeom>
              <a:avLst/>
              <a:gdLst>
                <a:gd name="connsiteX0" fmla="*/ 3092 w 15368"/>
                <a:gd name="connsiteY0" fmla="*/ 14026 h 15574"/>
                <a:gd name="connsiteX1" fmla="*/ 12236 w 15368"/>
                <a:gd name="connsiteY1" fmla="*/ 1548 h 15574"/>
                <a:gd name="connsiteX2" fmla="*/ 3092 w 15368"/>
                <a:gd name="connsiteY2" fmla="*/ 14026 h 15574"/>
              </a:gdLst>
              <a:ahLst/>
              <a:cxnLst>
                <a:cxn ang="0">
                  <a:pos x="connsiteX0" y="connsiteY0"/>
                </a:cxn>
                <a:cxn ang="0">
                  <a:pos x="connsiteX1" y="connsiteY1"/>
                </a:cxn>
                <a:cxn ang="0">
                  <a:pos x="connsiteX2" y="connsiteY2"/>
                </a:cxn>
              </a:cxnLst>
              <a:rect l="l" t="t" r="r" b="b"/>
              <a:pathLst>
                <a:path w="15368" h="15574">
                  <a:moveTo>
                    <a:pt x="3092" y="14026"/>
                  </a:moveTo>
                  <a:cubicBezTo>
                    <a:pt x="11093" y="19931"/>
                    <a:pt x="20332" y="7454"/>
                    <a:pt x="12236" y="1548"/>
                  </a:cubicBezTo>
                  <a:cubicBezTo>
                    <a:pt x="4235" y="-4357"/>
                    <a:pt x="-4909" y="8120"/>
                    <a:pt x="3092" y="1402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7" name="任意多边形: 形状 576"/>
            <p:cNvSpPr/>
            <p:nvPr/>
          </p:nvSpPr>
          <p:spPr>
            <a:xfrm>
              <a:off x="5574674" y="3156577"/>
              <a:ext cx="15092" cy="15253"/>
            </a:xfrm>
            <a:custGeom>
              <a:avLst/>
              <a:gdLst>
                <a:gd name="connsiteX0" fmla="*/ 12023 w 15092"/>
                <a:gd name="connsiteY0" fmla="*/ 1531 h 15253"/>
                <a:gd name="connsiteX1" fmla="*/ 3070 w 15092"/>
                <a:gd name="connsiteY1" fmla="*/ 13723 h 15253"/>
                <a:gd name="connsiteX2" fmla="*/ 12023 w 15092"/>
                <a:gd name="connsiteY2" fmla="*/ 1531 h 15253"/>
              </a:gdLst>
              <a:ahLst/>
              <a:cxnLst>
                <a:cxn ang="0">
                  <a:pos x="connsiteX0" y="connsiteY0"/>
                </a:cxn>
                <a:cxn ang="0">
                  <a:pos x="connsiteX1" y="connsiteY1"/>
                </a:cxn>
                <a:cxn ang="0">
                  <a:pos x="connsiteX2" y="connsiteY2"/>
                </a:cxn>
              </a:cxnLst>
              <a:rect l="l" t="t" r="r" b="b"/>
              <a:pathLst>
                <a:path w="15092" h="15253">
                  <a:moveTo>
                    <a:pt x="12023" y="1531"/>
                  </a:moveTo>
                  <a:cubicBezTo>
                    <a:pt x="4117" y="-4280"/>
                    <a:pt x="-4836" y="7912"/>
                    <a:pt x="3070" y="13723"/>
                  </a:cubicBezTo>
                  <a:cubicBezTo>
                    <a:pt x="10975" y="19533"/>
                    <a:pt x="19929" y="7341"/>
                    <a:pt x="12023" y="153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8" name="任意多边形: 形状 577"/>
            <p:cNvSpPr/>
            <p:nvPr/>
          </p:nvSpPr>
          <p:spPr>
            <a:xfrm>
              <a:off x="5568579" y="3121361"/>
              <a:ext cx="14805" cy="15011"/>
            </a:xfrm>
            <a:custGeom>
              <a:avLst/>
              <a:gdLst>
                <a:gd name="connsiteX0" fmla="*/ 11832 w 14805"/>
                <a:gd name="connsiteY0" fmla="*/ 1505 h 15011"/>
                <a:gd name="connsiteX1" fmla="*/ 2974 w 14805"/>
                <a:gd name="connsiteY1" fmla="*/ 13506 h 15011"/>
                <a:gd name="connsiteX2" fmla="*/ 11832 w 14805"/>
                <a:gd name="connsiteY2" fmla="*/ 1505 h 15011"/>
              </a:gdLst>
              <a:ahLst/>
              <a:cxnLst>
                <a:cxn ang="0">
                  <a:pos x="connsiteX0" y="connsiteY0"/>
                </a:cxn>
                <a:cxn ang="0">
                  <a:pos x="connsiteX1" y="connsiteY1"/>
                </a:cxn>
                <a:cxn ang="0">
                  <a:pos x="connsiteX2" y="connsiteY2"/>
                </a:cxn>
              </a:cxnLst>
              <a:rect l="l" t="t" r="r" b="b"/>
              <a:pathLst>
                <a:path w="14805" h="15011">
                  <a:moveTo>
                    <a:pt x="11832" y="1505"/>
                  </a:moveTo>
                  <a:cubicBezTo>
                    <a:pt x="4117" y="-4210"/>
                    <a:pt x="-4742" y="7791"/>
                    <a:pt x="2974" y="13506"/>
                  </a:cubicBezTo>
                  <a:cubicBezTo>
                    <a:pt x="10689" y="19221"/>
                    <a:pt x="19547" y="7220"/>
                    <a:pt x="11832" y="150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79" name="任意多边形: 形状 578"/>
            <p:cNvSpPr/>
            <p:nvPr/>
          </p:nvSpPr>
          <p:spPr>
            <a:xfrm>
              <a:off x="5550425" y="3095746"/>
              <a:ext cx="14862" cy="15003"/>
            </a:xfrm>
            <a:custGeom>
              <a:avLst/>
              <a:gdLst>
                <a:gd name="connsiteX0" fmla="*/ 11889 w 14862"/>
                <a:gd name="connsiteY0" fmla="*/ 1497 h 15003"/>
                <a:gd name="connsiteX1" fmla="*/ 3030 w 14862"/>
                <a:gd name="connsiteY1" fmla="*/ 13498 h 15003"/>
                <a:gd name="connsiteX2" fmla="*/ 11889 w 14862"/>
                <a:gd name="connsiteY2" fmla="*/ 1497 h 15003"/>
              </a:gdLst>
              <a:ahLst/>
              <a:cxnLst>
                <a:cxn ang="0">
                  <a:pos x="connsiteX0" y="connsiteY0"/>
                </a:cxn>
                <a:cxn ang="0">
                  <a:pos x="connsiteX1" y="connsiteY1"/>
                </a:cxn>
                <a:cxn ang="0">
                  <a:pos x="connsiteX2" y="connsiteY2"/>
                </a:cxn>
              </a:cxnLst>
              <a:rect l="l" t="t" r="r" b="b"/>
              <a:pathLst>
                <a:path w="14862" h="15003">
                  <a:moveTo>
                    <a:pt x="11889" y="1497"/>
                  </a:moveTo>
                  <a:cubicBezTo>
                    <a:pt x="4078" y="-4218"/>
                    <a:pt x="-4780" y="7879"/>
                    <a:pt x="3030" y="13498"/>
                  </a:cubicBezTo>
                  <a:cubicBezTo>
                    <a:pt x="10746" y="19213"/>
                    <a:pt x="19604" y="7212"/>
                    <a:pt x="11889" y="1497"/>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0" name="任意多边形: 形状 579"/>
            <p:cNvSpPr/>
            <p:nvPr/>
          </p:nvSpPr>
          <p:spPr>
            <a:xfrm>
              <a:off x="5522763" y="3082949"/>
              <a:ext cx="15077" cy="15288"/>
            </a:xfrm>
            <a:custGeom>
              <a:avLst/>
              <a:gdLst>
                <a:gd name="connsiteX0" fmla="*/ 12023 w 15077"/>
                <a:gd name="connsiteY0" fmla="*/ 1531 h 15288"/>
                <a:gd name="connsiteX1" fmla="*/ 3070 w 15077"/>
                <a:gd name="connsiteY1" fmla="*/ 13723 h 15288"/>
                <a:gd name="connsiteX2" fmla="*/ 12023 w 15077"/>
                <a:gd name="connsiteY2" fmla="*/ 1531 h 15288"/>
              </a:gdLst>
              <a:ahLst/>
              <a:cxnLst>
                <a:cxn ang="0">
                  <a:pos x="connsiteX0" y="connsiteY0"/>
                </a:cxn>
                <a:cxn ang="0">
                  <a:pos x="connsiteX1" y="connsiteY1"/>
                </a:cxn>
                <a:cxn ang="0">
                  <a:pos x="connsiteX2" y="connsiteY2"/>
                </a:cxn>
              </a:cxnLst>
              <a:rect l="l" t="t" r="r" b="b"/>
              <a:pathLst>
                <a:path w="15077" h="15288">
                  <a:moveTo>
                    <a:pt x="12023" y="1531"/>
                  </a:moveTo>
                  <a:cubicBezTo>
                    <a:pt x="4117" y="-4280"/>
                    <a:pt x="-4836" y="7912"/>
                    <a:pt x="3070" y="13723"/>
                  </a:cubicBezTo>
                  <a:cubicBezTo>
                    <a:pt x="10880" y="19628"/>
                    <a:pt x="19929" y="7341"/>
                    <a:pt x="12023" y="153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1" name="任意多边形: 形状 580"/>
            <p:cNvSpPr/>
            <p:nvPr/>
          </p:nvSpPr>
          <p:spPr>
            <a:xfrm>
              <a:off x="5491555" y="3089313"/>
              <a:ext cx="15516" cy="15609"/>
            </a:xfrm>
            <a:custGeom>
              <a:avLst/>
              <a:gdLst>
                <a:gd name="connsiteX0" fmla="*/ 12370 w 15516"/>
                <a:gd name="connsiteY0" fmla="*/ 1548 h 15609"/>
                <a:gd name="connsiteX1" fmla="*/ 3131 w 15516"/>
                <a:gd name="connsiteY1" fmla="*/ 14026 h 15609"/>
                <a:gd name="connsiteX2" fmla="*/ 12370 w 15516"/>
                <a:gd name="connsiteY2" fmla="*/ 1548 h 15609"/>
              </a:gdLst>
              <a:ahLst/>
              <a:cxnLst>
                <a:cxn ang="0">
                  <a:pos x="connsiteX0" y="connsiteY0"/>
                </a:cxn>
                <a:cxn ang="0">
                  <a:pos x="connsiteX1" y="connsiteY1"/>
                </a:cxn>
                <a:cxn ang="0">
                  <a:pos x="connsiteX2" y="connsiteY2"/>
                </a:cxn>
              </a:cxnLst>
              <a:rect l="l" t="t" r="r" b="b"/>
              <a:pathLst>
                <a:path w="15516" h="15609">
                  <a:moveTo>
                    <a:pt x="12370" y="1548"/>
                  </a:moveTo>
                  <a:cubicBezTo>
                    <a:pt x="4274" y="-4357"/>
                    <a:pt x="-4965" y="8120"/>
                    <a:pt x="3131" y="14026"/>
                  </a:cubicBezTo>
                  <a:cubicBezTo>
                    <a:pt x="11322" y="20027"/>
                    <a:pt x="20466" y="7454"/>
                    <a:pt x="12370" y="15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2" name="任意多边形: 形状 581"/>
            <p:cNvSpPr/>
            <p:nvPr/>
          </p:nvSpPr>
          <p:spPr>
            <a:xfrm>
              <a:off x="5468853" y="3109959"/>
              <a:ext cx="15713" cy="14933"/>
            </a:xfrm>
            <a:custGeom>
              <a:avLst/>
              <a:gdLst>
                <a:gd name="connsiteX0" fmla="*/ 15641 w 15713"/>
                <a:gd name="connsiteY0" fmla="*/ 8335 h 14933"/>
                <a:gd name="connsiteX1" fmla="*/ 115 w 15713"/>
                <a:gd name="connsiteY1" fmla="*/ 7001 h 14933"/>
                <a:gd name="connsiteX2" fmla="*/ 15641 w 15713"/>
                <a:gd name="connsiteY2" fmla="*/ 8335 h 14933"/>
              </a:gdLst>
              <a:ahLst/>
              <a:cxnLst>
                <a:cxn ang="0">
                  <a:pos x="connsiteX0" y="connsiteY0"/>
                </a:cxn>
                <a:cxn ang="0">
                  <a:pos x="connsiteX1" y="connsiteY1"/>
                </a:cxn>
                <a:cxn ang="0">
                  <a:pos x="connsiteX2" y="connsiteY2"/>
                </a:cxn>
              </a:cxnLst>
              <a:rect l="l" t="t" r="r" b="b"/>
              <a:pathLst>
                <a:path w="15713" h="14933">
                  <a:moveTo>
                    <a:pt x="15641" y="8335"/>
                  </a:moveTo>
                  <a:cubicBezTo>
                    <a:pt x="16879" y="-2048"/>
                    <a:pt x="1829" y="-3000"/>
                    <a:pt x="115" y="7001"/>
                  </a:cubicBezTo>
                  <a:cubicBezTo>
                    <a:pt x="-1504" y="16336"/>
                    <a:pt x="14498" y="18241"/>
                    <a:pt x="15641" y="8335"/>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3" name="任意多边形: 形状 582"/>
            <p:cNvSpPr/>
            <p:nvPr/>
          </p:nvSpPr>
          <p:spPr>
            <a:xfrm>
              <a:off x="5461744" y="3138055"/>
              <a:ext cx="15633" cy="15816"/>
            </a:xfrm>
            <a:custGeom>
              <a:avLst/>
              <a:gdLst>
                <a:gd name="connsiteX0" fmla="*/ 12463 w 15633"/>
                <a:gd name="connsiteY0" fmla="*/ 1574 h 15816"/>
                <a:gd name="connsiteX1" fmla="*/ 3129 w 15633"/>
                <a:gd name="connsiteY1" fmla="*/ 14242 h 15816"/>
                <a:gd name="connsiteX2" fmla="*/ 12463 w 15633"/>
                <a:gd name="connsiteY2" fmla="*/ 1574 h 15816"/>
              </a:gdLst>
              <a:ahLst/>
              <a:cxnLst>
                <a:cxn ang="0">
                  <a:pos x="connsiteX0" y="connsiteY0"/>
                </a:cxn>
                <a:cxn ang="0">
                  <a:pos x="connsiteX1" y="connsiteY1"/>
                </a:cxn>
                <a:cxn ang="0">
                  <a:pos x="connsiteX2" y="connsiteY2"/>
                </a:cxn>
              </a:cxnLst>
              <a:rect l="l" t="t" r="r" b="b"/>
              <a:pathLst>
                <a:path w="15633" h="15816">
                  <a:moveTo>
                    <a:pt x="12463" y="1574"/>
                  </a:moveTo>
                  <a:cubicBezTo>
                    <a:pt x="4272" y="-4427"/>
                    <a:pt x="-4967" y="8242"/>
                    <a:pt x="3129" y="14242"/>
                  </a:cubicBezTo>
                  <a:cubicBezTo>
                    <a:pt x="11320" y="20243"/>
                    <a:pt x="20655" y="7575"/>
                    <a:pt x="12463" y="1574"/>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4" name="任意多边形: 形状 583"/>
            <p:cNvSpPr/>
            <p:nvPr/>
          </p:nvSpPr>
          <p:spPr>
            <a:xfrm>
              <a:off x="5470242" y="3162820"/>
              <a:ext cx="14979" cy="15202"/>
            </a:xfrm>
            <a:custGeom>
              <a:avLst/>
              <a:gdLst>
                <a:gd name="connsiteX0" fmla="*/ 3013 w 14979"/>
                <a:gd name="connsiteY0" fmla="*/ 13671 h 15202"/>
                <a:gd name="connsiteX1" fmla="*/ 11966 w 14979"/>
                <a:gd name="connsiteY1" fmla="*/ 1575 h 15202"/>
                <a:gd name="connsiteX2" fmla="*/ 3013 w 14979"/>
                <a:gd name="connsiteY2" fmla="*/ 13671 h 15202"/>
              </a:gdLst>
              <a:ahLst/>
              <a:cxnLst>
                <a:cxn ang="0">
                  <a:pos x="connsiteX0" y="connsiteY0"/>
                </a:cxn>
                <a:cxn ang="0">
                  <a:pos x="connsiteX1" y="connsiteY1"/>
                </a:cxn>
                <a:cxn ang="0">
                  <a:pos x="connsiteX2" y="connsiteY2"/>
                </a:cxn>
              </a:cxnLst>
              <a:rect l="l" t="t" r="r" b="b"/>
              <a:pathLst>
                <a:path w="14979" h="15202">
                  <a:moveTo>
                    <a:pt x="3013" y="13671"/>
                  </a:moveTo>
                  <a:cubicBezTo>
                    <a:pt x="10823" y="19481"/>
                    <a:pt x="19777" y="7290"/>
                    <a:pt x="11966" y="1575"/>
                  </a:cubicBezTo>
                  <a:cubicBezTo>
                    <a:pt x="4156" y="-4331"/>
                    <a:pt x="-4798" y="7861"/>
                    <a:pt x="3013" y="1367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5" name="任意多边形: 形状 584"/>
            <p:cNvSpPr/>
            <p:nvPr/>
          </p:nvSpPr>
          <p:spPr>
            <a:xfrm>
              <a:off x="5276308" y="2654837"/>
              <a:ext cx="23180" cy="23084"/>
            </a:xfrm>
            <a:custGeom>
              <a:avLst/>
              <a:gdLst>
                <a:gd name="connsiteX0" fmla="*/ 4732 w 23180"/>
                <a:gd name="connsiteY0" fmla="*/ 20829 h 23084"/>
                <a:gd name="connsiteX1" fmla="*/ 20925 w 23180"/>
                <a:gd name="connsiteY1" fmla="*/ 18353 h 23084"/>
                <a:gd name="connsiteX2" fmla="*/ 18448 w 23180"/>
                <a:gd name="connsiteY2" fmla="*/ 2256 h 23084"/>
                <a:gd name="connsiteX3" fmla="*/ 2256 w 23180"/>
                <a:gd name="connsiteY3" fmla="*/ 4732 h 23084"/>
                <a:gd name="connsiteX4" fmla="*/ 4732 w 23180"/>
                <a:gd name="connsiteY4" fmla="*/ 20829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084">
                  <a:moveTo>
                    <a:pt x="4732" y="20829"/>
                  </a:moveTo>
                  <a:cubicBezTo>
                    <a:pt x="9876" y="24639"/>
                    <a:pt x="17115" y="23496"/>
                    <a:pt x="20925" y="18353"/>
                  </a:cubicBezTo>
                  <a:cubicBezTo>
                    <a:pt x="24735" y="13209"/>
                    <a:pt x="23592" y="5970"/>
                    <a:pt x="18448" y="2256"/>
                  </a:cubicBezTo>
                  <a:cubicBezTo>
                    <a:pt x="13305" y="-1554"/>
                    <a:pt x="6066" y="-411"/>
                    <a:pt x="2256" y="4732"/>
                  </a:cubicBezTo>
                  <a:cubicBezTo>
                    <a:pt x="-1554" y="9780"/>
                    <a:pt x="-411" y="17019"/>
                    <a:pt x="4732" y="2082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6" name="任意多边形: 形状 585"/>
            <p:cNvSpPr/>
            <p:nvPr/>
          </p:nvSpPr>
          <p:spPr>
            <a:xfrm>
              <a:off x="5254115" y="2687699"/>
              <a:ext cx="23180" cy="23111"/>
            </a:xfrm>
            <a:custGeom>
              <a:avLst/>
              <a:gdLst>
                <a:gd name="connsiteX0" fmla="*/ 20925 w 23180"/>
                <a:gd name="connsiteY0" fmla="*/ 18448 h 23111"/>
                <a:gd name="connsiteX1" fmla="*/ 18448 w 23180"/>
                <a:gd name="connsiteY1" fmla="*/ 2256 h 23111"/>
                <a:gd name="connsiteX2" fmla="*/ 2256 w 23180"/>
                <a:gd name="connsiteY2" fmla="*/ 4732 h 23111"/>
                <a:gd name="connsiteX3" fmla="*/ 4732 w 23180"/>
                <a:gd name="connsiteY3" fmla="*/ 20925 h 23111"/>
                <a:gd name="connsiteX4" fmla="*/ 20925 w 23180"/>
                <a:gd name="connsiteY4" fmla="*/ 18448 h 2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11">
                  <a:moveTo>
                    <a:pt x="20925" y="18448"/>
                  </a:moveTo>
                  <a:cubicBezTo>
                    <a:pt x="24735" y="13305"/>
                    <a:pt x="23592" y="6066"/>
                    <a:pt x="18448" y="2256"/>
                  </a:cubicBezTo>
                  <a:cubicBezTo>
                    <a:pt x="13305" y="-1554"/>
                    <a:pt x="6066" y="-411"/>
                    <a:pt x="2256" y="4732"/>
                  </a:cubicBezTo>
                  <a:cubicBezTo>
                    <a:pt x="-1554" y="9876"/>
                    <a:pt x="-411" y="17115"/>
                    <a:pt x="4732" y="20925"/>
                  </a:cubicBezTo>
                  <a:cubicBezTo>
                    <a:pt x="9876" y="24639"/>
                    <a:pt x="17115" y="23496"/>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7" name="任意多边形: 形状 586"/>
            <p:cNvSpPr/>
            <p:nvPr/>
          </p:nvSpPr>
          <p:spPr>
            <a:xfrm>
              <a:off x="5235350" y="2727132"/>
              <a:ext cx="23180" cy="23138"/>
            </a:xfrm>
            <a:custGeom>
              <a:avLst/>
              <a:gdLst>
                <a:gd name="connsiteX0" fmla="*/ 20925 w 23180"/>
                <a:gd name="connsiteY0" fmla="*/ 18448 h 23138"/>
                <a:gd name="connsiteX1" fmla="*/ 18448 w 23180"/>
                <a:gd name="connsiteY1" fmla="*/ 2256 h 23138"/>
                <a:gd name="connsiteX2" fmla="*/ 2256 w 23180"/>
                <a:gd name="connsiteY2" fmla="*/ 4732 h 23138"/>
                <a:gd name="connsiteX3" fmla="*/ 4732 w 23180"/>
                <a:gd name="connsiteY3" fmla="*/ 20925 h 23138"/>
                <a:gd name="connsiteX4" fmla="*/ 20925 w 23180"/>
                <a:gd name="connsiteY4" fmla="*/ 18448 h 23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38">
                  <a:moveTo>
                    <a:pt x="20925" y="18448"/>
                  </a:moveTo>
                  <a:cubicBezTo>
                    <a:pt x="24735" y="13305"/>
                    <a:pt x="23592" y="6066"/>
                    <a:pt x="18448" y="2256"/>
                  </a:cubicBezTo>
                  <a:cubicBezTo>
                    <a:pt x="13305" y="-1554"/>
                    <a:pt x="6066" y="-411"/>
                    <a:pt x="2256" y="4732"/>
                  </a:cubicBezTo>
                  <a:cubicBezTo>
                    <a:pt x="-1554" y="9876"/>
                    <a:pt x="-411" y="17115"/>
                    <a:pt x="4732" y="20925"/>
                  </a:cubicBezTo>
                  <a:cubicBezTo>
                    <a:pt x="9876" y="24639"/>
                    <a:pt x="17115" y="23592"/>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8" name="任意多边形: 形状 587"/>
            <p:cNvSpPr/>
            <p:nvPr/>
          </p:nvSpPr>
          <p:spPr>
            <a:xfrm>
              <a:off x="5215538" y="2767899"/>
              <a:ext cx="23180" cy="23180"/>
            </a:xfrm>
            <a:custGeom>
              <a:avLst/>
              <a:gdLst>
                <a:gd name="connsiteX0" fmla="*/ 20925 w 23180"/>
                <a:gd name="connsiteY0" fmla="*/ 18448 h 23180"/>
                <a:gd name="connsiteX1" fmla="*/ 18448 w 23180"/>
                <a:gd name="connsiteY1" fmla="*/ 2256 h 23180"/>
                <a:gd name="connsiteX2" fmla="*/ 2256 w 23180"/>
                <a:gd name="connsiteY2" fmla="*/ 4732 h 23180"/>
                <a:gd name="connsiteX3" fmla="*/ 4732 w 23180"/>
                <a:gd name="connsiteY3" fmla="*/ 20925 h 23180"/>
                <a:gd name="connsiteX4" fmla="*/ 20925 w 23180"/>
                <a:gd name="connsiteY4" fmla="*/ 18448 h 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80">
                  <a:moveTo>
                    <a:pt x="20925" y="18448"/>
                  </a:moveTo>
                  <a:cubicBezTo>
                    <a:pt x="24735" y="13305"/>
                    <a:pt x="23592" y="6066"/>
                    <a:pt x="18448" y="2256"/>
                  </a:cubicBezTo>
                  <a:cubicBezTo>
                    <a:pt x="13305" y="-1554"/>
                    <a:pt x="6066" y="-411"/>
                    <a:pt x="2256" y="4732"/>
                  </a:cubicBezTo>
                  <a:cubicBezTo>
                    <a:pt x="-1554" y="9876"/>
                    <a:pt x="-411" y="17115"/>
                    <a:pt x="4732" y="20925"/>
                  </a:cubicBezTo>
                  <a:cubicBezTo>
                    <a:pt x="9876" y="24735"/>
                    <a:pt x="17115" y="23592"/>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89" name="任意多边形: 形状 588"/>
            <p:cNvSpPr/>
            <p:nvPr/>
          </p:nvSpPr>
          <p:spPr>
            <a:xfrm>
              <a:off x="5201346" y="2806666"/>
              <a:ext cx="23180" cy="23180"/>
            </a:xfrm>
            <a:custGeom>
              <a:avLst/>
              <a:gdLst>
                <a:gd name="connsiteX0" fmla="*/ 20925 w 23180"/>
                <a:gd name="connsiteY0" fmla="*/ 18448 h 23180"/>
                <a:gd name="connsiteX1" fmla="*/ 18448 w 23180"/>
                <a:gd name="connsiteY1" fmla="*/ 2256 h 23180"/>
                <a:gd name="connsiteX2" fmla="*/ 2256 w 23180"/>
                <a:gd name="connsiteY2" fmla="*/ 4732 h 23180"/>
                <a:gd name="connsiteX3" fmla="*/ 4732 w 23180"/>
                <a:gd name="connsiteY3" fmla="*/ 20925 h 23180"/>
                <a:gd name="connsiteX4" fmla="*/ 20925 w 23180"/>
                <a:gd name="connsiteY4" fmla="*/ 18448 h 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80">
                  <a:moveTo>
                    <a:pt x="20925" y="18448"/>
                  </a:moveTo>
                  <a:cubicBezTo>
                    <a:pt x="24735" y="13305"/>
                    <a:pt x="23592" y="6066"/>
                    <a:pt x="18448" y="2256"/>
                  </a:cubicBezTo>
                  <a:cubicBezTo>
                    <a:pt x="13305" y="-1554"/>
                    <a:pt x="6066" y="-411"/>
                    <a:pt x="2256" y="4732"/>
                  </a:cubicBezTo>
                  <a:cubicBezTo>
                    <a:pt x="-1554" y="9876"/>
                    <a:pt x="-411" y="17115"/>
                    <a:pt x="4732" y="20925"/>
                  </a:cubicBezTo>
                  <a:cubicBezTo>
                    <a:pt x="9971" y="24735"/>
                    <a:pt x="17210" y="23592"/>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0" name="任意多边形: 形状 589"/>
            <p:cNvSpPr/>
            <p:nvPr/>
          </p:nvSpPr>
          <p:spPr>
            <a:xfrm>
              <a:off x="5190107" y="2841527"/>
              <a:ext cx="23180" cy="23090"/>
            </a:xfrm>
            <a:custGeom>
              <a:avLst/>
              <a:gdLst>
                <a:gd name="connsiteX0" fmla="*/ 20925 w 23180"/>
                <a:gd name="connsiteY0" fmla="*/ 18448 h 23090"/>
                <a:gd name="connsiteX1" fmla="*/ 18448 w 23180"/>
                <a:gd name="connsiteY1" fmla="*/ 2256 h 23090"/>
                <a:gd name="connsiteX2" fmla="*/ 2256 w 23180"/>
                <a:gd name="connsiteY2" fmla="*/ 4732 h 23090"/>
                <a:gd name="connsiteX3" fmla="*/ 4732 w 23180"/>
                <a:gd name="connsiteY3" fmla="*/ 20829 h 23090"/>
                <a:gd name="connsiteX4" fmla="*/ 20925 w 23180"/>
                <a:gd name="connsiteY4" fmla="*/ 18448 h 2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090">
                  <a:moveTo>
                    <a:pt x="20925" y="18448"/>
                  </a:moveTo>
                  <a:cubicBezTo>
                    <a:pt x="24735" y="13305"/>
                    <a:pt x="23592" y="6066"/>
                    <a:pt x="18448" y="2256"/>
                  </a:cubicBezTo>
                  <a:cubicBezTo>
                    <a:pt x="13305" y="-1554"/>
                    <a:pt x="6066" y="-411"/>
                    <a:pt x="2256" y="4732"/>
                  </a:cubicBezTo>
                  <a:cubicBezTo>
                    <a:pt x="-1554" y="9876"/>
                    <a:pt x="-411" y="17115"/>
                    <a:pt x="4732" y="20829"/>
                  </a:cubicBezTo>
                  <a:cubicBezTo>
                    <a:pt x="9971" y="24639"/>
                    <a:pt x="17210" y="23496"/>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1" name="任意多边形: 形状 590"/>
            <p:cNvSpPr/>
            <p:nvPr/>
          </p:nvSpPr>
          <p:spPr>
            <a:xfrm>
              <a:off x="5180582" y="2879627"/>
              <a:ext cx="23180" cy="23180"/>
            </a:xfrm>
            <a:custGeom>
              <a:avLst/>
              <a:gdLst>
                <a:gd name="connsiteX0" fmla="*/ 18448 w 23180"/>
                <a:gd name="connsiteY0" fmla="*/ 2256 h 23180"/>
                <a:gd name="connsiteX1" fmla="*/ 2256 w 23180"/>
                <a:gd name="connsiteY1" fmla="*/ 4732 h 23180"/>
                <a:gd name="connsiteX2" fmla="*/ 4732 w 23180"/>
                <a:gd name="connsiteY2" fmla="*/ 20925 h 23180"/>
                <a:gd name="connsiteX3" fmla="*/ 20925 w 23180"/>
                <a:gd name="connsiteY3" fmla="*/ 18448 h 23180"/>
                <a:gd name="connsiteX4" fmla="*/ 18448 w 23180"/>
                <a:gd name="connsiteY4" fmla="*/ 2256 h 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80">
                  <a:moveTo>
                    <a:pt x="18448" y="2256"/>
                  </a:moveTo>
                  <a:cubicBezTo>
                    <a:pt x="13305" y="-1554"/>
                    <a:pt x="6066" y="-411"/>
                    <a:pt x="2256" y="4732"/>
                  </a:cubicBezTo>
                  <a:cubicBezTo>
                    <a:pt x="-1554" y="9876"/>
                    <a:pt x="-411" y="17115"/>
                    <a:pt x="4732" y="20925"/>
                  </a:cubicBezTo>
                  <a:cubicBezTo>
                    <a:pt x="9876" y="24734"/>
                    <a:pt x="17115" y="23592"/>
                    <a:pt x="20925" y="18448"/>
                  </a:cubicBezTo>
                  <a:cubicBezTo>
                    <a:pt x="24735" y="13209"/>
                    <a:pt x="23592" y="5970"/>
                    <a:pt x="18448" y="2256"/>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2" name="任意多边形: 形状 591"/>
            <p:cNvSpPr/>
            <p:nvPr/>
          </p:nvSpPr>
          <p:spPr>
            <a:xfrm>
              <a:off x="5339234" y="2850767"/>
              <a:ext cx="23118" cy="23084"/>
            </a:xfrm>
            <a:custGeom>
              <a:avLst/>
              <a:gdLst>
                <a:gd name="connsiteX0" fmla="*/ 4671 w 23118"/>
                <a:gd name="connsiteY0" fmla="*/ 20829 h 23084"/>
                <a:gd name="connsiteX1" fmla="*/ 20863 w 23118"/>
                <a:gd name="connsiteY1" fmla="*/ 18353 h 23084"/>
                <a:gd name="connsiteX2" fmla="*/ 18387 w 23118"/>
                <a:gd name="connsiteY2" fmla="*/ 2256 h 23084"/>
                <a:gd name="connsiteX3" fmla="*/ 2289 w 23118"/>
                <a:gd name="connsiteY3" fmla="*/ 4732 h 23084"/>
                <a:gd name="connsiteX4" fmla="*/ 4671 w 23118"/>
                <a:gd name="connsiteY4" fmla="*/ 20829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8" h="23084">
                  <a:moveTo>
                    <a:pt x="4671" y="20829"/>
                  </a:moveTo>
                  <a:cubicBezTo>
                    <a:pt x="9814" y="24639"/>
                    <a:pt x="17053" y="23496"/>
                    <a:pt x="20863" y="18353"/>
                  </a:cubicBezTo>
                  <a:cubicBezTo>
                    <a:pt x="24673" y="13209"/>
                    <a:pt x="23530" y="5970"/>
                    <a:pt x="18387" y="2256"/>
                  </a:cubicBezTo>
                  <a:cubicBezTo>
                    <a:pt x="13243" y="-1554"/>
                    <a:pt x="6004" y="-411"/>
                    <a:pt x="2289" y="4732"/>
                  </a:cubicBezTo>
                  <a:cubicBezTo>
                    <a:pt x="-1521" y="9780"/>
                    <a:pt x="-473" y="17019"/>
                    <a:pt x="4671" y="20829"/>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3" name="任意多边形: 形状 592"/>
            <p:cNvSpPr/>
            <p:nvPr/>
          </p:nvSpPr>
          <p:spPr>
            <a:xfrm>
              <a:off x="5322599" y="2881532"/>
              <a:ext cx="23180" cy="23180"/>
            </a:xfrm>
            <a:custGeom>
              <a:avLst/>
              <a:gdLst>
                <a:gd name="connsiteX0" fmla="*/ 20925 w 23180"/>
                <a:gd name="connsiteY0" fmla="*/ 18448 h 23180"/>
                <a:gd name="connsiteX1" fmla="*/ 18448 w 23180"/>
                <a:gd name="connsiteY1" fmla="*/ 2256 h 23180"/>
                <a:gd name="connsiteX2" fmla="*/ 2256 w 23180"/>
                <a:gd name="connsiteY2" fmla="*/ 4732 h 23180"/>
                <a:gd name="connsiteX3" fmla="*/ 4732 w 23180"/>
                <a:gd name="connsiteY3" fmla="*/ 20925 h 23180"/>
                <a:gd name="connsiteX4" fmla="*/ 20925 w 23180"/>
                <a:gd name="connsiteY4" fmla="*/ 18448 h 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80">
                  <a:moveTo>
                    <a:pt x="20925" y="18448"/>
                  </a:moveTo>
                  <a:cubicBezTo>
                    <a:pt x="24735" y="13305"/>
                    <a:pt x="23592" y="6066"/>
                    <a:pt x="18448" y="2256"/>
                  </a:cubicBezTo>
                  <a:cubicBezTo>
                    <a:pt x="13305" y="-1554"/>
                    <a:pt x="6066" y="-411"/>
                    <a:pt x="2256" y="4732"/>
                  </a:cubicBezTo>
                  <a:cubicBezTo>
                    <a:pt x="-1554" y="9876"/>
                    <a:pt x="-411" y="17115"/>
                    <a:pt x="4732" y="20925"/>
                  </a:cubicBezTo>
                  <a:cubicBezTo>
                    <a:pt x="9971" y="24735"/>
                    <a:pt x="17115" y="23592"/>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4" name="任意多边形: 形状 593"/>
            <p:cNvSpPr/>
            <p:nvPr/>
          </p:nvSpPr>
          <p:spPr>
            <a:xfrm>
              <a:off x="5312312" y="2914965"/>
              <a:ext cx="23180" cy="23159"/>
            </a:xfrm>
            <a:custGeom>
              <a:avLst/>
              <a:gdLst>
                <a:gd name="connsiteX0" fmla="*/ 20925 w 23180"/>
                <a:gd name="connsiteY0" fmla="*/ 18448 h 23159"/>
                <a:gd name="connsiteX1" fmla="*/ 18448 w 23180"/>
                <a:gd name="connsiteY1" fmla="*/ 2256 h 23159"/>
                <a:gd name="connsiteX2" fmla="*/ 2256 w 23180"/>
                <a:gd name="connsiteY2" fmla="*/ 4732 h 23159"/>
                <a:gd name="connsiteX3" fmla="*/ 4732 w 23180"/>
                <a:gd name="connsiteY3" fmla="*/ 20829 h 23159"/>
                <a:gd name="connsiteX4" fmla="*/ 20925 w 23180"/>
                <a:gd name="connsiteY4" fmla="*/ 18448 h 2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59">
                  <a:moveTo>
                    <a:pt x="20925" y="18448"/>
                  </a:moveTo>
                  <a:cubicBezTo>
                    <a:pt x="24735" y="13305"/>
                    <a:pt x="23592" y="6066"/>
                    <a:pt x="18448" y="2256"/>
                  </a:cubicBezTo>
                  <a:cubicBezTo>
                    <a:pt x="13305" y="-1554"/>
                    <a:pt x="6066" y="-411"/>
                    <a:pt x="2256" y="4732"/>
                  </a:cubicBezTo>
                  <a:cubicBezTo>
                    <a:pt x="-1554" y="9876"/>
                    <a:pt x="-411" y="17115"/>
                    <a:pt x="4732" y="20829"/>
                  </a:cubicBezTo>
                  <a:cubicBezTo>
                    <a:pt x="9971" y="24735"/>
                    <a:pt x="17210" y="23592"/>
                    <a:pt x="20925" y="18448"/>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5" name="任意多边形: 形状 594"/>
            <p:cNvSpPr/>
            <p:nvPr/>
          </p:nvSpPr>
          <p:spPr>
            <a:xfrm>
              <a:off x="5305835" y="2949106"/>
              <a:ext cx="23084" cy="23138"/>
            </a:xfrm>
            <a:custGeom>
              <a:avLst/>
              <a:gdLst>
                <a:gd name="connsiteX0" fmla="*/ 2256 w 23084"/>
                <a:gd name="connsiteY0" fmla="*/ 4691 h 23138"/>
                <a:gd name="connsiteX1" fmla="*/ 4732 w 23084"/>
                <a:gd name="connsiteY1" fmla="*/ 20883 h 23138"/>
                <a:gd name="connsiteX2" fmla="*/ 20829 w 23084"/>
                <a:gd name="connsiteY2" fmla="*/ 18407 h 23138"/>
                <a:gd name="connsiteX3" fmla="*/ 18353 w 23084"/>
                <a:gd name="connsiteY3" fmla="*/ 2214 h 23138"/>
                <a:gd name="connsiteX4" fmla="*/ 2256 w 23084"/>
                <a:gd name="connsiteY4" fmla="*/ 4691 h 23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4" h="23138">
                  <a:moveTo>
                    <a:pt x="2256" y="4691"/>
                  </a:moveTo>
                  <a:cubicBezTo>
                    <a:pt x="-1554" y="9834"/>
                    <a:pt x="-411" y="17073"/>
                    <a:pt x="4732" y="20883"/>
                  </a:cubicBezTo>
                  <a:cubicBezTo>
                    <a:pt x="9876" y="24693"/>
                    <a:pt x="17115" y="23550"/>
                    <a:pt x="20829" y="18407"/>
                  </a:cubicBezTo>
                  <a:cubicBezTo>
                    <a:pt x="24639" y="13263"/>
                    <a:pt x="23496" y="6024"/>
                    <a:pt x="18353" y="2214"/>
                  </a:cubicBezTo>
                  <a:cubicBezTo>
                    <a:pt x="13209" y="-1500"/>
                    <a:pt x="5970" y="-453"/>
                    <a:pt x="2256" y="469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6" name="任意多边形: 形状 595"/>
            <p:cNvSpPr/>
            <p:nvPr/>
          </p:nvSpPr>
          <p:spPr>
            <a:xfrm>
              <a:off x="5299930" y="2987852"/>
              <a:ext cx="23180" cy="23159"/>
            </a:xfrm>
            <a:custGeom>
              <a:avLst/>
              <a:gdLst>
                <a:gd name="connsiteX0" fmla="*/ 2256 w 23180"/>
                <a:gd name="connsiteY0" fmla="*/ 4712 h 23159"/>
                <a:gd name="connsiteX1" fmla="*/ 4732 w 23180"/>
                <a:gd name="connsiteY1" fmla="*/ 20904 h 23159"/>
                <a:gd name="connsiteX2" fmla="*/ 20925 w 23180"/>
                <a:gd name="connsiteY2" fmla="*/ 18428 h 23159"/>
                <a:gd name="connsiteX3" fmla="*/ 18448 w 23180"/>
                <a:gd name="connsiteY3" fmla="*/ 2330 h 23159"/>
                <a:gd name="connsiteX4" fmla="*/ 2256 w 23180"/>
                <a:gd name="connsiteY4" fmla="*/ 4712 h 2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0" h="23159">
                  <a:moveTo>
                    <a:pt x="2256" y="4712"/>
                  </a:moveTo>
                  <a:cubicBezTo>
                    <a:pt x="-1554" y="9855"/>
                    <a:pt x="-411" y="17094"/>
                    <a:pt x="4732" y="20904"/>
                  </a:cubicBezTo>
                  <a:cubicBezTo>
                    <a:pt x="9876" y="24714"/>
                    <a:pt x="17115" y="23571"/>
                    <a:pt x="20925" y="18428"/>
                  </a:cubicBezTo>
                  <a:cubicBezTo>
                    <a:pt x="24735" y="13284"/>
                    <a:pt x="23592" y="6045"/>
                    <a:pt x="18448" y="2330"/>
                  </a:cubicBezTo>
                  <a:cubicBezTo>
                    <a:pt x="13209" y="-1575"/>
                    <a:pt x="5970" y="-432"/>
                    <a:pt x="2256" y="4712"/>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sp>
          <p:nvSpPr>
            <p:cNvPr id="597" name="任意多边形: 形状 596"/>
            <p:cNvSpPr/>
            <p:nvPr/>
          </p:nvSpPr>
          <p:spPr>
            <a:xfrm>
              <a:off x="5295644" y="3029803"/>
              <a:ext cx="23084" cy="23118"/>
            </a:xfrm>
            <a:custGeom>
              <a:avLst/>
              <a:gdLst>
                <a:gd name="connsiteX0" fmla="*/ 2256 w 23084"/>
                <a:gd name="connsiteY0" fmla="*/ 4671 h 23118"/>
                <a:gd name="connsiteX1" fmla="*/ 4732 w 23084"/>
                <a:gd name="connsiteY1" fmla="*/ 20863 h 23118"/>
                <a:gd name="connsiteX2" fmla="*/ 20829 w 23084"/>
                <a:gd name="connsiteY2" fmla="*/ 18387 h 23118"/>
                <a:gd name="connsiteX3" fmla="*/ 18353 w 23084"/>
                <a:gd name="connsiteY3" fmla="*/ 2289 h 23118"/>
                <a:gd name="connsiteX4" fmla="*/ 2256 w 23084"/>
                <a:gd name="connsiteY4" fmla="*/ 4671 h 2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4" h="23118">
                  <a:moveTo>
                    <a:pt x="2256" y="4671"/>
                  </a:moveTo>
                  <a:cubicBezTo>
                    <a:pt x="-1554" y="9814"/>
                    <a:pt x="-411" y="17053"/>
                    <a:pt x="4732" y="20863"/>
                  </a:cubicBezTo>
                  <a:cubicBezTo>
                    <a:pt x="9876" y="24673"/>
                    <a:pt x="17115" y="23530"/>
                    <a:pt x="20829" y="18387"/>
                  </a:cubicBezTo>
                  <a:cubicBezTo>
                    <a:pt x="24639" y="13243"/>
                    <a:pt x="23496" y="6004"/>
                    <a:pt x="18353" y="2289"/>
                  </a:cubicBezTo>
                  <a:cubicBezTo>
                    <a:pt x="13305" y="-1521"/>
                    <a:pt x="6066" y="-473"/>
                    <a:pt x="2256" y="4671"/>
                  </a:cubicBezTo>
                  <a:close/>
                </a:path>
              </a:pathLst>
            </a:custGeom>
            <a:grpFill/>
            <a:ln w="9525" cap="flat">
              <a:noFill/>
              <a:prstDash val="solid"/>
              <a:miter/>
            </a:ln>
          </p:spPr>
          <p:txBody>
            <a:bodyPr rtlCol="0" anchor="ctr"/>
            <a:lstStyle/>
            <a:p>
              <a:endParaRPr lang="zh-CN" altLang="en-US" dirty="0">
                <a:gradFill>
                  <a:gsLst>
                    <a:gs pos="78000">
                      <a:schemeClr val="accent1"/>
                    </a:gs>
                    <a:gs pos="0">
                      <a:schemeClr val="accent1">
                        <a:lumMod val="60000"/>
                        <a:lumOff val="40000"/>
                      </a:schemeClr>
                    </a:gs>
                  </a:gsLst>
                  <a:lin ang="6180000" scaled="0"/>
                </a:gradFill>
                <a:ea typeface="思源宋体 CN Heavy" panose="02020900000000000000" pitchFamily="18" charset="-122"/>
                <a:cs typeface="思源宋体 CN Heavy" panose="02020900000000000000" pitchFamily="18" charset="-122"/>
              </a:endParaRPr>
            </a:p>
          </p:txBody>
        </p:sp>
      </p:grpSp>
      <p:grpSp>
        <p:nvGrpSpPr>
          <p:cNvPr id="269" name="组合 268"/>
          <p:cNvGrpSpPr/>
          <p:nvPr/>
        </p:nvGrpSpPr>
        <p:grpSpPr>
          <a:xfrm flipH="1">
            <a:off x="19121" y="6334106"/>
            <a:ext cx="12172879" cy="389039"/>
            <a:chOff x="-4444" y="122529"/>
            <a:chExt cx="12172879" cy="389039"/>
          </a:xfrm>
          <a:gradFill flip="none" rotWithShape="1">
            <a:gsLst>
              <a:gs pos="100000">
                <a:schemeClr val="bg2">
                  <a:lumMod val="43000"/>
                </a:schemeClr>
              </a:gs>
              <a:gs pos="0">
                <a:schemeClr val="accent1"/>
              </a:gs>
            </a:gsLst>
            <a:lin ang="0" scaled="1"/>
            <a:tileRect/>
          </a:gradFill>
        </p:grpSpPr>
        <p:sp>
          <p:nvSpPr>
            <p:cNvPr id="270" name="任意多边形: 形状 269"/>
            <p:cNvSpPr/>
            <p:nvPr/>
          </p:nvSpPr>
          <p:spPr>
            <a:xfrm>
              <a:off x="1329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1" name="任意多边形: 形状 270"/>
            <p:cNvSpPr/>
            <p:nvPr/>
          </p:nvSpPr>
          <p:spPr>
            <a:xfrm>
              <a:off x="1329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2" name="任意多边形: 形状 271"/>
            <p:cNvSpPr/>
            <p:nvPr/>
          </p:nvSpPr>
          <p:spPr>
            <a:xfrm>
              <a:off x="87471"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3" name="任意多边形: 形状 272"/>
            <p:cNvSpPr/>
            <p:nvPr/>
          </p:nvSpPr>
          <p:spPr>
            <a:xfrm>
              <a:off x="21884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4" name="任意多边形: 形状 273"/>
            <p:cNvSpPr/>
            <p:nvPr/>
          </p:nvSpPr>
          <p:spPr>
            <a:xfrm>
              <a:off x="62716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5" name="任意多边形: 形状 274"/>
            <p:cNvSpPr/>
            <p:nvPr/>
          </p:nvSpPr>
          <p:spPr>
            <a:xfrm>
              <a:off x="334252"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6" name="任意多边形: 形状 275"/>
            <p:cNvSpPr/>
            <p:nvPr/>
          </p:nvSpPr>
          <p:spPr>
            <a:xfrm>
              <a:off x="104231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7" name="任意多边形: 形状 276"/>
            <p:cNvSpPr/>
            <p:nvPr/>
          </p:nvSpPr>
          <p:spPr>
            <a:xfrm>
              <a:off x="104231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8" name="任意多边形: 形状 277"/>
            <p:cNvSpPr/>
            <p:nvPr/>
          </p:nvSpPr>
          <p:spPr>
            <a:xfrm>
              <a:off x="996843"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9" name="任意多边形: 形状 278"/>
            <p:cNvSpPr/>
            <p:nvPr/>
          </p:nvSpPr>
          <p:spPr>
            <a:xfrm>
              <a:off x="1128221"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0" name="任意多边形: 形状 279"/>
            <p:cNvSpPr/>
            <p:nvPr/>
          </p:nvSpPr>
          <p:spPr>
            <a:xfrm>
              <a:off x="153653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1" name="任意多边形: 形状 280"/>
            <p:cNvSpPr/>
            <p:nvPr/>
          </p:nvSpPr>
          <p:spPr>
            <a:xfrm>
              <a:off x="1243625"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2" name="任意多边形: 形状 281"/>
            <p:cNvSpPr/>
            <p:nvPr/>
          </p:nvSpPr>
          <p:spPr>
            <a:xfrm>
              <a:off x="195152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3" name="任意多边形: 形状 282"/>
            <p:cNvSpPr/>
            <p:nvPr/>
          </p:nvSpPr>
          <p:spPr>
            <a:xfrm>
              <a:off x="195152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4" name="任意多边形: 形状 283"/>
            <p:cNvSpPr/>
            <p:nvPr/>
          </p:nvSpPr>
          <p:spPr>
            <a:xfrm>
              <a:off x="1906053"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5" name="任意多边形: 形状 284"/>
            <p:cNvSpPr/>
            <p:nvPr/>
          </p:nvSpPr>
          <p:spPr>
            <a:xfrm>
              <a:off x="2037431"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6" name="任意多边形: 形状 285"/>
            <p:cNvSpPr/>
            <p:nvPr/>
          </p:nvSpPr>
          <p:spPr>
            <a:xfrm>
              <a:off x="244574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8" name="任意多边形: 形状 287"/>
            <p:cNvSpPr/>
            <p:nvPr/>
          </p:nvSpPr>
          <p:spPr>
            <a:xfrm>
              <a:off x="215299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9" name="任意多边形: 形状 288"/>
            <p:cNvSpPr/>
            <p:nvPr/>
          </p:nvSpPr>
          <p:spPr>
            <a:xfrm>
              <a:off x="286090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0" name="任意多边形: 形状 289"/>
            <p:cNvSpPr/>
            <p:nvPr/>
          </p:nvSpPr>
          <p:spPr>
            <a:xfrm>
              <a:off x="286090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2" name="任意多边形: 形状 291"/>
            <p:cNvSpPr/>
            <p:nvPr/>
          </p:nvSpPr>
          <p:spPr>
            <a:xfrm>
              <a:off x="281542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3" name="任意多边形: 形状 292"/>
            <p:cNvSpPr/>
            <p:nvPr/>
          </p:nvSpPr>
          <p:spPr>
            <a:xfrm>
              <a:off x="2946804"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0" name="任意多边形: 形状 299"/>
            <p:cNvSpPr/>
            <p:nvPr/>
          </p:nvSpPr>
          <p:spPr>
            <a:xfrm>
              <a:off x="3355117"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1" name="任意多边形: 形状 300"/>
            <p:cNvSpPr/>
            <p:nvPr/>
          </p:nvSpPr>
          <p:spPr>
            <a:xfrm>
              <a:off x="306220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2" name="任意多边形: 形状 301"/>
            <p:cNvSpPr/>
            <p:nvPr/>
          </p:nvSpPr>
          <p:spPr>
            <a:xfrm>
              <a:off x="3770276"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3" name="任意多边形: 形状 302"/>
            <p:cNvSpPr/>
            <p:nvPr/>
          </p:nvSpPr>
          <p:spPr>
            <a:xfrm>
              <a:off x="3770276"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4" name="任意多边形: 形状 303"/>
            <p:cNvSpPr/>
            <p:nvPr/>
          </p:nvSpPr>
          <p:spPr>
            <a:xfrm>
              <a:off x="372479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5" name="任意多边形: 形状 304"/>
            <p:cNvSpPr/>
            <p:nvPr/>
          </p:nvSpPr>
          <p:spPr>
            <a:xfrm>
              <a:off x="385617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6" name="任意多边形: 形状 305"/>
            <p:cNvSpPr/>
            <p:nvPr/>
          </p:nvSpPr>
          <p:spPr>
            <a:xfrm>
              <a:off x="426449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7" name="任意多边形: 形状 306"/>
            <p:cNvSpPr/>
            <p:nvPr/>
          </p:nvSpPr>
          <p:spPr>
            <a:xfrm>
              <a:off x="39715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8" name="任意多边形: 形状 307"/>
            <p:cNvSpPr/>
            <p:nvPr/>
          </p:nvSpPr>
          <p:spPr>
            <a:xfrm>
              <a:off x="4679486"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9" name="任意多边形: 形状 308"/>
            <p:cNvSpPr/>
            <p:nvPr/>
          </p:nvSpPr>
          <p:spPr>
            <a:xfrm>
              <a:off x="4679486"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0" name="任意多边形: 形状 309"/>
            <p:cNvSpPr/>
            <p:nvPr/>
          </p:nvSpPr>
          <p:spPr>
            <a:xfrm>
              <a:off x="463400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1" name="任意多边形: 形状 310"/>
            <p:cNvSpPr/>
            <p:nvPr/>
          </p:nvSpPr>
          <p:spPr>
            <a:xfrm>
              <a:off x="476538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2" name="任意多边形: 形状 311"/>
            <p:cNvSpPr/>
            <p:nvPr/>
          </p:nvSpPr>
          <p:spPr>
            <a:xfrm>
              <a:off x="519011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6" name="任意多边形: 形状 315"/>
            <p:cNvSpPr/>
            <p:nvPr/>
          </p:nvSpPr>
          <p:spPr>
            <a:xfrm>
              <a:off x="4897201"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3" name="任意多边形: 形状 442"/>
            <p:cNvSpPr/>
            <p:nvPr/>
          </p:nvSpPr>
          <p:spPr>
            <a:xfrm>
              <a:off x="560526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6" name="任意多边形: 形状 445"/>
            <p:cNvSpPr/>
            <p:nvPr/>
          </p:nvSpPr>
          <p:spPr>
            <a:xfrm>
              <a:off x="560526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7" name="任意多边形: 形状 446"/>
            <p:cNvSpPr/>
            <p:nvPr/>
          </p:nvSpPr>
          <p:spPr>
            <a:xfrm>
              <a:off x="5559792"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0" name="任意多边形: 形状 449"/>
            <p:cNvSpPr/>
            <p:nvPr/>
          </p:nvSpPr>
          <p:spPr>
            <a:xfrm>
              <a:off x="5691170"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1" name="任意多边形: 形状 450"/>
            <p:cNvSpPr/>
            <p:nvPr/>
          </p:nvSpPr>
          <p:spPr>
            <a:xfrm>
              <a:off x="609948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2" name="任意多边形: 形状 451"/>
            <p:cNvSpPr/>
            <p:nvPr/>
          </p:nvSpPr>
          <p:spPr>
            <a:xfrm>
              <a:off x="5806574"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3" name="任意多边形: 形状 452"/>
            <p:cNvSpPr/>
            <p:nvPr/>
          </p:nvSpPr>
          <p:spPr>
            <a:xfrm>
              <a:off x="651447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4" name="任意多边形: 形状 453"/>
            <p:cNvSpPr/>
            <p:nvPr/>
          </p:nvSpPr>
          <p:spPr>
            <a:xfrm>
              <a:off x="651447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5" name="任意多边形: 形状 454"/>
            <p:cNvSpPr/>
            <p:nvPr/>
          </p:nvSpPr>
          <p:spPr>
            <a:xfrm>
              <a:off x="6469002"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6" name="任意多边形: 形状 455"/>
            <p:cNvSpPr/>
            <p:nvPr/>
          </p:nvSpPr>
          <p:spPr>
            <a:xfrm>
              <a:off x="6600380"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7" name="任意多边形: 形状 456"/>
            <p:cNvSpPr/>
            <p:nvPr/>
          </p:nvSpPr>
          <p:spPr>
            <a:xfrm>
              <a:off x="700869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8" name="任意多边形: 形状 457"/>
            <p:cNvSpPr/>
            <p:nvPr/>
          </p:nvSpPr>
          <p:spPr>
            <a:xfrm>
              <a:off x="671594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9" name="任意多边形: 形状 458"/>
            <p:cNvSpPr/>
            <p:nvPr/>
          </p:nvSpPr>
          <p:spPr>
            <a:xfrm>
              <a:off x="742385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0" name="任意多边形: 形状 459"/>
            <p:cNvSpPr/>
            <p:nvPr/>
          </p:nvSpPr>
          <p:spPr>
            <a:xfrm>
              <a:off x="742385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1" name="任意多边形: 形状 460"/>
            <p:cNvSpPr/>
            <p:nvPr/>
          </p:nvSpPr>
          <p:spPr>
            <a:xfrm>
              <a:off x="737837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2" name="任意多边形: 形状 461"/>
            <p:cNvSpPr/>
            <p:nvPr/>
          </p:nvSpPr>
          <p:spPr>
            <a:xfrm>
              <a:off x="7509753"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3" name="任意多边形: 形状 462"/>
            <p:cNvSpPr/>
            <p:nvPr/>
          </p:nvSpPr>
          <p:spPr>
            <a:xfrm>
              <a:off x="7918066"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4" name="任意多边形: 形状 463"/>
            <p:cNvSpPr/>
            <p:nvPr/>
          </p:nvSpPr>
          <p:spPr>
            <a:xfrm>
              <a:off x="762515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5" name="任意多边形: 形状 464"/>
            <p:cNvSpPr/>
            <p:nvPr/>
          </p:nvSpPr>
          <p:spPr>
            <a:xfrm>
              <a:off x="8333225"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6" name="任意多边形: 形状 465"/>
            <p:cNvSpPr/>
            <p:nvPr/>
          </p:nvSpPr>
          <p:spPr>
            <a:xfrm>
              <a:off x="8333225"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7" name="任意多边形: 形状 466"/>
            <p:cNvSpPr/>
            <p:nvPr/>
          </p:nvSpPr>
          <p:spPr>
            <a:xfrm>
              <a:off x="828774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8" name="任意多边形: 形状 467"/>
            <p:cNvSpPr/>
            <p:nvPr/>
          </p:nvSpPr>
          <p:spPr>
            <a:xfrm>
              <a:off x="841912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9" name="任意多边形: 形状 468"/>
            <p:cNvSpPr/>
            <p:nvPr/>
          </p:nvSpPr>
          <p:spPr>
            <a:xfrm>
              <a:off x="882743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0" name="任意多边形: 形状 469"/>
            <p:cNvSpPr/>
            <p:nvPr/>
          </p:nvSpPr>
          <p:spPr>
            <a:xfrm>
              <a:off x="8534529"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1" name="任意多边形: 形状 470"/>
            <p:cNvSpPr/>
            <p:nvPr/>
          </p:nvSpPr>
          <p:spPr>
            <a:xfrm>
              <a:off x="9242435"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2" name="任意多边形: 形状 471"/>
            <p:cNvSpPr/>
            <p:nvPr/>
          </p:nvSpPr>
          <p:spPr>
            <a:xfrm>
              <a:off x="9242435"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3" name="任意多边形: 形状 472"/>
            <p:cNvSpPr/>
            <p:nvPr/>
          </p:nvSpPr>
          <p:spPr>
            <a:xfrm>
              <a:off x="919695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4" name="任意多边形: 形状 473"/>
            <p:cNvSpPr/>
            <p:nvPr/>
          </p:nvSpPr>
          <p:spPr>
            <a:xfrm>
              <a:off x="932833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5" name="任意多边形: 形状 474"/>
            <p:cNvSpPr/>
            <p:nvPr/>
          </p:nvSpPr>
          <p:spPr>
            <a:xfrm>
              <a:off x="973338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6" name="任意多边形: 形状 475"/>
            <p:cNvSpPr/>
            <p:nvPr/>
          </p:nvSpPr>
          <p:spPr>
            <a:xfrm>
              <a:off x="94404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7" name="任意多边形: 形状 476"/>
            <p:cNvSpPr/>
            <p:nvPr/>
          </p:nvSpPr>
          <p:spPr>
            <a:xfrm>
              <a:off x="101485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9" name="任意多边形: 形状 598"/>
            <p:cNvSpPr/>
            <p:nvPr/>
          </p:nvSpPr>
          <p:spPr>
            <a:xfrm>
              <a:off x="101485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0" name="任意多边形: 形状 599"/>
            <p:cNvSpPr/>
            <p:nvPr/>
          </p:nvSpPr>
          <p:spPr>
            <a:xfrm>
              <a:off x="10103071"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1" name="任意多边形: 形状 600"/>
            <p:cNvSpPr/>
            <p:nvPr/>
          </p:nvSpPr>
          <p:spPr>
            <a:xfrm>
              <a:off x="10234449"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2" name="任意多边形: 形状 601"/>
            <p:cNvSpPr/>
            <p:nvPr/>
          </p:nvSpPr>
          <p:spPr>
            <a:xfrm>
              <a:off x="1064276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3" name="任意多边形: 形状 602"/>
            <p:cNvSpPr/>
            <p:nvPr/>
          </p:nvSpPr>
          <p:spPr>
            <a:xfrm>
              <a:off x="10349853"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4" name="任意多边形: 形状 603"/>
            <p:cNvSpPr/>
            <p:nvPr/>
          </p:nvSpPr>
          <p:spPr>
            <a:xfrm>
              <a:off x="11057758"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5" name="任意多边形: 形状 604"/>
            <p:cNvSpPr/>
            <p:nvPr/>
          </p:nvSpPr>
          <p:spPr>
            <a:xfrm>
              <a:off x="11057758"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6" name="任意多边形: 形状 605"/>
            <p:cNvSpPr/>
            <p:nvPr/>
          </p:nvSpPr>
          <p:spPr>
            <a:xfrm>
              <a:off x="11012281"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7" name="任意多边形: 形状 606"/>
            <p:cNvSpPr/>
            <p:nvPr/>
          </p:nvSpPr>
          <p:spPr>
            <a:xfrm>
              <a:off x="11143659"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8" name="任意多边形: 形状 607"/>
            <p:cNvSpPr/>
            <p:nvPr/>
          </p:nvSpPr>
          <p:spPr>
            <a:xfrm>
              <a:off x="1155197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9" name="任意多边形: 形状 608"/>
            <p:cNvSpPr/>
            <p:nvPr/>
          </p:nvSpPr>
          <p:spPr>
            <a:xfrm>
              <a:off x="11259225"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0" name="任意多边形: 形状 609"/>
            <p:cNvSpPr/>
            <p:nvPr/>
          </p:nvSpPr>
          <p:spPr>
            <a:xfrm>
              <a:off x="11967131"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1" name="任意多边形: 形状 610"/>
            <p:cNvSpPr/>
            <p:nvPr/>
          </p:nvSpPr>
          <p:spPr>
            <a:xfrm>
              <a:off x="11967131"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2" name="任意多边形: 形状 611"/>
            <p:cNvSpPr/>
            <p:nvPr/>
          </p:nvSpPr>
          <p:spPr>
            <a:xfrm>
              <a:off x="11921655"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3" name="任意多边形: 形状 612"/>
            <p:cNvSpPr/>
            <p:nvPr/>
          </p:nvSpPr>
          <p:spPr>
            <a:xfrm>
              <a:off x="12053032"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614" name="直接连接符 613"/>
            <p:cNvCxnSpPr/>
            <p:nvPr/>
          </p:nvCxnSpPr>
          <p:spPr>
            <a:xfrm>
              <a:off x="2400" y="122529"/>
              <a:ext cx="12166035"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p:nvPr/>
          </p:nvCxnSpPr>
          <p:spPr>
            <a:xfrm>
              <a:off x="-4444" y="511568"/>
              <a:ext cx="12166035" cy="0"/>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 name="图片 618"/>
          <p:cNvPicPr/>
          <p:nvPr/>
        </p:nvPicPr>
        <p:blipFill>
          <a:blip r:embed="rId1">
            <a:lum bright="12000"/>
          </a:blip>
          <a:srcRect t="16408" r="37850" b="8309"/>
          <a:stretch>
            <a:fillRect/>
          </a:stretch>
        </p:blipFill>
        <p:spPr>
          <a:xfrm>
            <a:off x="10023300" y="506396"/>
            <a:ext cx="2168700" cy="5830414"/>
          </a:xfrm>
          <a:custGeom>
            <a:avLst/>
            <a:gdLst>
              <a:gd name="connsiteX0" fmla="*/ 0 w 2330317"/>
              <a:gd name="connsiteY0" fmla="*/ 0 h 6264911"/>
              <a:gd name="connsiteX1" fmla="*/ 2330317 w 2330317"/>
              <a:gd name="connsiteY1" fmla="*/ 0 h 6264911"/>
              <a:gd name="connsiteX2" fmla="*/ 2330317 w 2330317"/>
              <a:gd name="connsiteY2" fmla="*/ 6264911 h 6264911"/>
              <a:gd name="connsiteX3" fmla="*/ 0 w 2330317"/>
              <a:gd name="connsiteY3" fmla="*/ 6264911 h 6264911"/>
            </a:gdLst>
            <a:ahLst/>
            <a:cxnLst>
              <a:cxn ang="0">
                <a:pos x="connsiteX0" y="connsiteY0"/>
              </a:cxn>
              <a:cxn ang="0">
                <a:pos x="connsiteX1" y="connsiteY1"/>
              </a:cxn>
              <a:cxn ang="0">
                <a:pos x="connsiteX2" y="connsiteY2"/>
              </a:cxn>
              <a:cxn ang="0">
                <a:pos x="connsiteX3" y="connsiteY3"/>
              </a:cxn>
            </a:cxnLst>
            <a:rect l="l" t="t" r="r" b="b"/>
            <a:pathLst>
              <a:path w="2330317" h="6264911">
                <a:moveTo>
                  <a:pt x="0" y="0"/>
                </a:moveTo>
                <a:lnTo>
                  <a:pt x="2330317" y="0"/>
                </a:lnTo>
                <a:lnTo>
                  <a:pt x="2330317" y="6264911"/>
                </a:lnTo>
                <a:lnTo>
                  <a:pt x="0" y="6264911"/>
                </a:lnTo>
                <a:close/>
              </a:path>
            </a:pathLst>
          </a:custGeom>
        </p:spPr>
      </p:pic>
      <p:pic>
        <p:nvPicPr>
          <p:cNvPr id="620" name="图片 619"/>
          <p:cNvPicPr/>
          <p:nvPr/>
        </p:nvPicPr>
        <p:blipFill>
          <a:blip r:embed="rId1">
            <a:lum bright="12000"/>
          </a:blip>
          <a:srcRect t="16408" r="37850" b="8309"/>
          <a:stretch>
            <a:fillRect/>
          </a:stretch>
        </p:blipFill>
        <p:spPr>
          <a:xfrm flipH="1">
            <a:off x="0" y="506396"/>
            <a:ext cx="2168700" cy="5830414"/>
          </a:xfrm>
          <a:custGeom>
            <a:avLst/>
            <a:gdLst>
              <a:gd name="connsiteX0" fmla="*/ 0 w 2330317"/>
              <a:gd name="connsiteY0" fmla="*/ 0 h 6264911"/>
              <a:gd name="connsiteX1" fmla="*/ 2330317 w 2330317"/>
              <a:gd name="connsiteY1" fmla="*/ 0 h 6264911"/>
              <a:gd name="connsiteX2" fmla="*/ 2330317 w 2330317"/>
              <a:gd name="connsiteY2" fmla="*/ 6264911 h 6264911"/>
              <a:gd name="connsiteX3" fmla="*/ 0 w 2330317"/>
              <a:gd name="connsiteY3" fmla="*/ 6264911 h 6264911"/>
            </a:gdLst>
            <a:ahLst/>
            <a:cxnLst>
              <a:cxn ang="0">
                <a:pos x="connsiteX0" y="connsiteY0"/>
              </a:cxn>
              <a:cxn ang="0">
                <a:pos x="connsiteX1" y="connsiteY1"/>
              </a:cxn>
              <a:cxn ang="0">
                <a:pos x="connsiteX2" y="connsiteY2"/>
              </a:cxn>
              <a:cxn ang="0">
                <a:pos x="connsiteX3" y="connsiteY3"/>
              </a:cxn>
            </a:cxnLst>
            <a:rect l="l" t="t" r="r" b="b"/>
            <a:pathLst>
              <a:path w="2330317" h="6264911">
                <a:moveTo>
                  <a:pt x="0" y="0"/>
                </a:moveTo>
                <a:lnTo>
                  <a:pt x="2330317" y="0"/>
                </a:lnTo>
                <a:lnTo>
                  <a:pt x="2330317" y="6264911"/>
                </a:lnTo>
                <a:lnTo>
                  <a:pt x="0" y="6264911"/>
                </a:lnTo>
                <a:close/>
              </a:path>
            </a:pathLst>
          </a:custGeom>
        </p:spPr>
      </p:pic>
      <p:sp>
        <p:nvSpPr>
          <p:cNvPr id="8" name="文本框 7" hidden="1"/>
          <p:cNvSpPr txBox="1"/>
          <p:nvPr/>
        </p:nvSpPr>
        <p:spPr>
          <a:xfrm>
            <a:off x="1741717" y="1915886"/>
            <a:ext cx="65314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中华名族风</a:t>
            </a:r>
            <a:endParaRPr kumimoji="0" lang="zh-CN" altLang="en-US" sz="4800" b="0" i="0" u="none" strike="noStrike" kern="1200" cap="none" spc="0" normalizeH="0" baseline="0" noProof="0" dirty="0">
              <a:ln>
                <a:noFill/>
              </a:ln>
              <a:solidFill>
                <a:prstClr val="white"/>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154" name="文本框 153" hidden="1"/>
          <p:cNvSpPr txBox="1"/>
          <p:nvPr/>
        </p:nvSpPr>
        <p:spPr>
          <a:xfrm>
            <a:off x="1749752" y="1723116"/>
            <a:ext cx="9787986"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500" b="0" i="0" u="none" strike="noStrike" kern="1200" cap="none" spc="0" normalizeH="0" baseline="0" noProof="0" dirty="0">
                <a:ln>
                  <a:noFill/>
                </a:ln>
                <a:solidFill>
                  <a:prstClr val="white">
                    <a:lumMod val="100000"/>
                  </a:prstClr>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中国非遗文化传承</a:t>
            </a:r>
            <a:endParaRPr kumimoji="0" lang="zh-CN" altLang="en-US" sz="11500" b="0" i="0" u="none" strike="noStrike" kern="1200" cap="none" spc="0" normalizeH="0" baseline="0" noProof="0" dirty="0">
              <a:ln>
                <a:noFill/>
              </a:ln>
              <a:solidFill>
                <a:prstClr val="white">
                  <a:lumMod val="100000"/>
                </a:prstClr>
              </a:soli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pic>
        <p:nvPicPr>
          <p:cNvPr id="291" name="图形 29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1196288" y="2177694"/>
            <a:ext cx="1000091" cy="2217069"/>
          </a:xfrm>
          <a:prstGeom prst="rect">
            <a:avLst/>
          </a:prstGeom>
        </p:spPr>
      </p:pic>
      <p:grpSp>
        <p:nvGrpSpPr>
          <p:cNvPr id="268" name="组合 267"/>
          <p:cNvGrpSpPr/>
          <p:nvPr/>
        </p:nvGrpSpPr>
        <p:grpSpPr>
          <a:xfrm>
            <a:off x="-4444" y="122529"/>
            <a:ext cx="12172879" cy="389039"/>
            <a:chOff x="-4444" y="122529"/>
            <a:chExt cx="12172879" cy="389039"/>
          </a:xfrm>
          <a:gradFill flip="none" rotWithShape="1">
            <a:gsLst>
              <a:gs pos="100000">
                <a:schemeClr val="bg2">
                  <a:lumMod val="45000"/>
                </a:schemeClr>
              </a:gs>
              <a:gs pos="0">
                <a:schemeClr val="accent1"/>
              </a:gs>
            </a:gsLst>
            <a:lin ang="0" scaled="1"/>
            <a:tileRect/>
          </a:gradFill>
        </p:grpSpPr>
        <p:sp>
          <p:nvSpPr>
            <p:cNvPr id="54" name="任意多边形: 形状 53"/>
            <p:cNvSpPr/>
            <p:nvPr/>
          </p:nvSpPr>
          <p:spPr>
            <a:xfrm>
              <a:off x="1329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5" name="任意多边形: 形状 54"/>
            <p:cNvSpPr/>
            <p:nvPr/>
          </p:nvSpPr>
          <p:spPr>
            <a:xfrm>
              <a:off x="1329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6" name="任意多边形: 形状 55"/>
            <p:cNvSpPr/>
            <p:nvPr/>
          </p:nvSpPr>
          <p:spPr>
            <a:xfrm>
              <a:off x="87471"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7" name="任意多边形: 形状 56"/>
            <p:cNvSpPr/>
            <p:nvPr/>
          </p:nvSpPr>
          <p:spPr>
            <a:xfrm>
              <a:off x="21884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62716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334252"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04231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104231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996843"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1128221"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153653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1243625"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195152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95152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1906053"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2037431"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244574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215299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286090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286090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281542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2946804"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3355117"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306220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3770276"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3770276"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372479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385617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426449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39715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4679486"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4679486"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463400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476538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0" name="任意多边形: 形状 19"/>
            <p:cNvSpPr/>
            <p:nvPr/>
          </p:nvSpPr>
          <p:spPr>
            <a:xfrm>
              <a:off x="519011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4897201"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560526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560526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5559792"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5691170"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609948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5806574"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651447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651447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6469002"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6600380"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2" name="任意多边形: 形状 31"/>
            <p:cNvSpPr/>
            <p:nvPr/>
          </p:nvSpPr>
          <p:spPr>
            <a:xfrm>
              <a:off x="700869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3" name="任意多边形: 形状 32"/>
            <p:cNvSpPr/>
            <p:nvPr/>
          </p:nvSpPr>
          <p:spPr>
            <a:xfrm>
              <a:off x="671594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4" name="任意多边形: 形状 33"/>
            <p:cNvSpPr/>
            <p:nvPr/>
          </p:nvSpPr>
          <p:spPr>
            <a:xfrm>
              <a:off x="742385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742385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737837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7" name="任意多边形: 形状 36"/>
            <p:cNvSpPr/>
            <p:nvPr/>
          </p:nvSpPr>
          <p:spPr>
            <a:xfrm>
              <a:off x="7509753"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7918066"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9" name="任意多边形: 形状 38"/>
            <p:cNvSpPr/>
            <p:nvPr/>
          </p:nvSpPr>
          <p:spPr>
            <a:xfrm>
              <a:off x="762515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0" name="任意多边形: 形状 39"/>
            <p:cNvSpPr/>
            <p:nvPr/>
          </p:nvSpPr>
          <p:spPr>
            <a:xfrm>
              <a:off x="8333225"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8333225"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828774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841912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882743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8534529"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9242435"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9242435"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919695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932833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973338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94404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101485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101485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10103071"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10234449"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1064276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10349853"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11057758"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11057758"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11012281"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11143659"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1155197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11259225"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11967131"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11967131"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11921655"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12053032"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313" name="直接连接符 312"/>
            <p:cNvCxnSpPr/>
            <p:nvPr/>
          </p:nvCxnSpPr>
          <p:spPr>
            <a:xfrm>
              <a:off x="2400" y="122529"/>
              <a:ext cx="12166035"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4444" y="511568"/>
              <a:ext cx="12166035" cy="0"/>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pic>
        <p:nvPicPr>
          <p:cNvPr id="449" name="图片 448"/>
          <p:cNvPicPr>
            <a:picLocks noChangeAspect="1"/>
          </p:cNvPicPr>
          <p:nvPr/>
        </p:nvPicPr>
        <p:blipFill>
          <a:blip r:embed="rId4"/>
          <a:stretch>
            <a:fillRect/>
          </a:stretch>
        </p:blipFill>
        <p:spPr>
          <a:xfrm>
            <a:off x="-47701" y="2177694"/>
            <a:ext cx="994875" cy="2221117"/>
          </a:xfrm>
          <a:prstGeom prst="rect">
            <a:avLst/>
          </a:prstGeom>
        </p:spPr>
      </p:pic>
      <p:sp>
        <p:nvSpPr>
          <p:cNvPr id="6" name="文本框 5" hidden="1"/>
          <p:cNvSpPr txBox="1"/>
          <p:nvPr/>
        </p:nvSpPr>
        <p:spPr>
          <a:xfrm>
            <a:off x="7708871" y="3165259"/>
            <a:ext cx="1752664"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500" dirty="0">
                <a:gradFill>
                  <a:gsLst>
                    <a:gs pos="39000">
                      <a:srgbClr val="B2A68C"/>
                    </a:gs>
                    <a:gs pos="100000">
                      <a:srgbClr val="586068"/>
                    </a:gs>
                  </a:gsLst>
                  <a:lin ang="1200000" scaled="0"/>
                </a:gradFill>
                <a:effectLst/>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rPr>
              <a:t>精神</a:t>
            </a:r>
            <a:endParaRPr kumimoji="0" lang="zh-CN" altLang="en-US" sz="11500" b="0" i="0" u="none" strike="noStrike" kern="1200" cap="none" spc="0" normalizeH="0" baseline="0" noProof="0" dirty="0">
              <a:ln>
                <a:noFill/>
              </a:ln>
              <a:gradFill>
                <a:gsLst>
                  <a:gs pos="39000">
                    <a:srgbClr val="B2A68C"/>
                  </a:gs>
                  <a:gs pos="100000">
                    <a:srgbClr val="586068"/>
                  </a:gs>
                </a:gsLst>
                <a:lin ang="120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sym typeface="思源宋体 CN Heavy" panose="02020900000000000000" pitchFamily="18" charset="-122"/>
            </a:endParaRPr>
          </a:p>
        </p:txBody>
      </p:sp>
      <p:sp>
        <p:nvSpPr>
          <p:cNvPr id="5" name="文本框 4"/>
          <p:cNvSpPr txBox="1"/>
          <p:nvPr/>
        </p:nvSpPr>
        <p:spPr>
          <a:xfrm>
            <a:off x="13562330" y="2099310"/>
            <a:ext cx="4064000" cy="368300"/>
          </a:xfrm>
          <a:prstGeom prst="rect">
            <a:avLst/>
          </a:prstGeom>
          <a:noFill/>
        </p:spPr>
        <p:txBody>
          <a:bodyPr wrap="square" rtlCol="0">
            <a:spAutoFit/>
          </a:bodyPr>
          <a:lstStyle/>
          <a:p>
            <a:endParaRPr lang="zh-CN" altLang="en-US">
              <a:cs typeface="HarmonyOS Sans SC Medium" panose="00000600000000000000" pitchFamily="2" charset="-122"/>
            </a:endParaRPr>
          </a:p>
        </p:txBody>
      </p:sp>
      <p:grpSp>
        <p:nvGrpSpPr>
          <p:cNvPr id="269" name="组合 268"/>
          <p:cNvGrpSpPr/>
          <p:nvPr/>
        </p:nvGrpSpPr>
        <p:grpSpPr>
          <a:xfrm flipH="1">
            <a:off x="19121" y="6334106"/>
            <a:ext cx="12172879" cy="389039"/>
            <a:chOff x="-4444" y="122529"/>
            <a:chExt cx="12172879" cy="389039"/>
          </a:xfrm>
          <a:gradFill flip="none" rotWithShape="1">
            <a:gsLst>
              <a:gs pos="100000">
                <a:schemeClr val="bg2">
                  <a:lumMod val="43000"/>
                </a:schemeClr>
              </a:gs>
              <a:gs pos="0">
                <a:schemeClr val="accent1"/>
              </a:gs>
            </a:gsLst>
            <a:lin ang="0" scaled="1"/>
            <a:tileRect/>
          </a:gradFill>
        </p:grpSpPr>
        <p:sp>
          <p:nvSpPr>
            <p:cNvPr id="270" name="任意多边形: 形状 269"/>
            <p:cNvSpPr/>
            <p:nvPr/>
          </p:nvSpPr>
          <p:spPr>
            <a:xfrm>
              <a:off x="1329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1" name="任意多边形: 形状 270"/>
            <p:cNvSpPr/>
            <p:nvPr/>
          </p:nvSpPr>
          <p:spPr>
            <a:xfrm>
              <a:off x="1329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2" name="任意多边形: 形状 271"/>
            <p:cNvSpPr/>
            <p:nvPr/>
          </p:nvSpPr>
          <p:spPr>
            <a:xfrm>
              <a:off x="87471"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3" name="任意多边形: 形状 272"/>
            <p:cNvSpPr/>
            <p:nvPr/>
          </p:nvSpPr>
          <p:spPr>
            <a:xfrm>
              <a:off x="21884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4" name="任意多边形: 形状 273"/>
            <p:cNvSpPr/>
            <p:nvPr/>
          </p:nvSpPr>
          <p:spPr>
            <a:xfrm>
              <a:off x="62716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5" name="任意多边形: 形状 274"/>
            <p:cNvSpPr/>
            <p:nvPr/>
          </p:nvSpPr>
          <p:spPr>
            <a:xfrm>
              <a:off x="334252"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6" name="任意多边形: 形状 275"/>
            <p:cNvSpPr/>
            <p:nvPr/>
          </p:nvSpPr>
          <p:spPr>
            <a:xfrm>
              <a:off x="104231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7" name="任意多边形: 形状 276"/>
            <p:cNvSpPr/>
            <p:nvPr/>
          </p:nvSpPr>
          <p:spPr>
            <a:xfrm>
              <a:off x="104231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8" name="任意多边形: 形状 277"/>
            <p:cNvSpPr/>
            <p:nvPr/>
          </p:nvSpPr>
          <p:spPr>
            <a:xfrm>
              <a:off x="996843"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79" name="任意多边形: 形状 278"/>
            <p:cNvSpPr/>
            <p:nvPr/>
          </p:nvSpPr>
          <p:spPr>
            <a:xfrm>
              <a:off x="1128221"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0" name="任意多边形: 形状 279"/>
            <p:cNvSpPr/>
            <p:nvPr/>
          </p:nvSpPr>
          <p:spPr>
            <a:xfrm>
              <a:off x="153653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1" name="任意多边形: 形状 280"/>
            <p:cNvSpPr/>
            <p:nvPr/>
          </p:nvSpPr>
          <p:spPr>
            <a:xfrm>
              <a:off x="1243625"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2" name="任意多边形: 形状 281"/>
            <p:cNvSpPr/>
            <p:nvPr/>
          </p:nvSpPr>
          <p:spPr>
            <a:xfrm>
              <a:off x="195152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3" name="任意多边形: 形状 282"/>
            <p:cNvSpPr/>
            <p:nvPr/>
          </p:nvSpPr>
          <p:spPr>
            <a:xfrm>
              <a:off x="195152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4" name="任意多边形: 形状 283"/>
            <p:cNvSpPr/>
            <p:nvPr/>
          </p:nvSpPr>
          <p:spPr>
            <a:xfrm>
              <a:off x="1906053"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5" name="任意多边形: 形状 284"/>
            <p:cNvSpPr/>
            <p:nvPr/>
          </p:nvSpPr>
          <p:spPr>
            <a:xfrm>
              <a:off x="2037431"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6" name="任意多边形: 形状 285"/>
            <p:cNvSpPr/>
            <p:nvPr/>
          </p:nvSpPr>
          <p:spPr>
            <a:xfrm>
              <a:off x="244574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8" name="任意多边形: 形状 287"/>
            <p:cNvSpPr/>
            <p:nvPr/>
          </p:nvSpPr>
          <p:spPr>
            <a:xfrm>
              <a:off x="215299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89" name="任意多边形: 形状 288"/>
            <p:cNvSpPr/>
            <p:nvPr/>
          </p:nvSpPr>
          <p:spPr>
            <a:xfrm>
              <a:off x="286090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0" name="任意多边形: 形状 289"/>
            <p:cNvSpPr/>
            <p:nvPr/>
          </p:nvSpPr>
          <p:spPr>
            <a:xfrm>
              <a:off x="286090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2" name="任意多边形: 形状 291"/>
            <p:cNvSpPr/>
            <p:nvPr/>
          </p:nvSpPr>
          <p:spPr>
            <a:xfrm>
              <a:off x="281542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293" name="任意多边形: 形状 292"/>
            <p:cNvSpPr/>
            <p:nvPr/>
          </p:nvSpPr>
          <p:spPr>
            <a:xfrm>
              <a:off x="2946804"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0" name="任意多边形: 形状 299"/>
            <p:cNvSpPr/>
            <p:nvPr/>
          </p:nvSpPr>
          <p:spPr>
            <a:xfrm>
              <a:off x="3355117"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1" name="任意多边形: 形状 300"/>
            <p:cNvSpPr/>
            <p:nvPr/>
          </p:nvSpPr>
          <p:spPr>
            <a:xfrm>
              <a:off x="306220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2" name="任意多边形: 形状 301"/>
            <p:cNvSpPr/>
            <p:nvPr/>
          </p:nvSpPr>
          <p:spPr>
            <a:xfrm>
              <a:off x="3770276"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3" name="任意多边形: 形状 302"/>
            <p:cNvSpPr/>
            <p:nvPr/>
          </p:nvSpPr>
          <p:spPr>
            <a:xfrm>
              <a:off x="3770276"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4" name="任意多边形: 形状 303"/>
            <p:cNvSpPr/>
            <p:nvPr/>
          </p:nvSpPr>
          <p:spPr>
            <a:xfrm>
              <a:off x="372479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5" name="任意多边形: 形状 304"/>
            <p:cNvSpPr/>
            <p:nvPr/>
          </p:nvSpPr>
          <p:spPr>
            <a:xfrm>
              <a:off x="385617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6" name="任意多边形: 形状 305"/>
            <p:cNvSpPr/>
            <p:nvPr/>
          </p:nvSpPr>
          <p:spPr>
            <a:xfrm>
              <a:off x="426449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7" name="任意多边形: 形状 306"/>
            <p:cNvSpPr/>
            <p:nvPr/>
          </p:nvSpPr>
          <p:spPr>
            <a:xfrm>
              <a:off x="39715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8" name="任意多边形: 形状 307"/>
            <p:cNvSpPr/>
            <p:nvPr/>
          </p:nvSpPr>
          <p:spPr>
            <a:xfrm>
              <a:off x="4679486"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09" name="任意多边形: 形状 308"/>
            <p:cNvSpPr/>
            <p:nvPr/>
          </p:nvSpPr>
          <p:spPr>
            <a:xfrm>
              <a:off x="4679486"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0" name="任意多边形: 形状 309"/>
            <p:cNvSpPr/>
            <p:nvPr/>
          </p:nvSpPr>
          <p:spPr>
            <a:xfrm>
              <a:off x="463400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1" name="任意多边形: 形状 310"/>
            <p:cNvSpPr/>
            <p:nvPr/>
          </p:nvSpPr>
          <p:spPr>
            <a:xfrm>
              <a:off x="476538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2" name="任意多边形: 形状 311"/>
            <p:cNvSpPr/>
            <p:nvPr/>
          </p:nvSpPr>
          <p:spPr>
            <a:xfrm>
              <a:off x="5190110"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316" name="任意多边形: 形状 315"/>
            <p:cNvSpPr/>
            <p:nvPr/>
          </p:nvSpPr>
          <p:spPr>
            <a:xfrm>
              <a:off x="4897201"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3" name="任意多边形: 形状 442"/>
            <p:cNvSpPr/>
            <p:nvPr/>
          </p:nvSpPr>
          <p:spPr>
            <a:xfrm>
              <a:off x="5605269"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6" name="任意多边形: 形状 445"/>
            <p:cNvSpPr/>
            <p:nvPr/>
          </p:nvSpPr>
          <p:spPr>
            <a:xfrm>
              <a:off x="5605269"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47" name="任意多边形: 形状 446"/>
            <p:cNvSpPr/>
            <p:nvPr/>
          </p:nvSpPr>
          <p:spPr>
            <a:xfrm>
              <a:off x="5559792"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0" name="任意多边形: 形状 449"/>
            <p:cNvSpPr/>
            <p:nvPr/>
          </p:nvSpPr>
          <p:spPr>
            <a:xfrm>
              <a:off x="5691170"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1" name="任意多边形: 形状 450"/>
            <p:cNvSpPr/>
            <p:nvPr/>
          </p:nvSpPr>
          <p:spPr>
            <a:xfrm>
              <a:off x="609948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2" name="任意多边形: 形状 451"/>
            <p:cNvSpPr/>
            <p:nvPr/>
          </p:nvSpPr>
          <p:spPr>
            <a:xfrm>
              <a:off x="5806574"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3" name="任意多边形: 形状 452"/>
            <p:cNvSpPr/>
            <p:nvPr/>
          </p:nvSpPr>
          <p:spPr>
            <a:xfrm>
              <a:off x="6514479"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4" name="任意多边形: 形状 453"/>
            <p:cNvSpPr/>
            <p:nvPr/>
          </p:nvSpPr>
          <p:spPr>
            <a:xfrm>
              <a:off x="6514479"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5" name="任意多边形: 形状 454"/>
            <p:cNvSpPr/>
            <p:nvPr/>
          </p:nvSpPr>
          <p:spPr>
            <a:xfrm>
              <a:off x="6469002"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6" name="任意多边形: 形状 455"/>
            <p:cNvSpPr/>
            <p:nvPr/>
          </p:nvSpPr>
          <p:spPr>
            <a:xfrm>
              <a:off x="6600380"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7" name="任意多边形: 形状 456"/>
            <p:cNvSpPr/>
            <p:nvPr/>
          </p:nvSpPr>
          <p:spPr>
            <a:xfrm>
              <a:off x="7008693"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8" name="任意多边形: 形状 457"/>
            <p:cNvSpPr/>
            <p:nvPr/>
          </p:nvSpPr>
          <p:spPr>
            <a:xfrm>
              <a:off x="6715946"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9" name="任意多边形: 形状 458"/>
            <p:cNvSpPr/>
            <p:nvPr/>
          </p:nvSpPr>
          <p:spPr>
            <a:xfrm>
              <a:off x="7423852"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0" name="任意多边形: 形状 459"/>
            <p:cNvSpPr/>
            <p:nvPr/>
          </p:nvSpPr>
          <p:spPr>
            <a:xfrm>
              <a:off x="7423852"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1" name="任意多边形: 形状 460"/>
            <p:cNvSpPr/>
            <p:nvPr/>
          </p:nvSpPr>
          <p:spPr>
            <a:xfrm>
              <a:off x="7378376"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2" name="任意多边形: 形状 461"/>
            <p:cNvSpPr/>
            <p:nvPr/>
          </p:nvSpPr>
          <p:spPr>
            <a:xfrm>
              <a:off x="7509753"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3" name="任意多边形: 形状 462"/>
            <p:cNvSpPr/>
            <p:nvPr/>
          </p:nvSpPr>
          <p:spPr>
            <a:xfrm>
              <a:off x="7918066"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4" name="任意多边形: 形状 463"/>
            <p:cNvSpPr/>
            <p:nvPr/>
          </p:nvSpPr>
          <p:spPr>
            <a:xfrm>
              <a:off x="7625156"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5" name="任意多边形: 形状 464"/>
            <p:cNvSpPr/>
            <p:nvPr/>
          </p:nvSpPr>
          <p:spPr>
            <a:xfrm>
              <a:off x="8333225" y="207017"/>
              <a:ext cx="141157" cy="100203"/>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6" name="任意多边形: 形状 465"/>
            <p:cNvSpPr/>
            <p:nvPr/>
          </p:nvSpPr>
          <p:spPr>
            <a:xfrm>
              <a:off x="8333225" y="337493"/>
              <a:ext cx="141157" cy="100203"/>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7" name="任意多边形: 形状 466"/>
            <p:cNvSpPr/>
            <p:nvPr/>
          </p:nvSpPr>
          <p:spPr>
            <a:xfrm>
              <a:off x="8287749" y="252181"/>
              <a:ext cx="100734" cy="140351"/>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8" name="任意多边形: 形状 467"/>
            <p:cNvSpPr/>
            <p:nvPr/>
          </p:nvSpPr>
          <p:spPr>
            <a:xfrm>
              <a:off x="8419127"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9" name="任意多边形: 形状 468"/>
            <p:cNvSpPr/>
            <p:nvPr/>
          </p:nvSpPr>
          <p:spPr>
            <a:xfrm>
              <a:off x="882743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0" name="任意多边形: 形状 469"/>
            <p:cNvSpPr/>
            <p:nvPr/>
          </p:nvSpPr>
          <p:spPr>
            <a:xfrm>
              <a:off x="8534529"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1" name="任意多边形: 形状 470"/>
            <p:cNvSpPr/>
            <p:nvPr/>
          </p:nvSpPr>
          <p:spPr>
            <a:xfrm>
              <a:off x="9242435"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2" name="任意多边形: 形状 471"/>
            <p:cNvSpPr/>
            <p:nvPr/>
          </p:nvSpPr>
          <p:spPr>
            <a:xfrm>
              <a:off x="9242435"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3" name="任意多边形: 形状 472"/>
            <p:cNvSpPr/>
            <p:nvPr/>
          </p:nvSpPr>
          <p:spPr>
            <a:xfrm>
              <a:off x="9196959"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4" name="任意多边形: 形状 473"/>
            <p:cNvSpPr/>
            <p:nvPr/>
          </p:nvSpPr>
          <p:spPr>
            <a:xfrm>
              <a:off x="9328337"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5" name="任意多边形: 形状 474"/>
            <p:cNvSpPr/>
            <p:nvPr/>
          </p:nvSpPr>
          <p:spPr>
            <a:xfrm>
              <a:off x="9733389"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6" name="任意多边形: 形状 475"/>
            <p:cNvSpPr/>
            <p:nvPr/>
          </p:nvSpPr>
          <p:spPr>
            <a:xfrm>
              <a:off x="9440480"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7" name="任意多边形: 形状 476"/>
            <p:cNvSpPr/>
            <p:nvPr/>
          </p:nvSpPr>
          <p:spPr>
            <a:xfrm>
              <a:off x="10148548"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9" name="任意多边形: 形状 598"/>
            <p:cNvSpPr/>
            <p:nvPr/>
          </p:nvSpPr>
          <p:spPr>
            <a:xfrm>
              <a:off x="10148548"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0" name="任意多边形: 形状 599"/>
            <p:cNvSpPr/>
            <p:nvPr/>
          </p:nvSpPr>
          <p:spPr>
            <a:xfrm>
              <a:off x="10103071" y="252181"/>
              <a:ext cx="100732" cy="140351"/>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1" name="任意多边形: 形状 600"/>
            <p:cNvSpPr/>
            <p:nvPr/>
          </p:nvSpPr>
          <p:spPr>
            <a:xfrm>
              <a:off x="10234449" y="252181"/>
              <a:ext cx="100895" cy="140351"/>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2" name="任意多边形: 形状 601"/>
            <p:cNvSpPr/>
            <p:nvPr/>
          </p:nvSpPr>
          <p:spPr>
            <a:xfrm>
              <a:off x="1064276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3" name="任意多边形: 形状 602"/>
            <p:cNvSpPr/>
            <p:nvPr/>
          </p:nvSpPr>
          <p:spPr>
            <a:xfrm>
              <a:off x="10349853" y="217377"/>
              <a:ext cx="647106" cy="209797"/>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4" name="任意多边形: 形状 603"/>
            <p:cNvSpPr/>
            <p:nvPr/>
          </p:nvSpPr>
          <p:spPr>
            <a:xfrm>
              <a:off x="11057758" y="207017"/>
              <a:ext cx="141320" cy="100203"/>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5" name="任意多边形: 形状 604"/>
            <p:cNvSpPr/>
            <p:nvPr/>
          </p:nvSpPr>
          <p:spPr>
            <a:xfrm>
              <a:off x="11057758" y="337493"/>
              <a:ext cx="141320" cy="100203"/>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6" name="任意多边形: 形状 605"/>
            <p:cNvSpPr/>
            <p:nvPr/>
          </p:nvSpPr>
          <p:spPr>
            <a:xfrm>
              <a:off x="11012281" y="252181"/>
              <a:ext cx="100895" cy="140351"/>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7" name="任意多边形: 形状 606"/>
            <p:cNvSpPr/>
            <p:nvPr/>
          </p:nvSpPr>
          <p:spPr>
            <a:xfrm>
              <a:off x="11143659"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8" name="任意多边形: 形状 607"/>
            <p:cNvSpPr/>
            <p:nvPr/>
          </p:nvSpPr>
          <p:spPr>
            <a:xfrm>
              <a:off x="11551972" y="267236"/>
              <a:ext cx="61450" cy="6054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9" name="任意多边形: 形状 608"/>
            <p:cNvSpPr/>
            <p:nvPr/>
          </p:nvSpPr>
          <p:spPr>
            <a:xfrm>
              <a:off x="11259225" y="217377"/>
              <a:ext cx="647106" cy="209797"/>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0" name="任意多边形: 形状 609"/>
            <p:cNvSpPr/>
            <p:nvPr/>
          </p:nvSpPr>
          <p:spPr>
            <a:xfrm>
              <a:off x="11967131" y="207017"/>
              <a:ext cx="141320" cy="100203"/>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1" name="任意多边形: 形状 610"/>
            <p:cNvSpPr/>
            <p:nvPr/>
          </p:nvSpPr>
          <p:spPr>
            <a:xfrm>
              <a:off x="11967131" y="337493"/>
              <a:ext cx="141320" cy="100203"/>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2" name="任意多边形: 形状 611"/>
            <p:cNvSpPr/>
            <p:nvPr/>
          </p:nvSpPr>
          <p:spPr>
            <a:xfrm>
              <a:off x="11921655" y="252181"/>
              <a:ext cx="100895" cy="140351"/>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3" name="任意多边形: 形状 612"/>
            <p:cNvSpPr/>
            <p:nvPr/>
          </p:nvSpPr>
          <p:spPr>
            <a:xfrm>
              <a:off x="12053032" y="252181"/>
              <a:ext cx="100895" cy="140351"/>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614" name="直接连接符 613"/>
            <p:cNvCxnSpPr/>
            <p:nvPr/>
          </p:nvCxnSpPr>
          <p:spPr>
            <a:xfrm>
              <a:off x="2400" y="122529"/>
              <a:ext cx="12166035"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p:nvPr/>
          </p:nvCxnSpPr>
          <p:spPr>
            <a:xfrm>
              <a:off x="-4444" y="511568"/>
              <a:ext cx="12166035" cy="0"/>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5"/>
            </p:custDataLst>
          </p:nvPr>
        </p:nvSpPr>
        <p:spPr>
          <a:xfrm>
            <a:off x="3851230" y="1368504"/>
            <a:ext cx="2144776" cy="2664113"/>
          </a:xfrm>
          <a:prstGeom prst="rect">
            <a:avLst/>
          </a:prstGeom>
          <a:noFill/>
          <a:effectLst/>
        </p:spPr>
        <p:txBody>
          <a:bodyPr wrap="square" lIns="93269" tIns="46634" rIns="93269" bIns="46634" rtlCol="0">
            <a:spAutoFit/>
          </a:bodyPr>
          <a:lstStyle>
            <a:defPPr>
              <a:defRPr lang="zh-CN"/>
            </a:defPPr>
            <a:lvl1pPr marR="0" lvl="0" indent="0" fontAlgn="auto">
              <a:lnSpc>
                <a:spcPct val="100000"/>
              </a:lnSpc>
              <a:spcBef>
                <a:spcPts val="0"/>
              </a:spcBef>
              <a:buClrTx/>
              <a:buSzTx/>
              <a:buFontTx/>
              <a:buNone/>
              <a:defRPr kumimoji="0" sz="13900" b="0" i="0" u="none" strike="noStrike" cap="none" spc="0" normalizeH="0" baseline="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defRPr>
            </a:lvl1pPr>
          </a:lstStyle>
          <a:p>
            <a:r>
              <a:rPr lang="zh-CN" altLang="en-US" sz="16700" dirty="0">
                <a:sym typeface="思源宋体 CN Heavy" panose="02020900000000000000" pitchFamily="18" charset="-122"/>
              </a:rPr>
              <a:t>感</a:t>
            </a:r>
            <a:endParaRPr lang="zh-CN" altLang="en-US" sz="16700" dirty="0">
              <a:sym typeface="思源宋体 CN Heavy" panose="02020900000000000000" pitchFamily="18" charset="-122"/>
            </a:endParaRPr>
          </a:p>
        </p:txBody>
      </p:sp>
      <p:sp>
        <p:nvSpPr>
          <p:cNvPr id="10" name="文本框 9"/>
          <p:cNvSpPr txBox="1"/>
          <p:nvPr>
            <p:custDataLst>
              <p:tags r:id="rId6"/>
            </p:custDataLst>
          </p:nvPr>
        </p:nvSpPr>
        <p:spPr>
          <a:xfrm>
            <a:off x="5486281" y="1775910"/>
            <a:ext cx="2144776" cy="2556391"/>
          </a:xfrm>
          <a:prstGeom prst="rect">
            <a:avLst/>
          </a:prstGeom>
          <a:noFill/>
          <a:effectLst/>
        </p:spPr>
        <p:txBody>
          <a:bodyPr wrap="square" lIns="93269" tIns="46634" rIns="93269" bIns="46634" rtlCol="0">
            <a:spAutoFit/>
          </a:bodyPr>
          <a:lstStyle>
            <a:defPPr>
              <a:defRPr lang="zh-CN"/>
            </a:defPPr>
            <a:lvl1pPr marR="0" lvl="0" indent="0" fontAlgn="auto">
              <a:lnSpc>
                <a:spcPct val="100000"/>
              </a:lnSpc>
              <a:spcBef>
                <a:spcPts val="0"/>
              </a:spcBef>
              <a:buClrTx/>
              <a:buSzTx/>
              <a:buFontTx/>
              <a:buNone/>
              <a:defRPr kumimoji="0" sz="13900" b="0" i="0" u="none" strike="noStrike" cap="none" spc="0" normalizeH="0" baseline="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defRPr>
            </a:lvl1pPr>
          </a:lstStyle>
          <a:p>
            <a:r>
              <a:rPr lang="zh-CN" altLang="en-US" sz="15600" dirty="0">
                <a:sym typeface="思源宋体 CN Heavy" panose="02020900000000000000" pitchFamily="18" charset="-122"/>
              </a:rPr>
              <a:t>谢</a:t>
            </a:r>
            <a:endParaRPr lang="zh-CN" altLang="en-US" sz="15600" dirty="0">
              <a:sym typeface="思源宋体 CN Heavy" panose="02020900000000000000" pitchFamily="18" charset="-122"/>
            </a:endParaRPr>
          </a:p>
        </p:txBody>
      </p:sp>
      <p:sp>
        <p:nvSpPr>
          <p:cNvPr id="13" name="文本框 12"/>
          <p:cNvSpPr txBox="1"/>
          <p:nvPr>
            <p:custDataLst>
              <p:tags r:id="rId7"/>
            </p:custDataLst>
          </p:nvPr>
        </p:nvSpPr>
        <p:spPr>
          <a:xfrm>
            <a:off x="3916699" y="3153629"/>
            <a:ext cx="2144776" cy="2556391"/>
          </a:xfrm>
          <a:prstGeom prst="rect">
            <a:avLst/>
          </a:prstGeom>
          <a:noFill/>
          <a:effectLst/>
        </p:spPr>
        <p:txBody>
          <a:bodyPr wrap="square" lIns="93269" tIns="46634" rIns="93269" bIns="46634" rtlCol="0">
            <a:spAutoFit/>
          </a:bodyPr>
          <a:lstStyle>
            <a:defPPr>
              <a:defRPr lang="zh-CN"/>
            </a:defPPr>
            <a:lvl1pPr marR="0" lvl="0" indent="0" fontAlgn="auto">
              <a:lnSpc>
                <a:spcPct val="100000"/>
              </a:lnSpc>
              <a:spcBef>
                <a:spcPts val="0"/>
              </a:spcBef>
              <a:buClrTx/>
              <a:buSzTx/>
              <a:buFontTx/>
              <a:buNone/>
              <a:defRPr kumimoji="0" sz="13900" b="0" i="0" u="none" strike="noStrike" cap="none" spc="0" normalizeH="0" baseline="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defRPr>
            </a:lvl1pPr>
          </a:lstStyle>
          <a:p>
            <a:r>
              <a:rPr lang="zh-CN" altLang="en-US" sz="15600" dirty="0">
                <a:sym typeface="思源宋体 CN Heavy" panose="02020900000000000000" pitchFamily="18" charset="-122"/>
              </a:rPr>
              <a:t>聆</a:t>
            </a:r>
            <a:endParaRPr lang="zh-CN" altLang="en-US" sz="15600" dirty="0">
              <a:sym typeface="思源宋体 CN Heavy" panose="02020900000000000000" pitchFamily="18" charset="-122"/>
            </a:endParaRPr>
          </a:p>
        </p:txBody>
      </p:sp>
      <p:sp>
        <p:nvSpPr>
          <p:cNvPr id="14" name="文本框 13"/>
          <p:cNvSpPr txBox="1"/>
          <p:nvPr>
            <p:custDataLst>
              <p:tags r:id="rId8"/>
            </p:custDataLst>
          </p:nvPr>
        </p:nvSpPr>
        <p:spPr>
          <a:xfrm>
            <a:off x="5559792" y="3118862"/>
            <a:ext cx="2144776" cy="2664113"/>
          </a:xfrm>
          <a:prstGeom prst="rect">
            <a:avLst/>
          </a:prstGeom>
          <a:noFill/>
          <a:effectLst/>
        </p:spPr>
        <p:txBody>
          <a:bodyPr wrap="square" lIns="93269" tIns="46634" rIns="93269" bIns="46634" rtlCol="0">
            <a:spAutoFit/>
          </a:bodyPr>
          <a:lstStyle>
            <a:defPPr>
              <a:defRPr lang="zh-CN"/>
            </a:defPPr>
            <a:lvl1pPr marR="0" lvl="0" indent="0" fontAlgn="auto">
              <a:lnSpc>
                <a:spcPct val="100000"/>
              </a:lnSpc>
              <a:spcBef>
                <a:spcPts val="0"/>
              </a:spcBef>
              <a:buClrTx/>
              <a:buSzTx/>
              <a:buFontTx/>
              <a:buNone/>
              <a:defRPr kumimoji="0" sz="13900" b="0" i="0" u="none" strike="noStrike" cap="none" spc="0" normalizeH="0" baseline="0">
                <a:ln>
                  <a:noFill/>
                </a:ln>
                <a:gradFill>
                  <a:gsLst>
                    <a:gs pos="78000">
                      <a:schemeClr val="accent1"/>
                    </a:gs>
                    <a:gs pos="0">
                      <a:schemeClr val="accent1">
                        <a:lumMod val="60000"/>
                        <a:lumOff val="40000"/>
                      </a:schemeClr>
                    </a:gs>
                  </a:gsLst>
                  <a:lin ang="6180000" scaled="0"/>
                </a:gradFill>
                <a:effectLst/>
                <a:uLnTx/>
                <a:uFillTx/>
                <a:latin typeface="演示夏行楷" panose="00000500000000000000" pitchFamily="2" charset="-122"/>
                <a:ea typeface="演示夏行楷" panose="00000500000000000000" pitchFamily="2" charset="-122"/>
                <a:cs typeface="思源宋体 CN Heavy" panose="02020900000000000000" pitchFamily="18" charset="-122"/>
              </a:defRPr>
            </a:lvl1pPr>
          </a:lstStyle>
          <a:p>
            <a:r>
              <a:rPr lang="zh-CN" altLang="en-US" sz="16700" dirty="0">
                <a:sym typeface="思源宋体 CN Heavy" panose="02020900000000000000" pitchFamily="18" charset="-122"/>
              </a:rPr>
              <a:t>听</a:t>
            </a:r>
            <a:endParaRPr lang="zh-CN" altLang="en-US" sz="16700" dirty="0">
              <a:sym typeface="思源宋体 CN Heavy" panose="020209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strips(downLeft)">
                                      <p:cBhvr>
                                        <p:cTn id="13" dur="500"/>
                                        <p:tgtEl>
                                          <p:spTgt spid="1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down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4" grpId="0" animBg="1"/>
      <p:bldP spid="13" grpId="0" animBg="1"/>
      <p:bldP spid="4" grpId="1" animBg="1"/>
      <p:bldP spid="10" grpId="1" animBg="1"/>
      <p:bldP spid="14" grpId="1"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组合 196"/>
          <p:cNvGrpSpPr/>
          <p:nvPr/>
        </p:nvGrpSpPr>
        <p:grpSpPr>
          <a:xfrm flipH="1">
            <a:off x="10352315" y="11199"/>
            <a:ext cx="262821" cy="4769944"/>
            <a:chOff x="10305387" y="29741"/>
            <a:chExt cx="419106" cy="7606364"/>
          </a:xfrm>
          <a:gradFill>
            <a:gsLst>
              <a:gs pos="0">
                <a:schemeClr val="accent1"/>
              </a:gs>
              <a:gs pos="43000">
                <a:schemeClr val="accent3">
                  <a:lumMod val="50000"/>
                </a:schemeClr>
              </a:gs>
            </a:gsLst>
            <a:lin ang="1200000" scaled="0"/>
          </a:gradFill>
        </p:grpSpPr>
        <p:sp>
          <p:nvSpPr>
            <p:cNvPr id="44" name="任意多边形: 形状 43"/>
            <p:cNvSpPr/>
            <p:nvPr/>
          </p:nvSpPr>
          <p:spPr>
            <a:xfrm rot="16200000">
              <a:off x="10117147" y="710490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rot="16200000">
              <a:off x="10348953" y="6610025"/>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rot="16200000">
              <a:off x="10511561" y="6610025"/>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rot="16200000">
              <a:off x="10455274" y="6666312"/>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rot="16200000">
              <a:off x="10455274" y="6503704"/>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rot="16200000">
              <a:off x="10448716" y="607247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rot="16200000">
              <a:off x="10117147" y="5979365"/>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rot="16200000">
              <a:off x="10348953" y="5484480"/>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rot="16200000">
              <a:off x="10511561" y="5484480"/>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rot="16200000">
              <a:off x="10455274" y="5540767"/>
              <a:ext cx="124880" cy="174914"/>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rot="16200000">
              <a:off x="10455274" y="5378159"/>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5" name="任意多边形: 形状 54"/>
            <p:cNvSpPr/>
            <p:nvPr/>
          </p:nvSpPr>
          <p:spPr>
            <a:xfrm rot="16200000">
              <a:off x="10448716" y="4946926"/>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6" name="任意多边形: 形状 55"/>
            <p:cNvSpPr/>
            <p:nvPr/>
          </p:nvSpPr>
          <p:spPr>
            <a:xfrm rot="16200000">
              <a:off x="10117147" y="4854022"/>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7" name="任意多边形: 形状 56"/>
            <p:cNvSpPr/>
            <p:nvPr/>
          </p:nvSpPr>
          <p:spPr>
            <a:xfrm rot="16200000">
              <a:off x="10349054" y="4359036"/>
              <a:ext cx="174712" cy="124880"/>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rot="16200000">
              <a:off x="10511662" y="4359036"/>
              <a:ext cx="174712" cy="124880"/>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rot="16200000">
              <a:off x="10455374" y="4415322"/>
              <a:ext cx="124680" cy="174914"/>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rot="16200000">
              <a:off x="10455274" y="4252614"/>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rot="16200000">
              <a:off x="10448716" y="382138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rot="16200000">
              <a:off x="10117147" y="3728477"/>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rot="16200000">
              <a:off x="10348953" y="3233592"/>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rot="16200000">
              <a:off x="10511561" y="3233592"/>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rot="16200000">
              <a:off x="10455274" y="3289879"/>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rot="16200000">
              <a:off x="10455274" y="3127271"/>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rot="16200000">
              <a:off x="10448716" y="2700073"/>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rot="16200000">
              <a:off x="10117147" y="260716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rot="16200000">
              <a:off x="10348953" y="2112083"/>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rot="16200000">
              <a:off x="10511561" y="2112083"/>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rot="16200000">
              <a:off x="10455375" y="2168471"/>
              <a:ext cx="124678" cy="174914"/>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rot="16200000">
              <a:off x="10455274" y="2005761"/>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rot="16200000">
              <a:off x="10448716" y="1574528"/>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rot="16200000">
              <a:off x="10117147" y="1481623"/>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rot="16200000">
              <a:off x="10348953" y="986740"/>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rot="16200000">
              <a:off x="10511561" y="986740"/>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rot="16200000">
              <a:off x="10455274" y="1043027"/>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rot="16200000">
              <a:off x="10455274" y="880418"/>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rot="16200000">
              <a:off x="10448716" y="449185"/>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rot="16200000">
              <a:off x="10117147" y="356080"/>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128" name="直接连接符 127"/>
            <p:cNvCxnSpPr/>
            <p:nvPr/>
          </p:nvCxnSpPr>
          <p:spPr>
            <a:xfrm flipH="1" flipV="1">
              <a:off x="10724493" y="29741"/>
              <a:ext cx="0" cy="7073432"/>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10305387" y="29741"/>
              <a:ext cx="0" cy="7051685"/>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sp>
        <p:nvSpPr>
          <p:cNvPr id="139" name="文本框 138"/>
          <p:cNvSpPr txBox="1"/>
          <p:nvPr/>
        </p:nvSpPr>
        <p:spPr>
          <a:xfrm>
            <a:off x="1092200" y="608330"/>
            <a:ext cx="8520430" cy="646430"/>
          </a:xfrm>
          <a:prstGeom prst="rect">
            <a:avLst/>
          </a:prstGeom>
          <a:noFill/>
        </p:spPr>
        <p:txBody>
          <a:bodyPr wrap="square" rtlCol="0">
            <a:normAutofit fontScale="70000"/>
          </a:bodyPr>
          <a:lstStyle>
            <a:defPPr>
              <a:defRPr lang="zh-CN"/>
            </a:defPPr>
            <a:lvl1pPr marR="0" lvl="0" indent="0" fontAlgn="auto">
              <a:lnSpc>
                <a:spcPct val="100000"/>
              </a:lnSpc>
              <a:spcBef>
                <a:spcPts val="0"/>
              </a:spcBef>
              <a:spcAft>
                <a:spcPts val="0"/>
              </a:spcAft>
              <a:buClrTx/>
              <a:buSzTx/>
              <a:buFontTx/>
              <a:buNone/>
              <a:defRPr kumimoji="0" sz="3600" b="0" i="0" u="none" strike="noStrike" cap="none" spc="0" normalizeH="0" baseline="0">
                <a:ln>
                  <a:noFill/>
                </a:ln>
                <a:solidFill>
                  <a:schemeClr val="accent1"/>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r>
              <a:rPr lang="zh-CN" altLang="en-US" dirty="0">
                <a:sym typeface="思源宋体 CN Heavy" panose="02020900000000000000" pitchFamily="18" charset="-122"/>
              </a:rPr>
              <a:t>文化指人类在社会实践过程中获得的物质、精神文化的总和。</a:t>
            </a:r>
            <a:endParaRPr lang="zh-CN" altLang="en-US" dirty="0">
              <a:sym typeface="思源宋体 CN Heavy" panose="02020900000000000000" pitchFamily="18" charset="-122"/>
            </a:endParaRPr>
          </a:p>
        </p:txBody>
      </p:sp>
      <p:sp>
        <p:nvSpPr>
          <p:cNvPr id="140" name="文本框 139"/>
          <p:cNvSpPr txBox="1"/>
          <p:nvPr/>
        </p:nvSpPr>
        <p:spPr>
          <a:xfrm>
            <a:off x="1204595" y="1183005"/>
            <a:ext cx="4632325" cy="2042160"/>
          </a:xfrm>
          <a:prstGeom prst="rect">
            <a:avLst/>
          </a:prstGeom>
          <a:ln>
            <a:noFill/>
          </a:ln>
        </p:spPr>
        <p:style>
          <a:lnRef idx="1">
            <a:schemeClr val="accent1"/>
          </a:lnRef>
          <a:fillRef idx="0">
            <a:schemeClr val="accent1"/>
          </a:fillRef>
          <a:effectRef idx="0">
            <a:schemeClr val="accent1"/>
          </a:effectRef>
          <a:fontRef idx="minor">
            <a:schemeClr val="tx1"/>
          </a:fontRef>
        </p:style>
        <p:txBody>
          <a:bodyPr vert="horz" wrap="square" rtlCol="0">
            <a:noAutofit/>
          </a:bodyPr>
          <a:lstStyle>
            <a:defPPr>
              <a:defRPr lang="zh-CN"/>
            </a:defPPr>
            <a:lvl1pPr marR="0" lvl="0" indent="0" fontAlgn="auto">
              <a:lnSpc>
                <a:spcPct val="150000"/>
              </a:lnSpc>
              <a:spcBef>
                <a:spcPts val="0"/>
              </a:spcBef>
              <a:spcAft>
                <a:spcPts val="0"/>
              </a:spcAft>
              <a:buClrTx/>
              <a:buSzTx/>
              <a:buFontTx/>
              <a:buNone/>
              <a:defRPr kumimoji="0" sz="1200" b="0" i="0" u="none" strike="noStrike" cap="none" spc="0" normalizeH="0" baseline="0">
                <a:ln>
                  <a:noFill/>
                </a:ln>
                <a:solidFill>
                  <a:schemeClr val="bg2">
                    <a:lumMod val="50000"/>
                  </a:schemeClr>
                </a:solidFill>
                <a:effectLst/>
                <a:uLnTx/>
                <a:uFillTx/>
                <a:latin typeface="HarmonyOS Sans SC Medium" panose="00000600000000000000" pitchFamily="2" charset="-122"/>
                <a:ea typeface="HarmonyOS Sans SC Medium" panose="00000600000000000000" pitchFamily="2" charset="-122"/>
              </a:defRPr>
            </a:lvl1pPr>
          </a:lstStyle>
          <a:p>
            <a:pPr indent="0" algn="just" hangingPunct="0">
              <a:lnSpc>
                <a:spcPct val="150000"/>
              </a:lnSpc>
              <a:buFont typeface="汉仪君黑-45简" panose="020B0604020202020204" charset="-122"/>
              <a:buNone/>
            </a:pPr>
            <a:r>
              <a:rPr lang="zh-CN" altLang="en-US" sz="1600" dirty="0">
                <a:solidFill>
                  <a:schemeClr val="bg1"/>
                </a:solidFill>
                <a:latin typeface="汉仪君黑-45简" panose="020B0604020202020204" charset="-122"/>
                <a:ea typeface="汉仪君黑-45简" panose="020B0604020202020204" charset="-122"/>
                <a:cs typeface="+mn-ea"/>
                <a:sym typeface="+mn-lt"/>
              </a:rPr>
              <a:t>文化指人类在社会实践过程中获得的物质、精神文化的总和。包括物质文化，制度文化和心理文化。</a:t>
            </a:r>
            <a:r>
              <a:rPr sz="1600" dirty="0">
                <a:solidFill>
                  <a:schemeClr val="bg1"/>
                </a:solidFill>
                <a:latin typeface="汉仪君黑-45简" panose="020B0604020202020204" charset="-122"/>
                <a:ea typeface="汉仪君黑-45简" panose="020B0604020202020204" charset="-122"/>
                <a:cs typeface="汉仪君黑-45简" panose="020B0604020202020204" charset="-122"/>
                <a:sym typeface="+mn-ea"/>
              </a:rPr>
              <a:t>心理文化中的审美情趣服务于物质文化，而物质是经济发展的最重要的一环。符合大众审美的物质更容易受到人们欢迎，从而带动经济发展。国潮的兴起就是鲜明的例子:</a:t>
            </a:r>
            <a:endParaRPr sz="1600" dirty="0">
              <a:solidFill>
                <a:schemeClr val="bg1"/>
              </a:solidFill>
              <a:latin typeface="汉仪君黑-45简" panose="020B0604020202020204" charset="-122"/>
              <a:ea typeface="汉仪君黑-45简" panose="020B0604020202020204" charset="-122"/>
              <a:cs typeface="汉仪君黑-45简" panose="020B0604020202020204" charset="-122"/>
            </a:endParaRPr>
          </a:p>
          <a:p>
            <a:pPr indent="0" algn="just" hangingPunct="0">
              <a:lnSpc>
                <a:spcPct val="150000"/>
              </a:lnSpc>
              <a:buFont typeface="汉仪君黑-45简" panose="020B0604020202020204" charset="-122"/>
              <a:buNone/>
            </a:pPr>
            <a:endParaRPr lang="zh-CN" altLang="en-US" sz="1600" dirty="0">
              <a:solidFill>
                <a:schemeClr val="bg1"/>
              </a:solidFill>
              <a:latin typeface="汉仪君黑-45简" panose="020B0604020202020204" charset="-122"/>
              <a:ea typeface="汉仪君黑-45简" panose="020B0604020202020204" charset="-122"/>
              <a:cs typeface="汉仪君黑-45简" panose="020B0604020202020204" charset="-122"/>
              <a:sym typeface="思源宋体 CN Heavy" panose="02020900000000000000" pitchFamily="18" charset="-122"/>
            </a:endParaRPr>
          </a:p>
        </p:txBody>
      </p:sp>
      <p:pic>
        <p:nvPicPr>
          <p:cNvPr id="199" name="图片 198"/>
          <p:cNvPicPr>
            <a:picLocks noChangeAspect="1"/>
          </p:cNvPicPr>
          <p:nvPr/>
        </p:nvPicPr>
        <p:blipFill>
          <a:blip r:embed="rId1"/>
          <a:srcRect l="49989"/>
          <a:stretch>
            <a:fillRect/>
          </a:stretch>
        </p:blipFill>
        <p:spPr>
          <a:xfrm>
            <a:off x="1" y="564442"/>
            <a:ext cx="1204311" cy="2414225"/>
          </a:xfrm>
          <a:custGeom>
            <a:avLst/>
            <a:gdLst>
              <a:gd name="connsiteX0" fmla="*/ 0 w 1204311"/>
              <a:gd name="connsiteY0" fmla="*/ 0 h 2414225"/>
              <a:gd name="connsiteX1" fmla="*/ 1204311 w 1204311"/>
              <a:gd name="connsiteY1" fmla="*/ 0 h 2414225"/>
              <a:gd name="connsiteX2" fmla="*/ 1204311 w 1204311"/>
              <a:gd name="connsiteY2" fmla="*/ 2414225 h 2414225"/>
              <a:gd name="connsiteX3" fmla="*/ 0 w 1204311"/>
              <a:gd name="connsiteY3" fmla="*/ 2414225 h 2414225"/>
            </a:gdLst>
            <a:ahLst/>
            <a:cxnLst>
              <a:cxn ang="0">
                <a:pos x="connsiteX0" y="connsiteY0"/>
              </a:cxn>
              <a:cxn ang="0">
                <a:pos x="connsiteX1" y="connsiteY1"/>
              </a:cxn>
              <a:cxn ang="0">
                <a:pos x="connsiteX2" y="connsiteY2"/>
              </a:cxn>
              <a:cxn ang="0">
                <a:pos x="connsiteX3" y="connsiteY3"/>
              </a:cxn>
            </a:cxnLst>
            <a:rect l="l" t="t" r="r" b="b"/>
            <a:pathLst>
              <a:path w="1204311" h="2414225">
                <a:moveTo>
                  <a:pt x="0" y="0"/>
                </a:moveTo>
                <a:lnTo>
                  <a:pt x="1204311" y="0"/>
                </a:lnTo>
                <a:lnTo>
                  <a:pt x="1204311" y="2414225"/>
                </a:lnTo>
                <a:lnTo>
                  <a:pt x="0" y="2414225"/>
                </a:lnTo>
                <a:close/>
              </a:path>
            </a:pathLst>
          </a:custGeom>
        </p:spPr>
      </p:pic>
      <p:cxnSp>
        <p:nvCxnSpPr>
          <p:cNvPr id="201" name="直接连接符 200"/>
          <p:cNvCxnSpPr/>
          <p:nvPr/>
        </p:nvCxnSpPr>
        <p:spPr>
          <a:xfrm>
            <a:off x="2523282" y="5743820"/>
            <a:ext cx="2195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4" name="图形 142"/>
          <p:cNvGrpSpPr/>
          <p:nvPr/>
        </p:nvGrpSpPr>
        <p:grpSpPr>
          <a:xfrm>
            <a:off x="8892190" y="3918433"/>
            <a:ext cx="785173" cy="640606"/>
            <a:chOff x="6341442" y="4019553"/>
            <a:chExt cx="2415934" cy="1971111"/>
          </a:xfrm>
          <a:gradFill>
            <a:gsLst>
              <a:gs pos="60000">
                <a:srgbClr val="B2A68C"/>
              </a:gs>
              <a:gs pos="88000">
                <a:srgbClr val="586068"/>
              </a:gs>
            </a:gsLst>
            <a:lin ang="1200000" scaled="0"/>
          </a:gradFill>
        </p:grpSpPr>
        <p:sp>
          <p:nvSpPr>
            <p:cNvPr id="145" name="任意多边形: 形状 144"/>
            <p:cNvSpPr/>
            <p:nvPr/>
          </p:nvSpPr>
          <p:spPr>
            <a:xfrm>
              <a:off x="8443722" y="4858444"/>
              <a:ext cx="23210" cy="23502"/>
            </a:xfrm>
            <a:custGeom>
              <a:avLst/>
              <a:gdLst>
                <a:gd name="connsiteX0" fmla="*/ 8073 w 23210"/>
                <a:gd name="connsiteY0" fmla="*/ 551 h 23502"/>
                <a:gd name="connsiteX1" fmla="*/ 7025 w 23210"/>
                <a:gd name="connsiteY1" fmla="*/ 932 h 23502"/>
                <a:gd name="connsiteX2" fmla="*/ 357 w 23210"/>
                <a:gd name="connsiteY2" fmla="*/ 8076 h 23502"/>
                <a:gd name="connsiteX3" fmla="*/ 167 w 23210"/>
                <a:gd name="connsiteY3" fmla="*/ 9124 h 23502"/>
                <a:gd name="connsiteX4" fmla="*/ 20074 w 23210"/>
                <a:gd name="connsiteY4" fmla="*/ 19792 h 23502"/>
                <a:gd name="connsiteX5" fmla="*/ 8073 w 23210"/>
                <a:gd name="connsiteY5" fmla="*/ 551 h 2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0" h="23502">
                  <a:moveTo>
                    <a:pt x="8073" y="551"/>
                  </a:moveTo>
                  <a:cubicBezTo>
                    <a:pt x="7691" y="647"/>
                    <a:pt x="7311" y="837"/>
                    <a:pt x="7025" y="932"/>
                  </a:cubicBezTo>
                  <a:cubicBezTo>
                    <a:pt x="3882" y="1885"/>
                    <a:pt x="929" y="4742"/>
                    <a:pt x="357" y="8076"/>
                  </a:cubicBezTo>
                  <a:cubicBezTo>
                    <a:pt x="357" y="8362"/>
                    <a:pt x="262" y="8743"/>
                    <a:pt x="167" y="9124"/>
                  </a:cubicBezTo>
                  <a:cubicBezTo>
                    <a:pt x="-1643" y="20268"/>
                    <a:pt x="11692" y="28650"/>
                    <a:pt x="20074" y="19792"/>
                  </a:cubicBezTo>
                  <a:cubicBezTo>
                    <a:pt x="28170" y="11219"/>
                    <a:pt x="19312" y="-2973"/>
                    <a:pt x="8073" y="5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48081" y="4570967"/>
              <a:ext cx="24976" cy="25354"/>
            </a:xfrm>
            <a:custGeom>
              <a:avLst/>
              <a:gdLst>
                <a:gd name="connsiteX0" fmla="*/ 5821 w 24976"/>
                <a:gd name="connsiteY0" fmla="*/ 1993 h 25354"/>
                <a:gd name="connsiteX1" fmla="*/ 19156 w 24976"/>
                <a:gd name="connsiteY1" fmla="*/ 23329 h 25354"/>
                <a:gd name="connsiteX2" fmla="*/ 5821 w 24976"/>
                <a:gd name="connsiteY2" fmla="*/ 1993 h 25354"/>
              </a:gdLst>
              <a:ahLst/>
              <a:cxnLst>
                <a:cxn ang="0">
                  <a:pos x="connsiteX0" y="connsiteY0"/>
                </a:cxn>
                <a:cxn ang="0">
                  <a:pos x="connsiteX1" y="connsiteY1"/>
                </a:cxn>
                <a:cxn ang="0">
                  <a:pos x="connsiteX2" y="connsiteY2"/>
                </a:cxn>
              </a:cxnLst>
              <a:rect l="l" t="t" r="r" b="b"/>
              <a:pathLst>
                <a:path w="24976" h="25354">
                  <a:moveTo>
                    <a:pt x="5821" y="1993"/>
                  </a:moveTo>
                  <a:cubicBezTo>
                    <a:pt x="-7990" y="10565"/>
                    <a:pt x="5345" y="31997"/>
                    <a:pt x="19156" y="23329"/>
                  </a:cubicBezTo>
                  <a:cubicBezTo>
                    <a:pt x="32967" y="14756"/>
                    <a:pt x="19632" y="-6580"/>
                    <a:pt x="5821" y="19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7996730" y="4307437"/>
              <a:ext cx="531278" cy="745688"/>
            </a:xfrm>
            <a:custGeom>
              <a:avLst/>
              <a:gdLst>
                <a:gd name="connsiteX0" fmla="*/ 11390 w 531278"/>
                <a:gd name="connsiteY0" fmla="*/ 503076 h 745688"/>
                <a:gd name="connsiteX1" fmla="*/ 224560 w 531278"/>
                <a:gd name="connsiteY1" fmla="*/ 738153 h 745688"/>
                <a:gd name="connsiteX2" fmla="*/ 243229 w 531278"/>
                <a:gd name="connsiteY2" fmla="*/ 741677 h 745688"/>
                <a:gd name="connsiteX3" fmla="*/ 250563 w 531278"/>
                <a:gd name="connsiteY3" fmla="*/ 738725 h 745688"/>
                <a:gd name="connsiteX4" fmla="*/ 501451 w 531278"/>
                <a:gd name="connsiteY4" fmla="*/ 390586 h 745688"/>
                <a:gd name="connsiteX5" fmla="*/ 530503 w 531278"/>
                <a:gd name="connsiteY5" fmla="*/ 194085 h 745688"/>
                <a:gd name="connsiteX6" fmla="*/ 458970 w 531278"/>
                <a:gd name="connsiteY6" fmla="*/ 5300 h 745688"/>
                <a:gd name="connsiteX7" fmla="*/ 438682 w 531278"/>
                <a:gd name="connsiteY7" fmla="*/ 6347 h 745688"/>
                <a:gd name="connsiteX8" fmla="*/ 135406 w 531278"/>
                <a:gd name="connsiteY8" fmla="*/ 287049 h 745688"/>
                <a:gd name="connsiteX9" fmla="*/ 19487 w 531278"/>
                <a:gd name="connsiteY9" fmla="*/ 419828 h 745688"/>
                <a:gd name="connsiteX10" fmla="*/ 5866 w 531278"/>
                <a:gd name="connsiteY10" fmla="*/ 498314 h 745688"/>
                <a:gd name="connsiteX11" fmla="*/ 11390 w 531278"/>
                <a:gd name="connsiteY11" fmla="*/ 503076 h 745688"/>
                <a:gd name="connsiteX12" fmla="*/ 241228 w 531278"/>
                <a:gd name="connsiteY12" fmla="*/ 714626 h 745688"/>
                <a:gd name="connsiteX13" fmla="*/ 211891 w 531278"/>
                <a:gd name="connsiteY13" fmla="*/ 637379 h 745688"/>
                <a:gd name="connsiteX14" fmla="*/ 282091 w 531278"/>
                <a:gd name="connsiteY14" fmla="*/ 676812 h 745688"/>
                <a:gd name="connsiteX15" fmla="*/ 241228 w 531278"/>
                <a:gd name="connsiteY15" fmla="*/ 714626 h 745688"/>
                <a:gd name="connsiteX16" fmla="*/ 131024 w 531278"/>
                <a:gd name="connsiteY16" fmla="*/ 522507 h 745688"/>
                <a:gd name="connsiteX17" fmla="*/ 131596 w 531278"/>
                <a:gd name="connsiteY17" fmla="*/ 522126 h 745688"/>
                <a:gd name="connsiteX18" fmla="*/ 131405 w 531278"/>
                <a:gd name="connsiteY18" fmla="*/ 522793 h 745688"/>
                <a:gd name="connsiteX19" fmla="*/ 131024 w 531278"/>
                <a:gd name="connsiteY19" fmla="*/ 522507 h 745688"/>
                <a:gd name="connsiteX20" fmla="*/ 335335 w 531278"/>
                <a:gd name="connsiteY20" fmla="*/ 622329 h 745688"/>
                <a:gd name="connsiteX21" fmla="*/ 196937 w 531278"/>
                <a:gd name="connsiteY21" fmla="*/ 549749 h 745688"/>
                <a:gd name="connsiteX22" fmla="*/ 213225 w 531278"/>
                <a:gd name="connsiteY22" fmla="*/ 516221 h 745688"/>
                <a:gd name="connsiteX23" fmla="*/ 364101 w 531278"/>
                <a:gd name="connsiteY23" fmla="*/ 589182 h 745688"/>
                <a:gd name="connsiteX24" fmla="*/ 335335 w 531278"/>
                <a:gd name="connsiteY24" fmla="*/ 622329 h 745688"/>
                <a:gd name="connsiteX25" fmla="*/ 375150 w 531278"/>
                <a:gd name="connsiteY25" fmla="*/ 575371 h 745688"/>
                <a:gd name="connsiteX26" fmla="*/ 222083 w 531278"/>
                <a:gd name="connsiteY26" fmla="*/ 501266 h 745688"/>
                <a:gd name="connsiteX27" fmla="*/ 242467 w 531278"/>
                <a:gd name="connsiteY27" fmla="*/ 472215 h 745688"/>
                <a:gd name="connsiteX28" fmla="*/ 398200 w 531278"/>
                <a:gd name="connsiteY28" fmla="*/ 544510 h 745688"/>
                <a:gd name="connsiteX29" fmla="*/ 375150 w 531278"/>
                <a:gd name="connsiteY29" fmla="*/ 575371 h 745688"/>
                <a:gd name="connsiteX30" fmla="*/ 408202 w 531278"/>
                <a:gd name="connsiteY30" fmla="*/ 530127 h 745688"/>
                <a:gd name="connsiteX31" fmla="*/ 253516 w 531278"/>
                <a:gd name="connsiteY31" fmla="*/ 458404 h 745688"/>
                <a:gd name="connsiteX32" fmla="*/ 277709 w 531278"/>
                <a:gd name="connsiteY32" fmla="*/ 430877 h 745688"/>
                <a:gd name="connsiteX33" fmla="*/ 429442 w 531278"/>
                <a:gd name="connsiteY33" fmla="*/ 495837 h 745688"/>
                <a:gd name="connsiteX34" fmla="*/ 408202 w 531278"/>
                <a:gd name="connsiteY34" fmla="*/ 530127 h 745688"/>
                <a:gd name="connsiteX35" fmla="*/ 437825 w 531278"/>
                <a:gd name="connsiteY35" fmla="*/ 480692 h 745688"/>
                <a:gd name="connsiteX36" fmla="*/ 290282 w 531278"/>
                <a:gd name="connsiteY36" fmla="*/ 417542 h 745688"/>
                <a:gd name="connsiteX37" fmla="*/ 318000 w 531278"/>
                <a:gd name="connsiteY37" fmla="*/ 389348 h 745688"/>
                <a:gd name="connsiteX38" fmla="*/ 456875 w 531278"/>
                <a:gd name="connsiteY38" fmla="*/ 441735 h 745688"/>
                <a:gd name="connsiteX39" fmla="*/ 437825 w 531278"/>
                <a:gd name="connsiteY39" fmla="*/ 480692 h 745688"/>
                <a:gd name="connsiteX40" fmla="*/ 473353 w 531278"/>
                <a:gd name="connsiteY40" fmla="*/ 398968 h 745688"/>
                <a:gd name="connsiteX41" fmla="*/ 463542 w 531278"/>
                <a:gd name="connsiteY41" fmla="*/ 425733 h 745688"/>
                <a:gd name="connsiteX42" fmla="*/ 331335 w 531278"/>
                <a:gd name="connsiteY42" fmla="*/ 375822 h 745688"/>
                <a:gd name="connsiteX43" fmla="*/ 363053 w 531278"/>
                <a:gd name="connsiteY43" fmla="*/ 342961 h 745688"/>
                <a:gd name="connsiteX44" fmla="*/ 480306 w 531278"/>
                <a:gd name="connsiteY44" fmla="*/ 376775 h 745688"/>
                <a:gd name="connsiteX45" fmla="*/ 473353 w 531278"/>
                <a:gd name="connsiteY45" fmla="*/ 398968 h 745688"/>
                <a:gd name="connsiteX46" fmla="*/ 500023 w 531278"/>
                <a:gd name="connsiteY46" fmla="*/ 300670 h 745688"/>
                <a:gd name="connsiteX47" fmla="*/ 406773 w 531278"/>
                <a:gd name="connsiteY47" fmla="*/ 286763 h 745688"/>
                <a:gd name="connsiteX48" fmla="*/ 423918 w 531278"/>
                <a:gd name="connsiteY48" fmla="*/ 253616 h 745688"/>
                <a:gd name="connsiteX49" fmla="*/ 506595 w 531278"/>
                <a:gd name="connsiteY49" fmla="*/ 253521 h 745688"/>
                <a:gd name="connsiteX50" fmla="*/ 500023 w 531278"/>
                <a:gd name="connsiteY50" fmla="*/ 300670 h 745688"/>
                <a:gd name="connsiteX51" fmla="*/ 488974 w 531278"/>
                <a:gd name="connsiteY51" fmla="*/ 126839 h 745688"/>
                <a:gd name="connsiteX52" fmla="*/ 456970 w 531278"/>
                <a:gd name="connsiteY52" fmla="*/ 138935 h 745688"/>
                <a:gd name="connsiteX53" fmla="*/ 464113 w 531278"/>
                <a:gd name="connsiteY53" fmla="*/ 66164 h 745688"/>
                <a:gd name="connsiteX54" fmla="*/ 488974 w 531278"/>
                <a:gd name="connsiteY54" fmla="*/ 126839 h 745688"/>
                <a:gd name="connsiteX55" fmla="*/ 418012 w 531278"/>
                <a:gd name="connsiteY55" fmla="*/ 83881 h 745688"/>
                <a:gd name="connsiteX56" fmla="*/ 444206 w 531278"/>
                <a:gd name="connsiteY56" fmla="*/ 49591 h 745688"/>
                <a:gd name="connsiteX57" fmla="*/ 432205 w 531278"/>
                <a:gd name="connsiteY57" fmla="*/ 121219 h 745688"/>
                <a:gd name="connsiteX58" fmla="*/ 418012 w 531278"/>
                <a:gd name="connsiteY58" fmla="*/ 83881 h 745688"/>
                <a:gd name="connsiteX59" fmla="*/ 494308 w 531278"/>
                <a:gd name="connsiteY59" fmla="*/ 143222 h 745688"/>
                <a:gd name="connsiteX60" fmla="*/ 502499 w 531278"/>
                <a:gd name="connsiteY60" fmla="*/ 175321 h 745688"/>
                <a:gd name="connsiteX61" fmla="*/ 446492 w 531278"/>
                <a:gd name="connsiteY61" fmla="*/ 188942 h 745688"/>
                <a:gd name="connsiteX62" fmla="*/ 453445 w 531278"/>
                <a:gd name="connsiteY62" fmla="*/ 158747 h 745688"/>
                <a:gd name="connsiteX63" fmla="*/ 494308 w 531278"/>
                <a:gd name="connsiteY63" fmla="*/ 143222 h 745688"/>
                <a:gd name="connsiteX64" fmla="*/ 379246 w 531278"/>
                <a:gd name="connsiteY64" fmla="*/ 124648 h 745688"/>
                <a:gd name="connsiteX65" fmla="*/ 405058 w 531278"/>
                <a:gd name="connsiteY65" fmla="*/ 98454 h 745688"/>
                <a:gd name="connsiteX66" fmla="*/ 423346 w 531278"/>
                <a:gd name="connsiteY66" fmla="*/ 146365 h 745688"/>
                <a:gd name="connsiteX67" fmla="*/ 404296 w 531278"/>
                <a:gd name="connsiteY67" fmla="*/ 187799 h 745688"/>
                <a:gd name="connsiteX68" fmla="*/ 379246 w 531278"/>
                <a:gd name="connsiteY68" fmla="*/ 124648 h 745688"/>
                <a:gd name="connsiteX69" fmla="*/ 441063 w 531278"/>
                <a:gd name="connsiteY69" fmla="*/ 207992 h 745688"/>
                <a:gd name="connsiteX70" fmla="*/ 505452 w 531278"/>
                <a:gd name="connsiteY70" fmla="*/ 192371 h 745688"/>
                <a:gd name="connsiteX71" fmla="*/ 507262 w 531278"/>
                <a:gd name="connsiteY71" fmla="*/ 209325 h 745688"/>
                <a:gd name="connsiteX72" fmla="*/ 507547 w 531278"/>
                <a:gd name="connsiteY72" fmla="*/ 236376 h 745688"/>
                <a:gd name="connsiteX73" fmla="*/ 431062 w 531278"/>
                <a:gd name="connsiteY73" fmla="*/ 236471 h 745688"/>
                <a:gd name="connsiteX74" fmla="*/ 441063 w 531278"/>
                <a:gd name="connsiteY74" fmla="*/ 207992 h 745688"/>
                <a:gd name="connsiteX75" fmla="*/ 330478 w 531278"/>
                <a:gd name="connsiteY75" fmla="*/ 167320 h 745688"/>
                <a:gd name="connsiteX76" fmla="*/ 365720 w 531278"/>
                <a:gd name="connsiteY76" fmla="*/ 137221 h 745688"/>
                <a:gd name="connsiteX77" fmla="*/ 393533 w 531278"/>
                <a:gd name="connsiteY77" fmla="*/ 207134 h 745688"/>
                <a:gd name="connsiteX78" fmla="*/ 366196 w 531278"/>
                <a:gd name="connsiteY78" fmla="*/ 248473 h 745688"/>
                <a:gd name="connsiteX79" fmla="*/ 330478 w 531278"/>
                <a:gd name="connsiteY79" fmla="*/ 167320 h 745688"/>
                <a:gd name="connsiteX80" fmla="*/ 496403 w 531278"/>
                <a:gd name="connsiteY80" fmla="*/ 317529 h 745688"/>
                <a:gd name="connsiteX81" fmla="*/ 485259 w 531278"/>
                <a:gd name="connsiteY81" fmla="*/ 360296 h 745688"/>
                <a:gd name="connsiteX82" fmla="*/ 376007 w 531278"/>
                <a:gd name="connsiteY82" fmla="*/ 328769 h 745688"/>
                <a:gd name="connsiteX83" fmla="*/ 377912 w 531278"/>
                <a:gd name="connsiteY83" fmla="*/ 326768 h 745688"/>
                <a:gd name="connsiteX84" fmla="*/ 396391 w 531278"/>
                <a:gd name="connsiteY84" fmla="*/ 302670 h 745688"/>
                <a:gd name="connsiteX85" fmla="*/ 496403 w 531278"/>
                <a:gd name="connsiteY85" fmla="*/ 317529 h 745688"/>
                <a:gd name="connsiteX86" fmla="*/ 293044 w 531278"/>
                <a:gd name="connsiteY86" fmla="*/ 196847 h 745688"/>
                <a:gd name="connsiteX87" fmla="*/ 316571 w 531278"/>
                <a:gd name="connsiteY87" fmla="*/ 178559 h 745688"/>
                <a:gd name="connsiteX88" fmla="*/ 354290 w 531278"/>
                <a:gd name="connsiteY88" fmla="*/ 264284 h 745688"/>
                <a:gd name="connsiteX89" fmla="*/ 334573 w 531278"/>
                <a:gd name="connsiteY89" fmla="*/ 287906 h 745688"/>
                <a:gd name="connsiteX90" fmla="*/ 293044 w 531278"/>
                <a:gd name="connsiteY90" fmla="*/ 196847 h 745688"/>
                <a:gd name="connsiteX91" fmla="*/ 247896 w 531278"/>
                <a:gd name="connsiteY91" fmla="*/ 230947 h 745688"/>
                <a:gd name="connsiteX92" fmla="*/ 278947 w 531278"/>
                <a:gd name="connsiteY92" fmla="*/ 207611 h 745688"/>
                <a:gd name="connsiteX93" fmla="*/ 321905 w 531278"/>
                <a:gd name="connsiteY93" fmla="*/ 301718 h 745688"/>
                <a:gd name="connsiteX94" fmla="*/ 292568 w 531278"/>
                <a:gd name="connsiteY94" fmla="*/ 331245 h 745688"/>
                <a:gd name="connsiteX95" fmla="*/ 247896 w 531278"/>
                <a:gd name="connsiteY95" fmla="*/ 230947 h 745688"/>
                <a:gd name="connsiteX96" fmla="*/ 202462 w 531278"/>
                <a:gd name="connsiteY96" fmla="*/ 264380 h 745688"/>
                <a:gd name="connsiteX97" fmla="*/ 233704 w 531278"/>
                <a:gd name="connsiteY97" fmla="*/ 241520 h 745688"/>
                <a:gd name="connsiteX98" fmla="*/ 279329 w 531278"/>
                <a:gd name="connsiteY98" fmla="*/ 343723 h 745688"/>
                <a:gd name="connsiteX99" fmla="*/ 249325 w 531278"/>
                <a:gd name="connsiteY99" fmla="*/ 371345 h 745688"/>
                <a:gd name="connsiteX100" fmla="*/ 202462 w 531278"/>
                <a:gd name="connsiteY100" fmla="*/ 264380 h 745688"/>
                <a:gd name="connsiteX101" fmla="*/ 158551 w 531278"/>
                <a:gd name="connsiteY101" fmla="*/ 296574 h 745688"/>
                <a:gd name="connsiteX102" fmla="*/ 188174 w 531278"/>
                <a:gd name="connsiteY102" fmla="*/ 274762 h 745688"/>
                <a:gd name="connsiteX103" fmla="*/ 236085 w 531278"/>
                <a:gd name="connsiteY103" fmla="*/ 384109 h 745688"/>
                <a:gd name="connsiteX104" fmla="*/ 209510 w 531278"/>
                <a:gd name="connsiteY104" fmla="*/ 410684 h 745688"/>
                <a:gd name="connsiteX105" fmla="*/ 158551 w 531278"/>
                <a:gd name="connsiteY105" fmla="*/ 296574 h 745688"/>
                <a:gd name="connsiteX106" fmla="*/ 114546 w 531278"/>
                <a:gd name="connsiteY106" fmla="*/ 333341 h 745688"/>
                <a:gd name="connsiteX107" fmla="*/ 144550 w 531278"/>
                <a:gd name="connsiteY107" fmla="*/ 307528 h 745688"/>
                <a:gd name="connsiteX108" fmla="*/ 196651 w 531278"/>
                <a:gd name="connsiteY108" fmla="*/ 424209 h 745688"/>
                <a:gd name="connsiteX109" fmla="*/ 172458 w 531278"/>
                <a:gd name="connsiteY109" fmla="*/ 452498 h 745688"/>
                <a:gd name="connsiteX110" fmla="*/ 114546 w 531278"/>
                <a:gd name="connsiteY110" fmla="*/ 333341 h 745688"/>
                <a:gd name="connsiteX111" fmla="*/ 72160 w 531278"/>
                <a:gd name="connsiteY111" fmla="*/ 378108 h 745688"/>
                <a:gd name="connsiteX112" fmla="*/ 91876 w 531278"/>
                <a:gd name="connsiteY112" fmla="*/ 356105 h 745688"/>
                <a:gd name="connsiteX113" fmla="*/ 101497 w 531278"/>
                <a:gd name="connsiteY113" fmla="*/ 346104 h 745688"/>
                <a:gd name="connsiteX114" fmla="*/ 160266 w 531278"/>
                <a:gd name="connsiteY114" fmla="*/ 466976 h 745688"/>
                <a:gd name="connsiteX115" fmla="*/ 161123 w 531278"/>
                <a:gd name="connsiteY115" fmla="*/ 466595 h 745688"/>
                <a:gd name="connsiteX116" fmla="*/ 138168 w 531278"/>
                <a:gd name="connsiteY116" fmla="*/ 502124 h 745688"/>
                <a:gd name="connsiteX117" fmla="*/ 72160 w 531278"/>
                <a:gd name="connsiteY117" fmla="*/ 378108 h 745688"/>
                <a:gd name="connsiteX118" fmla="*/ 184650 w 531278"/>
                <a:gd name="connsiteY118" fmla="*/ 587658 h 745688"/>
                <a:gd name="connsiteX119" fmla="*/ 190937 w 531278"/>
                <a:gd name="connsiteY119" fmla="*/ 566036 h 745688"/>
                <a:gd name="connsiteX120" fmla="*/ 323239 w 531278"/>
                <a:gd name="connsiteY120" fmla="*/ 635378 h 745688"/>
                <a:gd name="connsiteX121" fmla="*/ 295045 w 531278"/>
                <a:gd name="connsiteY121" fmla="*/ 664239 h 745688"/>
                <a:gd name="connsiteX122" fmla="*/ 197509 w 531278"/>
                <a:gd name="connsiteY122" fmla="*/ 609470 h 745688"/>
                <a:gd name="connsiteX123" fmla="*/ 184650 w 531278"/>
                <a:gd name="connsiteY123" fmla="*/ 587658 h 745688"/>
                <a:gd name="connsiteX124" fmla="*/ 38632 w 531278"/>
                <a:gd name="connsiteY124" fmla="*/ 420971 h 745688"/>
                <a:gd name="connsiteX125" fmla="*/ 60158 w 531278"/>
                <a:gd name="connsiteY125" fmla="*/ 392300 h 745688"/>
                <a:gd name="connsiteX126" fmla="*/ 128262 w 531278"/>
                <a:gd name="connsiteY126" fmla="*/ 520126 h 745688"/>
                <a:gd name="connsiteX127" fmla="*/ 69874 w 531278"/>
                <a:gd name="connsiteY127" fmla="*/ 485264 h 745688"/>
                <a:gd name="connsiteX128" fmla="*/ 38632 w 531278"/>
                <a:gd name="connsiteY128" fmla="*/ 420971 h 745688"/>
                <a:gd name="connsiteX129" fmla="*/ 27964 w 531278"/>
                <a:gd name="connsiteY129" fmla="*/ 438497 h 745688"/>
                <a:gd name="connsiteX130" fmla="*/ 48919 w 531278"/>
                <a:gd name="connsiteY130" fmla="*/ 481550 h 745688"/>
                <a:gd name="connsiteX131" fmla="*/ 17962 w 531278"/>
                <a:gd name="connsiteY131" fmla="*/ 488503 h 745688"/>
                <a:gd name="connsiteX132" fmla="*/ 27964 w 531278"/>
                <a:gd name="connsiteY132" fmla="*/ 438497 h 7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1278" h="745688">
                  <a:moveTo>
                    <a:pt x="11390" y="503076"/>
                  </a:moveTo>
                  <a:cubicBezTo>
                    <a:pt x="129310" y="471644"/>
                    <a:pt x="201700" y="652428"/>
                    <a:pt x="224560" y="738153"/>
                  </a:cubicBezTo>
                  <a:cubicBezTo>
                    <a:pt x="227131" y="747773"/>
                    <a:pt x="237799" y="747297"/>
                    <a:pt x="243229" y="741677"/>
                  </a:cubicBezTo>
                  <a:cubicBezTo>
                    <a:pt x="245705" y="741487"/>
                    <a:pt x="248277" y="740725"/>
                    <a:pt x="250563" y="738725"/>
                  </a:cubicBezTo>
                  <a:cubicBezTo>
                    <a:pt x="360291" y="642236"/>
                    <a:pt x="455446" y="531175"/>
                    <a:pt x="501451" y="390586"/>
                  </a:cubicBezTo>
                  <a:cubicBezTo>
                    <a:pt x="522121" y="327435"/>
                    <a:pt x="534598" y="260570"/>
                    <a:pt x="530503" y="194085"/>
                  </a:cubicBezTo>
                  <a:cubicBezTo>
                    <a:pt x="526312" y="125981"/>
                    <a:pt x="489831" y="64355"/>
                    <a:pt x="458970" y="5300"/>
                  </a:cubicBezTo>
                  <a:cubicBezTo>
                    <a:pt x="454779" y="-2606"/>
                    <a:pt x="442301" y="-1177"/>
                    <a:pt x="438682" y="6347"/>
                  </a:cubicBezTo>
                  <a:cubicBezTo>
                    <a:pt x="379246" y="128744"/>
                    <a:pt x="239419" y="206468"/>
                    <a:pt x="135406" y="287049"/>
                  </a:cubicBezTo>
                  <a:cubicBezTo>
                    <a:pt x="87971" y="323816"/>
                    <a:pt x="50538" y="368774"/>
                    <a:pt x="19487" y="419828"/>
                  </a:cubicBezTo>
                  <a:cubicBezTo>
                    <a:pt x="6247" y="441640"/>
                    <a:pt x="-8422" y="474311"/>
                    <a:pt x="5866" y="498314"/>
                  </a:cubicBezTo>
                  <a:cubicBezTo>
                    <a:pt x="5389" y="500981"/>
                    <a:pt x="8437" y="503838"/>
                    <a:pt x="11390" y="503076"/>
                  </a:cubicBezTo>
                  <a:close/>
                  <a:moveTo>
                    <a:pt x="241228" y="714626"/>
                  </a:moveTo>
                  <a:cubicBezTo>
                    <a:pt x="233418" y="687956"/>
                    <a:pt x="223607" y="662144"/>
                    <a:pt x="211891" y="637379"/>
                  </a:cubicBezTo>
                  <a:lnTo>
                    <a:pt x="282091" y="676812"/>
                  </a:lnTo>
                  <a:cubicBezTo>
                    <a:pt x="268660" y="689671"/>
                    <a:pt x="254944" y="702339"/>
                    <a:pt x="241228" y="714626"/>
                  </a:cubicBezTo>
                  <a:close/>
                  <a:moveTo>
                    <a:pt x="131024" y="522507"/>
                  </a:moveTo>
                  <a:lnTo>
                    <a:pt x="131596" y="522126"/>
                  </a:lnTo>
                  <a:cubicBezTo>
                    <a:pt x="131596" y="522412"/>
                    <a:pt x="131405" y="522602"/>
                    <a:pt x="131405" y="522793"/>
                  </a:cubicBezTo>
                  <a:cubicBezTo>
                    <a:pt x="131310" y="522698"/>
                    <a:pt x="131119" y="522602"/>
                    <a:pt x="131024" y="522507"/>
                  </a:cubicBezTo>
                  <a:close/>
                  <a:moveTo>
                    <a:pt x="335335" y="622329"/>
                  </a:moveTo>
                  <a:lnTo>
                    <a:pt x="196937" y="549749"/>
                  </a:lnTo>
                  <a:cubicBezTo>
                    <a:pt x="201700" y="538033"/>
                    <a:pt x="207129" y="526889"/>
                    <a:pt x="213225" y="516221"/>
                  </a:cubicBezTo>
                  <a:lnTo>
                    <a:pt x="364101" y="589182"/>
                  </a:lnTo>
                  <a:cubicBezTo>
                    <a:pt x="354766" y="600422"/>
                    <a:pt x="345146" y="611471"/>
                    <a:pt x="335335" y="622329"/>
                  </a:cubicBezTo>
                  <a:close/>
                  <a:moveTo>
                    <a:pt x="375150" y="575371"/>
                  </a:moveTo>
                  <a:lnTo>
                    <a:pt x="222083" y="501266"/>
                  </a:lnTo>
                  <a:cubicBezTo>
                    <a:pt x="228370" y="491265"/>
                    <a:pt x="235228" y="481645"/>
                    <a:pt x="242467" y="472215"/>
                  </a:cubicBezTo>
                  <a:lnTo>
                    <a:pt x="398200" y="544510"/>
                  </a:lnTo>
                  <a:cubicBezTo>
                    <a:pt x="390771" y="554987"/>
                    <a:pt x="383151" y="565274"/>
                    <a:pt x="375150" y="575371"/>
                  </a:cubicBezTo>
                  <a:close/>
                  <a:moveTo>
                    <a:pt x="408202" y="530127"/>
                  </a:moveTo>
                  <a:lnTo>
                    <a:pt x="253516" y="458404"/>
                  </a:lnTo>
                  <a:cubicBezTo>
                    <a:pt x="261231" y="448974"/>
                    <a:pt x="269327" y="439830"/>
                    <a:pt x="277709" y="430877"/>
                  </a:cubicBezTo>
                  <a:lnTo>
                    <a:pt x="429442" y="495837"/>
                  </a:lnTo>
                  <a:cubicBezTo>
                    <a:pt x="422775" y="507458"/>
                    <a:pt x="415726" y="518983"/>
                    <a:pt x="408202" y="530127"/>
                  </a:cubicBezTo>
                  <a:close/>
                  <a:moveTo>
                    <a:pt x="437825" y="480692"/>
                  </a:moveTo>
                  <a:lnTo>
                    <a:pt x="290282" y="417542"/>
                  </a:lnTo>
                  <a:cubicBezTo>
                    <a:pt x="299426" y="408112"/>
                    <a:pt x="308665" y="398777"/>
                    <a:pt x="318000" y="389348"/>
                  </a:cubicBezTo>
                  <a:lnTo>
                    <a:pt x="456875" y="441735"/>
                  </a:lnTo>
                  <a:cubicBezTo>
                    <a:pt x="451064" y="454975"/>
                    <a:pt x="444683" y="467929"/>
                    <a:pt x="437825" y="480692"/>
                  </a:cubicBezTo>
                  <a:close/>
                  <a:moveTo>
                    <a:pt x="473353" y="398968"/>
                  </a:moveTo>
                  <a:cubicBezTo>
                    <a:pt x="470400" y="408017"/>
                    <a:pt x="467066" y="416970"/>
                    <a:pt x="463542" y="425733"/>
                  </a:cubicBezTo>
                  <a:lnTo>
                    <a:pt x="331335" y="375822"/>
                  </a:lnTo>
                  <a:cubicBezTo>
                    <a:pt x="342003" y="364964"/>
                    <a:pt x="352671" y="354105"/>
                    <a:pt x="363053" y="342961"/>
                  </a:cubicBezTo>
                  <a:lnTo>
                    <a:pt x="480306" y="376775"/>
                  </a:lnTo>
                  <a:cubicBezTo>
                    <a:pt x="478115" y="384299"/>
                    <a:pt x="475734" y="391729"/>
                    <a:pt x="473353" y="398968"/>
                  </a:cubicBezTo>
                  <a:close/>
                  <a:moveTo>
                    <a:pt x="500023" y="300670"/>
                  </a:moveTo>
                  <a:lnTo>
                    <a:pt x="406773" y="286763"/>
                  </a:lnTo>
                  <a:cubicBezTo>
                    <a:pt x="413155" y="276000"/>
                    <a:pt x="418870" y="264856"/>
                    <a:pt x="423918" y="253616"/>
                  </a:cubicBezTo>
                  <a:lnTo>
                    <a:pt x="506595" y="253521"/>
                  </a:lnTo>
                  <a:cubicBezTo>
                    <a:pt x="505262" y="269333"/>
                    <a:pt x="502975" y="285049"/>
                    <a:pt x="500023" y="300670"/>
                  </a:cubicBezTo>
                  <a:close/>
                  <a:moveTo>
                    <a:pt x="488974" y="126839"/>
                  </a:moveTo>
                  <a:lnTo>
                    <a:pt x="456970" y="138935"/>
                  </a:lnTo>
                  <a:cubicBezTo>
                    <a:pt x="463066" y="101026"/>
                    <a:pt x="463733" y="72451"/>
                    <a:pt x="464113" y="66164"/>
                  </a:cubicBezTo>
                  <a:cubicBezTo>
                    <a:pt x="472876" y="84833"/>
                    <a:pt x="481639" y="105407"/>
                    <a:pt x="488974" y="126839"/>
                  </a:cubicBezTo>
                  <a:close/>
                  <a:moveTo>
                    <a:pt x="418012" y="83881"/>
                  </a:moveTo>
                  <a:cubicBezTo>
                    <a:pt x="427347" y="72737"/>
                    <a:pt x="436396" y="61402"/>
                    <a:pt x="444206" y="49591"/>
                  </a:cubicBezTo>
                  <a:cubicBezTo>
                    <a:pt x="444778" y="58925"/>
                    <a:pt x="443444" y="84833"/>
                    <a:pt x="432205" y="121219"/>
                  </a:cubicBezTo>
                  <a:lnTo>
                    <a:pt x="418012" y="83881"/>
                  </a:lnTo>
                  <a:close/>
                  <a:moveTo>
                    <a:pt x="494308" y="143222"/>
                  </a:moveTo>
                  <a:cubicBezTo>
                    <a:pt x="497546" y="153890"/>
                    <a:pt x="500308" y="164558"/>
                    <a:pt x="502499" y="175321"/>
                  </a:cubicBezTo>
                  <a:lnTo>
                    <a:pt x="446492" y="188942"/>
                  </a:lnTo>
                  <a:cubicBezTo>
                    <a:pt x="449254" y="178559"/>
                    <a:pt x="451445" y="168463"/>
                    <a:pt x="453445" y="158747"/>
                  </a:cubicBezTo>
                  <a:lnTo>
                    <a:pt x="494308" y="143222"/>
                  </a:lnTo>
                  <a:close/>
                  <a:moveTo>
                    <a:pt x="379246" y="124648"/>
                  </a:moveTo>
                  <a:cubicBezTo>
                    <a:pt x="388199" y="116171"/>
                    <a:pt x="396867" y="107408"/>
                    <a:pt x="405058" y="98454"/>
                  </a:cubicBezTo>
                  <a:lnTo>
                    <a:pt x="423346" y="146365"/>
                  </a:lnTo>
                  <a:cubicBezTo>
                    <a:pt x="418298" y="159319"/>
                    <a:pt x="412012" y="173130"/>
                    <a:pt x="404296" y="187799"/>
                  </a:cubicBezTo>
                  <a:lnTo>
                    <a:pt x="379246" y="124648"/>
                  </a:lnTo>
                  <a:close/>
                  <a:moveTo>
                    <a:pt x="441063" y="207992"/>
                  </a:moveTo>
                  <a:lnTo>
                    <a:pt x="505452" y="192371"/>
                  </a:lnTo>
                  <a:cubicBezTo>
                    <a:pt x="506214" y="198086"/>
                    <a:pt x="506881" y="203705"/>
                    <a:pt x="507262" y="209325"/>
                  </a:cubicBezTo>
                  <a:cubicBezTo>
                    <a:pt x="507833" y="218279"/>
                    <a:pt x="507833" y="227327"/>
                    <a:pt x="507547" y="236376"/>
                  </a:cubicBezTo>
                  <a:lnTo>
                    <a:pt x="431062" y="236471"/>
                  </a:lnTo>
                  <a:cubicBezTo>
                    <a:pt x="434776" y="226946"/>
                    <a:pt x="438205" y="217421"/>
                    <a:pt x="441063" y="207992"/>
                  </a:cubicBezTo>
                  <a:close/>
                  <a:moveTo>
                    <a:pt x="330478" y="167320"/>
                  </a:moveTo>
                  <a:cubicBezTo>
                    <a:pt x="342479" y="157604"/>
                    <a:pt x="354290" y="147603"/>
                    <a:pt x="365720" y="137221"/>
                  </a:cubicBezTo>
                  <a:lnTo>
                    <a:pt x="393533" y="207134"/>
                  </a:lnTo>
                  <a:cubicBezTo>
                    <a:pt x="385723" y="220469"/>
                    <a:pt x="376674" y="234185"/>
                    <a:pt x="366196" y="248473"/>
                  </a:cubicBezTo>
                  <a:lnTo>
                    <a:pt x="330478" y="167320"/>
                  </a:lnTo>
                  <a:close/>
                  <a:moveTo>
                    <a:pt x="496403" y="317529"/>
                  </a:moveTo>
                  <a:cubicBezTo>
                    <a:pt x="493165" y="331912"/>
                    <a:pt x="489355" y="346199"/>
                    <a:pt x="485259" y="360296"/>
                  </a:cubicBezTo>
                  <a:lnTo>
                    <a:pt x="376007" y="328769"/>
                  </a:lnTo>
                  <a:cubicBezTo>
                    <a:pt x="376674" y="328102"/>
                    <a:pt x="377245" y="327435"/>
                    <a:pt x="377912" y="326768"/>
                  </a:cubicBezTo>
                  <a:cubicBezTo>
                    <a:pt x="384675" y="319148"/>
                    <a:pt x="390676" y="310957"/>
                    <a:pt x="396391" y="302670"/>
                  </a:cubicBezTo>
                  <a:lnTo>
                    <a:pt x="496403" y="317529"/>
                  </a:lnTo>
                  <a:close/>
                  <a:moveTo>
                    <a:pt x="293044" y="196847"/>
                  </a:moveTo>
                  <a:cubicBezTo>
                    <a:pt x="300855" y="190847"/>
                    <a:pt x="308761" y="184751"/>
                    <a:pt x="316571" y="178559"/>
                  </a:cubicBezTo>
                  <a:lnTo>
                    <a:pt x="354290" y="264284"/>
                  </a:lnTo>
                  <a:cubicBezTo>
                    <a:pt x="348194" y="272000"/>
                    <a:pt x="341527" y="279905"/>
                    <a:pt x="334573" y="287906"/>
                  </a:cubicBezTo>
                  <a:lnTo>
                    <a:pt x="293044" y="196847"/>
                  </a:lnTo>
                  <a:close/>
                  <a:moveTo>
                    <a:pt x="247896" y="230947"/>
                  </a:moveTo>
                  <a:cubicBezTo>
                    <a:pt x="258088" y="223327"/>
                    <a:pt x="268375" y="215516"/>
                    <a:pt x="278947" y="207611"/>
                  </a:cubicBezTo>
                  <a:lnTo>
                    <a:pt x="321905" y="301718"/>
                  </a:lnTo>
                  <a:cubicBezTo>
                    <a:pt x="312761" y="311433"/>
                    <a:pt x="303046" y="321244"/>
                    <a:pt x="292568" y="331245"/>
                  </a:cubicBezTo>
                  <a:lnTo>
                    <a:pt x="247896" y="230947"/>
                  </a:lnTo>
                  <a:close/>
                  <a:moveTo>
                    <a:pt x="202462" y="264380"/>
                  </a:moveTo>
                  <a:cubicBezTo>
                    <a:pt x="213034" y="256855"/>
                    <a:pt x="223417" y="249235"/>
                    <a:pt x="233704" y="241520"/>
                  </a:cubicBezTo>
                  <a:lnTo>
                    <a:pt x="279329" y="343723"/>
                  </a:lnTo>
                  <a:cubicBezTo>
                    <a:pt x="269232" y="352867"/>
                    <a:pt x="259231" y="362011"/>
                    <a:pt x="249325" y="371345"/>
                  </a:cubicBezTo>
                  <a:lnTo>
                    <a:pt x="202462" y="264380"/>
                  </a:lnTo>
                  <a:close/>
                  <a:moveTo>
                    <a:pt x="158551" y="296574"/>
                  </a:moveTo>
                  <a:cubicBezTo>
                    <a:pt x="168267" y="289145"/>
                    <a:pt x="178173" y="281906"/>
                    <a:pt x="188174" y="274762"/>
                  </a:cubicBezTo>
                  <a:lnTo>
                    <a:pt x="236085" y="384109"/>
                  </a:lnTo>
                  <a:cubicBezTo>
                    <a:pt x="227036" y="392777"/>
                    <a:pt x="218178" y="401635"/>
                    <a:pt x="209510" y="410684"/>
                  </a:cubicBezTo>
                  <a:lnTo>
                    <a:pt x="158551" y="296574"/>
                  </a:lnTo>
                  <a:close/>
                  <a:moveTo>
                    <a:pt x="114546" y="333341"/>
                  </a:moveTo>
                  <a:cubicBezTo>
                    <a:pt x="124166" y="324292"/>
                    <a:pt x="134167" y="315719"/>
                    <a:pt x="144550" y="307528"/>
                  </a:cubicBezTo>
                  <a:lnTo>
                    <a:pt x="196651" y="424209"/>
                  </a:lnTo>
                  <a:cubicBezTo>
                    <a:pt x="188269" y="433353"/>
                    <a:pt x="180268" y="442878"/>
                    <a:pt x="172458" y="452498"/>
                  </a:cubicBezTo>
                  <a:lnTo>
                    <a:pt x="114546" y="333341"/>
                  </a:lnTo>
                  <a:close/>
                  <a:moveTo>
                    <a:pt x="72160" y="378108"/>
                  </a:moveTo>
                  <a:cubicBezTo>
                    <a:pt x="80256" y="368869"/>
                    <a:pt x="87400" y="361058"/>
                    <a:pt x="91876" y="356105"/>
                  </a:cubicBezTo>
                  <a:cubicBezTo>
                    <a:pt x="95020" y="352581"/>
                    <a:pt x="98258" y="349343"/>
                    <a:pt x="101497" y="346104"/>
                  </a:cubicBezTo>
                  <a:lnTo>
                    <a:pt x="160266" y="466976"/>
                  </a:lnTo>
                  <a:lnTo>
                    <a:pt x="161123" y="466595"/>
                  </a:lnTo>
                  <a:cubicBezTo>
                    <a:pt x="152551" y="477740"/>
                    <a:pt x="144073" y="489455"/>
                    <a:pt x="138168" y="502124"/>
                  </a:cubicBezTo>
                  <a:lnTo>
                    <a:pt x="72160" y="378108"/>
                  </a:lnTo>
                  <a:close/>
                  <a:moveTo>
                    <a:pt x="184650" y="587658"/>
                  </a:moveTo>
                  <a:cubicBezTo>
                    <a:pt x="186460" y="580229"/>
                    <a:pt x="188555" y="572990"/>
                    <a:pt x="190937" y="566036"/>
                  </a:cubicBezTo>
                  <a:lnTo>
                    <a:pt x="323239" y="635378"/>
                  </a:lnTo>
                  <a:cubicBezTo>
                    <a:pt x="314000" y="645189"/>
                    <a:pt x="304665" y="654809"/>
                    <a:pt x="295045" y="664239"/>
                  </a:cubicBezTo>
                  <a:lnTo>
                    <a:pt x="197509" y="609470"/>
                  </a:lnTo>
                  <a:cubicBezTo>
                    <a:pt x="193318" y="602136"/>
                    <a:pt x="189222" y="594802"/>
                    <a:pt x="184650" y="587658"/>
                  </a:cubicBezTo>
                  <a:close/>
                  <a:moveTo>
                    <a:pt x="38632" y="420971"/>
                  </a:moveTo>
                  <a:cubicBezTo>
                    <a:pt x="45299" y="410969"/>
                    <a:pt x="52824" y="401254"/>
                    <a:pt x="60158" y="392300"/>
                  </a:cubicBezTo>
                  <a:lnTo>
                    <a:pt x="128262" y="520126"/>
                  </a:lnTo>
                  <a:cubicBezTo>
                    <a:pt x="112260" y="505934"/>
                    <a:pt x="91400" y="491932"/>
                    <a:pt x="69874" y="485264"/>
                  </a:cubicBezTo>
                  <a:lnTo>
                    <a:pt x="38632" y="420971"/>
                  </a:lnTo>
                  <a:close/>
                  <a:moveTo>
                    <a:pt x="27964" y="438497"/>
                  </a:moveTo>
                  <a:lnTo>
                    <a:pt x="48919" y="481550"/>
                  </a:lnTo>
                  <a:cubicBezTo>
                    <a:pt x="38155" y="481073"/>
                    <a:pt x="27678" y="483074"/>
                    <a:pt x="17962" y="488503"/>
                  </a:cubicBezTo>
                  <a:cubicBezTo>
                    <a:pt x="12533" y="474882"/>
                    <a:pt x="17962" y="456880"/>
                    <a:pt x="27964" y="43849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8543874" y="4617087"/>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8550486" y="4521672"/>
              <a:ext cx="24412" cy="24845"/>
            </a:xfrm>
            <a:custGeom>
              <a:avLst/>
              <a:gdLst>
                <a:gd name="connsiteX0" fmla="*/ 5703 w 24412"/>
                <a:gd name="connsiteY0" fmla="*/ 1948 h 24845"/>
                <a:gd name="connsiteX1" fmla="*/ 18752 w 24412"/>
                <a:gd name="connsiteY1" fmla="*/ 22903 h 24845"/>
                <a:gd name="connsiteX2" fmla="*/ 5703 w 24412"/>
                <a:gd name="connsiteY2" fmla="*/ 1948 h 24845"/>
              </a:gdLst>
              <a:ahLst/>
              <a:cxnLst>
                <a:cxn ang="0">
                  <a:pos x="connsiteX0" y="connsiteY0"/>
                </a:cxn>
                <a:cxn ang="0">
                  <a:pos x="connsiteX1" y="connsiteY1"/>
                </a:cxn>
                <a:cxn ang="0">
                  <a:pos x="connsiteX2" y="connsiteY2"/>
                </a:cxn>
              </a:cxnLst>
              <a:rect l="l" t="t" r="r" b="b"/>
              <a:pathLst>
                <a:path w="24412" h="24845">
                  <a:moveTo>
                    <a:pt x="5703" y="1948"/>
                  </a:moveTo>
                  <a:cubicBezTo>
                    <a:pt x="-7823" y="10330"/>
                    <a:pt x="5226" y="31285"/>
                    <a:pt x="18752" y="22903"/>
                  </a:cubicBezTo>
                  <a:cubicBezTo>
                    <a:pt x="32182" y="14426"/>
                    <a:pt x="19228" y="-6434"/>
                    <a:pt x="5703" y="1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8520466" y="4726103"/>
              <a:ext cx="24046" cy="24427"/>
            </a:xfrm>
            <a:custGeom>
              <a:avLst/>
              <a:gdLst>
                <a:gd name="connsiteX0" fmla="*/ 5624 w 24046"/>
                <a:gd name="connsiteY0" fmla="*/ 1924 h 24427"/>
                <a:gd name="connsiteX1" fmla="*/ 18482 w 24046"/>
                <a:gd name="connsiteY1" fmla="*/ 22498 h 24427"/>
                <a:gd name="connsiteX2" fmla="*/ 5624 w 24046"/>
                <a:gd name="connsiteY2" fmla="*/ 1924 h 24427"/>
              </a:gdLst>
              <a:ahLst/>
              <a:cxnLst>
                <a:cxn ang="0">
                  <a:pos x="connsiteX0" y="connsiteY0"/>
                </a:cxn>
                <a:cxn ang="0">
                  <a:pos x="connsiteX1" y="connsiteY1"/>
                </a:cxn>
                <a:cxn ang="0">
                  <a:pos x="connsiteX2" y="connsiteY2"/>
                </a:cxn>
              </a:cxnLst>
              <a:rect l="l" t="t" r="r" b="b"/>
              <a:pathLst>
                <a:path w="24046" h="24427">
                  <a:moveTo>
                    <a:pt x="5624" y="1924"/>
                  </a:moveTo>
                  <a:cubicBezTo>
                    <a:pt x="-7711" y="10211"/>
                    <a:pt x="5148" y="30785"/>
                    <a:pt x="18482" y="22498"/>
                  </a:cubicBezTo>
                  <a:cubicBezTo>
                    <a:pt x="31722" y="14306"/>
                    <a:pt x="18864" y="-6363"/>
                    <a:pt x="5624" y="19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8533817" y="4674325"/>
              <a:ext cx="24412" cy="24878"/>
            </a:xfrm>
            <a:custGeom>
              <a:avLst/>
              <a:gdLst>
                <a:gd name="connsiteX0" fmla="*/ 5703 w 24412"/>
                <a:gd name="connsiteY0" fmla="*/ 1981 h 24878"/>
                <a:gd name="connsiteX1" fmla="*/ 18752 w 24412"/>
                <a:gd name="connsiteY1" fmla="*/ 22936 h 24878"/>
                <a:gd name="connsiteX2" fmla="*/ 5703 w 24412"/>
                <a:gd name="connsiteY2" fmla="*/ 1981 h 24878"/>
              </a:gdLst>
              <a:ahLst/>
              <a:cxnLst>
                <a:cxn ang="0">
                  <a:pos x="connsiteX0" y="connsiteY0"/>
                </a:cxn>
                <a:cxn ang="0">
                  <a:pos x="connsiteX1" y="connsiteY1"/>
                </a:cxn>
                <a:cxn ang="0">
                  <a:pos x="connsiteX2" y="connsiteY2"/>
                </a:cxn>
              </a:cxnLst>
              <a:rect l="l" t="t" r="r" b="b"/>
              <a:pathLst>
                <a:path w="24412" h="24878">
                  <a:moveTo>
                    <a:pt x="5703" y="1981"/>
                  </a:moveTo>
                  <a:cubicBezTo>
                    <a:pt x="-7823" y="10363"/>
                    <a:pt x="5226" y="31318"/>
                    <a:pt x="18752" y="22936"/>
                  </a:cubicBezTo>
                  <a:cubicBezTo>
                    <a:pt x="32182"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8496715" y="4769384"/>
              <a:ext cx="23349" cy="23781"/>
            </a:xfrm>
            <a:custGeom>
              <a:avLst/>
              <a:gdLst>
                <a:gd name="connsiteX0" fmla="*/ 5466 w 23349"/>
                <a:gd name="connsiteY0" fmla="*/ 1886 h 23781"/>
                <a:gd name="connsiteX1" fmla="*/ 17944 w 23349"/>
                <a:gd name="connsiteY1" fmla="*/ 21889 h 23781"/>
                <a:gd name="connsiteX2" fmla="*/ 5466 w 23349"/>
                <a:gd name="connsiteY2" fmla="*/ 1886 h 23781"/>
              </a:gdLst>
              <a:ahLst/>
              <a:cxnLst>
                <a:cxn ang="0">
                  <a:pos x="connsiteX0" y="connsiteY0"/>
                </a:cxn>
                <a:cxn ang="0">
                  <a:pos x="connsiteX1" y="connsiteY1"/>
                </a:cxn>
                <a:cxn ang="0">
                  <a:pos x="connsiteX2" y="connsiteY2"/>
                </a:cxn>
              </a:cxnLst>
              <a:rect l="l" t="t" r="r" b="b"/>
              <a:pathLst>
                <a:path w="23349" h="23781">
                  <a:moveTo>
                    <a:pt x="5466" y="1886"/>
                  </a:moveTo>
                  <a:cubicBezTo>
                    <a:pt x="-7488" y="9983"/>
                    <a:pt x="4990" y="29985"/>
                    <a:pt x="17944" y="21889"/>
                  </a:cubicBezTo>
                  <a:cubicBezTo>
                    <a:pt x="30803" y="13888"/>
                    <a:pt x="18325" y="-6210"/>
                    <a:pt x="5466" y="18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6341442" y="4019553"/>
              <a:ext cx="2415934" cy="1971111"/>
            </a:xfrm>
            <a:custGeom>
              <a:avLst/>
              <a:gdLst>
                <a:gd name="connsiteX0" fmla="*/ 2325142 w 2415934"/>
                <a:gd name="connsiteY0" fmla="*/ 8768 h 1971111"/>
                <a:gd name="connsiteX1" fmla="*/ 2155692 w 2415934"/>
                <a:gd name="connsiteY1" fmla="*/ 101541 h 1971111"/>
                <a:gd name="connsiteX2" fmla="*/ 2155120 w 2415934"/>
                <a:gd name="connsiteY2" fmla="*/ 102303 h 1971111"/>
                <a:gd name="connsiteX3" fmla="*/ 1946904 w 2415934"/>
                <a:gd name="connsiteY3" fmla="*/ 347477 h 1971111"/>
                <a:gd name="connsiteX4" fmla="*/ 1695253 w 2415934"/>
                <a:gd name="connsiteY4" fmla="*/ 576934 h 1971111"/>
                <a:gd name="connsiteX5" fmla="*/ 1548473 w 2415934"/>
                <a:gd name="connsiteY5" fmla="*/ 1083855 h 1971111"/>
                <a:gd name="connsiteX6" fmla="*/ 1529804 w 2415934"/>
                <a:gd name="connsiteY6" fmla="*/ 1069472 h 1971111"/>
                <a:gd name="connsiteX7" fmla="*/ 1466748 w 2415934"/>
                <a:gd name="connsiteY7" fmla="*/ 1033563 h 1971111"/>
                <a:gd name="connsiteX8" fmla="*/ 1402264 w 2415934"/>
                <a:gd name="connsiteY8" fmla="*/ 966411 h 1971111"/>
                <a:gd name="connsiteX9" fmla="*/ 1370641 w 2415934"/>
                <a:gd name="connsiteY9" fmla="*/ 924216 h 1971111"/>
                <a:gd name="connsiteX10" fmla="*/ 1328922 w 2415934"/>
                <a:gd name="connsiteY10" fmla="*/ 896688 h 1971111"/>
                <a:gd name="connsiteX11" fmla="*/ 1326064 w 2415934"/>
                <a:gd name="connsiteY11" fmla="*/ 884211 h 1971111"/>
                <a:gd name="connsiteX12" fmla="*/ 1307681 w 2415934"/>
                <a:gd name="connsiteY12" fmla="*/ 874400 h 1971111"/>
                <a:gd name="connsiteX13" fmla="*/ 1313682 w 2415934"/>
                <a:gd name="connsiteY13" fmla="*/ 658659 h 1971111"/>
                <a:gd name="connsiteX14" fmla="*/ 1334160 w 2415934"/>
                <a:gd name="connsiteY14" fmla="*/ 660659 h 1971111"/>
                <a:gd name="connsiteX15" fmla="*/ 1339685 w 2415934"/>
                <a:gd name="connsiteY15" fmla="*/ 636942 h 1971111"/>
                <a:gd name="connsiteX16" fmla="*/ 1315872 w 2415934"/>
                <a:gd name="connsiteY16" fmla="*/ 631417 h 1971111"/>
                <a:gd name="connsiteX17" fmla="*/ 1310348 w 2415934"/>
                <a:gd name="connsiteY17" fmla="*/ 655230 h 1971111"/>
                <a:gd name="connsiteX18" fmla="*/ 1310634 w 2415934"/>
                <a:gd name="connsiteY18" fmla="*/ 655515 h 1971111"/>
                <a:gd name="connsiteX19" fmla="*/ 1303204 w 2415934"/>
                <a:gd name="connsiteY19" fmla="*/ 874781 h 1971111"/>
                <a:gd name="connsiteX20" fmla="*/ 1296346 w 2415934"/>
                <a:gd name="connsiteY20" fmla="*/ 877353 h 1971111"/>
                <a:gd name="connsiteX21" fmla="*/ 1286726 w 2415934"/>
                <a:gd name="connsiteY21" fmla="*/ 899927 h 1971111"/>
                <a:gd name="connsiteX22" fmla="*/ 1275677 w 2415934"/>
                <a:gd name="connsiteY22" fmla="*/ 905356 h 1971111"/>
                <a:gd name="connsiteX23" fmla="*/ 1272915 w 2415934"/>
                <a:gd name="connsiteY23" fmla="*/ 907452 h 1971111"/>
                <a:gd name="connsiteX24" fmla="*/ 1269772 w 2415934"/>
                <a:gd name="connsiteY24" fmla="*/ 908976 h 1971111"/>
                <a:gd name="connsiteX25" fmla="*/ 1255865 w 2415934"/>
                <a:gd name="connsiteY25" fmla="*/ 920691 h 1971111"/>
                <a:gd name="connsiteX26" fmla="*/ 1230433 w 2415934"/>
                <a:gd name="connsiteY26" fmla="*/ 918310 h 1971111"/>
                <a:gd name="connsiteX27" fmla="*/ 1228147 w 2415934"/>
                <a:gd name="connsiteY27" fmla="*/ 920501 h 1971111"/>
                <a:gd name="connsiteX28" fmla="*/ 1028694 w 2415934"/>
                <a:gd name="connsiteY28" fmla="*/ 831061 h 1971111"/>
                <a:gd name="connsiteX29" fmla="*/ 1028598 w 2415934"/>
                <a:gd name="connsiteY29" fmla="*/ 830680 h 1971111"/>
                <a:gd name="connsiteX30" fmla="*/ 1004881 w 2415934"/>
                <a:gd name="connsiteY30" fmla="*/ 825156 h 1971111"/>
                <a:gd name="connsiteX31" fmla="*/ 999357 w 2415934"/>
                <a:gd name="connsiteY31" fmla="*/ 848968 h 1971111"/>
                <a:gd name="connsiteX32" fmla="*/ 1023169 w 2415934"/>
                <a:gd name="connsiteY32" fmla="*/ 854493 h 1971111"/>
                <a:gd name="connsiteX33" fmla="*/ 1030313 w 2415934"/>
                <a:gd name="connsiteY33" fmla="*/ 835252 h 1971111"/>
                <a:gd name="connsiteX34" fmla="*/ 1225099 w 2415934"/>
                <a:gd name="connsiteY34" fmla="*/ 923454 h 1971111"/>
                <a:gd name="connsiteX35" fmla="*/ 1223575 w 2415934"/>
                <a:gd name="connsiteY35" fmla="*/ 948028 h 1971111"/>
                <a:gd name="connsiteX36" fmla="*/ 1237768 w 2415934"/>
                <a:gd name="connsiteY36" fmla="*/ 957648 h 1971111"/>
                <a:gd name="connsiteX37" fmla="*/ 1244816 w 2415934"/>
                <a:gd name="connsiteY37" fmla="*/ 1002511 h 1971111"/>
                <a:gd name="connsiteX38" fmla="*/ 1268724 w 2415934"/>
                <a:gd name="connsiteY38" fmla="*/ 1049469 h 1971111"/>
                <a:gd name="connsiteX39" fmla="*/ 1300537 w 2415934"/>
                <a:gd name="connsiteY39" fmla="*/ 1137004 h 1971111"/>
                <a:gd name="connsiteX40" fmla="*/ 1305014 w 2415934"/>
                <a:gd name="connsiteY40" fmla="*/ 1209394 h 1971111"/>
                <a:gd name="connsiteX41" fmla="*/ 1310157 w 2415934"/>
                <a:gd name="connsiteY41" fmla="*/ 1234255 h 1971111"/>
                <a:gd name="connsiteX42" fmla="*/ 788568 w 2415934"/>
                <a:gd name="connsiteY42" fmla="*/ 1141671 h 1971111"/>
                <a:gd name="connsiteX43" fmla="*/ 471672 w 2415934"/>
                <a:gd name="connsiteY43" fmla="*/ 1266449 h 1971111"/>
                <a:gd name="connsiteX44" fmla="*/ 159823 w 2415934"/>
                <a:gd name="connsiteY44" fmla="*/ 1345316 h 1971111"/>
                <a:gd name="connsiteX45" fmla="*/ 158871 w 2415934"/>
                <a:gd name="connsiteY45" fmla="*/ 1345506 h 1971111"/>
                <a:gd name="connsiteX46" fmla="*/ 851 w 2415934"/>
                <a:gd name="connsiteY46" fmla="*/ 1456759 h 1971111"/>
                <a:gd name="connsiteX47" fmla="*/ 117342 w 2415934"/>
                <a:gd name="connsiteY47" fmla="*/ 1609921 h 1971111"/>
                <a:gd name="connsiteX48" fmla="*/ 217735 w 2415934"/>
                <a:gd name="connsiteY48" fmla="*/ 1507146 h 1971111"/>
                <a:gd name="connsiteX49" fmla="*/ 209163 w 2415934"/>
                <a:gd name="connsiteY49" fmla="*/ 1482571 h 1971111"/>
                <a:gd name="connsiteX50" fmla="*/ 302412 w 2415934"/>
                <a:gd name="connsiteY50" fmla="*/ 1579059 h 1971111"/>
                <a:gd name="connsiteX51" fmla="*/ 363277 w 2415934"/>
                <a:gd name="connsiteY51" fmla="*/ 1664689 h 1971111"/>
                <a:gd name="connsiteX52" fmla="*/ 508343 w 2415934"/>
                <a:gd name="connsiteY52" fmla="*/ 1790991 h 1971111"/>
                <a:gd name="connsiteX53" fmla="*/ 691890 w 2415934"/>
                <a:gd name="connsiteY53" fmla="*/ 1824042 h 1971111"/>
                <a:gd name="connsiteX54" fmla="*/ 852862 w 2415934"/>
                <a:gd name="connsiteY54" fmla="*/ 1764702 h 1971111"/>
                <a:gd name="connsiteX55" fmla="*/ 1074890 w 2415934"/>
                <a:gd name="connsiteY55" fmla="*/ 1968156 h 1971111"/>
                <a:gd name="connsiteX56" fmla="*/ 1330636 w 2415934"/>
                <a:gd name="connsiteY56" fmla="*/ 1891098 h 1971111"/>
                <a:gd name="connsiteX57" fmla="*/ 1461414 w 2415934"/>
                <a:gd name="connsiteY57" fmla="*/ 1639924 h 1971111"/>
                <a:gd name="connsiteX58" fmla="*/ 1436268 w 2415934"/>
                <a:gd name="connsiteY58" fmla="*/ 1475142 h 1971111"/>
                <a:gd name="connsiteX59" fmla="*/ 1402074 w 2415934"/>
                <a:gd name="connsiteY59" fmla="*/ 1403133 h 1971111"/>
                <a:gd name="connsiteX60" fmla="*/ 1370736 w 2415934"/>
                <a:gd name="connsiteY60" fmla="*/ 1348555 h 1971111"/>
                <a:gd name="connsiteX61" fmla="*/ 1461891 w 2415934"/>
                <a:gd name="connsiteY61" fmla="*/ 1414372 h 1971111"/>
                <a:gd name="connsiteX62" fmla="*/ 1672869 w 2415934"/>
                <a:gd name="connsiteY62" fmla="*/ 1699741 h 1971111"/>
                <a:gd name="connsiteX63" fmla="*/ 1809553 w 2415934"/>
                <a:gd name="connsiteY63" fmla="*/ 1772608 h 1971111"/>
                <a:gd name="connsiteX64" fmla="*/ 1810792 w 2415934"/>
                <a:gd name="connsiteY64" fmla="*/ 1770798 h 1971111"/>
                <a:gd name="connsiteX65" fmla="*/ 1812982 w 2415934"/>
                <a:gd name="connsiteY65" fmla="*/ 1770512 h 1971111"/>
                <a:gd name="connsiteX66" fmla="*/ 1807839 w 2415934"/>
                <a:gd name="connsiteY66" fmla="*/ 1615731 h 1971111"/>
                <a:gd name="connsiteX67" fmla="*/ 1644676 w 2415934"/>
                <a:gd name="connsiteY67" fmla="*/ 1300548 h 1971111"/>
                <a:gd name="connsiteX68" fmla="*/ 1626483 w 2415934"/>
                <a:gd name="connsiteY68" fmla="*/ 1191582 h 1971111"/>
                <a:gd name="connsiteX69" fmla="*/ 1660297 w 2415934"/>
                <a:gd name="connsiteY69" fmla="*/ 1242351 h 1971111"/>
                <a:gd name="connsiteX70" fmla="*/ 1709826 w 2415934"/>
                <a:gd name="connsiteY70" fmla="*/ 1304835 h 1971111"/>
                <a:gd name="connsiteX71" fmla="*/ 1846701 w 2415934"/>
                <a:gd name="connsiteY71" fmla="*/ 1400085 h 1971111"/>
                <a:gd name="connsiteX72" fmla="*/ 2129784 w 2415934"/>
                <a:gd name="connsiteY72" fmla="*/ 1393417 h 1971111"/>
                <a:gd name="connsiteX73" fmla="*/ 2311711 w 2415934"/>
                <a:gd name="connsiteY73" fmla="*/ 1197869 h 1971111"/>
                <a:gd name="connsiteX74" fmla="*/ 2226939 w 2415934"/>
                <a:gd name="connsiteY74" fmla="*/ 908976 h 1971111"/>
                <a:gd name="connsiteX75" fmla="*/ 2351145 w 2415934"/>
                <a:gd name="connsiteY75" fmla="*/ 790580 h 1971111"/>
                <a:gd name="connsiteX76" fmla="*/ 2402389 w 2415934"/>
                <a:gd name="connsiteY76" fmla="*/ 611224 h 1971111"/>
                <a:gd name="connsiteX77" fmla="*/ 2352955 w 2415934"/>
                <a:gd name="connsiteY77" fmla="*/ 425391 h 1971111"/>
                <a:gd name="connsiteX78" fmla="*/ 2302853 w 2415934"/>
                <a:gd name="connsiteY78" fmla="*/ 332999 h 1971111"/>
                <a:gd name="connsiteX79" fmla="*/ 2257800 w 2415934"/>
                <a:gd name="connsiteY79" fmla="*/ 208983 h 1971111"/>
                <a:gd name="connsiteX80" fmla="*/ 2274850 w 2415934"/>
                <a:gd name="connsiteY80" fmla="*/ 225747 h 1971111"/>
                <a:gd name="connsiteX81" fmla="*/ 2411343 w 2415934"/>
                <a:gd name="connsiteY81" fmla="*/ 180885 h 1971111"/>
                <a:gd name="connsiteX82" fmla="*/ 2325142 w 2415934"/>
                <a:gd name="connsiteY82" fmla="*/ 8768 h 1971111"/>
                <a:gd name="connsiteX83" fmla="*/ 1249578 w 2415934"/>
                <a:gd name="connsiteY83" fmla="*/ 1239779 h 1971111"/>
                <a:gd name="connsiteX84" fmla="*/ 1242149 w 2415934"/>
                <a:gd name="connsiteY84" fmla="*/ 1290833 h 1971111"/>
                <a:gd name="connsiteX85" fmla="*/ 1305490 w 2415934"/>
                <a:gd name="connsiteY85" fmla="*/ 1360270 h 1971111"/>
                <a:gd name="connsiteX86" fmla="*/ 1301014 w 2415934"/>
                <a:gd name="connsiteY86" fmla="*/ 1369795 h 1971111"/>
                <a:gd name="connsiteX87" fmla="*/ 1295108 w 2415934"/>
                <a:gd name="connsiteY87" fmla="*/ 1380844 h 1971111"/>
                <a:gd name="connsiteX88" fmla="*/ 1219575 w 2415934"/>
                <a:gd name="connsiteY88" fmla="*/ 1304454 h 1971111"/>
                <a:gd name="connsiteX89" fmla="*/ 1226433 w 2415934"/>
                <a:gd name="connsiteY89" fmla="*/ 1230444 h 1971111"/>
                <a:gd name="connsiteX90" fmla="*/ 1249578 w 2415934"/>
                <a:gd name="connsiteY90" fmla="*/ 1239779 h 1971111"/>
                <a:gd name="connsiteX91" fmla="*/ 1177093 w 2415934"/>
                <a:gd name="connsiteY91" fmla="*/ 1280451 h 1971111"/>
                <a:gd name="connsiteX92" fmla="*/ 1188809 w 2415934"/>
                <a:gd name="connsiteY92" fmla="*/ 1282070 h 1971111"/>
                <a:gd name="connsiteX93" fmla="*/ 1193476 w 2415934"/>
                <a:gd name="connsiteY93" fmla="*/ 1301501 h 1971111"/>
                <a:gd name="connsiteX94" fmla="*/ 1180713 w 2415934"/>
                <a:gd name="connsiteY94" fmla="*/ 1302358 h 1971111"/>
                <a:gd name="connsiteX95" fmla="*/ 1161282 w 2415934"/>
                <a:gd name="connsiteY95" fmla="*/ 1303882 h 1971111"/>
                <a:gd name="connsiteX96" fmla="*/ 1160043 w 2415934"/>
                <a:gd name="connsiteY96" fmla="*/ 1298358 h 1971111"/>
                <a:gd name="connsiteX97" fmla="*/ 1157376 w 2415934"/>
                <a:gd name="connsiteY97" fmla="*/ 1279117 h 1971111"/>
                <a:gd name="connsiteX98" fmla="*/ 1177093 w 2415934"/>
                <a:gd name="connsiteY98" fmla="*/ 1280451 h 1971111"/>
                <a:gd name="connsiteX99" fmla="*/ 1156614 w 2415934"/>
                <a:gd name="connsiteY99" fmla="*/ 1264068 h 1971111"/>
                <a:gd name="connsiteX100" fmla="*/ 1158139 w 2415934"/>
                <a:gd name="connsiteY100" fmla="*/ 1243780 h 1971111"/>
                <a:gd name="connsiteX101" fmla="*/ 1162615 w 2415934"/>
                <a:gd name="connsiteY101" fmla="*/ 1242160 h 1971111"/>
                <a:gd name="connsiteX102" fmla="*/ 1180237 w 2415934"/>
                <a:gd name="connsiteY102" fmla="*/ 1246351 h 1971111"/>
                <a:gd name="connsiteX103" fmla="*/ 1191190 w 2415934"/>
                <a:gd name="connsiteY103" fmla="*/ 1250447 h 1971111"/>
                <a:gd name="connsiteX104" fmla="*/ 1188047 w 2415934"/>
                <a:gd name="connsiteY104" fmla="*/ 1270450 h 1971111"/>
                <a:gd name="connsiteX105" fmla="*/ 1176903 w 2415934"/>
                <a:gd name="connsiteY105" fmla="*/ 1268259 h 1971111"/>
                <a:gd name="connsiteX106" fmla="*/ 1156614 w 2415934"/>
                <a:gd name="connsiteY106" fmla="*/ 1264068 h 1971111"/>
                <a:gd name="connsiteX107" fmla="*/ 1187285 w 2415934"/>
                <a:gd name="connsiteY107" fmla="*/ 1313121 h 1971111"/>
                <a:gd name="connsiteX108" fmla="*/ 1197667 w 2415934"/>
                <a:gd name="connsiteY108" fmla="*/ 1311407 h 1971111"/>
                <a:gd name="connsiteX109" fmla="*/ 1206906 w 2415934"/>
                <a:gd name="connsiteY109" fmla="*/ 1329314 h 1971111"/>
                <a:gd name="connsiteX110" fmla="*/ 1175950 w 2415934"/>
                <a:gd name="connsiteY110" fmla="*/ 1342077 h 1971111"/>
                <a:gd name="connsiteX111" fmla="*/ 1165092 w 2415934"/>
                <a:gd name="connsiteY111" fmla="*/ 1317693 h 1971111"/>
                <a:gd name="connsiteX112" fmla="*/ 1187285 w 2415934"/>
                <a:gd name="connsiteY112" fmla="*/ 1313121 h 1971111"/>
                <a:gd name="connsiteX113" fmla="*/ 1201382 w 2415934"/>
                <a:gd name="connsiteY113" fmla="*/ 1350079 h 1971111"/>
                <a:gd name="connsiteX114" fmla="*/ 1215003 w 2415934"/>
                <a:gd name="connsiteY114" fmla="*/ 1342077 h 1971111"/>
                <a:gd name="connsiteX115" fmla="*/ 1223480 w 2415934"/>
                <a:gd name="connsiteY115" fmla="*/ 1353317 h 1971111"/>
                <a:gd name="connsiteX116" fmla="*/ 1198715 w 2415934"/>
                <a:gd name="connsiteY116" fmla="*/ 1372367 h 1971111"/>
                <a:gd name="connsiteX117" fmla="*/ 1185666 w 2415934"/>
                <a:gd name="connsiteY117" fmla="*/ 1357413 h 1971111"/>
                <a:gd name="connsiteX118" fmla="*/ 1201382 w 2415934"/>
                <a:gd name="connsiteY118" fmla="*/ 1350079 h 1971111"/>
                <a:gd name="connsiteX119" fmla="*/ 1224718 w 2415934"/>
                <a:gd name="connsiteY119" fmla="*/ 1370748 h 1971111"/>
                <a:gd name="connsiteX120" fmla="*/ 1233100 w 2415934"/>
                <a:gd name="connsiteY120" fmla="*/ 1364366 h 1971111"/>
                <a:gd name="connsiteX121" fmla="*/ 1247102 w 2415934"/>
                <a:gd name="connsiteY121" fmla="*/ 1377892 h 1971111"/>
                <a:gd name="connsiteX122" fmla="*/ 1243101 w 2415934"/>
                <a:gd name="connsiteY122" fmla="*/ 1383130 h 1971111"/>
                <a:gd name="connsiteX123" fmla="*/ 1234719 w 2415934"/>
                <a:gd name="connsiteY123" fmla="*/ 1394751 h 1971111"/>
                <a:gd name="connsiteX124" fmla="*/ 1230433 w 2415934"/>
                <a:gd name="connsiteY124" fmla="*/ 1398656 h 1971111"/>
                <a:gd name="connsiteX125" fmla="*/ 1210431 w 2415934"/>
                <a:gd name="connsiteY125" fmla="*/ 1383416 h 1971111"/>
                <a:gd name="connsiteX126" fmla="*/ 1224718 w 2415934"/>
                <a:gd name="connsiteY126" fmla="*/ 1370748 h 1971111"/>
                <a:gd name="connsiteX127" fmla="*/ 1249578 w 2415934"/>
                <a:gd name="connsiteY127" fmla="*/ 1395703 h 1971111"/>
                <a:gd name="connsiteX128" fmla="*/ 1256341 w 2415934"/>
                <a:gd name="connsiteY128" fmla="*/ 1385416 h 1971111"/>
                <a:gd name="connsiteX129" fmla="*/ 1283011 w 2415934"/>
                <a:gd name="connsiteY129" fmla="*/ 1401609 h 1971111"/>
                <a:gd name="connsiteX130" fmla="*/ 1268724 w 2415934"/>
                <a:gd name="connsiteY130" fmla="*/ 1422564 h 1971111"/>
                <a:gd name="connsiteX131" fmla="*/ 1241482 w 2415934"/>
                <a:gd name="connsiteY131" fmla="*/ 1406085 h 1971111"/>
                <a:gd name="connsiteX132" fmla="*/ 1249578 w 2415934"/>
                <a:gd name="connsiteY132" fmla="*/ 1395703 h 1971111"/>
                <a:gd name="connsiteX133" fmla="*/ 1166806 w 2415934"/>
                <a:gd name="connsiteY133" fmla="*/ 1217586 h 1971111"/>
                <a:gd name="connsiteX134" fmla="*/ 1170807 w 2415934"/>
                <a:gd name="connsiteY134" fmla="*/ 1208918 h 1971111"/>
                <a:gd name="connsiteX135" fmla="*/ 1208049 w 2415934"/>
                <a:gd name="connsiteY135" fmla="*/ 1223205 h 1971111"/>
                <a:gd name="connsiteX136" fmla="*/ 1208812 w 2415934"/>
                <a:gd name="connsiteY136" fmla="*/ 1223491 h 1971111"/>
                <a:gd name="connsiteX137" fmla="*/ 1194333 w 2415934"/>
                <a:gd name="connsiteY137" fmla="*/ 1242637 h 1971111"/>
                <a:gd name="connsiteX138" fmla="*/ 1180141 w 2415934"/>
                <a:gd name="connsiteY138" fmla="*/ 1234731 h 1971111"/>
                <a:gd name="connsiteX139" fmla="*/ 1167854 w 2415934"/>
                <a:gd name="connsiteY139" fmla="*/ 1229968 h 1971111"/>
                <a:gd name="connsiteX140" fmla="*/ 1162139 w 2415934"/>
                <a:gd name="connsiteY140" fmla="*/ 1228444 h 1971111"/>
                <a:gd name="connsiteX141" fmla="*/ 1166806 w 2415934"/>
                <a:gd name="connsiteY141" fmla="*/ 1217586 h 1971111"/>
                <a:gd name="connsiteX142" fmla="*/ 284982 w 2415934"/>
                <a:gd name="connsiteY142" fmla="*/ 1373319 h 1971111"/>
                <a:gd name="connsiteX143" fmla="*/ 291744 w 2415934"/>
                <a:gd name="connsiteY143" fmla="*/ 1367319 h 1971111"/>
                <a:gd name="connsiteX144" fmla="*/ 303365 w 2415934"/>
                <a:gd name="connsiteY144" fmla="*/ 1371700 h 1971111"/>
                <a:gd name="connsiteX145" fmla="*/ 316986 w 2415934"/>
                <a:gd name="connsiteY145" fmla="*/ 1363223 h 1971111"/>
                <a:gd name="connsiteX146" fmla="*/ 317367 w 2415934"/>
                <a:gd name="connsiteY146" fmla="*/ 1361699 h 1971111"/>
                <a:gd name="connsiteX147" fmla="*/ 323844 w 2415934"/>
                <a:gd name="connsiteY147" fmla="*/ 1366366 h 1971111"/>
                <a:gd name="connsiteX148" fmla="*/ 337655 w 2415934"/>
                <a:gd name="connsiteY148" fmla="*/ 1362651 h 1971111"/>
                <a:gd name="connsiteX149" fmla="*/ 343751 w 2415934"/>
                <a:gd name="connsiteY149" fmla="*/ 1350745 h 1971111"/>
                <a:gd name="connsiteX150" fmla="*/ 353657 w 2415934"/>
                <a:gd name="connsiteY150" fmla="*/ 1355508 h 1971111"/>
                <a:gd name="connsiteX151" fmla="*/ 363944 w 2415934"/>
                <a:gd name="connsiteY151" fmla="*/ 1346935 h 1971111"/>
                <a:gd name="connsiteX152" fmla="*/ 370802 w 2415934"/>
                <a:gd name="connsiteY152" fmla="*/ 1346364 h 1971111"/>
                <a:gd name="connsiteX153" fmla="*/ 381279 w 2415934"/>
                <a:gd name="connsiteY153" fmla="*/ 1343221 h 1971111"/>
                <a:gd name="connsiteX154" fmla="*/ 395376 w 2415934"/>
                <a:gd name="connsiteY154" fmla="*/ 1340077 h 1971111"/>
                <a:gd name="connsiteX155" fmla="*/ 411093 w 2415934"/>
                <a:gd name="connsiteY155" fmla="*/ 1333029 h 1971111"/>
                <a:gd name="connsiteX156" fmla="*/ 422618 w 2415934"/>
                <a:gd name="connsiteY156" fmla="*/ 1334172 h 1971111"/>
                <a:gd name="connsiteX157" fmla="*/ 435477 w 2415934"/>
                <a:gd name="connsiteY157" fmla="*/ 1326171 h 1971111"/>
                <a:gd name="connsiteX158" fmla="*/ 442525 w 2415934"/>
                <a:gd name="connsiteY158" fmla="*/ 1325790 h 1971111"/>
                <a:gd name="connsiteX159" fmla="*/ 457956 w 2415934"/>
                <a:gd name="connsiteY159" fmla="*/ 1318837 h 1971111"/>
                <a:gd name="connsiteX160" fmla="*/ 479196 w 2415934"/>
                <a:gd name="connsiteY160" fmla="*/ 1310455 h 1971111"/>
                <a:gd name="connsiteX161" fmla="*/ 496913 w 2415934"/>
                <a:gd name="connsiteY161" fmla="*/ 1306263 h 1971111"/>
                <a:gd name="connsiteX162" fmla="*/ 509391 w 2415934"/>
                <a:gd name="connsiteY162" fmla="*/ 1298453 h 1971111"/>
                <a:gd name="connsiteX163" fmla="*/ 509486 w 2415934"/>
                <a:gd name="connsiteY163" fmla="*/ 1291214 h 1971111"/>
                <a:gd name="connsiteX164" fmla="*/ 516534 w 2415934"/>
                <a:gd name="connsiteY164" fmla="*/ 1292452 h 1971111"/>
                <a:gd name="connsiteX165" fmla="*/ 529774 w 2415934"/>
                <a:gd name="connsiteY165" fmla="*/ 1283594 h 1971111"/>
                <a:gd name="connsiteX166" fmla="*/ 544919 w 2415934"/>
                <a:gd name="connsiteY166" fmla="*/ 1277974 h 1971111"/>
                <a:gd name="connsiteX167" fmla="*/ 566922 w 2415934"/>
                <a:gd name="connsiteY167" fmla="*/ 1267973 h 1971111"/>
                <a:gd name="connsiteX168" fmla="*/ 579780 w 2415934"/>
                <a:gd name="connsiteY168" fmla="*/ 1264163 h 1971111"/>
                <a:gd name="connsiteX169" fmla="*/ 598926 w 2415934"/>
                <a:gd name="connsiteY169" fmla="*/ 1254352 h 1971111"/>
                <a:gd name="connsiteX170" fmla="*/ 605879 w 2415934"/>
                <a:gd name="connsiteY170" fmla="*/ 1250066 h 1971111"/>
                <a:gd name="connsiteX171" fmla="*/ 610641 w 2415934"/>
                <a:gd name="connsiteY171" fmla="*/ 1238541 h 1971111"/>
                <a:gd name="connsiteX172" fmla="*/ 618357 w 2415934"/>
                <a:gd name="connsiteY172" fmla="*/ 1239588 h 1971111"/>
                <a:gd name="connsiteX173" fmla="*/ 631025 w 2415934"/>
                <a:gd name="connsiteY173" fmla="*/ 1240255 h 1971111"/>
                <a:gd name="connsiteX174" fmla="*/ 639978 w 2415934"/>
                <a:gd name="connsiteY174" fmla="*/ 1234635 h 1971111"/>
                <a:gd name="connsiteX175" fmla="*/ 641217 w 2415934"/>
                <a:gd name="connsiteY175" fmla="*/ 1231588 h 1971111"/>
                <a:gd name="connsiteX176" fmla="*/ 644455 w 2415934"/>
                <a:gd name="connsiteY176" fmla="*/ 1233588 h 1971111"/>
                <a:gd name="connsiteX177" fmla="*/ 658552 w 2415934"/>
                <a:gd name="connsiteY177" fmla="*/ 1229397 h 1971111"/>
                <a:gd name="connsiteX178" fmla="*/ 682174 w 2415934"/>
                <a:gd name="connsiteY178" fmla="*/ 1222634 h 1971111"/>
                <a:gd name="connsiteX179" fmla="*/ 688556 w 2415934"/>
                <a:gd name="connsiteY179" fmla="*/ 1211394 h 1971111"/>
                <a:gd name="connsiteX180" fmla="*/ 699319 w 2415934"/>
                <a:gd name="connsiteY180" fmla="*/ 1211776 h 1971111"/>
                <a:gd name="connsiteX181" fmla="*/ 725513 w 2415934"/>
                <a:gd name="connsiteY181" fmla="*/ 1199488 h 1971111"/>
                <a:gd name="connsiteX182" fmla="*/ 754469 w 2415934"/>
                <a:gd name="connsiteY182" fmla="*/ 1189106 h 1971111"/>
                <a:gd name="connsiteX183" fmla="*/ 765708 w 2415934"/>
                <a:gd name="connsiteY183" fmla="*/ 1185772 h 1971111"/>
                <a:gd name="connsiteX184" fmla="*/ 770185 w 2415934"/>
                <a:gd name="connsiteY184" fmla="*/ 1173485 h 1971111"/>
                <a:gd name="connsiteX185" fmla="*/ 772757 w 2415934"/>
                <a:gd name="connsiteY185" fmla="*/ 1174247 h 1971111"/>
                <a:gd name="connsiteX186" fmla="*/ 791902 w 2415934"/>
                <a:gd name="connsiteY186" fmla="*/ 1181295 h 1971111"/>
                <a:gd name="connsiteX187" fmla="*/ 808857 w 2415934"/>
                <a:gd name="connsiteY187" fmla="*/ 1173676 h 1971111"/>
                <a:gd name="connsiteX188" fmla="*/ 834098 w 2415934"/>
                <a:gd name="connsiteY188" fmla="*/ 1174342 h 1971111"/>
                <a:gd name="connsiteX189" fmla="*/ 841908 w 2415934"/>
                <a:gd name="connsiteY189" fmla="*/ 1165960 h 1971111"/>
                <a:gd name="connsiteX190" fmla="*/ 876579 w 2415934"/>
                <a:gd name="connsiteY190" fmla="*/ 1163388 h 1971111"/>
                <a:gd name="connsiteX191" fmla="*/ 910393 w 2415934"/>
                <a:gd name="connsiteY191" fmla="*/ 1166436 h 1971111"/>
                <a:gd name="connsiteX192" fmla="*/ 947445 w 2415934"/>
                <a:gd name="connsiteY192" fmla="*/ 1168627 h 1971111"/>
                <a:gd name="connsiteX193" fmla="*/ 986498 w 2415934"/>
                <a:gd name="connsiteY193" fmla="*/ 1171294 h 1971111"/>
                <a:gd name="connsiteX194" fmla="*/ 997261 w 2415934"/>
                <a:gd name="connsiteY194" fmla="*/ 1171009 h 1971111"/>
                <a:gd name="connsiteX195" fmla="*/ 1020978 w 2415934"/>
                <a:gd name="connsiteY195" fmla="*/ 1174438 h 1971111"/>
                <a:gd name="connsiteX196" fmla="*/ 1042886 w 2415934"/>
                <a:gd name="connsiteY196" fmla="*/ 1183677 h 1971111"/>
                <a:gd name="connsiteX197" fmla="*/ 1055078 w 2415934"/>
                <a:gd name="connsiteY197" fmla="*/ 1184915 h 1971111"/>
                <a:gd name="connsiteX198" fmla="*/ 1085558 w 2415934"/>
                <a:gd name="connsiteY198" fmla="*/ 1181676 h 1971111"/>
                <a:gd name="connsiteX199" fmla="*/ 1090416 w 2415934"/>
                <a:gd name="connsiteY199" fmla="*/ 1178724 h 1971111"/>
                <a:gd name="connsiteX200" fmla="*/ 1139660 w 2415934"/>
                <a:gd name="connsiteY200" fmla="*/ 1197012 h 1971111"/>
                <a:gd name="connsiteX201" fmla="*/ 1075366 w 2415934"/>
                <a:gd name="connsiteY201" fmla="*/ 1207965 h 1971111"/>
                <a:gd name="connsiteX202" fmla="*/ 1131278 w 2415934"/>
                <a:gd name="connsiteY202" fmla="*/ 1265306 h 1971111"/>
                <a:gd name="connsiteX203" fmla="*/ 1133850 w 2415934"/>
                <a:gd name="connsiteY203" fmla="*/ 1258543 h 1971111"/>
                <a:gd name="connsiteX204" fmla="*/ 1133088 w 2415934"/>
                <a:gd name="connsiteY204" fmla="*/ 1269497 h 1971111"/>
                <a:gd name="connsiteX205" fmla="*/ 1073937 w 2415934"/>
                <a:gd name="connsiteY205" fmla="*/ 1318455 h 1971111"/>
                <a:gd name="connsiteX206" fmla="*/ 1145851 w 2415934"/>
                <a:gd name="connsiteY206" fmla="*/ 1336648 h 1971111"/>
                <a:gd name="connsiteX207" fmla="*/ 1148518 w 2415934"/>
                <a:gd name="connsiteY207" fmla="*/ 1343316 h 1971111"/>
                <a:gd name="connsiteX208" fmla="*/ 1119943 w 2415934"/>
                <a:gd name="connsiteY208" fmla="*/ 1408276 h 1971111"/>
                <a:gd name="connsiteX209" fmla="*/ 1187190 w 2415934"/>
                <a:gd name="connsiteY209" fmla="*/ 1397608 h 1971111"/>
                <a:gd name="connsiteX210" fmla="*/ 1192810 w 2415934"/>
                <a:gd name="connsiteY210" fmla="*/ 1402752 h 1971111"/>
                <a:gd name="connsiteX211" fmla="*/ 1186333 w 2415934"/>
                <a:gd name="connsiteY211" fmla="*/ 1468855 h 1971111"/>
                <a:gd name="connsiteX212" fmla="*/ 1247102 w 2415934"/>
                <a:gd name="connsiteY212" fmla="*/ 1439613 h 1971111"/>
                <a:gd name="connsiteX213" fmla="*/ 1252722 w 2415934"/>
                <a:gd name="connsiteY213" fmla="*/ 1442852 h 1971111"/>
                <a:gd name="connsiteX214" fmla="*/ 1193762 w 2415934"/>
                <a:gd name="connsiteY214" fmla="*/ 1501907 h 1971111"/>
                <a:gd name="connsiteX215" fmla="*/ 1165282 w 2415934"/>
                <a:gd name="connsiteY215" fmla="*/ 1514766 h 1971111"/>
                <a:gd name="connsiteX216" fmla="*/ 1128516 w 2415934"/>
                <a:gd name="connsiteY216" fmla="*/ 1538388 h 1971111"/>
                <a:gd name="connsiteX217" fmla="*/ 1095750 w 2415934"/>
                <a:gd name="connsiteY217" fmla="*/ 1555247 h 1971111"/>
                <a:gd name="connsiteX218" fmla="*/ 1059078 w 2415934"/>
                <a:gd name="connsiteY218" fmla="*/ 1577250 h 1971111"/>
                <a:gd name="connsiteX219" fmla="*/ 993642 w 2415934"/>
                <a:gd name="connsiteY219" fmla="*/ 1609921 h 1971111"/>
                <a:gd name="connsiteX220" fmla="*/ 955161 w 2415934"/>
                <a:gd name="connsiteY220" fmla="*/ 1631256 h 1971111"/>
                <a:gd name="connsiteX221" fmla="*/ 926300 w 2415934"/>
                <a:gd name="connsiteY221" fmla="*/ 1639258 h 1971111"/>
                <a:gd name="connsiteX222" fmla="*/ 889152 w 2415934"/>
                <a:gd name="connsiteY222" fmla="*/ 1649544 h 1971111"/>
                <a:gd name="connsiteX223" fmla="*/ 876770 w 2415934"/>
                <a:gd name="connsiteY223" fmla="*/ 1660593 h 1971111"/>
                <a:gd name="connsiteX224" fmla="*/ 860673 w 2415934"/>
                <a:gd name="connsiteY224" fmla="*/ 1662689 h 1971111"/>
                <a:gd name="connsiteX225" fmla="*/ 818001 w 2415934"/>
                <a:gd name="connsiteY225" fmla="*/ 1674500 h 1971111"/>
                <a:gd name="connsiteX226" fmla="*/ 777234 w 2415934"/>
                <a:gd name="connsiteY226" fmla="*/ 1680025 h 1971111"/>
                <a:gd name="connsiteX227" fmla="*/ 749135 w 2415934"/>
                <a:gd name="connsiteY227" fmla="*/ 1680596 h 1971111"/>
                <a:gd name="connsiteX228" fmla="*/ 730561 w 2415934"/>
                <a:gd name="connsiteY228" fmla="*/ 1688406 h 1971111"/>
                <a:gd name="connsiteX229" fmla="*/ 709892 w 2415934"/>
                <a:gd name="connsiteY229" fmla="*/ 1678596 h 1971111"/>
                <a:gd name="connsiteX230" fmla="*/ 693033 w 2415934"/>
                <a:gd name="connsiteY230" fmla="*/ 1686025 h 1971111"/>
                <a:gd name="connsiteX231" fmla="*/ 678936 w 2415934"/>
                <a:gd name="connsiteY231" fmla="*/ 1677358 h 1971111"/>
                <a:gd name="connsiteX232" fmla="*/ 662743 w 2415934"/>
                <a:gd name="connsiteY232" fmla="*/ 1678119 h 1971111"/>
                <a:gd name="connsiteX233" fmla="*/ 646551 w 2415934"/>
                <a:gd name="connsiteY233" fmla="*/ 1673738 h 1971111"/>
                <a:gd name="connsiteX234" fmla="*/ 616833 w 2415934"/>
                <a:gd name="connsiteY234" fmla="*/ 1674595 h 1971111"/>
                <a:gd name="connsiteX235" fmla="*/ 582352 w 2415934"/>
                <a:gd name="connsiteY235" fmla="*/ 1665261 h 1971111"/>
                <a:gd name="connsiteX236" fmla="*/ 550062 w 2415934"/>
                <a:gd name="connsiteY236" fmla="*/ 1651735 h 1971111"/>
                <a:gd name="connsiteX237" fmla="*/ 521392 w 2415934"/>
                <a:gd name="connsiteY237" fmla="*/ 1636400 h 1971111"/>
                <a:gd name="connsiteX238" fmla="*/ 501009 w 2415934"/>
                <a:gd name="connsiteY238" fmla="*/ 1621636 h 1971111"/>
                <a:gd name="connsiteX239" fmla="*/ 482625 w 2415934"/>
                <a:gd name="connsiteY239" fmla="*/ 1616302 h 1971111"/>
                <a:gd name="connsiteX240" fmla="*/ 461670 w 2415934"/>
                <a:gd name="connsiteY240" fmla="*/ 1596681 h 1971111"/>
                <a:gd name="connsiteX241" fmla="*/ 442239 w 2415934"/>
                <a:gd name="connsiteY241" fmla="*/ 1579059 h 1971111"/>
                <a:gd name="connsiteX242" fmla="*/ 432429 w 2415934"/>
                <a:gd name="connsiteY242" fmla="*/ 1563153 h 1971111"/>
                <a:gd name="connsiteX243" fmla="*/ 417951 w 2415934"/>
                <a:gd name="connsiteY243" fmla="*/ 1548294 h 1971111"/>
                <a:gd name="connsiteX244" fmla="*/ 399758 w 2415934"/>
                <a:gd name="connsiteY244" fmla="*/ 1527148 h 1971111"/>
                <a:gd name="connsiteX245" fmla="*/ 381089 w 2415934"/>
                <a:gd name="connsiteY245" fmla="*/ 1505146 h 1971111"/>
                <a:gd name="connsiteX246" fmla="*/ 369564 w 2415934"/>
                <a:gd name="connsiteY246" fmla="*/ 1494477 h 1971111"/>
                <a:gd name="connsiteX247" fmla="*/ 360991 w 2415934"/>
                <a:gd name="connsiteY247" fmla="*/ 1473713 h 1971111"/>
                <a:gd name="connsiteX248" fmla="*/ 340417 w 2415934"/>
                <a:gd name="connsiteY248" fmla="*/ 1454092 h 1971111"/>
                <a:gd name="connsiteX249" fmla="*/ 317557 w 2415934"/>
                <a:gd name="connsiteY249" fmla="*/ 1422564 h 1971111"/>
                <a:gd name="connsiteX250" fmla="*/ 304508 w 2415934"/>
                <a:gd name="connsiteY250" fmla="*/ 1412467 h 1971111"/>
                <a:gd name="connsiteX251" fmla="*/ 297459 w 2415934"/>
                <a:gd name="connsiteY251" fmla="*/ 1400085 h 1971111"/>
                <a:gd name="connsiteX252" fmla="*/ 270408 w 2415934"/>
                <a:gd name="connsiteY252" fmla="*/ 1374939 h 1971111"/>
                <a:gd name="connsiteX253" fmla="*/ 284982 w 2415934"/>
                <a:gd name="connsiteY253" fmla="*/ 1373319 h 1971111"/>
                <a:gd name="connsiteX254" fmla="*/ 1447222 w 2415934"/>
                <a:gd name="connsiteY254" fmla="*/ 1615921 h 1971111"/>
                <a:gd name="connsiteX255" fmla="*/ 1334637 w 2415934"/>
                <a:gd name="connsiteY255" fmla="*/ 1865857 h 1971111"/>
                <a:gd name="connsiteX256" fmla="*/ 1085939 w 2415934"/>
                <a:gd name="connsiteY256" fmla="*/ 1953011 h 1971111"/>
                <a:gd name="connsiteX257" fmla="*/ 865149 w 2415934"/>
                <a:gd name="connsiteY257" fmla="*/ 1750224 h 1971111"/>
                <a:gd name="connsiteX258" fmla="*/ 852576 w 2415934"/>
                <a:gd name="connsiteY258" fmla="*/ 1745556 h 1971111"/>
                <a:gd name="connsiteX259" fmla="*/ 676554 w 2415934"/>
                <a:gd name="connsiteY259" fmla="*/ 1808517 h 1971111"/>
                <a:gd name="connsiteX260" fmla="*/ 487102 w 2415934"/>
                <a:gd name="connsiteY260" fmla="*/ 1759558 h 1971111"/>
                <a:gd name="connsiteX261" fmla="*/ 348132 w 2415934"/>
                <a:gd name="connsiteY261" fmla="*/ 1614016 h 1971111"/>
                <a:gd name="connsiteX262" fmla="*/ 148965 w 2415934"/>
                <a:gd name="connsiteY262" fmla="*/ 1441995 h 1971111"/>
                <a:gd name="connsiteX263" fmla="*/ 109245 w 2415934"/>
                <a:gd name="connsiteY263" fmla="*/ 1466284 h 1971111"/>
                <a:gd name="connsiteX264" fmla="*/ 189351 w 2415934"/>
                <a:gd name="connsiteY264" fmla="*/ 1550008 h 1971111"/>
                <a:gd name="connsiteX265" fmla="*/ 81623 w 2415934"/>
                <a:gd name="connsiteY265" fmla="*/ 1566963 h 1971111"/>
                <a:gd name="connsiteX266" fmla="*/ 132582 w 2415934"/>
                <a:gd name="connsiteY266" fmla="*/ 1367700 h 1971111"/>
                <a:gd name="connsiteX267" fmla="*/ 350323 w 2415934"/>
                <a:gd name="connsiteY267" fmla="*/ 1537150 h 1971111"/>
                <a:gd name="connsiteX268" fmla="*/ 510724 w 2415934"/>
                <a:gd name="connsiteY268" fmla="*/ 1677643 h 1971111"/>
                <a:gd name="connsiteX269" fmla="*/ 980211 w 2415934"/>
                <a:gd name="connsiteY269" fmla="*/ 1659641 h 1971111"/>
                <a:gd name="connsiteX270" fmla="*/ 1219289 w 2415934"/>
                <a:gd name="connsiteY270" fmla="*/ 1506003 h 1971111"/>
                <a:gd name="connsiteX271" fmla="*/ 1305776 w 2415934"/>
                <a:gd name="connsiteY271" fmla="*/ 1402942 h 1971111"/>
                <a:gd name="connsiteX272" fmla="*/ 1337971 w 2415934"/>
                <a:gd name="connsiteY272" fmla="*/ 1328742 h 1971111"/>
                <a:gd name="connsiteX273" fmla="*/ 1344543 w 2415934"/>
                <a:gd name="connsiteY273" fmla="*/ 1375034 h 1971111"/>
                <a:gd name="connsiteX274" fmla="*/ 1367974 w 2415934"/>
                <a:gd name="connsiteY274" fmla="*/ 1530863 h 1971111"/>
                <a:gd name="connsiteX275" fmla="*/ 1289012 w 2415934"/>
                <a:gd name="connsiteY275" fmla="*/ 1807183 h 1971111"/>
                <a:gd name="connsiteX276" fmla="*/ 985355 w 2415934"/>
                <a:gd name="connsiteY276" fmla="*/ 1835092 h 1971111"/>
                <a:gd name="connsiteX277" fmla="*/ 952208 w 2415934"/>
                <a:gd name="connsiteY277" fmla="*/ 1730888 h 1971111"/>
                <a:gd name="connsiteX278" fmla="*/ 1105179 w 2415934"/>
                <a:gd name="connsiteY278" fmla="*/ 1723935 h 1971111"/>
                <a:gd name="connsiteX279" fmla="*/ 1029075 w 2415934"/>
                <a:gd name="connsiteY279" fmla="*/ 1746128 h 1971111"/>
                <a:gd name="connsiteX280" fmla="*/ 1005167 w 2415934"/>
                <a:gd name="connsiteY280" fmla="*/ 1740699 h 1971111"/>
                <a:gd name="connsiteX281" fmla="*/ 1046029 w 2415934"/>
                <a:gd name="connsiteY281" fmla="*/ 1822614 h 1971111"/>
                <a:gd name="connsiteX282" fmla="*/ 1118229 w 2415934"/>
                <a:gd name="connsiteY282" fmla="*/ 1794515 h 1971111"/>
                <a:gd name="connsiteX283" fmla="*/ 1073652 w 2415934"/>
                <a:gd name="connsiteY283" fmla="*/ 1664213 h 1971111"/>
                <a:gd name="connsiteX284" fmla="*/ 924109 w 2415934"/>
                <a:gd name="connsiteY284" fmla="*/ 1728507 h 1971111"/>
                <a:gd name="connsiteX285" fmla="*/ 1015073 w 2415934"/>
                <a:gd name="connsiteY285" fmla="*/ 1884812 h 1971111"/>
                <a:gd name="connsiteX286" fmla="*/ 1363783 w 2415934"/>
                <a:gd name="connsiteY286" fmla="*/ 1752510 h 1971111"/>
                <a:gd name="connsiteX287" fmla="*/ 1391977 w 2415934"/>
                <a:gd name="connsiteY287" fmla="*/ 1529910 h 1971111"/>
                <a:gd name="connsiteX288" fmla="*/ 1375118 w 2415934"/>
                <a:gd name="connsiteY288" fmla="*/ 1387226 h 1971111"/>
                <a:gd name="connsiteX289" fmla="*/ 1417028 w 2415934"/>
                <a:gd name="connsiteY289" fmla="*/ 1463712 h 1971111"/>
                <a:gd name="connsiteX290" fmla="*/ 1447222 w 2415934"/>
                <a:gd name="connsiteY290" fmla="*/ 1615921 h 1971111"/>
                <a:gd name="connsiteX291" fmla="*/ 1501039 w 2415934"/>
                <a:gd name="connsiteY291" fmla="*/ 1108143 h 1971111"/>
                <a:gd name="connsiteX292" fmla="*/ 1512278 w 2415934"/>
                <a:gd name="connsiteY292" fmla="*/ 1126241 h 1971111"/>
                <a:gd name="connsiteX293" fmla="*/ 1501039 w 2415934"/>
                <a:gd name="connsiteY293" fmla="*/ 1108143 h 1971111"/>
                <a:gd name="connsiteX294" fmla="*/ 1522470 w 2415934"/>
                <a:gd name="connsiteY294" fmla="*/ 1138052 h 1971111"/>
                <a:gd name="connsiteX295" fmla="*/ 1523613 w 2415934"/>
                <a:gd name="connsiteY295" fmla="*/ 1160340 h 1971111"/>
                <a:gd name="connsiteX296" fmla="*/ 1554569 w 2415934"/>
                <a:gd name="connsiteY296" fmla="*/ 1141005 h 1971111"/>
                <a:gd name="connsiteX297" fmla="*/ 1557903 w 2415934"/>
                <a:gd name="connsiteY297" fmla="*/ 1145672 h 1971111"/>
                <a:gd name="connsiteX298" fmla="*/ 1537424 w 2415934"/>
                <a:gd name="connsiteY298" fmla="*/ 1174818 h 1971111"/>
                <a:gd name="connsiteX299" fmla="*/ 1556093 w 2415934"/>
                <a:gd name="connsiteY299" fmla="*/ 1180819 h 1971111"/>
                <a:gd name="connsiteX300" fmla="*/ 1485608 w 2415934"/>
                <a:gd name="connsiteY300" fmla="*/ 1211204 h 1971111"/>
                <a:gd name="connsiteX301" fmla="*/ 1485418 w 2415934"/>
                <a:gd name="connsiteY301" fmla="*/ 1211109 h 1971111"/>
                <a:gd name="connsiteX302" fmla="*/ 1522470 w 2415934"/>
                <a:gd name="connsiteY302" fmla="*/ 1138052 h 1971111"/>
                <a:gd name="connsiteX303" fmla="*/ 1303966 w 2415934"/>
                <a:gd name="connsiteY303" fmla="*/ 881544 h 1971111"/>
                <a:gd name="connsiteX304" fmla="*/ 1312729 w 2415934"/>
                <a:gd name="connsiteY304" fmla="*/ 895641 h 1971111"/>
                <a:gd name="connsiteX305" fmla="*/ 1303966 w 2415934"/>
                <a:gd name="connsiteY305" fmla="*/ 881544 h 1971111"/>
                <a:gd name="connsiteX306" fmla="*/ 1436554 w 2415934"/>
                <a:gd name="connsiteY306" fmla="*/ 1132623 h 1971111"/>
                <a:gd name="connsiteX307" fmla="*/ 1454652 w 2415934"/>
                <a:gd name="connsiteY307" fmla="*/ 1145672 h 1971111"/>
                <a:gd name="connsiteX308" fmla="*/ 1461129 w 2415934"/>
                <a:gd name="connsiteY308" fmla="*/ 1105381 h 1971111"/>
                <a:gd name="connsiteX309" fmla="*/ 1474559 w 2415934"/>
                <a:gd name="connsiteY309" fmla="*/ 1144053 h 1971111"/>
                <a:gd name="connsiteX310" fmla="*/ 1490847 w 2415934"/>
                <a:gd name="connsiteY310" fmla="*/ 1133194 h 1971111"/>
                <a:gd name="connsiteX311" fmla="*/ 1470654 w 2415934"/>
                <a:gd name="connsiteY311" fmla="*/ 1207203 h 1971111"/>
                <a:gd name="connsiteX312" fmla="*/ 1470463 w 2415934"/>
                <a:gd name="connsiteY312" fmla="*/ 1207203 h 1971111"/>
                <a:gd name="connsiteX313" fmla="*/ 1436554 w 2415934"/>
                <a:gd name="connsiteY313" fmla="*/ 1132623 h 1971111"/>
                <a:gd name="connsiteX314" fmla="*/ 1582668 w 2415934"/>
                <a:gd name="connsiteY314" fmla="*/ 1312169 h 1971111"/>
                <a:gd name="connsiteX315" fmla="*/ 1579239 w 2415934"/>
                <a:gd name="connsiteY315" fmla="*/ 1350650 h 1971111"/>
                <a:gd name="connsiteX316" fmla="*/ 1582001 w 2415934"/>
                <a:gd name="connsiteY316" fmla="*/ 1384654 h 1971111"/>
                <a:gd name="connsiteX317" fmla="*/ 1583239 w 2415934"/>
                <a:gd name="connsiteY317" fmla="*/ 1386083 h 1971111"/>
                <a:gd name="connsiteX318" fmla="*/ 1567332 w 2415934"/>
                <a:gd name="connsiteY318" fmla="*/ 1399132 h 1971111"/>
                <a:gd name="connsiteX319" fmla="*/ 1501610 w 2415934"/>
                <a:gd name="connsiteY319" fmla="*/ 1364176 h 1971111"/>
                <a:gd name="connsiteX320" fmla="*/ 1505420 w 2415934"/>
                <a:gd name="connsiteY320" fmla="*/ 1354174 h 1971111"/>
                <a:gd name="connsiteX321" fmla="*/ 1559331 w 2415934"/>
                <a:gd name="connsiteY321" fmla="*/ 1366747 h 1971111"/>
                <a:gd name="connsiteX322" fmla="*/ 1560284 w 2415934"/>
                <a:gd name="connsiteY322" fmla="*/ 1350269 h 1971111"/>
                <a:gd name="connsiteX323" fmla="*/ 1571428 w 2415934"/>
                <a:gd name="connsiteY323" fmla="*/ 1310931 h 1971111"/>
                <a:gd name="connsiteX324" fmla="*/ 1582668 w 2415934"/>
                <a:gd name="connsiteY324" fmla="*/ 1312169 h 1971111"/>
                <a:gd name="connsiteX325" fmla="*/ 1568952 w 2415934"/>
                <a:gd name="connsiteY325" fmla="*/ 1271402 h 1971111"/>
                <a:gd name="connsiteX326" fmla="*/ 1579620 w 2415934"/>
                <a:gd name="connsiteY326" fmla="*/ 1288547 h 1971111"/>
                <a:gd name="connsiteX327" fmla="*/ 1568952 w 2415934"/>
                <a:gd name="connsiteY327" fmla="*/ 1271402 h 1971111"/>
                <a:gd name="connsiteX328" fmla="*/ 1759452 w 2415934"/>
                <a:gd name="connsiteY328" fmla="*/ 1691359 h 1971111"/>
                <a:gd name="connsiteX329" fmla="*/ 1773168 w 2415934"/>
                <a:gd name="connsiteY329" fmla="*/ 1713362 h 1971111"/>
                <a:gd name="connsiteX330" fmla="*/ 1759452 w 2415934"/>
                <a:gd name="connsiteY330" fmla="*/ 1691359 h 1971111"/>
                <a:gd name="connsiteX331" fmla="*/ 1736592 w 2415934"/>
                <a:gd name="connsiteY331" fmla="*/ 1657450 h 1971111"/>
                <a:gd name="connsiteX332" fmla="*/ 1749451 w 2415934"/>
                <a:gd name="connsiteY332" fmla="*/ 1678024 h 1971111"/>
                <a:gd name="connsiteX333" fmla="*/ 1736592 w 2415934"/>
                <a:gd name="connsiteY333" fmla="*/ 1657450 h 1971111"/>
                <a:gd name="connsiteX334" fmla="*/ 1729829 w 2415934"/>
                <a:gd name="connsiteY334" fmla="*/ 1643830 h 1971111"/>
                <a:gd name="connsiteX335" fmla="*/ 1716113 w 2415934"/>
                <a:gd name="connsiteY335" fmla="*/ 1621731 h 1971111"/>
                <a:gd name="connsiteX336" fmla="*/ 1729829 w 2415934"/>
                <a:gd name="connsiteY336" fmla="*/ 1643830 h 1971111"/>
                <a:gd name="connsiteX337" fmla="*/ 1694968 w 2415934"/>
                <a:gd name="connsiteY337" fmla="*/ 1588013 h 1971111"/>
                <a:gd name="connsiteX338" fmla="*/ 1706683 w 2415934"/>
                <a:gd name="connsiteY338" fmla="*/ 1606872 h 1971111"/>
                <a:gd name="connsiteX339" fmla="*/ 1694968 w 2415934"/>
                <a:gd name="connsiteY339" fmla="*/ 1588013 h 1971111"/>
                <a:gd name="connsiteX340" fmla="*/ 1676680 w 2415934"/>
                <a:gd name="connsiteY340" fmla="*/ 1558581 h 1971111"/>
                <a:gd name="connsiteX341" fmla="*/ 1685538 w 2415934"/>
                <a:gd name="connsiteY341" fmla="*/ 1572868 h 1971111"/>
                <a:gd name="connsiteX342" fmla="*/ 1676680 w 2415934"/>
                <a:gd name="connsiteY342" fmla="*/ 1558581 h 1971111"/>
                <a:gd name="connsiteX343" fmla="*/ 1433506 w 2415934"/>
                <a:gd name="connsiteY343" fmla="*/ 1337505 h 1971111"/>
                <a:gd name="connsiteX344" fmla="*/ 1438173 w 2415934"/>
                <a:gd name="connsiteY344" fmla="*/ 1296834 h 1971111"/>
                <a:gd name="connsiteX345" fmla="*/ 1418838 w 2415934"/>
                <a:gd name="connsiteY345" fmla="*/ 1299596 h 1971111"/>
                <a:gd name="connsiteX346" fmla="*/ 1469130 w 2415934"/>
                <a:gd name="connsiteY346" fmla="*/ 1241589 h 1971111"/>
                <a:gd name="connsiteX347" fmla="*/ 1469320 w 2415934"/>
                <a:gd name="connsiteY347" fmla="*/ 1241684 h 1971111"/>
                <a:gd name="connsiteX348" fmla="*/ 1467606 w 2415934"/>
                <a:gd name="connsiteY348" fmla="*/ 1323599 h 1971111"/>
                <a:gd name="connsiteX349" fmla="*/ 1457033 w 2415934"/>
                <a:gd name="connsiteY349" fmla="*/ 1304073 h 1971111"/>
                <a:gd name="connsiteX350" fmla="*/ 1433506 w 2415934"/>
                <a:gd name="connsiteY350" fmla="*/ 1337505 h 1971111"/>
                <a:gd name="connsiteX351" fmla="*/ 1462653 w 2415934"/>
                <a:gd name="connsiteY351" fmla="*/ 1232540 h 1971111"/>
                <a:gd name="connsiteX352" fmla="*/ 1465606 w 2415934"/>
                <a:gd name="connsiteY352" fmla="*/ 1219872 h 1971111"/>
                <a:gd name="connsiteX353" fmla="*/ 1478274 w 2415934"/>
                <a:gd name="connsiteY353" fmla="*/ 1222825 h 1971111"/>
                <a:gd name="connsiteX354" fmla="*/ 1475321 w 2415934"/>
                <a:gd name="connsiteY354" fmla="*/ 1235493 h 1971111"/>
                <a:gd name="connsiteX355" fmla="*/ 1462653 w 2415934"/>
                <a:gd name="connsiteY355" fmla="*/ 1232540 h 1971111"/>
                <a:gd name="connsiteX356" fmla="*/ 1480560 w 2415934"/>
                <a:gd name="connsiteY356" fmla="*/ 1330743 h 1971111"/>
                <a:gd name="connsiteX357" fmla="*/ 1488942 w 2415934"/>
                <a:gd name="connsiteY357" fmla="*/ 1344268 h 1971111"/>
                <a:gd name="connsiteX358" fmla="*/ 1480560 w 2415934"/>
                <a:gd name="connsiteY358" fmla="*/ 1330743 h 1971111"/>
                <a:gd name="connsiteX359" fmla="*/ 1547235 w 2415934"/>
                <a:gd name="connsiteY359" fmla="*/ 1291214 h 1971111"/>
                <a:gd name="connsiteX360" fmla="*/ 1525327 w 2415934"/>
                <a:gd name="connsiteY360" fmla="*/ 1287309 h 1971111"/>
                <a:gd name="connsiteX361" fmla="*/ 1536948 w 2415934"/>
                <a:gd name="connsiteY361" fmla="*/ 1326456 h 1971111"/>
                <a:gd name="connsiteX362" fmla="*/ 1508087 w 2415934"/>
                <a:gd name="connsiteY362" fmla="*/ 1297501 h 1971111"/>
                <a:gd name="connsiteX363" fmla="*/ 1498086 w 2415934"/>
                <a:gd name="connsiteY363" fmla="*/ 1314360 h 1971111"/>
                <a:gd name="connsiteX364" fmla="*/ 1484179 w 2415934"/>
                <a:gd name="connsiteY364" fmla="*/ 1238922 h 1971111"/>
                <a:gd name="connsiteX365" fmla="*/ 1484370 w 2415934"/>
                <a:gd name="connsiteY365" fmla="*/ 1238826 h 1971111"/>
                <a:gd name="connsiteX366" fmla="*/ 1547235 w 2415934"/>
                <a:gd name="connsiteY366" fmla="*/ 1291214 h 1971111"/>
                <a:gd name="connsiteX367" fmla="*/ 1330731 w 2415934"/>
                <a:gd name="connsiteY367" fmla="*/ 992415 h 1971111"/>
                <a:gd name="connsiteX368" fmla="*/ 1339018 w 2415934"/>
                <a:gd name="connsiteY368" fmla="*/ 1005654 h 1971111"/>
                <a:gd name="connsiteX369" fmla="*/ 1330731 w 2415934"/>
                <a:gd name="connsiteY369" fmla="*/ 992415 h 1971111"/>
                <a:gd name="connsiteX370" fmla="*/ 1396835 w 2415934"/>
                <a:gd name="connsiteY370" fmla="*/ 1092237 h 1971111"/>
                <a:gd name="connsiteX371" fmla="*/ 1392453 w 2415934"/>
                <a:gd name="connsiteY371" fmla="*/ 1096809 h 1971111"/>
                <a:gd name="connsiteX372" fmla="*/ 1381881 w 2415934"/>
                <a:gd name="connsiteY372" fmla="*/ 1079854 h 1971111"/>
                <a:gd name="connsiteX373" fmla="*/ 1387977 w 2415934"/>
                <a:gd name="connsiteY373" fmla="*/ 1077949 h 1971111"/>
                <a:gd name="connsiteX374" fmla="*/ 1396835 w 2415934"/>
                <a:gd name="connsiteY374" fmla="*/ 1092237 h 1971111"/>
                <a:gd name="connsiteX375" fmla="*/ 1345114 w 2415934"/>
                <a:gd name="connsiteY375" fmla="*/ 1020894 h 1971111"/>
                <a:gd name="connsiteX376" fmla="*/ 1354639 w 2415934"/>
                <a:gd name="connsiteY376" fmla="*/ 1036230 h 1971111"/>
                <a:gd name="connsiteX377" fmla="*/ 1345114 w 2415934"/>
                <a:gd name="connsiteY377" fmla="*/ 1020894 h 1971111"/>
                <a:gd name="connsiteX378" fmla="*/ 1362069 w 2415934"/>
                <a:gd name="connsiteY378" fmla="*/ 1050898 h 1971111"/>
                <a:gd name="connsiteX379" fmla="*/ 1371784 w 2415934"/>
                <a:gd name="connsiteY379" fmla="*/ 1066424 h 1971111"/>
                <a:gd name="connsiteX380" fmla="*/ 1362069 w 2415934"/>
                <a:gd name="connsiteY380" fmla="*/ 1050898 h 1971111"/>
                <a:gd name="connsiteX381" fmla="*/ 1403026 w 2415934"/>
                <a:gd name="connsiteY381" fmla="*/ 1113859 h 1971111"/>
                <a:gd name="connsiteX382" fmla="*/ 1415314 w 2415934"/>
                <a:gd name="connsiteY382" fmla="*/ 1133670 h 1971111"/>
                <a:gd name="connsiteX383" fmla="*/ 1403026 w 2415934"/>
                <a:gd name="connsiteY383" fmla="*/ 1113859 h 1971111"/>
                <a:gd name="connsiteX384" fmla="*/ 1235767 w 2415934"/>
                <a:gd name="connsiteY384" fmla="*/ 929645 h 1971111"/>
                <a:gd name="connsiteX385" fmla="*/ 1244054 w 2415934"/>
                <a:gd name="connsiteY385" fmla="*/ 942885 h 1971111"/>
                <a:gd name="connsiteX386" fmla="*/ 1235767 w 2415934"/>
                <a:gd name="connsiteY386" fmla="*/ 929645 h 1971111"/>
                <a:gd name="connsiteX387" fmla="*/ 1378642 w 2415934"/>
                <a:gd name="connsiteY387" fmla="*/ 1196345 h 1971111"/>
                <a:gd name="connsiteX388" fmla="*/ 1400073 w 2415934"/>
                <a:gd name="connsiteY388" fmla="*/ 1190344 h 1971111"/>
                <a:gd name="connsiteX389" fmla="*/ 1372642 w 2415934"/>
                <a:gd name="connsiteY389" fmla="*/ 1160150 h 1971111"/>
                <a:gd name="connsiteX390" fmla="*/ 1411218 w 2415934"/>
                <a:gd name="connsiteY390" fmla="*/ 1173676 h 1971111"/>
                <a:gd name="connsiteX391" fmla="*/ 1412932 w 2415934"/>
                <a:gd name="connsiteY391" fmla="*/ 1154149 h 1971111"/>
                <a:gd name="connsiteX392" fmla="*/ 1458271 w 2415934"/>
                <a:gd name="connsiteY392" fmla="*/ 1216062 h 1971111"/>
                <a:gd name="connsiteX393" fmla="*/ 1458176 w 2415934"/>
                <a:gd name="connsiteY393" fmla="*/ 1216252 h 1971111"/>
                <a:gd name="connsiteX394" fmla="*/ 1378642 w 2415934"/>
                <a:gd name="connsiteY394" fmla="*/ 1196345 h 1971111"/>
                <a:gd name="connsiteX395" fmla="*/ 1350925 w 2415934"/>
                <a:gd name="connsiteY395" fmla="*/ 1204155 h 1971111"/>
                <a:gd name="connsiteX396" fmla="*/ 1363021 w 2415934"/>
                <a:gd name="connsiteY396" fmla="*/ 1223587 h 1971111"/>
                <a:gd name="connsiteX397" fmla="*/ 1350925 w 2415934"/>
                <a:gd name="connsiteY397" fmla="*/ 1204155 h 1971111"/>
                <a:gd name="connsiteX398" fmla="*/ 1396740 w 2415934"/>
                <a:gd name="connsiteY398" fmla="*/ 1315788 h 1971111"/>
                <a:gd name="connsiteX399" fmla="*/ 1386453 w 2415934"/>
                <a:gd name="connsiteY399" fmla="*/ 1299215 h 1971111"/>
                <a:gd name="connsiteX400" fmla="*/ 1396740 w 2415934"/>
                <a:gd name="connsiteY400" fmla="*/ 1315788 h 1971111"/>
                <a:gd name="connsiteX401" fmla="*/ 1360354 w 2415934"/>
                <a:gd name="connsiteY401" fmla="*/ 1263401 h 1971111"/>
                <a:gd name="connsiteX402" fmla="*/ 1395025 w 2415934"/>
                <a:gd name="connsiteY402" fmla="*/ 1241684 h 1971111"/>
                <a:gd name="connsiteX403" fmla="*/ 1380833 w 2415934"/>
                <a:gd name="connsiteY403" fmla="*/ 1228254 h 1971111"/>
                <a:gd name="connsiteX404" fmla="*/ 1457509 w 2415934"/>
                <a:gd name="connsiteY404" fmla="*/ 1231397 h 1971111"/>
                <a:gd name="connsiteX405" fmla="*/ 1457605 w 2415934"/>
                <a:gd name="connsiteY405" fmla="*/ 1231588 h 1971111"/>
                <a:gd name="connsiteX406" fmla="*/ 1392453 w 2415934"/>
                <a:gd name="connsiteY406" fmla="*/ 1281308 h 1971111"/>
                <a:gd name="connsiteX407" fmla="*/ 1401121 w 2415934"/>
                <a:gd name="connsiteY407" fmla="*/ 1260829 h 1971111"/>
                <a:gd name="connsiteX408" fmla="*/ 1360354 w 2415934"/>
                <a:gd name="connsiteY408" fmla="*/ 1263401 h 1971111"/>
                <a:gd name="connsiteX409" fmla="*/ 1620577 w 2415934"/>
                <a:gd name="connsiteY409" fmla="*/ 1293024 h 1971111"/>
                <a:gd name="connsiteX410" fmla="*/ 1628293 w 2415934"/>
                <a:gd name="connsiteY410" fmla="*/ 1382368 h 1971111"/>
                <a:gd name="connsiteX411" fmla="*/ 1667155 w 2415934"/>
                <a:gd name="connsiteY411" fmla="*/ 1469141 h 1971111"/>
                <a:gd name="connsiteX412" fmla="*/ 1791075 w 2415934"/>
                <a:gd name="connsiteY412" fmla="*/ 1622398 h 1971111"/>
                <a:gd name="connsiteX413" fmla="*/ 1792789 w 2415934"/>
                <a:gd name="connsiteY413" fmla="*/ 1738508 h 1971111"/>
                <a:gd name="connsiteX414" fmla="*/ 1790122 w 2415934"/>
                <a:gd name="connsiteY414" fmla="*/ 1738508 h 1971111"/>
                <a:gd name="connsiteX415" fmla="*/ 1788979 w 2415934"/>
                <a:gd name="connsiteY415" fmla="*/ 1740889 h 1971111"/>
                <a:gd name="connsiteX416" fmla="*/ 1685443 w 2415934"/>
                <a:gd name="connsiteY416" fmla="*/ 1688216 h 1971111"/>
                <a:gd name="connsiteX417" fmla="*/ 1602480 w 2415934"/>
                <a:gd name="connsiteY417" fmla="*/ 1509432 h 1971111"/>
                <a:gd name="connsiteX418" fmla="*/ 1541710 w 2415934"/>
                <a:gd name="connsiteY418" fmla="*/ 1436280 h 1971111"/>
                <a:gd name="connsiteX419" fmla="*/ 1464939 w 2415934"/>
                <a:gd name="connsiteY419" fmla="*/ 1389988 h 1971111"/>
                <a:gd name="connsiteX420" fmla="*/ 1468558 w 2415934"/>
                <a:gd name="connsiteY420" fmla="*/ 1380463 h 1971111"/>
                <a:gd name="connsiteX421" fmla="*/ 1645247 w 2415934"/>
                <a:gd name="connsiteY421" fmla="*/ 1537626 h 1971111"/>
                <a:gd name="connsiteX422" fmla="*/ 1701159 w 2415934"/>
                <a:gd name="connsiteY422" fmla="*/ 1667356 h 1971111"/>
                <a:gd name="connsiteX423" fmla="*/ 1769453 w 2415934"/>
                <a:gd name="connsiteY423" fmla="*/ 1726697 h 1971111"/>
                <a:gd name="connsiteX424" fmla="*/ 1779264 w 2415934"/>
                <a:gd name="connsiteY424" fmla="*/ 1720887 h 1971111"/>
                <a:gd name="connsiteX425" fmla="*/ 1788789 w 2415934"/>
                <a:gd name="connsiteY425" fmla="*/ 1714600 h 1971111"/>
                <a:gd name="connsiteX426" fmla="*/ 1765643 w 2415934"/>
                <a:gd name="connsiteY426" fmla="*/ 1627161 h 1971111"/>
                <a:gd name="connsiteX427" fmla="*/ 1673822 w 2415934"/>
                <a:gd name="connsiteY427" fmla="*/ 1519814 h 1971111"/>
                <a:gd name="connsiteX428" fmla="*/ 1610671 w 2415934"/>
                <a:gd name="connsiteY428" fmla="*/ 1291976 h 1971111"/>
                <a:gd name="connsiteX429" fmla="*/ 1620577 w 2415934"/>
                <a:gd name="connsiteY429" fmla="*/ 1293024 h 1971111"/>
                <a:gd name="connsiteX430" fmla="*/ 1552188 w 2415934"/>
                <a:gd name="connsiteY430" fmla="*/ 1243208 h 1971111"/>
                <a:gd name="connsiteX431" fmla="*/ 1559141 w 2415934"/>
                <a:gd name="connsiteY431" fmla="*/ 1261496 h 1971111"/>
                <a:gd name="connsiteX432" fmla="*/ 1491418 w 2415934"/>
                <a:gd name="connsiteY432" fmla="*/ 1225396 h 1971111"/>
                <a:gd name="connsiteX433" fmla="*/ 1491418 w 2415934"/>
                <a:gd name="connsiteY433" fmla="*/ 1225206 h 1971111"/>
                <a:gd name="connsiteX434" fmla="*/ 1571714 w 2415934"/>
                <a:gd name="connsiteY434" fmla="*/ 1208632 h 1971111"/>
                <a:gd name="connsiteX435" fmla="*/ 1554950 w 2415934"/>
                <a:gd name="connsiteY435" fmla="*/ 1223396 h 1971111"/>
                <a:gd name="connsiteX436" fmla="*/ 1592764 w 2415934"/>
                <a:gd name="connsiteY436" fmla="*/ 1238731 h 1971111"/>
                <a:gd name="connsiteX437" fmla="*/ 1552188 w 2415934"/>
                <a:gd name="connsiteY437" fmla="*/ 1243208 h 1971111"/>
                <a:gd name="connsiteX438" fmla="*/ 1589145 w 2415934"/>
                <a:gd name="connsiteY438" fmla="*/ 1192440 h 1971111"/>
                <a:gd name="connsiteX439" fmla="*/ 1577334 w 2415934"/>
                <a:gd name="connsiteY439" fmla="*/ 1173485 h 1971111"/>
                <a:gd name="connsiteX440" fmla="*/ 1589145 w 2415934"/>
                <a:gd name="connsiteY440" fmla="*/ 1192440 h 1971111"/>
                <a:gd name="connsiteX441" fmla="*/ 1595526 w 2415934"/>
                <a:gd name="connsiteY441" fmla="*/ 864208 h 1971111"/>
                <a:gd name="connsiteX442" fmla="*/ 1600289 w 2415934"/>
                <a:gd name="connsiteY442" fmla="*/ 861160 h 1971111"/>
                <a:gd name="connsiteX443" fmla="*/ 1616577 w 2415934"/>
                <a:gd name="connsiteY443" fmla="*/ 835252 h 1971111"/>
                <a:gd name="connsiteX444" fmla="*/ 1620863 w 2415934"/>
                <a:gd name="connsiteY444" fmla="*/ 823822 h 1971111"/>
                <a:gd name="connsiteX445" fmla="*/ 1622197 w 2415934"/>
                <a:gd name="connsiteY445" fmla="*/ 800010 h 1971111"/>
                <a:gd name="connsiteX446" fmla="*/ 1629531 w 2415934"/>
                <a:gd name="connsiteY446" fmla="*/ 777245 h 1971111"/>
                <a:gd name="connsiteX447" fmla="*/ 1634579 w 2415934"/>
                <a:gd name="connsiteY447" fmla="*/ 767720 h 1971111"/>
                <a:gd name="connsiteX448" fmla="*/ 1649438 w 2415934"/>
                <a:gd name="connsiteY448" fmla="*/ 731525 h 1971111"/>
                <a:gd name="connsiteX449" fmla="*/ 1663821 w 2415934"/>
                <a:gd name="connsiteY449" fmla="*/ 697235 h 1971111"/>
                <a:gd name="connsiteX450" fmla="*/ 1676013 w 2415934"/>
                <a:gd name="connsiteY450" fmla="*/ 665612 h 1971111"/>
                <a:gd name="connsiteX451" fmla="*/ 1693634 w 2415934"/>
                <a:gd name="connsiteY451" fmla="*/ 635608 h 1971111"/>
                <a:gd name="connsiteX452" fmla="*/ 1704588 w 2415934"/>
                <a:gd name="connsiteY452" fmla="*/ 632274 h 1971111"/>
                <a:gd name="connsiteX453" fmla="*/ 1715065 w 2415934"/>
                <a:gd name="connsiteY453" fmla="*/ 609319 h 1971111"/>
                <a:gd name="connsiteX454" fmla="*/ 1729353 w 2415934"/>
                <a:gd name="connsiteY454" fmla="*/ 597508 h 1971111"/>
                <a:gd name="connsiteX455" fmla="*/ 1731448 w 2415934"/>
                <a:gd name="connsiteY455" fmla="*/ 577220 h 1971111"/>
                <a:gd name="connsiteX456" fmla="*/ 1731829 w 2415934"/>
                <a:gd name="connsiteY456" fmla="*/ 574553 h 1971111"/>
                <a:gd name="connsiteX457" fmla="*/ 1744783 w 2415934"/>
                <a:gd name="connsiteY457" fmla="*/ 575982 h 1971111"/>
                <a:gd name="connsiteX458" fmla="*/ 1752689 w 2415934"/>
                <a:gd name="connsiteY458" fmla="*/ 567409 h 1971111"/>
                <a:gd name="connsiteX459" fmla="*/ 1774692 w 2415934"/>
                <a:gd name="connsiteY459" fmla="*/ 545978 h 1971111"/>
                <a:gd name="connsiteX460" fmla="*/ 1797266 w 2415934"/>
                <a:gd name="connsiteY460" fmla="*/ 527880 h 1971111"/>
                <a:gd name="connsiteX461" fmla="*/ 1801647 w 2415934"/>
                <a:gd name="connsiteY461" fmla="*/ 517974 h 1971111"/>
                <a:gd name="connsiteX462" fmla="*/ 1814601 w 2415934"/>
                <a:gd name="connsiteY462" fmla="*/ 517212 h 1971111"/>
                <a:gd name="connsiteX463" fmla="*/ 1831080 w 2415934"/>
                <a:gd name="connsiteY463" fmla="*/ 499020 h 1971111"/>
                <a:gd name="connsiteX464" fmla="*/ 1840986 w 2415934"/>
                <a:gd name="connsiteY464" fmla="*/ 488256 h 1971111"/>
                <a:gd name="connsiteX465" fmla="*/ 1840605 w 2415934"/>
                <a:gd name="connsiteY465" fmla="*/ 484446 h 1971111"/>
                <a:gd name="connsiteX466" fmla="*/ 1843843 w 2415934"/>
                <a:gd name="connsiteY466" fmla="*/ 484637 h 1971111"/>
                <a:gd name="connsiteX467" fmla="*/ 1852892 w 2415934"/>
                <a:gd name="connsiteY467" fmla="*/ 479017 h 1971111"/>
                <a:gd name="connsiteX468" fmla="*/ 1857940 w 2415934"/>
                <a:gd name="connsiteY468" fmla="*/ 467301 h 1971111"/>
                <a:gd name="connsiteX469" fmla="*/ 1860322 w 2415934"/>
                <a:gd name="connsiteY469" fmla="*/ 459967 h 1971111"/>
                <a:gd name="connsiteX470" fmla="*/ 1872799 w 2415934"/>
                <a:gd name="connsiteY470" fmla="*/ 460729 h 1971111"/>
                <a:gd name="connsiteX471" fmla="*/ 1879752 w 2415934"/>
                <a:gd name="connsiteY471" fmla="*/ 456443 h 1971111"/>
                <a:gd name="connsiteX472" fmla="*/ 1896993 w 2415934"/>
                <a:gd name="connsiteY472" fmla="*/ 443584 h 1971111"/>
                <a:gd name="connsiteX473" fmla="*/ 1906137 w 2415934"/>
                <a:gd name="connsiteY473" fmla="*/ 433678 h 1971111"/>
                <a:gd name="connsiteX474" fmla="*/ 1924901 w 2415934"/>
                <a:gd name="connsiteY474" fmla="*/ 418343 h 1971111"/>
                <a:gd name="connsiteX475" fmla="*/ 1936617 w 2415934"/>
                <a:gd name="connsiteY475" fmla="*/ 407199 h 1971111"/>
                <a:gd name="connsiteX476" fmla="*/ 1950428 w 2415934"/>
                <a:gd name="connsiteY476" fmla="*/ 399293 h 1971111"/>
                <a:gd name="connsiteX477" fmla="*/ 1952428 w 2415934"/>
                <a:gd name="connsiteY477" fmla="*/ 392435 h 1971111"/>
                <a:gd name="connsiteX478" fmla="*/ 1958905 w 2415934"/>
                <a:gd name="connsiteY478" fmla="*/ 395578 h 1971111"/>
                <a:gd name="connsiteX479" fmla="*/ 1971383 w 2415934"/>
                <a:gd name="connsiteY479" fmla="*/ 387863 h 1971111"/>
                <a:gd name="connsiteX480" fmla="*/ 1983003 w 2415934"/>
                <a:gd name="connsiteY480" fmla="*/ 373766 h 1971111"/>
                <a:gd name="connsiteX481" fmla="*/ 1999863 w 2415934"/>
                <a:gd name="connsiteY481" fmla="*/ 358431 h 1971111"/>
                <a:gd name="connsiteX482" fmla="*/ 2012817 w 2415934"/>
                <a:gd name="connsiteY482" fmla="*/ 347667 h 1971111"/>
                <a:gd name="connsiteX483" fmla="*/ 2016246 w 2415934"/>
                <a:gd name="connsiteY483" fmla="*/ 341476 h 1971111"/>
                <a:gd name="connsiteX484" fmla="*/ 2029105 w 2415934"/>
                <a:gd name="connsiteY484" fmla="*/ 333475 h 1971111"/>
                <a:gd name="connsiteX485" fmla="*/ 2033105 w 2415934"/>
                <a:gd name="connsiteY485" fmla="*/ 322617 h 1971111"/>
                <a:gd name="connsiteX486" fmla="*/ 2046440 w 2415934"/>
                <a:gd name="connsiteY486" fmla="*/ 311568 h 1971111"/>
                <a:gd name="connsiteX487" fmla="*/ 2055489 w 2415934"/>
                <a:gd name="connsiteY487" fmla="*/ 300233 h 1971111"/>
                <a:gd name="connsiteX488" fmla="*/ 2062918 w 2415934"/>
                <a:gd name="connsiteY488" fmla="*/ 292232 h 1971111"/>
                <a:gd name="connsiteX489" fmla="*/ 2066443 w 2415934"/>
                <a:gd name="connsiteY489" fmla="*/ 286326 h 1971111"/>
                <a:gd name="connsiteX490" fmla="*/ 2078730 w 2415934"/>
                <a:gd name="connsiteY490" fmla="*/ 280802 h 1971111"/>
                <a:gd name="connsiteX491" fmla="*/ 2078825 w 2415934"/>
                <a:gd name="connsiteY491" fmla="*/ 269848 h 1971111"/>
                <a:gd name="connsiteX492" fmla="*/ 2092160 w 2415934"/>
                <a:gd name="connsiteY492" fmla="*/ 269658 h 1971111"/>
                <a:gd name="connsiteX493" fmla="*/ 2101590 w 2415934"/>
                <a:gd name="connsiteY493" fmla="*/ 258894 h 1971111"/>
                <a:gd name="connsiteX494" fmla="*/ 2100256 w 2415934"/>
                <a:gd name="connsiteY494" fmla="*/ 251084 h 1971111"/>
                <a:gd name="connsiteX495" fmla="*/ 2101780 w 2415934"/>
                <a:gd name="connsiteY495" fmla="*/ 251370 h 1971111"/>
                <a:gd name="connsiteX496" fmla="*/ 2115401 w 2415934"/>
                <a:gd name="connsiteY496" fmla="*/ 242892 h 1971111"/>
                <a:gd name="connsiteX497" fmla="*/ 2116639 w 2415934"/>
                <a:gd name="connsiteY497" fmla="*/ 230510 h 1971111"/>
                <a:gd name="connsiteX498" fmla="*/ 2125021 w 2415934"/>
                <a:gd name="connsiteY498" fmla="*/ 227081 h 1971111"/>
                <a:gd name="connsiteX499" fmla="*/ 2132832 w 2415934"/>
                <a:gd name="connsiteY499" fmla="*/ 214794 h 1971111"/>
                <a:gd name="connsiteX500" fmla="*/ 2143500 w 2415934"/>
                <a:gd name="connsiteY500" fmla="*/ 250227 h 1971111"/>
                <a:gd name="connsiteX501" fmla="*/ 2151501 w 2415934"/>
                <a:gd name="connsiteY501" fmla="*/ 262038 h 1971111"/>
                <a:gd name="connsiteX502" fmla="*/ 2154835 w 2415934"/>
                <a:gd name="connsiteY502" fmla="*/ 278230 h 1971111"/>
                <a:gd name="connsiteX503" fmla="*/ 2173123 w 2415934"/>
                <a:gd name="connsiteY503" fmla="*/ 312711 h 1971111"/>
                <a:gd name="connsiteX504" fmla="*/ 2181600 w 2415934"/>
                <a:gd name="connsiteY504" fmla="*/ 339857 h 1971111"/>
                <a:gd name="connsiteX505" fmla="*/ 2196459 w 2415934"/>
                <a:gd name="connsiteY505" fmla="*/ 356621 h 1971111"/>
                <a:gd name="connsiteX506" fmla="*/ 2200936 w 2415934"/>
                <a:gd name="connsiteY506" fmla="*/ 371670 h 1971111"/>
                <a:gd name="connsiteX507" fmla="*/ 2212461 w 2415934"/>
                <a:gd name="connsiteY507" fmla="*/ 398150 h 1971111"/>
                <a:gd name="connsiteX508" fmla="*/ 2223415 w 2415934"/>
                <a:gd name="connsiteY508" fmla="*/ 423772 h 1971111"/>
                <a:gd name="connsiteX509" fmla="*/ 2230368 w 2415934"/>
                <a:gd name="connsiteY509" fmla="*/ 443298 h 1971111"/>
                <a:gd name="connsiteX510" fmla="*/ 2240274 w 2415934"/>
                <a:gd name="connsiteY510" fmla="*/ 459110 h 1971111"/>
                <a:gd name="connsiteX511" fmla="*/ 2247513 w 2415934"/>
                <a:gd name="connsiteY511" fmla="*/ 484351 h 1971111"/>
                <a:gd name="connsiteX512" fmla="*/ 2255895 w 2415934"/>
                <a:gd name="connsiteY512" fmla="*/ 511783 h 1971111"/>
                <a:gd name="connsiteX513" fmla="*/ 2252656 w 2415934"/>
                <a:gd name="connsiteY513" fmla="*/ 530643 h 1971111"/>
                <a:gd name="connsiteX514" fmla="*/ 2256943 w 2415934"/>
                <a:gd name="connsiteY514" fmla="*/ 555503 h 1971111"/>
                <a:gd name="connsiteX515" fmla="*/ 2258086 w 2415934"/>
                <a:gd name="connsiteY515" fmla="*/ 588078 h 1971111"/>
                <a:gd name="connsiteX516" fmla="*/ 2255990 w 2415934"/>
                <a:gd name="connsiteY516" fmla="*/ 623035 h 1971111"/>
                <a:gd name="connsiteX517" fmla="*/ 2249227 w 2415934"/>
                <a:gd name="connsiteY517" fmla="*/ 658087 h 1971111"/>
                <a:gd name="connsiteX518" fmla="*/ 2235321 w 2415934"/>
                <a:gd name="connsiteY518" fmla="*/ 684376 h 1971111"/>
                <a:gd name="connsiteX519" fmla="*/ 2232082 w 2415934"/>
                <a:gd name="connsiteY519" fmla="*/ 700759 h 1971111"/>
                <a:gd name="connsiteX520" fmla="*/ 2224272 w 2415934"/>
                <a:gd name="connsiteY520" fmla="*/ 714951 h 1971111"/>
                <a:gd name="connsiteX521" fmla="*/ 2225796 w 2415934"/>
                <a:gd name="connsiteY521" fmla="*/ 731430 h 1971111"/>
                <a:gd name="connsiteX522" fmla="*/ 2211699 w 2415934"/>
                <a:gd name="connsiteY522" fmla="*/ 743241 h 1971111"/>
                <a:gd name="connsiteX523" fmla="*/ 2211413 w 2415934"/>
                <a:gd name="connsiteY523" fmla="*/ 766196 h 1971111"/>
                <a:gd name="connsiteX524" fmla="*/ 2196173 w 2415934"/>
                <a:gd name="connsiteY524" fmla="*/ 779436 h 1971111"/>
                <a:gd name="connsiteX525" fmla="*/ 2183314 w 2415934"/>
                <a:gd name="connsiteY525" fmla="*/ 804391 h 1971111"/>
                <a:gd name="connsiteX526" fmla="*/ 2160359 w 2415934"/>
                <a:gd name="connsiteY526" fmla="*/ 838491 h 1971111"/>
                <a:gd name="connsiteX527" fmla="*/ 2130927 w 2415934"/>
                <a:gd name="connsiteY527" fmla="*/ 871542 h 1971111"/>
                <a:gd name="connsiteX528" fmla="*/ 2121973 w 2415934"/>
                <a:gd name="connsiteY528" fmla="*/ 885068 h 1971111"/>
                <a:gd name="connsiteX529" fmla="*/ 2106638 w 2415934"/>
                <a:gd name="connsiteY529" fmla="*/ 891354 h 1971111"/>
                <a:gd name="connsiteX530" fmla="*/ 2081016 w 2415934"/>
                <a:gd name="connsiteY530" fmla="*/ 920215 h 1971111"/>
                <a:gd name="connsiteX531" fmla="*/ 2061109 w 2415934"/>
                <a:gd name="connsiteY531" fmla="*/ 942599 h 1971111"/>
                <a:gd name="connsiteX532" fmla="*/ 2025104 w 2415934"/>
                <a:gd name="connsiteY532" fmla="*/ 967745 h 1971111"/>
                <a:gd name="connsiteX533" fmla="*/ 1966906 w 2415934"/>
                <a:gd name="connsiteY533" fmla="*/ 1012131 h 1971111"/>
                <a:gd name="connsiteX534" fmla="*/ 1931092 w 2415934"/>
                <a:gd name="connsiteY534" fmla="*/ 1035372 h 1971111"/>
                <a:gd name="connsiteX535" fmla="*/ 1901469 w 2415934"/>
                <a:gd name="connsiteY535" fmla="*/ 1057375 h 1971111"/>
                <a:gd name="connsiteX536" fmla="*/ 1864036 w 2415934"/>
                <a:gd name="connsiteY536" fmla="*/ 1079949 h 1971111"/>
                <a:gd name="connsiteX537" fmla="*/ 1839938 w 2415934"/>
                <a:gd name="connsiteY537" fmla="*/ 1099857 h 1971111"/>
                <a:gd name="connsiteX538" fmla="*/ 1760881 w 2415934"/>
                <a:gd name="connsiteY538" fmla="*/ 1126717 h 1971111"/>
                <a:gd name="connsiteX539" fmla="*/ 1760500 w 2415934"/>
                <a:gd name="connsiteY539" fmla="*/ 1120336 h 1971111"/>
                <a:gd name="connsiteX540" fmla="*/ 1813554 w 2415934"/>
                <a:gd name="connsiteY540" fmla="*/ 1078616 h 1971111"/>
                <a:gd name="connsiteX541" fmla="*/ 1751356 w 2415934"/>
                <a:gd name="connsiteY541" fmla="*/ 1055280 h 1971111"/>
                <a:gd name="connsiteX542" fmla="*/ 1749260 w 2415934"/>
                <a:gd name="connsiteY542" fmla="*/ 1047945 h 1971111"/>
                <a:gd name="connsiteX543" fmla="*/ 1788503 w 2415934"/>
                <a:gd name="connsiteY543" fmla="*/ 992319 h 1971111"/>
                <a:gd name="connsiteX544" fmla="*/ 1717542 w 2415934"/>
                <a:gd name="connsiteY544" fmla="*/ 989367 h 1971111"/>
                <a:gd name="connsiteX545" fmla="*/ 1712779 w 2415934"/>
                <a:gd name="connsiteY545" fmla="*/ 984033 h 1971111"/>
                <a:gd name="connsiteX546" fmla="*/ 1728114 w 2415934"/>
                <a:gd name="connsiteY546" fmla="*/ 911452 h 1971111"/>
                <a:gd name="connsiteX547" fmla="*/ 1658106 w 2415934"/>
                <a:gd name="connsiteY547" fmla="*/ 942980 h 1971111"/>
                <a:gd name="connsiteX548" fmla="*/ 1648009 w 2415934"/>
                <a:gd name="connsiteY548" fmla="*/ 938789 h 1971111"/>
                <a:gd name="connsiteX549" fmla="*/ 1655153 w 2415934"/>
                <a:gd name="connsiteY549" fmla="*/ 939456 h 1971111"/>
                <a:gd name="connsiteX550" fmla="*/ 1628388 w 2415934"/>
                <a:gd name="connsiteY550" fmla="*/ 864018 h 1971111"/>
                <a:gd name="connsiteX551" fmla="*/ 1590288 w 2415934"/>
                <a:gd name="connsiteY551" fmla="*/ 916881 h 1971111"/>
                <a:gd name="connsiteX552" fmla="*/ 1595526 w 2415934"/>
                <a:gd name="connsiteY552" fmla="*/ 864208 h 1971111"/>
                <a:gd name="connsiteX553" fmla="*/ 1679251 w 2415934"/>
                <a:gd name="connsiteY553" fmla="*/ 1034991 h 1971111"/>
                <a:gd name="connsiteX554" fmla="*/ 1667250 w 2415934"/>
                <a:gd name="connsiteY554" fmla="*/ 1018799 h 1971111"/>
                <a:gd name="connsiteX555" fmla="*/ 1673346 w 2415934"/>
                <a:gd name="connsiteY555" fmla="*/ 1010226 h 1971111"/>
                <a:gd name="connsiteX556" fmla="*/ 1687157 w 2415934"/>
                <a:gd name="connsiteY556" fmla="*/ 992224 h 1971111"/>
                <a:gd name="connsiteX557" fmla="*/ 1704302 w 2415934"/>
                <a:gd name="connsiteY557" fmla="*/ 1012703 h 1971111"/>
                <a:gd name="connsiteX558" fmla="*/ 1679251 w 2415934"/>
                <a:gd name="connsiteY558" fmla="*/ 1034991 h 1971111"/>
                <a:gd name="connsiteX559" fmla="*/ 1713732 w 2415934"/>
                <a:gd name="connsiteY559" fmla="*/ 1028419 h 1971111"/>
                <a:gd name="connsiteX560" fmla="*/ 1721447 w 2415934"/>
                <a:gd name="connsiteY560" fmla="*/ 1046707 h 1971111"/>
                <a:gd name="connsiteX561" fmla="*/ 1693443 w 2415934"/>
                <a:gd name="connsiteY561" fmla="*/ 1060518 h 1971111"/>
                <a:gd name="connsiteX562" fmla="*/ 1687157 w 2415934"/>
                <a:gd name="connsiteY562" fmla="*/ 1047945 h 1971111"/>
                <a:gd name="connsiteX563" fmla="*/ 1700301 w 2415934"/>
                <a:gd name="connsiteY563" fmla="*/ 1039182 h 1971111"/>
                <a:gd name="connsiteX564" fmla="*/ 1713732 w 2415934"/>
                <a:gd name="connsiteY564" fmla="*/ 1028419 h 1971111"/>
                <a:gd name="connsiteX565" fmla="*/ 1666488 w 2415934"/>
                <a:gd name="connsiteY565" fmla="*/ 999654 h 1971111"/>
                <a:gd name="connsiteX566" fmla="*/ 1660106 w 2415934"/>
                <a:gd name="connsiteY566" fmla="*/ 1010798 h 1971111"/>
                <a:gd name="connsiteX567" fmla="*/ 1644676 w 2415934"/>
                <a:gd name="connsiteY567" fmla="*/ 998034 h 1971111"/>
                <a:gd name="connsiteX568" fmla="*/ 1648390 w 2415934"/>
                <a:gd name="connsiteY568" fmla="*/ 986795 h 1971111"/>
                <a:gd name="connsiteX569" fmla="*/ 1655915 w 2415934"/>
                <a:gd name="connsiteY569" fmla="*/ 968507 h 1971111"/>
                <a:gd name="connsiteX570" fmla="*/ 1672012 w 2415934"/>
                <a:gd name="connsiteY570" fmla="*/ 979365 h 1971111"/>
                <a:gd name="connsiteX571" fmla="*/ 1676394 w 2415934"/>
                <a:gd name="connsiteY571" fmla="*/ 982890 h 1971111"/>
                <a:gd name="connsiteX572" fmla="*/ 1666488 w 2415934"/>
                <a:gd name="connsiteY572" fmla="*/ 999654 h 1971111"/>
                <a:gd name="connsiteX573" fmla="*/ 1637532 w 2415934"/>
                <a:gd name="connsiteY573" fmla="*/ 981270 h 1971111"/>
                <a:gd name="connsiteX574" fmla="*/ 1634579 w 2415934"/>
                <a:gd name="connsiteY574" fmla="*/ 992319 h 1971111"/>
                <a:gd name="connsiteX575" fmla="*/ 1615243 w 2415934"/>
                <a:gd name="connsiteY575" fmla="*/ 986319 h 1971111"/>
                <a:gd name="connsiteX576" fmla="*/ 1616386 w 2415934"/>
                <a:gd name="connsiteY576" fmla="*/ 974698 h 1971111"/>
                <a:gd name="connsiteX577" fmla="*/ 1620387 w 2415934"/>
                <a:gd name="connsiteY577" fmla="*/ 957077 h 1971111"/>
                <a:gd name="connsiteX578" fmla="*/ 1623816 w 2415934"/>
                <a:gd name="connsiteY578" fmla="*/ 953743 h 1971111"/>
                <a:gd name="connsiteX579" fmla="*/ 1642675 w 2415934"/>
                <a:gd name="connsiteY579" fmla="*/ 961268 h 1971111"/>
                <a:gd name="connsiteX580" fmla="*/ 1637532 w 2415934"/>
                <a:gd name="connsiteY580" fmla="*/ 981270 h 1971111"/>
                <a:gd name="connsiteX581" fmla="*/ 1707826 w 2415934"/>
                <a:gd name="connsiteY581" fmla="*/ 1104143 h 1971111"/>
                <a:gd name="connsiteX582" fmla="*/ 1720018 w 2415934"/>
                <a:gd name="connsiteY582" fmla="*/ 1102619 h 1971111"/>
                <a:gd name="connsiteX583" fmla="*/ 1732877 w 2415934"/>
                <a:gd name="connsiteY583" fmla="*/ 1099857 h 1971111"/>
                <a:gd name="connsiteX584" fmla="*/ 1735735 w 2415934"/>
                <a:gd name="connsiteY584" fmla="*/ 1131575 h 1971111"/>
                <a:gd name="connsiteX585" fmla="*/ 1710589 w 2415934"/>
                <a:gd name="connsiteY585" fmla="*/ 1135194 h 1971111"/>
                <a:gd name="connsiteX586" fmla="*/ 1707826 w 2415934"/>
                <a:gd name="connsiteY586" fmla="*/ 1104143 h 1971111"/>
                <a:gd name="connsiteX587" fmla="*/ 1725638 w 2415934"/>
                <a:gd name="connsiteY587" fmla="*/ 1088903 h 1971111"/>
                <a:gd name="connsiteX588" fmla="*/ 1711541 w 2415934"/>
                <a:gd name="connsiteY588" fmla="*/ 1091284 h 1971111"/>
                <a:gd name="connsiteX589" fmla="*/ 1705064 w 2415934"/>
                <a:gd name="connsiteY589" fmla="*/ 1092522 h 1971111"/>
                <a:gd name="connsiteX590" fmla="*/ 1699063 w 2415934"/>
                <a:gd name="connsiteY590" fmla="*/ 1073949 h 1971111"/>
                <a:gd name="connsiteX591" fmla="*/ 1708493 w 2415934"/>
                <a:gd name="connsiteY591" fmla="*/ 1069186 h 1971111"/>
                <a:gd name="connsiteX592" fmla="*/ 1726210 w 2415934"/>
                <a:gd name="connsiteY592" fmla="*/ 1061947 h 1971111"/>
                <a:gd name="connsiteX593" fmla="*/ 1731067 w 2415934"/>
                <a:gd name="connsiteY593" fmla="*/ 1086617 h 1971111"/>
                <a:gd name="connsiteX594" fmla="*/ 1725638 w 2415934"/>
                <a:gd name="connsiteY594" fmla="*/ 1088903 h 1971111"/>
                <a:gd name="connsiteX595" fmla="*/ 1583430 w 2415934"/>
                <a:gd name="connsiteY595" fmla="*/ 989271 h 1971111"/>
                <a:gd name="connsiteX596" fmla="*/ 1587049 w 2415934"/>
                <a:gd name="connsiteY596" fmla="*/ 949552 h 1971111"/>
                <a:gd name="connsiteX597" fmla="*/ 1596574 w 2415934"/>
                <a:gd name="connsiteY597" fmla="*/ 949838 h 1971111"/>
                <a:gd name="connsiteX598" fmla="*/ 1608385 w 2415934"/>
                <a:gd name="connsiteY598" fmla="*/ 950505 h 1971111"/>
                <a:gd name="connsiteX599" fmla="*/ 1607147 w 2415934"/>
                <a:gd name="connsiteY599" fmla="*/ 956315 h 1971111"/>
                <a:gd name="connsiteX600" fmla="*/ 1606004 w 2415934"/>
                <a:gd name="connsiteY600" fmla="*/ 969459 h 1971111"/>
                <a:gd name="connsiteX601" fmla="*/ 1606861 w 2415934"/>
                <a:gd name="connsiteY601" fmla="*/ 985652 h 1971111"/>
                <a:gd name="connsiteX602" fmla="*/ 1583335 w 2415934"/>
                <a:gd name="connsiteY602" fmla="*/ 990224 h 1971111"/>
                <a:gd name="connsiteX603" fmla="*/ 1583430 w 2415934"/>
                <a:gd name="connsiteY603" fmla="*/ 989271 h 1971111"/>
                <a:gd name="connsiteX604" fmla="*/ 1581906 w 2415934"/>
                <a:gd name="connsiteY604" fmla="*/ 1009083 h 1971111"/>
                <a:gd name="connsiteX605" fmla="*/ 1651343 w 2415934"/>
                <a:gd name="connsiteY605" fmla="*/ 1035468 h 1971111"/>
                <a:gd name="connsiteX606" fmla="*/ 1686585 w 2415934"/>
                <a:gd name="connsiteY606" fmla="*/ 1137004 h 1971111"/>
                <a:gd name="connsiteX607" fmla="*/ 1674108 w 2415934"/>
                <a:gd name="connsiteY607" fmla="*/ 1137480 h 1971111"/>
                <a:gd name="connsiteX608" fmla="*/ 1663535 w 2415934"/>
                <a:gd name="connsiteY608" fmla="*/ 1137290 h 1971111"/>
                <a:gd name="connsiteX609" fmla="*/ 1629150 w 2415934"/>
                <a:gd name="connsiteY609" fmla="*/ 1049851 h 1971111"/>
                <a:gd name="connsiteX610" fmla="*/ 1580001 w 2415934"/>
                <a:gd name="connsiteY610" fmla="*/ 1033944 h 1971111"/>
                <a:gd name="connsiteX611" fmla="*/ 1581906 w 2415934"/>
                <a:gd name="connsiteY611" fmla="*/ 1009083 h 1971111"/>
                <a:gd name="connsiteX612" fmla="*/ 2388483 w 2415934"/>
                <a:gd name="connsiteY612" fmla="*/ 129640 h 1971111"/>
                <a:gd name="connsiteX613" fmla="*/ 2325808 w 2415934"/>
                <a:gd name="connsiteY613" fmla="*/ 218889 h 1971111"/>
                <a:gd name="connsiteX614" fmla="*/ 2285994 w 2415934"/>
                <a:gd name="connsiteY614" fmla="*/ 110114 h 1971111"/>
                <a:gd name="connsiteX615" fmla="*/ 2245227 w 2415934"/>
                <a:gd name="connsiteY615" fmla="*/ 138403 h 1971111"/>
                <a:gd name="connsiteX616" fmla="*/ 2314093 w 2415934"/>
                <a:gd name="connsiteY616" fmla="*/ 389196 h 1971111"/>
                <a:gd name="connsiteX617" fmla="*/ 2383530 w 2415934"/>
                <a:gd name="connsiteY617" fmla="*/ 578077 h 1971111"/>
                <a:gd name="connsiteX618" fmla="*/ 2344001 w 2415934"/>
                <a:gd name="connsiteY618" fmla="*/ 769720 h 1971111"/>
                <a:gd name="connsiteX619" fmla="*/ 2209889 w 2415934"/>
                <a:gd name="connsiteY619" fmla="*/ 900022 h 1971111"/>
                <a:gd name="connsiteX620" fmla="*/ 2208556 w 2415934"/>
                <a:gd name="connsiteY620" fmla="*/ 913452 h 1971111"/>
                <a:gd name="connsiteX621" fmla="*/ 2293233 w 2415934"/>
                <a:gd name="connsiteY621" fmla="*/ 1201012 h 1971111"/>
                <a:gd name="connsiteX622" fmla="*/ 2105400 w 2415934"/>
                <a:gd name="connsiteY622" fmla="*/ 1385797 h 1971111"/>
                <a:gd name="connsiteX623" fmla="*/ 1831365 w 2415934"/>
                <a:gd name="connsiteY623" fmla="*/ 1376748 h 1971111"/>
                <a:gd name="connsiteX624" fmla="*/ 1707922 w 2415934"/>
                <a:gd name="connsiteY624" fmla="*/ 1282356 h 1971111"/>
                <a:gd name="connsiteX625" fmla="*/ 1659058 w 2415934"/>
                <a:gd name="connsiteY625" fmla="*/ 1212918 h 1971111"/>
                <a:gd name="connsiteX626" fmla="*/ 1777644 w 2415934"/>
                <a:gd name="connsiteY626" fmla="*/ 1289500 h 1971111"/>
                <a:gd name="connsiteX627" fmla="*/ 1989861 w 2415934"/>
                <a:gd name="connsiteY627" fmla="*/ 1362366 h 1971111"/>
                <a:gd name="connsiteX628" fmla="*/ 2262372 w 2415934"/>
                <a:gd name="connsiteY628" fmla="*/ 1107763 h 1971111"/>
                <a:gd name="connsiteX629" fmla="*/ 2162169 w 2415934"/>
                <a:gd name="connsiteY629" fmla="*/ 957172 h 1971111"/>
                <a:gd name="connsiteX630" fmla="*/ 2038534 w 2415934"/>
                <a:gd name="connsiteY630" fmla="*/ 1063090 h 1971111"/>
                <a:gd name="connsiteX631" fmla="*/ 2135880 w 2415934"/>
                <a:gd name="connsiteY631" fmla="*/ 1160531 h 1971111"/>
                <a:gd name="connsiteX632" fmla="*/ 2192935 w 2415934"/>
                <a:gd name="connsiteY632" fmla="*/ 1108048 h 1971111"/>
                <a:gd name="connsiteX633" fmla="*/ 2137404 w 2415934"/>
                <a:gd name="connsiteY633" fmla="*/ 1035277 h 1971111"/>
                <a:gd name="connsiteX634" fmla="*/ 2131689 w 2415934"/>
                <a:gd name="connsiteY634" fmla="*/ 1059185 h 1971111"/>
                <a:gd name="connsiteX635" fmla="*/ 2078158 w 2415934"/>
                <a:gd name="connsiteY635" fmla="*/ 1117764 h 1971111"/>
                <a:gd name="connsiteX636" fmla="*/ 2151786 w 2415934"/>
                <a:gd name="connsiteY636" fmla="*/ 983461 h 1971111"/>
                <a:gd name="connsiteX637" fmla="*/ 2230653 w 2415934"/>
                <a:gd name="connsiteY637" fmla="*/ 1059185 h 1971111"/>
                <a:gd name="connsiteX638" fmla="*/ 2071681 w 2415934"/>
                <a:gd name="connsiteY638" fmla="*/ 1319408 h 1971111"/>
                <a:gd name="connsiteX639" fmla="*/ 1788884 w 2415934"/>
                <a:gd name="connsiteY639" fmla="*/ 1268449 h 1971111"/>
                <a:gd name="connsiteX640" fmla="*/ 1659344 w 2415934"/>
                <a:gd name="connsiteY640" fmla="*/ 1178724 h 1971111"/>
                <a:gd name="connsiteX641" fmla="*/ 1620672 w 2415934"/>
                <a:gd name="connsiteY641" fmla="*/ 1152435 h 1971111"/>
                <a:gd name="connsiteX642" fmla="*/ 1701444 w 2415934"/>
                <a:gd name="connsiteY642" fmla="*/ 1156340 h 1971111"/>
                <a:gd name="connsiteX643" fmla="*/ 1832127 w 2415934"/>
                <a:gd name="connsiteY643" fmla="*/ 1124145 h 1971111"/>
                <a:gd name="connsiteX644" fmla="*/ 2075396 w 2415934"/>
                <a:gd name="connsiteY644" fmla="*/ 977270 h 1971111"/>
                <a:gd name="connsiteX645" fmla="*/ 2298472 w 2415934"/>
                <a:gd name="connsiteY645" fmla="*/ 563694 h 1971111"/>
                <a:gd name="connsiteX646" fmla="*/ 2243131 w 2415934"/>
                <a:gd name="connsiteY646" fmla="*/ 357764 h 1971111"/>
                <a:gd name="connsiteX647" fmla="*/ 2187029 w 2415934"/>
                <a:gd name="connsiteY647" fmla="*/ 87635 h 1971111"/>
                <a:gd name="connsiteX648" fmla="*/ 2388483 w 2415934"/>
                <a:gd name="connsiteY648" fmla="*/ 129640 h 197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Lst>
              <a:rect l="l" t="t" r="r" b="b"/>
              <a:pathLst>
                <a:path w="2415934" h="1971111">
                  <a:moveTo>
                    <a:pt x="2325142" y="8768"/>
                  </a:moveTo>
                  <a:cubicBezTo>
                    <a:pt x="2242655" y="-20093"/>
                    <a:pt x="2181028" y="25246"/>
                    <a:pt x="2155692" y="101541"/>
                  </a:cubicBezTo>
                  <a:cubicBezTo>
                    <a:pt x="2155501" y="101827"/>
                    <a:pt x="2155216" y="101922"/>
                    <a:pt x="2155120" y="102303"/>
                  </a:cubicBezTo>
                  <a:cubicBezTo>
                    <a:pt x="2105495" y="199173"/>
                    <a:pt x="2025961" y="274515"/>
                    <a:pt x="1946904" y="347477"/>
                  </a:cubicBezTo>
                  <a:cubicBezTo>
                    <a:pt x="1862226" y="425582"/>
                    <a:pt x="1764405" y="482922"/>
                    <a:pt x="1695253" y="576934"/>
                  </a:cubicBezTo>
                  <a:cubicBezTo>
                    <a:pt x="1640103" y="651896"/>
                    <a:pt x="1547616" y="789342"/>
                    <a:pt x="1548473" y="1083855"/>
                  </a:cubicBezTo>
                  <a:cubicBezTo>
                    <a:pt x="1542377" y="1078807"/>
                    <a:pt x="1536186" y="1073853"/>
                    <a:pt x="1529804" y="1069472"/>
                  </a:cubicBezTo>
                  <a:cubicBezTo>
                    <a:pt x="1509611" y="1055661"/>
                    <a:pt x="1488847" y="1044040"/>
                    <a:pt x="1466748" y="1033563"/>
                  </a:cubicBezTo>
                  <a:cubicBezTo>
                    <a:pt x="1435221" y="1018608"/>
                    <a:pt x="1418266" y="996510"/>
                    <a:pt x="1402264" y="966411"/>
                  </a:cubicBezTo>
                  <a:cubicBezTo>
                    <a:pt x="1395025" y="952791"/>
                    <a:pt x="1385024" y="933360"/>
                    <a:pt x="1370641" y="924216"/>
                  </a:cubicBezTo>
                  <a:cubicBezTo>
                    <a:pt x="1360164" y="909833"/>
                    <a:pt x="1345114" y="900498"/>
                    <a:pt x="1328922" y="896688"/>
                  </a:cubicBezTo>
                  <a:cubicBezTo>
                    <a:pt x="1329112" y="892402"/>
                    <a:pt x="1328541" y="888116"/>
                    <a:pt x="1326064" y="884211"/>
                  </a:cubicBezTo>
                  <a:cubicBezTo>
                    <a:pt x="1321968" y="877638"/>
                    <a:pt x="1314920" y="874400"/>
                    <a:pt x="1307681" y="874400"/>
                  </a:cubicBezTo>
                  <a:cubicBezTo>
                    <a:pt x="1286440" y="811916"/>
                    <a:pt x="1274534" y="715428"/>
                    <a:pt x="1313682" y="658659"/>
                  </a:cubicBezTo>
                  <a:cubicBezTo>
                    <a:pt x="1319301" y="663707"/>
                    <a:pt x="1327493" y="664850"/>
                    <a:pt x="1334160" y="660659"/>
                  </a:cubicBezTo>
                  <a:cubicBezTo>
                    <a:pt x="1342257" y="655611"/>
                    <a:pt x="1344733" y="645038"/>
                    <a:pt x="1339685" y="636942"/>
                  </a:cubicBezTo>
                  <a:cubicBezTo>
                    <a:pt x="1334637" y="628845"/>
                    <a:pt x="1323969" y="626369"/>
                    <a:pt x="1315872" y="631417"/>
                  </a:cubicBezTo>
                  <a:cubicBezTo>
                    <a:pt x="1307776" y="636465"/>
                    <a:pt x="1305300" y="647133"/>
                    <a:pt x="1310348" y="655230"/>
                  </a:cubicBezTo>
                  <a:cubicBezTo>
                    <a:pt x="1310443" y="655325"/>
                    <a:pt x="1310539" y="655420"/>
                    <a:pt x="1310634" y="655515"/>
                  </a:cubicBezTo>
                  <a:cubicBezTo>
                    <a:pt x="1270248" y="713332"/>
                    <a:pt x="1281868" y="811059"/>
                    <a:pt x="1303204" y="874781"/>
                  </a:cubicBezTo>
                  <a:cubicBezTo>
                    <a:pt x="1300823" y="875257"/>
                    <a:pt x="1298537" y="876019"/>
                    <a:pt x="1296346" y="877353"/>
                  </a:cubicBezTo>
                  <a:cubicBezTo>
                    <a:pt x="1288440" y="882306"/>
                    <a:pt x="1285011" y="891354"/>
                    <a:pt x="1286726" y="899927"/>
                  </a:cubicBezTo>
                  <a:cubicBezTo>
                    <a:pt x="1283011" y="901451"/>
                    <a:pt x="1279297" y="903165"/>
                    <a:pt x="1275677" y="905356"/>
                  </a:cubicBezTo>
                  <a:cubicBezTo>
                    <a:pt x="1274629" y="906023"/>
                    <a:pt x="1273867" y="906880"/>
                    <a:pt x="1272915" y="907452"/>
                  </a:cubicBezTo>
                  <a:cubicBezTo>
                    <a:pt x="1271867" y="908023"/>
                    <a:pt x="1270724" y="908404"/>
                    <a:pt x="1269772" y="908976"/>
                  </a:cubicBezTo>
                  <a:cubicBezTo>
                    <a:pt x="1264438" y="912309"/>
                    <a:pt x="1259961" y="916405"/>
                    <a:pt x="1255865" y="920691"/>
                  </a:cubicBezTo>
                  <a:cubicBezTo>
                    <a:pt x="1248912" y="914595"/>
                    <a:pt x="1238720" y="913071"/>
                    <a:pt x="1230433" y="918310"/>
                  </a:cubicBezTo>
                  <a:cubicBezTo>
                    <a:pt x="1229481" y="918882"/>
                    <a:pt x="1228909" y="919834"/>
                    <a:pt x="1228147" y="920501"/>
                  </a:cubicBezTo>
                  <a:cubicBezTo>
                    <a:pt x="1180332" y="873352"/>
                    <a:pt x="1098131" y="820298"/>
                    <a:pt x="1028694" y="831061"/>
                  </a:cubicBezTo>
                  <a:cubicBezTo>
                    <a:pt x="1028598" y="830966"/>
                    <a:pt x="1028598" y="830775"/>
                    <a:pt x="1028598" y="830680"/>
                  </a:cubicBezTo>
                  <a:cubicBezTo>
                    <a:pt x="1023550" y="822584"/>
                    <a:pt x="1012882" y="820107"/>
                    <a:pt x="1004881" y="825156"/>
                  </a:cubicBezTo>
                  <a:cubicBezTo>
                    <a:pt x="996785" y="830204"/>
                    <a:pt x="994308" y="840777"/>
                    <a:pt x="999357" y="848968"/>
                  </a:cubicBezTo>
                  <a:cubicBezTo>
                    <a:pt x="1004405" y="857064"/>
                    <a:pt x="1014978" y="859541"/>
                    <a:pt x="1023169" y="854493"/>
                  </a:cubicBezTo>
                  <a:cubicBezTo>
                    <a:pt x="1029837" y="850302"/>
                    <a:pt x="1032408" y="842396"/>
                    <a:pt x="1030313" y="835252"/>
                  </a:cubicBezTo>
                  <a:cubicBezTo>
                    <a:pt x="1097845" y="825251"/>
                    <a:pt x="1178141" y="877257"/>
                    <a:pt x="1225099" y="923454"/>
                  </a:cubicBezTo>
                  <a:cubicBezTo>
                    <a:pt x="1219670" y="930407"/>
                    <a:pt x="1218718" y="940122"/>
                    <a:pt x="1223575" y="948028"/>
                  </a:cubicBezTo>
                  <a:cubicBezTo>
                    <a:pt x="1226909" y="953362"/>
                    <a:pt x="1232052" y="956601"/>
                    <a:pt x="1237768" y="957648"/>
                  </a:cubicBezTo>
                  <a:cubicBezTo>
                    <a:pt x="1235291" y="972507"/>
                    <a:pt x="1237291" y="988224"/>
                    <a:pt x="1244816" y="1002511"/>
                  </a:cubicBezTo>
                  <a:cubicBezTo>
                    <a:pt x="1246626" y="1019370"/>
                    <a:pt x="1259770" y="1036992"/>
                    <a:pt x="1268724" y="1049469"/>
                  </a:cubicBezTo>
                  <a:cubicBezTo>
                    <a:pt x="1288631" y="1077187"/>
                    <a:pt x="1301109" y="1102143"/>
                    <a:pt x="1300537" y="1137004"/>
                  </a:cubicBezTo>
                  <a:cubicBezTo>
                    <a:pt x="1300251" y="1161388"/>
                    <a:pt x="1301490" y="1185201"/>
                    <a:pt x="1305014" y="1209394"/>
                  </a:cubicBezTo>
                  <a:cubicBezTo>
                    <a:pt x="1306252" y="1217681"/>
                    <a:pt x="1308062" y="1225968"/>
                    <a:pt x="1310157" y="1234255"/>
                  </a:cubicBezTo>
                  <a:cubicBezTo>
                    <a:pt x="1045077" y="1102619"/>
                    <a:pt x="880389" y="1125193"/>
                    <a:pt x="788568" y="1141671"/>
                  </a:cubicBezTo>
                  <a:cubicBezTo>
                    <a:pt x="673697" y="1162341"/>
                    <a:pt x="579114" y="1224825"/>
                    <a:pt x="471672" y="1266449"/>
                  </a:cubicBezTo>
                  <a:cubicBezTo>
                    <a:pt x="371278" y="1305216"/>
                    <a:pt x="268599" y="1343506"/>
                    <a:pt x="159823" y="1345316"/>
                  </a:cubicBezTo>
                  <a:cubicBezTo>
                    <a:pt x="159442" y="1345316"/>
                    <a:pt x="159252" y="1345506"/>
                    <a:pt x="158871" y="1345506"/>
                  </a:cubicBezTo>
                  <a:cubicBezTo>
                    <a:pt x="79242" y="1334648"/>
                    <a:pt x="11424" y="1370081"/>
                    <a:pt x="851" y="1456759"/>
                  </a:cubicBezTo>
                  <a:cubicBezTo>
                    <a:pt x="-7722" y="1527720"/>
                    <a:pt x="49714" y="1596967"/>
                    <a:pt x="117342" y="1609921"/>
                  </a:cubicBezTo>
                  <a:cubicBezTo>
                    <a:pt x="184969" y="1622970"/>
                    <a:pt x="227641" y="1570773"/>
                    <a:pt x="217735" y="1507146"/>
                  </a:cubicBezTo>
                  <a:cubicBezTo>
                    <a:pt x="216402" y="1498478"/>
                    <a:pt x="213354" y="1490287"/>
                    <a:pt x="209163" y="1482571"/>
                  </a:cubicBezTo>
                  <a:cubicBezTo>
                    <a:pt x="239071" y="1504669"/>
                    <a:pt x="271456" y="1538673"/>
                    <a:pt x="302412" y="1579059"/>
                  </a:cubicBezTo>
                  <a:cubicBezTo>
                    <a:pt x="323748" y="1606872"/>
                    <a:pt x="341846" y="1636971"/>
                    <a:pt x="363277" y="1664689"/>
                  </a:cubicBezTo>
                  <a:cubicBezTo>
                    <a:pt x="402711" y="1715838"/>
                    <a:pt x="449193" y="1762987"/>
                    <a:pt x="508343" y="1790991"/>
                  </a:cubicBezTo>
                  <a:cubicBezTo>
                    <a:pt x="565398" y="1818042"/>
                    <a:pt x="628644" y="1833187"/>
                    <a:pt x="691890" y="1824042"/>
                  </a:cubicBezTo>
                  <a:cubicBezTo>
                    <a:pt x="749611" y="1815660"/>
                    <a:pt x="802570" y="1793277"/>
                    <a:pt x="852862" y="1764702"/>
                  </a:cubicBezTo>
                  <a:cubicBezTo>
                    <a:pt x="895248" y="1862714"/>
                    <a:pt x="961733" y="1952439"/>
                    <a:pt x="1074890" y="1968156"/>
                  </a:cubicBezTo>
                  <a:cubicBezTo>
                    <a:pt x="1167187" y="1981014"/>
                    <a:pt x="1259865" y="1951296"/>
                    <a:pt x="1330636" y="1891098"/>
                  </a:cubicBezTo>
                  <a:cubicBezTo>
                    <a:pt x="1404169" y="1828424"/>
                    <a:pt x="1455700" y="1737460"/>
                    <a:pt x="1461414" y="1639924"/>
                  </a:cubicBezTo>
                  <a:cubicBezTo>
                    <a:pt x="1464653" y="1583917"/>
                    <a:pt x="1455795" y="1527625"/>
                    <a:pt x="1436268" y="1475142"/>
                  </a:cubicBezTo>
                  <a:cubicBezTo>
                    <a:pt x="1426934" y="1449996"/>
                    <a:pt x="1416361" y="1425802"/>
                    <a:pt x="1402074" y="1403133"/>
                  </a:cubicBezTo>
                  <a:cubicBezTo>
                    <a:pt x="1390930" y="1385607"/>
                    <a:pt x="1378738" y="1367890"/>
                    <a:pt x="1370736" y="1348555"/>
                  </a:cubicBezTo>
                  <a:cubicBezTo>
                    <a:pt x="1396073" y="1377606"/>
                    <a:pt x="1427125" y="1401228"/>
                    <a:pt x="1461891" y="1414372"/>
                  </a:cubicBezTo>
                  <a:cubicBezTo>
                    <a:pt x="1584192" y="1460759"/>
                    <a:pt x="1622197" y="1590299"/>
                    <a:pt x="1672869" y="1699741"/>
                  </a:cubicBezTo>
                  <a:cubicBezTo>
                    <a:pt x="1694015" y="1745366"/>
                    <a:pt x="1752022" y="1827471"/>
                    <a:pt x="1809553" y="1772608"/>
                  </a:cubicBezTo>
                  <a:cubicBezTo>
                    <a:pt x="1810125" y="1772036"/>
                    <a:pt x="1810315" y="1771369"/>
                    <a:pt x="1810792" y="1770798"/>
                  </a:cubicBezTo>
                  <a:cubicBezTo>
                    <a:pt x="1811553" y="1770607"/>
                    <a:pt x="1812220" y="1770798"/>
                    <a:pt x="1812982" y="1770512"/>
                  </a:cubicBezTo>
                  <a:cubicBezTo>
                    <a:pt x="1887658" y="1743080"/>
                    <a:pt x="1839462" y="1654783"/>
                    <a:pt x="1807839" y="1615731"/>
                  </a:cubicBezTo>
                  <a:cubicBezTo>
                    <a:pt x="1731925" y="1522005"/>
                    <a:pt x="1632388" y="1430755"/>
                    <a:pt x="1644676" y="1300548"/>
                  </a:cubicBezTo>
                  <a:cubicBezTo>
                    <a:pt x="1648105" y="1264163"/>
                    <a:pt x="1640961" y="1226539"/>
                    <a:pt x="1626483" y="1191582"/>
                  </a:cubicBezTo>
                  <a:cubicBezTo>
                    <a:pt x="1639722" y="1206918"/>
                    <a:pt x="1649819" y="1225206"/>
                    <a:pt x="1660297" y="1242351"/>
                  </a:cubicBezTo>
                  <a:cubicBezTo>
                    <a:pt x="1674298" y="1265211"/>
                    <a:pt x="1691443" y="1285309"/>
                    <a:pt x="1709826" y="1304835"/>
                  </a:cubicBezTo>
                  <a:cubicBezTo>
                    <a:pt x="1748307" y="1345602"/>
                    <a:pt x="1794980" y="1378368"/>
                    <a:pt x="1846701" y="1400085"/>
                  </a:cubicBezTo>
                  <a:cubicBezTo>
                    <a:pt x="1936712" y="1437994"/>
                    <a:pt x="2041201" y="1431803"/>
                    <a:pt x="2129784" y="1393417"/>
                  </a:cubicBezTo>
                  <a:cubicBezTo>
                    <a:pt x="2215032" y="1356460"/>
                    <a:pt x="2282470" y="1286356"/>
                    <a:pt x="2311711" y="1197869"/>
                  </a:cubicBezTo>
                  <a:cubicBezTo>
                    <a:pt x="2347430" y="1089379"/>
                    <a:pt x="2296186" y="990129"/>
                    <a:pt x="2226939" y="908976"/>
                  </a:cubicBezTo>
                  <a:cubicBezTo>
                    <a:pt x="2274754" y="876400"/>
                    <a:pt x="2318188" y="838681"/>
                    <a:pt x="2351145" y="790580"/>
                  </a:cubicBezTo>
                  <a:cubicBezTo>
                    <a:pt x="2387149" y="737811"/>
                    <a:pt x="2401437" y="674375"/>
                    <a:pt x="2402389" y="611224"/>
                  </a:cubicBezTo>
                  <a:cubicBezTo>
                    <a:pt x="2403342" y="545883"/>
                    <a:pt x="2381434" y="483303"/>
                    <a:pt x="2352955" y="425391"/>
                  </a:cubicBezTo>
                  <a:cubicBezTo>
                    <a:pt x="2337429" y="393959"/>
                    <a:pt x="2318474" y="364431"/>
                    <a:pt x="2302853" y="332999"/>
                  </a:cubicBezTo>
                  <a:cubicBezTo>
                    <a:pt x="2280755" y="288327"/>
                    <a:pt x="2264658" y="245178"/>
                    <a:pt x="2257800" y="208983"/>
                  </a:cubicBezTo>
                  <a:cubicBezTo>
                    <a:pt x="2262562" y="215365"/>
                    <a:pt x="2268277" y="221175"/>
                    <a:pt x="2274850" y="225747"/>
                  </a:cubicBezTo>
                  <a:cubicBezTo>
                    <a:pt x="2327618" y="262609"/>
                    <a:pt x="2393245" y="247274"/>
                    <a:pt x="2411343" y="180885"/>
                  </a:cubicBezTo>
                  <a:cubicBezTo>
                    <a:pt x="2429440" y="114400"/>
                    <a:pt x="2392674" y="32295"/>
                    <a:pt x="2325142" y="8768"/>
                  </a:cubicBezTo>
                  <a:close/>
                  <a:moveTo>
                    <a:pt x="1249578" y="1239779"/>
                  </a:moveTo>
                  <a:cubicBezTo>
                    <a:pt x="1239768" y="1252733"/>
                    <a:pt x="1239196" y="1279308"/>
                    <a:pt x="1242149" y="1290833"/>
                  </a:cubicBezTo>
                  <a:cubicBezTo>
                    <a:pt x="1250817" y="1324456"/>
                    <a:pt x="1272153" y="1350079"/>
                    <a:pt x="1305490" y="1360270"/>
                  </a:cubicBezTo>
                  <a:cubicBezTo>
                    <a:pt x="1303966" y="1363413"/>
                    <a:pt x="1302538" y="1366652"/>
                    <a:pt x="1301014" y="1369795"/>
                  </a:cubicBezTo>
                  <a:cubicBezTo>
                    <a:pt x="1299204" y="1373510"/>
                    <a:pt x="1297108" y="1377130"/>
                    <a:pt x="1295108" y="1380844"/>
                  </a:cubicBezTo>
                  <a:cubicBezTo>
                    <a:pt x="1261294" y="1366652"/>
                    <a:pt x="1232624" y="1339506"/>
                    <a:pt x="1219575" y="1304454"/>
                  </a:cubicBezTo>
                  <a:cubicBezTo>
                    <a:pt x="1208812" y="1275593"/>
                    <a:pt x="1211193" y="1254733"/>
                    <a:pt x="1226433" y="1230444"/>
                  </a:cubicBezTo>
                  <a:cubicBezTo>
                    <a:pt x="1234148" y="1233588"/>
                    <a:pt x="1241863" y="1236636"/>
                    <a:pt x="1249578" y="1239779"/>
                  </a:cubicBezTo>
                  <a:close/>
                  <a:moveTo>
                    <a:pt x="1177093" y="1280451"/>
                  </a:moveTo>
                  <a:cubicBezTo>
                    <a:pt x="1180903" y="1280927"/>
                    <a:pt x="1184904" y="1281689"/>
                    <a:pt x="1188809" y="1282070"/>
                  </a:cubicBezTo>
                  <a:cubicBezTo>
                    <a:pt x="1189666" y="1288452"/>
                    <a:pt x="1191285" y="1295024"/>
                    <a:pt x="1193476" y="1301501"/>
                  </a:cubicBezTo>
                  <a:cubicBezTo>
                    <a:pt x="1189095" y="1301596"/>
                    <a:pt x="1184618" y="1302168"/>
                    <a:pt x="1180713" y="1302358"/>
                  </a:cubicBezTo>
                  <a:cubicBezTo>
                    <a:pt x="1174141" y="1302549"/>
                    <a:pt x="1167759" y="1303025"/>
                    <a:pt x="1161282" y="1303882"/>
                  </a:cubicBezTo>
                  <a:cubicBezTo>
                    <a:pt x="1160901" y="1302072"/>
                    <a:pt x="1160424" y="1300263"/>
                    <a:pt x="1160043" y="1298358"/>
                  </a:cubicBezTo>
                  <a:cubicBezTo>
                    <a:pt x="1158805" y="1291881"/>
                    <a:pt x="1158043" y="1285499"/>
                    <a:pt x="1157376" y="1279117"/>
                  </a:cubicBezTo>
                  <a:cubicBezTo>
                    <a:pt x="1163949" y="1279117"/>
                    <a:pt x="1170521" y="1279593"/>
                    <a:pt x="1177093" y="1280451"/>
                  </a:cubicBezTo>
                  <a:close/>
                  <a:moveTo>
                    <a:pt x="1156614" y="1264068"/>
                  </a:moveTo>
                  <a:cubicBezTo>
                    <a:pt x="1156614" y="1257305"/>
                    <a:pt x="1156900" y="1250542"/>
                    <a:pt x="1158139" y="1243780"/>
                  </a:cubicBezTo>
                  <a:cubicBezTo>
                    <a:pt x="1159853" y="1243780"/>
                    <a:pt x="1161377" y="1243208"/>
                    <a:pt x="1162615" y="1242160"/>
                  </a:cubicBezTo>
                  <a:cubicBezTo>
                    <a:pt x="1168140" y="1241208"/>
                    <a:pt x="1175569" y="1244637"/>
                    <a:pt x="1180237" y="1246351"/>
                  </a:cubicBezTo>
                  <a:cubicBezTo>
                    <a:pt x="1183856" y="1247685"/>
                    <a:pt x="1187476" y="1249113"/>
                    <a:pt x="1191190" y="1250447"/>
                  </a:cubicBezTo>
                  <a:cubicBezTo>
                    <a:pt x="1189095" y="1256829"/>
                    <a:pt x="1188142" y="1263592"/>
                    <a:pt x="1188047" y="1270450"/>
                  </a:cubicBezTo>
                  <a:cubicBezTo>
                    <a:pt x="1184332" y="1269783"/>
                    <a:pt x="1180522" y="1269116"/>
                    <a:pt x="1176903" y="1268259"/>
                  </a:cubicBezTo>
                  <a:cubicBezTo>
                    <a:pt x="1170140" y="1266639"/>
                    <a:pt x="1163472" y="1265020"/>
                    <a:pt x="1156614" y="1264068"/>
                  </a:cubicBezTo>
                  <a:close/>
                  <a:moveTo>
                    <a:pt x="1187285" y="1313121"/>
                  </a:moveTo>
                  <a:cubicBezTo>
                    <a:pt x="1190619" y="1312550"/>
                    <a:pt x="1194238" y="1312264"/>
                    <a:pt x="1197667" y="1311407"/>
                  </a:cubicBezTo>
                  <a:cubicBezTo>
                    <a:pt x="1200239" y="1317503"/>
                    <a:pt x="1203477" y="1323409"/>
                    <a:pt x="1206906" y="1329314"/>
                  </a:cubicBezTo>
                  <a:cubicBezTo>
                    <a:pt x="1196429" y="1332648"/>
                    <a:pt x="1186333" y="1339410"/>
                    <a:pt x="1175950" y="1342077"/>
                  </a:cubicBezTo>
                  <a:cubicBezTo>
                    <a:pt x="1171759" y="1334553"/>
                    <a:pt x="1167949" y="1326552"/>
                    <a:pt x="1165092" y="1317693"/>
                  </a:cubicBezTo>
                  <a:cubicBezTo>
                    <a:pt x="1172331" y="1315693"/>
                    <a:pt x="1179760" y="1314360"/>
                    <a:pt x="1187285" y="1313121"/>
                  </a:cubicBezTo>
                  <a:close/>
                  <a:moveTo>
                    <a:pt x="1201382" y="1350079"/>
                  </a:moveTo>
                  <a:cubicBezTo>
                    <a:pt x="1205859" y="1347221"/>
                    <a:pt x="1210431" y="1344649"/>
                    <a:pt x="1215003" y="1342077"/>
                  </a:cubicBezTo>
                  <a:cubicBezTo>
                    <a:pt x="1217670" y="1345888"/>
                    <a:pt x="1220527" y="1349602"/>
                    <a:pt x="1223480" y="1353317"/>
                  </a:cubicBezTo>
                  <a:cubicBezTo>
                    <a:pt x="1214145" y="1357317"/>
                    <a:pt x="1205001" y="1365414"/>
                    <a:pt x="1198715" y="1372367"/>
                  </a:cubicBezTo>
                  <a:cubicBezTo>
                    <a:pt x="1194048" y="1367605"/>
                    <a:pt x="1189666" y="1362651"/>
                    <a:pt x="1185666" y="1357413"/>
                  </a:cubicBezTo>
                  <a:cubicBezTo>
                    <a:pt x="1191381" y="1355889"/>
                    <a:pt x="1197001" y="1352841"/>
                    <a:pt x="1201382" y="1350079"/>
                  </a:cubicBezTo>
                  <a:close/>
                  <a:moveTo>
                    <a:pt x="1224718" y="1370748"/>
                  </a:moveTo>
                  <a:cubicBezTo>
                    <a:pt x="1227576" y="1368652"/>
                    <a:pt x="1230528" y="1366652"/>
                    <a:pt x="1233100" y="1364366"/>
                  </a:cubicBezTo>
                  <a:cubicBezTo>
                    <a:pt x="1237672" y="1369224"/>
                    <a:pt x="1242339" y="1373701"/>
                    <a:pt x="1247102" y="1377892"/>
                  </a:cubicBezTo>
                  <a:cubicBezTo>
                    <a:pt x="1245578" y="1379606"/>
                    <a:pt x="1244244" y="1381511"/>
                    <a:pt x="1243101" y="1383130"/>
                  </a:cubicBezTo>
                  <a:cubicBezTo>
                    <a:pt x="1240530" y="1387035"/>
                    <a:pt x="1238053" y="1391322"/>
                    <a:pt x="1234719" y="1394751"/>
                  </a:cubicBezTo>
                  <a:cubicBezTo>
                    <a:pt x="1233386" y="1396180"/>
                    <a:pt x="1231862" y="1397418"/>
                    <a:pt x="1230433" y="1398656"/>
                  </a:cubicBezTo>
                  <a:cubicBezTo>
                    <a:pt x="1223480" y="1393798"/>
                    <a:pt x="1216717" y="1388750"/>
                    <a:pt x="1210431" y="1383416"/>
                  </a:cubicBezTo>
                  <a:cubicBezTo>
                    <a:pt x="1214812" y="1378749"/>
                    <a:pt x="1219575" y="1374463"/>
                    <a:pt x="1224718" y="1370748"/>
                  </a:cubicBezTo>
                  <a:close/>
                  <a:moveTo>
                    <a:pt x="1249578" y="1395703"/>
                  </a:moveTo>
                  <a:cubicBezTo>
                    <a:pt x="1251388" y="1392751"/>
                    <a:pt x="1254151" y="1389226"/>
                    <a:pt x="1256341" y="1385416"/>
                  </a:cubicBezTo>
                  <a:cubicBezTo>
                    <a:pt x="1265295" y="1392369"/>
                    <a:pt x="1274343" y="1397989"/>
                    <a:pt x="1283011" y="1401609"/>
                  </a:cubicBezTo>
                  <a:cubicBezTo>
                    <a:pt x="1278439" y="1408752"/>
                    <a:pt x="1273772" y="1415706"/>
                    <a:pt x="1268724" y="1422564"/>
                  </a:cubicBezTo>
                  <a:cubicBezTo>
                    <a:pt x="1259294" y="1417134"/>
                    <a:pt x="1250245" y="1411705"/>
                    <a:pt x="1241482" y="1406085"/>
                  </a:cubicBezTo>
                  <a:cubicBezTo>
                    <a:pt x="1244626" y="1403133"/>
                    <a:pt x="1247197" y="1399418"/>
                    <a:pt x="1249578" y="1395703"/>
                  </a:cubicBezTo>
                  <a:close/>
                  <a:moveTo>
                    <a:pt x="1166806" y="1217586"/>
                  </a:moveTo>
                  <a:cubicBezTo>
                    <a:pt x="1168902" y="1213585"/>
                    <a:pt x="1170045" y="1211204"/>
                    <a:pt x="1170807" y="1208918"/>
                  </a:cubicBezTo>
                  <a:cubicBezTo>
                    <a:pt x="1183189" y="1213776"/>
                    <a:pt x="1195667" y="1218538"/>
                    <a:pt x="1208049" y="1223205"/>
                  </a:cubicBezTo>
                  <a:cubicBezTo>
                    <a:pt x="1208335" y="1223301"/>
                    <a:pt x="1208621" y="1223396"/>
                    <a:pt x="1208812" y="1223491"/>
                  </a:cubicBezTo>
                  <a:cubicBezTo>
                    <a:pt x="1202335" y="1229301"/>
                    <a:pt x="1197762" y="1235779"/>
                    <a:pt x="1194333" y="1242637"/>
                  </a:cubicBezTo>
                  <a:cubicBezTo>
                    <a:pt x="1189762" y="1239779"/>
                    <a:pt x="1185189" y="1237017"/>
                    <a:pt x="1180141" y="1234731"/>
                  </a:cubicBezTo>
                  <a:cubicBezTo>
                    <a:pt x="1176141" y="1232921"/>
                    <a:pt x="1172045" y="1231206"/>
                    <a:pt x="1167854" y="1229968"/>
                  </a:cubicBezTo>
                  <a:cubicBezTo>
                    <a:pt x="1165949" y="1229397"/>
                    <a:pt x="1164044" y="1228825"/>
                    <a:pt x="1162139" y="1228444"/>
                  </a:cubicBezTo>
                  <a:cubicBezTo>
                    <a:pt x="1163472" y="1224825"/>
                    <a:pt x="1164901" y="1221205"/>
                    <a:pt x="1166806" y="1217586"/>
                  </a:cubicBezTo>
                  <a:close/>
                  <a:moveTo>
                    <a:pt x="284982" y="1373319"/>
                  </a:moveTo>
                  <a:cubicBezTo>
                    <a:pt x="287934" y="1372081"/>
                    <a:pt x="290316" y="1369986"/>
                    <a:pt x="291744" y="1367319"/>
                  </a:cubicBezTo>
                  <a:cubicBezTo>
                    <a:pt x="295459" y="1369033"/>
                    <a:pt x="299269" y="1370843"/>
                    <a:pt x="303365" y="1371700"/>
                  </a:cubicBezTo>
                  <a:cubicBezTo>
                    <a:pt x="309842" y="1373034"/>
                    <a:pt x="315081" y="1369224"/>
                    <a:pt x="316986" y="1363223"/>
                  </a:cubicBezTo>
                  <a:cubicBezTo>
                    <a:pt x="317176" y="1362556"/>
                    <a:pt x="317271" y="1362175"/>
                    <a:pt x="317367" y="1361699"/>
                  </a:cubicBezTo>
                  <a:cubicBezTo>
                    <a:pt x="317843" y="1363318"/>
                    <a:pt x="319462" y="1365318"/>
                    <a:pt x="323844" y="1366366"/>
                  </a:cubicBezTo>
                  <a:cubicBezTo>
                    <a:pt x="328606" y="1367509"/>
                    <a:pt x="333750" y="1365033"/>
                    <a:pt x="337655" y="1362651"/>
                  </a:cubicBezTo>
                  <a:cubicBezTo>
                    <a:pt x="342036" y="1359889"/>
                    <a:pt x="342703" y="1355413"/>
                    <a:pt x="343751" y="1350745"/>
                  </a:cubicBezTo>
                  <a:cubicBezTo>
                    <a:pt x="342227" y="1357222"/>
                    <a:pt x="350895" y="1355603"/>
                    <a:pt x="353657" y="1355508"/>
                  </a:cubicBezTo>
                  <a:cubicBezTo>
                    <a:pt x="358515" y="1355508"/>
                    <a:pt x="362896" y="1351602"/>
                    <a:pt x="363944" y="1346935"/>
                  </a:cubicBezTo>
                  <a:cubicBezTo>
                    <a:pt x="366706" y="1335029"/>
                    <a:pt x="362420" y="1343792"/>
                    <a:pt x="370802" y="1346364"/>
                  </a:cubicBezTo>
                  <a:cubicBezTo>
                    <a:pt x="374326" y="1347412"/>
                    <a:pt x="378898" y="1345983"/>
                    <a:pt x="381279" y="1343221"/>
                  </a:cubicBezTo>
                  <a:cubicBezTo>
                    <a:pt x="390042" y="1333219"/>
                    <a:pt x="382899" y="1335029"/>
                    <a:pt x="395376" y="1340077"/>
                  </a:cubicBezTo>
                  <a:cubicBezTo>
                    <a:pt x="402139" y="1342839"/>
                    <a:pt x="408997" y="1340268"/>
                    <a:pt x="411093" y="1333029"/>
                  </a:cubicBezTo>
                  <a:cubicBezTo>
                    <a:pt x="413283" y="1325409"/>
                    <a:pt x="411664" y="1330647"/>
                    <a:pt x="422618" y="1334172"/>
                  </a:cubicBezTo>
                  <a:cubicBezTo>
                    <a:pt x="428428" y="1336077"/>
                    <a:pt x="433953" y="1331409"/>
                    <a:pt x="435477" y="1326171"/>
                  </a:cubicBezTo>
                  <a:cubicBezTo>
                    <a:pt x="430143" y="1319694"/>
                    <a:pt x="432524" y="1319503"/>
                    <a:pt x="442525" y="1325790"/>
                  </a:cubicBezTo>
                  <a:cubicBezTo>
                    <a:pt x="448145" y="1328076"/>
                    <a:pt x="457194" y="1326456"/>
                    <a:pt x="457956" y="1318837"/>
                  </a:cubicBezTo>
                  <a:cubicBezTo>
                    <a:pt x="459194" y="1305883"/>
                    <a:pt x="471672" y="1318360"/>
                    <a:pt x="479196" y="1310455"/>
                  </a:cubicBezTo>
                  <a:cubicBezTo>
                    <a:pt x="488912" y="1300167"/>
                    <a:pt x="483387" y="1301120"/>
                    <a:pt x="496913" y="1306263"/>
                  </a:cubicBezTo>
                  <a:cubicBezTo>
                    <a:pt x="501866" y="1308168"/>
                    <a:pt x="508629" y="1303596"/>
                    <a:pt x="509391" y="1298453"/>
                  </a:cubicBezTo>
                  <a:cubicBezTo>
                    <a:pt x="509962" y="1294738"/>
                    <a:pt x="509772" y="1292547"/>
                    <a:pt x="509486" y="1291214"/>
                  </a:cubicBezTo>
                  <a:cubicBezTo>
                    <a:pt x="510534" y="1291976"/>
                    <a:pt x="512534" y="1292643"/>
                    <a:pt x="516534" y="1292452"/>
                  </a:cubicBezTo>
                  <a:cubicBezTo>
                    <a:pt x="521106" y="1292262"/>
                    <a:pt x="527964" y="1287880"/>
                    <a:pt x="529774" y="1283594"/>
                  </a:cubicBezTo>
                  <a:cubicBezTo>
                    <a:pt x="535013" y="1271116"/>
                    <a:pt x="532632" y="1278451"/>
                    <a:pt x="544919" y="1277974"/>
                  </a:cubicBezTo>
                  <a:cubicBezTo>
                    <a:pt x="552063" y="1277688"/>
                    <a:pt x="559397" y="1264925"/>
                    <a:pt x="566922" y="1267973"/>
                  </a:cubicBezTo>
                  <a:cubicBezTo>
                    <a:pt x="571208" y="1269688"/>
                    <a:pt x="577780" y="1269402"/>
                    <a:pt x="579780" y="1264163"/>
                  </a:cubicBezTo>
                  <a:cubicBezTo>
                    <a:pt x="584733" y="1251685"/>
                    <a:pt x="590639" y="1253781"/>
                    <a:pt x="598926" y="1254352"/>
                  </a:cubicBezTo>
                  <a:cubicBezTo>
                    <a:pt x="601497" y="1254543"/>
                    <a:pt x="604831" y="1252447"/>
                    <a:pt x="605879" y="1250066"/>
                  </a:cubicBezTo>
                  <a:cubicBezTo>
                    <a:pt x="607498" y="1246256"/>
                    <a:pt x="609117" y="1242446"/>
                    <a:pt x="610641" y="1238541"/>
                  </a:cubicBezTo>
                  <a:cubicBezTo>
                    <a:pt x="612737" y="1239588"/>
                    <a:pt x="615213" y="1240160"/>
                    <a:pt x="618357" y="1239588"/>
                  </a:cubicBezTo>
                  <a:cubicBezTo>
                    <a:pt x="621309" y="1239017"/>
                    <a:pt x="627977" y="1240351"/>
                    <a:pt x="631025" y="1240255"/>
                  </a:cubicBezTo>
                  <a:cubicBezTo>
                    <a:pt x="634740" y="1240160"/>
                    <a:pt x="638264" y="1237874"/>
                    <a:pt x="639978" y="1234635"/>
                  </a:cubicBezTo>
                  <a:cubicBezTo>
                    <a:pt x="640359" y="1233778"/>
                    <a:pt x="640836" y="1232730"/>
                    <a:pt x="641217" y="1231588"/>
                  </a:cubicBezTo>
                  <a:cubicBezTo>
                    <a:pt x="642360" y="1232254"/>
                    <a:pt x="643407" y="1232826"/>
                    <a:pt x="644455" y="1233588"/>
                  </a:cubicBezTo>
                  <a:cubicBezTo>
                    <a:pt x="648837" y="1236445"/>
                    <a:pt x="656457" y="1234350"/>
                    <a:pt x="658552" y="1229397"/>
                  </a:cubicBezTo>
                  <a:cubicBezTo>
                    <a:pt x="661314" y="1222825"/>
                    <a:pt x="673221" y="1228159"/>
                    <a:pt x="682174" y="1222634"/>
                  </a:cubicBezTo>
                  <a:cubicBezTo>
                    <a:pt x="685794" y="1220443"/>
                    <a:pt x="687889" y="1215300"/>
                    <a:pt x="688556" y="1211394"/>
                  </a:cubicBezTo>
                  <a:cubicBezTo>
                    <a:pt x="688651" y="1211013"/>
                    <a:pt x="698176" y="1212061"/>
                    <a:pt x="699319" y="1211776"/>
                  </a:cubicBezTo>
                  <a:cubicBezTo>
                    <a:pt x="711797" y="1209394"/>
                    <a:pt x="712845" y="1199679"/>
                    <a:pt x="725513" y="1199488"/>
                  </a:cubicBezTo>
                  <a:cubicBezTo>
                    <a:pt x="738372" y="1199393"/>
                    <a:pt x="743039" y="1184343"/>
                    <a:pt x="754469" y="1189106"/>
                  </a:cubicBezTo>
                  <a:cubicBezTo>
                    <a:pt x="758279" y="1190725"/>
                    <a:pt x="763803" y="1190249"/>
                    <a:pt x="765708" y="1185772"/>
                  </a:cubicBezTo>
                  <a:cubicBezTo>
                    <a:pt x="768185" y="1179867"/>
                    <a:pt x="769137" y="1177676"/>
                    <a:pt x="770185" y="1173485"/>
                  </a:cubicBezTo>
                  <a:cubicBezTo>
                    <a:pt x="771042" y="1173771"/>
                    <a:pt x="771709" y="1174152"/>
                    <a:pt x="772757" y="1174247"/>
                  </a:cubicBezTo>
                  <a:cubicBezTo>
                    <a:pt x="779615" y="1175485"/>
                    <a:pt x="785997" y="1177867"/>
                    <a:pt x="791902" y="1181295"/>
                  </a:cubicBezTo>
                  <a:cubicBezTo>
                    <a:pt x="799046" y="1184820"/>
                    <a:pt x="806571" y="1181105"/>
                    <a:pt x="808857" y="1173676"/>
                  </a:cubicBezTo>
                  <a:cubicBezTo>
                    <a:pt x="809714" y="1170723"/>
                    <a:pt x="826287" y="1175866"/>
                    <a:pt x="834098" y="1174342"/>
                  </a:cubicBezTo>
                  <a:cubicBezTo>
                    <a:pt x="838003" y="1173580"/>
                    <a:pt x="840956" y="1169580"/>
                    <a:pt x="841908" y="1165960"/>
                  </a:cubicBezTo>
                  <a:cubicBezTo>
                    <a:pt x="840289" y="1172247"/>
                    <a:pt x="877532" y="1164055"/>
                    <a:pt x="876579" y="1163388"/>
                  </a:cubicBezTo>
                  <a:cubicBezTo>
                    <a:pt x="888200" y="1170723"/>
                    <a:pt x="898296" y="1160340"/>
                    <a:pt x="910393" y="1166436"/>
                  </a:cubicBezTo>
                  <a:cubicBezTo>
                    <a:pt x="922680" y="1172532"/>
                    <a:pt x="932586" y="1160721"/>
                    <a:pt x="947445" y="1168627"/>
                  </a:cubicBezTo>
                  <a:cubicBezTo>
                    <a:pt x="960495" y="1175580"/>
                    <a:pt x="971448" y="1162722"/>
                    <a:pt x="986498" y="1171294"/>
                  </a:cubicBezTo>
                  <a:cubicBezTo>
                    <a:pt x="989546" y="1173009"/>
                    <a:pt x="994404" y="1173294"/>
                    <a:pt x="997261" y="1171009"/>
                  </a:cubicBezTo>
                  <a:cubicBezTo>
                    <a:pt x="1010406" y="1160721"/>
                    <a:pt x="1007929" y="1176057"/>
                    <a:pt x="1020978" y="1174438"/>
                  </a:cubicBezTo>
                  <a:cubicBezTo>
                    <a:pt x="1036980" y="1172437"/>
                    <a:pt x="1032123" y="1172151"/>
                    <a:pt x="1042886" y="1183677"/>
                  </a:cubicBezTo>
                  <a:cubicBezTo>
                    <a:pt x="1045934" y="1186915"/>
                    <a:pt x="1051458" y="1187201"/>
                    <a:pt x="1055078" y="1184915"/>
                  </a:cubicBezTo>
                  <a:cubicBezTo>
                    <a:pt x="1057745" y="1183201"/>
                    <a:pt x="1079557" y="1183963"/>
                    <a:pt x="1085558" y="1181676"/>
                  </a:cubicBezTo>
                  <a:cubicBezTo>
                    <a:pt x="1087272" y="1181010"/>
                    <a:pt x="1088892" y="1179962"/>
                    <a:pt x="1090416" y="1178724"/>
                  </a:cubicBezTo>
                  <a:cubicBezTo>
                    <a:pt x="1106989" y="1184439"/>
                    <a:pt x="1123277" y="1190725"/>
                    <a:pt x="1139660" y="1197012"/>
                  </a:cubicBezTo>
                  <a:cubicBezTo>
                    <a:pt x="1115943" y="1193392"/>
                    <a:pt x="1080700" y="1194059"/>
                    <a:pt x="1075366" y="1207965"/>
                  </a:cubicBezTo>
                  <a:cubicBezTo>
                    <a:pt x="1068603" y="1225777"/>
                    <a:pt x="1113466" y="1258448"/>
                    <a:pt x="1131278" y="1265306"/>
                  </a:cubicBezTo>
                  <a:lnTo>
                    <a:pt x="1133850" y="1258543"/>
                  </a:lnTo>
                  <a:cubicBezTo>
                    <a:pt x="1133374" y="1262163"/>
                    <a:pt x="1133278" y="1265782"/>
                    <a:pt x="1133088" y="1269497"/>
                  </a:cubicBezTo>
                  <a:cubicBezTo>
                    <a:pt x="1112228" y="1276164"/>
                    <a:pt x="1070127" y="1301120"/>
                    <a:pt x="1073937" y="1318455"/>
                  </a:cubicBezTo>
                  <a:cubicBezTo>
                    <a:pt x="1077652" y="1335315"/>
                    <a:pt x="1123372" y="1339125"/>
                    <a:pt x="1145851" y="1336648"/>
                  </a:cubicBezTo>
                  <a:cubicBezTo>
                    <a:pt x="1146708" y="1338839"/>
                    <a:pt x="1147566" y="1341125"/>
                    <a:pt x="1148518" y="1343316"/>
                  </a:cubicBezTo>
                  <a:cubicBezTo>
                    <a:pt x="1132326" y="1360556"/>
                    <a:pt x="1110133" y="1395417"/>
                    <a:pt x="1119943" y="1408276"/>
                  </a:cubicBezTo>
                  <a:cubicBezTo>
                    <a:pt x="1129468" y="1420754"/>
                    <a:pt x="1166139" y="1408657"/>
                    <a:pt x="1187190" y="1397608"/>
                  </a:cubicBezTo>
                  <a:cubicBezTo>
                    <a:pt x="1188999" y="1399323"/>
                    <a:pt x="1190904" y="1401037"/>
                    <a:pt x="1192810" y="1402752"/>
                  </a:cubicBezTo>
                  <a:cubicBezTo>
                    <a:pt x="1182999" y="1424564"/>
                    <a:pt x="1174045" y="1459997"/>
                    <a:pt x="1186333" y="1468855"/>
                  </a:cubicBezTo>
                  <a:cubicBezTo>
                    <a:pt x="1199001" y="1477999"/>
                    <a:pt x="1230052" y="1456282"/>
                    <a:pt x="1247102" y="1439613"/>
                  </a:cubicBezTo>
                  <a:cubicBezTo>
                    <a:pt x="1249007" y="1440661"/>
                    <a:pt x="1250722" y="1441709"/>
                    <a:pt x="1252722" y="1442852"/>
                  </a:cubicBezTo>
                  <a:cubicBezTo>
                    <a:pt x="1235101" y="1463997"/>
                    <a:pt x="1215098" y="1483619"/>
                    <a:pt x="1193762" y="1501907"/>
                  </a:cubicBezTo>
                  <a:cubicBezTo>
                    <a:pt x="1181570" y="1499907"/>
                    <a:pt x="1170902" y="1502288"/>
                    <a:pt x="1165282" y="1514766"/>
                  </a:cubicBezTo>
                  <a:cubicBezTo>
                    <a:pt x="1158424" y="1529910"/>
                    <a:pt x="1137183" y="1520862"/>
                    <a:pt x="1128516" y="1538388"/>
                  </a:cubicBezTo>
                  <a:cubicBezTo>
                    <a:pt x="1123468" y="1548675"/>
                    <a:pt x="1103846" y="1542960"/>
                    <a:pt x="1095750" y="1555247"/>
                  </a:cubicBezTo>
                  <a:cubicBezTo>
                    <a:pt x="1087653" y="1567534"/>
                    <a:pt x="1068699" y="1560962"/>
                    <a:pt x="1059078" y="1577250"/>
                  </a:cubicBezTo>
                  <a:cubicBezTo>
                    <a:pt x="1047934" y="1596014"/>
                    <a:pt x="1010787" y="1595252"/>
                    <a:pt x="993642" y="1609921"/>
                  </a:cubicBezTo>
                  <a:cubicBezTo>
                    <a:pt x="978783" y="1622589"/>
                    <a:pt x="964495" y="1608777"/>
                    <a:pt x="955161" y="1631256"/>
                  </a:cubicBezTo>
                  <a:cubicBezTo>
                    <a:pt x="952494" y="1637829"/>
                    <a:pt x="933158" y="1629161"/>
                    <a:pt x="926300" y="1639258"/>
                  </a:cubicBezTo>
                  <a:cubicBezTo>
                    <a:pt x="917537" y="1652116"/>
                    <a:pt x="901154" y="1636876"/>
                    <a:pt x="889152" y="1649544"/>
                  </a:cubicBezTo>
                  <a:cubicBezTo>
                    <a:pt x="882199" y="1656879"/>
                    <a:pt x="888771" y="1662213"/>
                    <a:pt x="876770" y="1660593"/>
                  </a:cubicBezTo>
                  <a:cubicBezTo>
                    <a:pt x="871626" y="1659927"/>
                    <a:pt x="865245" y="1659927"/>
                    <a:pt x="860673" y="1662689"/>
                  </a:cubicBezTo>
                  <a:cubicBezTo>
                    <a:pt x="846195" y="1671262"/>
                    <a:pt x="832193" y="1665356"/>
                    <a:pt x="818001" y="1674500"/>
                  </a:cubicBezTo>
                  <a:cubicBezTo>
                    <a:pt x="805523" y="1682501"/>
                    <a:pt x="788759" y="1664594"/>
                    <a:pt x="777234" y="1680025"/>
                  </a:cubicBezTo>
                  <a:cubicBezTo>
                    <a:pt x="766661" y="1694217"/>
                    <a:pt x="762756" y="1675452"/>
                    <a:pt x="749135" y="1680596"/>
                  </a:cubicBezTo>
                  <a:cubicBezTo>
                    <a:pt x="747230" y="1681358"/>
                    <a:pt x="731990" y="1689359"/>
                    <a:pt x="730561" y="1688406"/>
                  </a:cubicBezTo>
                  <a:cubicBezTo>
                    <a:pt x="724751" y="1684406"/>
                    <a:pt x="717417" y="1678310"/>
                    <a:pt x="709892" y="1678596"/>
                  </a:cubicBezTo>
                  <a:cubicBezTo>
                    <a:pt x="702272" y="1678881"/>
                    <a:pt x="699129" y="1682692"/>
                    <a:pt x="693033" y="1686025"/>
                  </a:cubicBezTo>
                  <a:cubicBezTo>
                    <a:pt x="687889" y="1688788"/>
                    <a:pt x="684270" y="1677929"/>
                    <a:pt x="678936" y="1677358"/>
                  </a:cubicBezTo>
                  <a:cubicBezTo>
                    <a:pt x="674364" y="1676881"/>
                    <a:pt x="667029" y="1674881"/>
                    <a:pt x="662743" y="1678119"/>
                  </a:cubicBezTo>
                  <a:cubicBezTo>
                    <a:pt x="651123" y="1686883"/>
                    <a:pt x="657981" y="1680120"/>
                    <a:pt x="646551" y="1673738"/>
                  </a:cubicBezTo>
                  <a:cubicBezTo>
                    <a:pt x="634454" y="1666880"/>
                    <a:pt x="625786" y="1668309"/>
                    <a:pt x="616833" y="1674595"/>
                  </a:cubicBezTo>
                  <a:cubicBezTo>
                    <a:pt x="605403" y="1664308"/>
                    <a:pt x="593592" y="1658022"/>
                    <a:pt x="582352" y="1665261"/>
                  </a:cubicBezTo>
                  <a:cubicBezTo>
                    <a:pt x="572827" y="1656879"/>
                    <a:pt x="564826" y="1647354"/>
                    <a:pt x="550062" y="1651735"/>
                  </a:cubicBezTo>
                  <a:cubicBezTo>
                    <a:pt x="547872" y="1652402"/>
                    <a:pt x="526917" y="1637352"/>
                    <a:pt x="521392" y="1636400"/>
                  </a:cubicBezTo>
                  <a:cubicBezTo>
                    <a:pt x="506819" y="1633828"/>
                    <a:pt x="513391" y="1628399"/>
                    <a:pt x="501009" y="1621636"/>
                  </a:cubicBezTo>
                  <a:cubicBezTo>
                    <a:pt x="487197" y="1614207"/>
                    <a:pt x="486816" y="1625827"/>
                    <a:pt x="482625" y="1616302"/>
                  </a:cubicBezTo>
                  <a:cubicBezTo>
                    <a:pt x="478720" y="1607444"/>
                    <a:pt x="472910" y="1596967"/>
                    <a:pt x="461670" y="1596681"/>
                  </a:cubicBezTo>
                  <a:cubicBezTo>
                    <a:pt x="451002" y="1596490"/>
                    <a:pt x="450907" y="1585537"/>
                    <a:pt x="442239" y="1579059"/>
                  </a:cubicBezTo>
                  <a:cubicBezTo>
                    <a:pt x="432619" y="1571916"/>
                    <a:pt x="431476" y="1576012"/>
                    <a:pt x="432429" y="1563153"/>
                  </a:cubicBezTo>
                  <a:cubicBezTo>
                    <a:pt x="433000" y="1556295"/>
                    <a:pt x="423570" y="1549627"/>
                    <a:pt x="417951" y="1548294"/>
                  </a:cubicBezTo>
                  <a:cubicBezTo>
                    <a:pt x="401758" y="1544484"/>
                    <a:pt x="411378" y="1534101"/>
                    <a:pt x="399758" y="1527148"/>
                  </a:cubicBezTo>
                  <a:cubicBezTo>
                    <a:pt x="385851" y="1518862"/>
                    <a:pt x="389471" y="1518480"/>
                    <a:pt x="381089" y="1505146"/>
                  </a:cubicBezTo>
                  <a:cubicBezTo>
                    <a:pt x="378422" y="1500955"/>
                    <a:pt x="374040" y="1496573"/>
                    <a:pt x="369564" y="1494477"/>
                  </a:cubicBezTo>
                  <a:cubicBezTo>
                    <a:pt x="356514" y="1488286"/>
                    <a:pt x="363944" y="1483047"/>
                    <a:pt x="360991" y="1473713"/>
                  </a:cubicBezTo>
                  <a:cubicBezTo>
                    <a:pt x="358419" y="1465331"/>
                    <a:pt x="349561" y="1455520"/>
                    <a:pt x="340417" y="1454092"/>
                  </a:cubicBezTo>
                  <a:cubicBezTo>
                    <a:pt x="336512" y="1453520"/>
                    <a:pt x="325368" y="1426755"/>
                    <a:pt x="317557" y="1422564"/>
                  </a:cubicBezTo>
                  <a:cubicBezTo>
                    <a:pt x="310032" y="1418468"/>
                    <a:pt x="305079" y="1423326"/>
                    <a:pt x="304508" y="1412467"/>
                  </a:cubicBezTo>
                  <a:cubicBezTo>
                    <a:pt x="304222" y="1407133"/>
                    <a:pt x="300698" y="1404180"/>
                    <a:pt x="297459" y="1400085"/>
                  </a:cubicBezTo>
                  <a:cubicBezTo>
                    <a:pt x="288887" y="1389512"/>
                    <a:pt x="278981" y="1388083"/>
                    <a:pt x="270408" y="1374939"/>
                  </a:cubicBezTo>
                  <a:cubicBezTo>
                    <a:pt x="274790" y="1375891"/>
                    <a:pt x="279076" y="1375701"/>
                    <a:pt x="284982" y="1373319"/>
                  </a:cubicBezTo>
                  <a:close/>
                  <a:moveTo>
                    <a:pt x="1447222" y="1615921"/>
                  </a:moveTo>
                  <a:cubicBezTo>
                    <a:pt x="1445793" y="1710790"/>
                    <a:pt x="1404646" y="1801659"/>
                    <a:pt x="1334637" y="1865857"/>
                  </a:cubicBezTo>
                  <a:cubicBezTo>
                    <a:pt x="1268343" y="1926722"/>
                    <a:pt x="1177189" y="1965775"/>
                    <a:pt x="1085939" y="1953011"/>
                  </a:cubicBezTo>
                  <a:cubicBezTo>
                    <a:pt x="971163" y="1936914"/>
                    <a:pt x="906964" y="1851379"/>
                    <a:pt x="865149" y="1750224"/>
                  </a:cubicBezTo>
                  <a:cubicBezTo>
                    <a:pt x="863054" y="1745080"/>
                    <a:pt x="857625" y="1742604"/>
                    <a:pt x="852576" y="1745556"/>
                  </a:cubicBezTo>
                  <a:cubicBezTo>
                    <a:pt x="798855" y="1776894"/>
                    <a:pt x="739515" y="1804230"/>
                    <a:pt x="676554" y="1808517"/>
                  </a:cubicBezTo>
                  <a:cubicBezTo>
                    <a:pt x="610356" y="1812993"/>
                    <a:pt x="543109" y="1795372"/>
                    <a:pt x="487102" y="1759558"/>
                  </a:cubicBezTo>
                  <a:cubicBezTo>
                    <a:pt x="429476" y="1722696"/>
                    <a:pt x="383851" y="1671642"/>
                    <a:pt x="348132" y="1614016"/>
                  </a:cubicBezTo>
                  <a:cubicBezTo>
                    <a:pt x="255930" y="1465331"/>
                    <a:pt x="187827" y="1437709"/>
                    <a:pt x="148965" y="1441995"/>
                  </a:cubicBezTo>
                  <a:cubicBezTo>
                    <a:pt x="134487" y="1442376"/>
                    <a:pt x="120199" y="1449519"/>
                    <a:pt x="109245" y="1466284"/>
                  </a:cubicBezTo>
                  <a:cubicBezTo>
                    <a:pt x="75146" y="1518385"/>
                    <a:pt x="130867" y="1579821"/>
                    <a:pt x="189351" y="1550008"/>
                  </a:cubicBezTo>
                  <a:cubicBezTo>
                    <a:pt x="174015" y="1594776"/>
                    <a:pt x="114103" y="1590299"/>
                    <a:pt x="81623" y="1566963"/>
                  </a:cubicBezTo>
                  <a:cubicBezTo>
                    <a:pt x="-387" y="1508098"/>
                    <a:pt x="13233" y="1360175"/>
                    <a:pt x="132582" y="1367700"/>
                  </a:cubicBezTo>
                  <a:cubicBezTo>
                    <a:pt x="243167" y="1374653"/>
                    <a:pt x="290601" y="1457806"/>
                    <a:pt x="350323" y="1537150"/>
                  </a:cubicBezTo>
                  <a:cubicBezTo>
                    <a:pt x="393281" y="1594300"/>
                    <a:pt x="445859" y="1646020"/>
                    <a:pt x="510724" y="1677643"/>
                  </a:cubicBezTo>
                  <a:cubicBezTo>
                    <a:pt x="658647" y="1749747"/>
                    <a:pt x="834669" y="1726888"/>
                    <a:pt x="980211" y="1659641"/>
                  </a:cubicBezTo>
                  <a:cubicBezTo>
                    <a:pt x="1065174" y="1620398"/>
                    <a:pt x="1149185" y="1568487"/>
                    <a:pt x="1219289" y="1506003"/>
                  </a:cubicBezTo>
                  <a:cubicBezTo>
                    <a:pt x="1252436" y="1476475"/>
                    <a:pt x="1285297" y="1442852"/>
                    <a:pt x="1305776" y="1402942"/>
                  </a:cubicBezTo>
                  <a:cubicBezTo>
                    <a:pt x="1318063" y="1378844"/>
                    <a:pt x="1327779" y="1353698"/>
                    <a:pt x="1337971" y="1328742"/>
                  </a:cubicBezTo>
                  <a:cubicBezTo>
                    <a:pt x="1339494" y="1348078"/>
                    <a:pt x="1343019" y="1366747"/>
                    <a:pt x="1344543" y="1375034"/>
                  </a:cubicBezTo>
                  <a:cubicBezTo>
                    <a:pt x="1353782" y="1427136"/>
                    <a:pt x="1364736" y="1477904"/>
                    <a:pt x="1367974" y="1530863"/>
                  </a:cubicBezTo>
                  <a:cubicBezTo>
                    <a:pt x="1373975" y="1628685"/>
                    <a:pt x="1369498" y="1738698"/>
                    <a:pt x="1289012" y="1807183"/>
                  </a:cubicBezTo>
                  <a:cubicBezTo>
                    <a:pt x="1205478" y="1878335"/>
                    <a:pt x="1077081" y="1915101"/>
                    <a:pt x="985355" y="1835092"/>
                  </a:cubicBezTo>
                  <a:cubicBezTo>
                    <a:pt x="955827" y="1809374"/>
                    <a:pt x="929348" y="1769845"/>
                    <a:pt x="952208" y="1730888"/>
                  </a:cubicBezTo>
                  <a:cubicBezTo>
                    <a:pt x="999452" y="1650592"/>
                    <a:pt x="1098036" y="1694407"/>
                    <a:pt x="1105179" y="1723935"/>
                  </a:cubicBezTo>
                  <a:cubicBezTo>
                    <a:pt x="1117657" y="1775560"/>
                    <a:pt x="1035266" y="1813755"/>
                    <a:pt x="1029075" y="1746128"/>
                  </a:cubicBezTo>
                  <a:cubicBezTo>
                    <a:pt x="1027360" y="1727459"/>
                    <a:pt x="1011834" y="1726983"/>
                    <a:pt x="1005167" y="1740699"/>
                  </a:cubicBezTo>
                  <a:cubicBezTo>
                    <a:pt x="980592" y="1785466"/>
                    <a:pt x="1019931" y="1813660"/>
                    <a:pt x="1046029" y="1822614"/>
                  </a:cubicBezTo>
                  <a:cubicBezTo>
                    <a:pt x="1068508" y="1830234"/>
                    <a:pt x="1104894" y="1810993"/>
                    <a:pt x="1118229" y="1794515"/>
                  </a:cubicBezTo>
                  <a:cubicBezTo>
                    <a:pt x="1157853" y="1745842"/>
                    <a:pt x="1126801" y="1686121"/>
                    <a:pt x="1073652" y="1664213"/>
                  </a:cubicBezTo>
                  <a:cubicBezTo>
                    <a:pt x="1012311" y="1638876"/>
                    <a:pt x="948207" y="1667642"/>
                    <a:pt x="924109" y="1728507"/>
                  </a:cubicBezTo>
                  <a:cubicBezTo>
                    <a:pt x="896772" y="1797563"/>
                    <a:pt x="956208" y="1858809"/>
                    <a:pt x="1015073" y="1884812"/>
                  </a:cubicBezTo>
                  <a:cubicBezTo>
                    <a:pt x="1137183" y="1938723"/>
                    <a:pt x="1307205" y="1877668"/>
                    <a:pt x="1363783" y="1752510"/>
                  </a:cubicBezTo>
                  <a:cubicBezTo>
                    <a:pt x="1395216" y="1682787"/>
                    <a:pt x="1397883" y="1605158"/>
                    <a:pt x="1391977" y="1529910"/>
                  </a:cubicBezTo>
                  <a:cubicBezTo>
                    <a:pt x="1390453" y="1510575"/>
                    <a:pt x="1382452" y="1445329"/>
                    <a:pt x="1375118" y="1387226"/>
                  </a:cubicBezTo>
                  <a:cubicBezTo>
                    <a:pt x="1389310" y="1412658"/>
                    <a:pt x="1406836" y="1437137"/>
                    <a:pt x="1417028" y="1463712"/>
                  </a:cubicBezTo>
                  <a:cubicBezTo>
                    <a:pt x="1435506" y="1512099"/>
                    <a:pt x="1448080" y="1563724"/>
                    <a:pt x="1447222" y="1615921"/>
                  </a:cubicBezTo>
                  <a:close/>
                  <a:moveTo>
                    <a:pt x="1501039" y="1108143"/>
                  </a:moveTo>
                  <a:cubicBezTo>
                    <a:pt x="1512659" y="1100905"/>
                    <a:pt x="1523994" y="1118907"/>
                    <a:pt x="1512278" y="1126241"/>
                  </a:cubicBezTo>
                  <a:cubicBezTo>
                    <a:pt x="1500657" y="1133480"/>
                    <a:pt x="1489418" y="1115382"/>
                    <a:pt x="1501039" y="1108143"/>
                  </a:cubicBezTo>
                  <a:close/>
                  <a:moveTo>
                    <a:pt x="1522470" y="1138052"/>
                  </a:moveTo>
                  <a:cubicBezTo>
                    <a:pt x="1527518" y="1145005"/>
                    <a:pt x="1526661" y="1155197"/>
                    <a:pt x="1523613" y="1160340"/>
                  </a:cubicBezTo>
                  <a:cubicBezTo>
                    <a:pt x="1529137" y="1147577"/>
                    <a:pt x="1546282" y="1142719"/>
                    <a:pt x="1554569" y="1141005"/>
                  </a:cubicBezTo>
                  <a:cubicBezTo>
                    <a:pt x="1555617" y="1142719"/>
                    <a:pt x="1556664" y="1144243"/>
                    <a:pt x="1557903" y="1145672"/>
                  </a:cubicBezTo>
                  <a:cubicBezTo>
                    <a:pt x="1555522" y="1154244"/>
                    <a:pt x="1549616" y="1170151"/>
                    <a:pt x="1537424" y="1174818"/>
                  </a:cubicBezTo>
                  <a:cubicBezTo>
                    <a:pt x="1543996" y="1174247"/>
                    <a:pt x="1548473" y="1175199"/>
                    <a:pt x="1556093" y="1180819"/>
                  </a:cubicBezTo>
                  <a:cubicBezTo>
                    <a:pt x="1555712" y="1190630"/>
                    <a:pt x="1504086" y="1197202"/>
                    <a:pt x="1485608" y="1211204"/>
                  </a:cubicBezTo>
                  <a:lnTo>
                    <a:pt x="1485418" y="1211109"/>
                  </a:lnTo>
                  <a:cubicBezTo>
                    <a:pt x="1500657" y="1188725"/>
                    <a:pt x="1512659" y="1137957"/>
                    <a:pt x="1522470" y="1138052"/>
                  </a:cubicBezTo>
                  <a:close/>
                  <a:moveTo>
                    <a:pt x="1303966" y="881544"/>
                  </a:moveTo>
                  <a:cubicBezTo>
                    <a:pt x="1313015" y="875924"/>
                    <a:pt x="1321778" y="889926"/>
                    <a:pt x="1312729" y="895641"/>
                  </a:cubicBezTo>
                  <a:cubicBezTo>
                    <a:pt x="1303681" y="901260"/>
                    <a:pt x="1294822" y="887163"/>
                    <a:pt x="1303966" y="881544"/>
                  </a:cubicBezTo>
                  <a:close/>
                  <a:moveTo>
                    <a:pt x="1436554" y="1132623"/>
                  </a:moveTo>
                  <a:cubicBezTo>
                    <a:pt x="1445127" y="1133004"/>
                    <a:pt x="1452556" y="1139957"/>
                    <a:pt x="1454652" y="1145672"/>
                  </a:cubicBezTo>
                  <a:cubicBezTo>
                    <a:pt x="1445889" y="1129194"/>
                    <a:pt x="1461129" y="1105381"/>
                    <a:pt x="1461129" y="1105381"/>
                  </a:cubicBezTo>
                  <a:cubicBezTo>
                    <a:pt x="1461129" y="1105381"/>
                    <a:pt x="1480084" y="1126813"/>
                    <a:pt x="1474559" y="1144053"/>
                  </a:cubicBezTo>
                  <a:cubicBezTo>
                    <a:pt x="1478274" y="1138528"/>
                    <a:pt x="1481798" y="1135671"/>
                    <a:pt x="1490847" y="1133194"/>
                  </a:cubicBezTo>
                  <a:cubicBezTo>
                    <a:pt x="1498276" y="1139576"/>
                    <a:pt x="1471321" y="1184058"/>
                    <a:pt x="1470654" y="1207203"/>
                  </a:cubicBezTo>
                  <a:lnTo>
                    <a:pt x="1470463" y="1207203"/>
                  </a:lnTo>
                  <a:cubicBezTo>
                    <a:pt x="1462557" y="1181105"/>
                    <a:pt x="1430363" y="1140243"/>
                    <a:pt x="1436554" y="1132623"/>
                  </a:cubicBezTo>
                  <a:close/>
                  <a:moveTo>
                    <a:pt x="1582668" y="1312169"/>
                  </a:moveTo>
                  <a:cubicBezTo>
                    <a:pt x="1586478" y="1324933"/>
                    <a:pt x="1580858" y="1337982"/>
                    <a:pt x="1579239" y="1350650"/>
                  </a:cubicBezTo>
                  <a:cubicBezTo>
                    <a:pt x="1577715" y="1362842"/>
                    <a:pt x="1580668" y="1373129"/>
                    <a:pt x="1582001" y="1384654"/>
                  </a:cubicBezTo>
                  <a:cubicBezTo>
                    <a:pt x="1582382" y="1385130"/>
                    <a:pt x="1582953" y="1385607"/>
                    <a:pt x="1583239" y="1386083"/>
                  </a:cubicBezTo>
                  <a:cubicBezTo>
                    <a:pt x="1589907" y="1395608"/>
                    <a:pt x="1575048" y="1408086"/>
                    <a:pt x="1567332" y="1399132"/>
                  </a:cubicBezTo>
                  <a:cubicBezTo>
                    <a:pt x="1549711" y="1378844"/>
                    <a:pt x="1522279" y="1379511"/>
                    <a:pt x="1501610" y="1364176"/>
                  </a:cubicBezTo>
                  <a:cubicBezTo>
                    <a:pt x="1497705" y="1361223"/>
                    <a:pt x="1500562" y="1353888"/>
                    <a:pt x="1505420" y="1354174"/>
                  </a:cubicBezTo>
                  <a:cubicBezTo>
                    <a:pt x="1522184" y="1355317"/>
                    <a:pt x="1542568" y="1358651"/>
                    <a:pt x="1559331" y="1366747"/>
                  </a:cubicBezTo>
                  <a:cubicBezTo>
                    <a:pt x="1559141" y="1361223"/>
                    <a:pt x="1559331" y="1355698"/>
                    <a:pt x="1560284" y="1350269"/>
                  </a:cubicBezTo>
                  <a:cubicBezTo>
                    <a:pt x="1562665" y="1336648"/>
                    <a:pt x="1566189" y="1323694"/>
                    <a:pt x="1571428" y="1310931"/>
                  </a:cubicBezTo>
                  <a:cubicBezTo>
                    <a:pt x="1573524" y="1305978"/>
                    <a:pt x="1581239" y="1307502"/>
                    <a:pt x="1582668" y="1312169"/>
                  </a:cubicBezTo>
                  <a:close/>
                  <a:moveTo>
                    <a:pt x="1568952" y="1271402"/>
                  </a:moveTo>
                  <a:cubicBezTo>
                    <a:pt x="1580001" y="1264544"/>
                    <a:pt x="1590764" y="1281689"/>
                    <a:pt x="1579620" y="1288547"/>
                  </a:cubicBezTo>
                  <a:cubicBezTo>
                    <a:pt x="1568571" y="1295500"/>
                    <a:pt x="1557807" y="1278355"/>
                    <a:pt x="1568952" y="1271402"/>
                  </a:cubicBezTo>
                  <a:close/>
                  <a:moveTo>
                    <a:pt x="1759452" y="1691359"/>
                  </a:moveTo>
                  <a:cubicBezTo>
                    <a:pt x="1773644" y="1682501"/>
                    <a:pt x="1787265" y="1704504"/>
                    <a:pt x="1773168" y="1713362"/>
                  </a:cubicBezTo>
                  <a:cubicBezTo>
                    <a:pt x="1758880" y="1722125"/>
                    <a:pt x="1745260" y="1700217"/>
                    <a:pt x="1759452" y="1691359"/>
                  </a:cubicBezTo>
                  <a:close/>
                  <a:moveTo>
                    <a:pt x="1736592" y="1657450"/>
                  </a:moveTo>
                  <a:cubicBezTo>
                    <a:pt x="1749831" y="1649163"/>
                    <a:pt x="1762690" y="1669738"/>
                    <a:pt x="1749451" y="1678024"/>
                  </a:cubicBezTo>
                  <a:cubicBezTo>
                    <a:pt x="1736115" y="1686311"/>
                    <a:pt x="1723257" y="1665737"/>
                    <a:pt x="1736592" y="1657450"/>
                  </a:cubicBezTo>
                  <a:close/>
                  <a:moveTo>
                    <a:pt x="1729829" y="1643830"/>
                  </a:moveTo>
                  <a:cubicBezTo>
                    <a:pt x="1715542" y="1652688"/>
                    <a:pt x="1701826" y="1630590"/>
                    <a:pt x="1716113" y="1621731"/>
                  </a:cubicBezTo>
                  <a:cubicBezTo>
                    <a:pt x="1730305" y="1612873"/>
                    <a:pt x="1744021" y="1634971"/>
                    <a:pt x="1729829" y="1643830"/>
                  </a:cubicBezTo>
                  <a:close/>
                  <a:moveTo>
                    <a:pt x="1694968" y="1588013"/>
                  </a:moveTo>
                  <a:cubicBezTo>
                    <a:pt x="1707160" y="1580393"/>
                    <a:pt x="1718875" y="1599252"/>
                    <a:pt x="1706683" y="1606872"/>
                  </a:cubicBezTo>
                  <a:cubicBezTo>
                    <a:pt x="1694586" y="1614397"/>
                    <a:pt x="1682776" y="1595538"/>
                    <a:pt x="1694968" y="1588013"/>
                  </a:cubicBezTo>
                  <a:close/>
                  <a:moveTo>
                    <a:pt x="1676680" y="1558581"/>
                  </a:moveTo>
                  <a:cubicBezTo>
                    <a:pt x="1685919" y="1552866"/>
                    <a:pt x="1694777" y="1567153"/>
                    <a:pt x="1685538" y="1572868"/>
                  </a:cubicBezTo>
                  <a:cubicBezTo>
                    <a:pt x="1676394" y="1578583"/>
                    <a:pt x="1667440" y="1564296"/>
                    <a:pt x="1676680" y="1558581"/>
                  </a:cubicBezTo>
                  <a:close/>
                  <a:moveTo>
                    <a:pt x="1433506" y="1337505"/>
                  </a:moveTo>
                  <a:cubicBezTo>
                    <a:pt x="1433506" y="1337505"/>
                    <a:pt x="1425696" y="1309978"/>
                    <a:pt x="1438173" y="1296834"/>
                  </a:cubicBezTo>
                  <a:cubicBezTo>
                    <a:pt x="1432459" y="1300167"/>
                    <a:pt x="1428077" y="1301215"/>
                    <a:pt x="1418838" y="1299596"/>
                  </a:cubicBezTo>
                  <a:cubicBezTo>
                    <a:pt x="1414932" y="1290547"/>
                    <a:pt x="1458557" y="1262163"/>
                    <a:pt x="1469130" y="1241589"/>
                  </a:cubicBezTo>
                  <a:lnTo>
                    <a:pt x="1469320" y="1241684"/>
                  </a:lnTo>
                  <a:cubicBezTo>
                    <a:pt x="1465225" y="1268544"/>
                    <a:pt x="1476464" y="1319408"/>
                    <a:pt x="1467606" y="1323599"/>
                  </a:cubicBezTo>
                  <a:cubicBezTo>
                    <a:pt x="1460081" y="1319503"/>
                    <a:pt x="1456366" y="1309978"/>
                    <a:pt x="1457033" y="1304073"/>
                  </a:cubicBezTo>
                  <a:cubicBezTo>
                    <a:pt x="1457605" y="1322551"/>
                    <a:pt x="1433506" y="1337505"/>
                    <a:pt x="1433506" y="1337505"/>
                  </a:cubicBezTo>
                  <a:close/>
                  <a:moveTo>
                    <a:pt x="1462653" y="1232540"/>
                  </a:moveTo>
                  <a:cubicBezTo>
                    <a:pt x="1459986" y="1228254"/>
                    <a:pt x="1461319" y="1222634"/>
                    <a:pt x="1465606" y="1219872"/>
                  </a:cubicBezTo>
                  <a:cubicBezTo>
                    <a:pt x="1469892" y="1217205"/>
                    <a:pt x="1475607" y="1218538"/>
                    <a:pt x="1478274" y="1222825"/>
                  </a:cubicBezTo>
                  <a:cubicBezTo>
                    <a:pt x="1480941" y="1227111"/>
                    <a:pt x="1479607" y="1232730"/>
                    <a:pt x="1475321" y="1235493"/>
                  </a:cubicBezTo>
                  <a:cubicBezTo>
                    <a:pt x="1470939" y="1238160"/>
                    <a:pt x="1465320" y="1236826"/>
                    <a:pt x="1462653" y="1232540"/>
                  </a:cubicBezTo>
                  <a:close/>
                  <a:moveTo>
                    <a:pt x="1480560" y="1330743"/>
                  </a:moveTo>
                  <a:cubicBezTo>
                    <a:pt x="1489323" y="1325313"/>
                    <a:pt x="1497705" y="1338839"/>
                    <a:pt x="1488942" y="1344268"/>
                  </a:cubicBezTo>
                  <a:cubicBezTo>
                    <a:pt x="1480274" y="1349602"/>
                    <a:pt x="1471797" y="1336172"/>
                    <a:pt x="1480560" y="1330743"/>
                  </a:cubicBezTo>
                  <a:close/>
                  <a:moveTo>
                    <a:pt x="1547235" y="1291214"/>
                  </a:moveTo>
                  <a:cubicBezTo>
                    <a:pt x="1539424" y="1294548"/>
                    <a:pt x="1529614" y="1291500"/>
                    <a:pt x="1525327" y="1287309"/>
                  </a:cubicBezTo>
                  <a:cubicBezTo>
                    <a:pt x="1540377" y="1298358"/>
                    <a:pt x="1536948" y="1326456"/>
                    <a:pt x="1536948" y="1326456"/>
                  </a:cubicBezTo>
                  <a:cubicBezTo>
                    <a:pt x="1536948" y="1326456"/>
                    <a:pt x="1510564" y="1315408"/>
                    <a:pt x="1508087" y="1297501"/>
                  </a:cubicBezTo>
                  <a:cubicBezTo>
                    <a:pt x="1507230" y="1304073"/>
                    <a:pt x="1505230" y="1308168"/>
                    <a:pt x="1498086" y="1314360"/>
                  </a:cubicBezTo>
                  <a:cubicBezTo>
                    <a:pt x="1488656" y="1311788"/>
                    <a:pt x="1493609" y="1259972"/>
                    <a:pt x="1484179" y="1238922"/>
                  </a:cubicBezTo>
                  <a:lnTo>
                    <a:pt x="1484370" y="1238826"/>
                  </a:lnTo>
                  <a:cubicBezTo>
                    <a:pt x="1502753" y="1258734"/>
                    <a:pt x="1549521" y="1281689"/>
                    <a:pt x="1547235" y="1291214"/>
                  </a:cubicBezTo>
                  <a:close/>
                  <a:moveTo>
                    <a:pt x="1330731" y="992415"/>
                  </a:moveTo>
                  <a:cubicBezTo>
                    <a:pt x="1339304" y="987081"/>
                    <a:pt x="1347591" y="1000320"/>
                    <a:pt x="1339018" y="1005654"/>
                  </a:cubicBezTo>
                  <a:cubicBezTo>
                    <a:pt x="1330446" y="1010988"/>
                    <a:pt x="1322159" y="997749"/>
                    <a:pt x="1330731" y="992415"/>
                  </a:cubicBezTo>
                  <a:close/>
                  <a:moveTo>
                    <a:pt x="1396835" y="1092237"/>
                  </a:moveTo>
                  <a:cubicBezTo>
                    <a:pt x="1395597" y="1094237"/>
                    <a:pt x="1394359" y="1095570"/>
                    <a:pt x="1392453" y="1096809"/>
                  </a:cubicBezTo>
                  <a:cubicBezTo>
                    <a:pt x="1381785" y="1104048"/>
                    <a:pt x="1370736" y="1086236"/>
                    <a:pt x="1381881" y="1079854"/>
                  </a:cubicBezTo>
                  <a:cubicBezTo>
                    <a:pt x="1383881" y="1078711"/>
                    <a:pt x="1385691" y="1078235"/>
                    <a:pt x="1387977" y="1077949"/>
                  </a:cubicBezTo>
                  <a:cubicBezTo>
                    <a:pt x="1395025" y="1077187"/>
                    <a:pt x="1400645" y="1086236"/>
                    <a:pt x="1396835" y="1092237"/>
                  </a:cubicBezTo>
                  <a:close/>
                  <a:moveTo>
                    <a:pt x="1345114" y="1020894"/>
                  </a:moveTo>
                  <a:cubicBezTo>
                    <a:pt x="1355020" y="1014703"/>
                    <a:pt x="1364545" y="1030038"/>
                    <a:pt x="1354639" y="1036230"/>
                  </a:cubicBezTo>
                  <a:cubicBezTo>
                    <a:pt x="1344828" y="1042421"/>
                    <a:pt x="1335208" y="1027086"/>
                    <a:pt x="1345114" y="1020894"/>
                  </a:cubicBezTo>
                  <a:close/>
                  <a:moveTo>
                    <a:pt x="1362069" y="1050898"/>
                  </a:moveTo>
                  <a:cubicBezTo>
                    <a:pt x="1372070" y="1044612"/>
                    <a:pt x="1381785" y="1060233"/>
                    <a:pt x="1371784" y="1066424"/>
                  </a:cubicBezTo>
                  <a:cubicBezTo>
                    <a:pt x="1361688" y="1072711"/>
                    <a:pt x="1352068" y="1057090"/>
                    <a:pt x="1362069" y="1050898"/>
                  </a:cubicBezTo>
                  <a:close/>
                  <a:moveTo>
                    <a:pt x="1403026" y="1113859"/>
                  </a:moveTo>
                  <a:cubicBezTo>
                    <a:pt x="1415790" y="1105953"/>
                    <a:pt x="1428077" y="1125669"/>
                    <a:pt x="1415314" y="1133670"/>
                  </a:cubicBezTo>
                  <a:cubicBezTo>
                    <a:pt x="1402550" y="1141576"/>
                    <a:pt x="1390263" y="1121859"/>
                    <a:pt x="1403026" y="1113859"/>
                  </a:cubicBezTo>
                  <a:close/>
                  <a:moveTo>
                    <a:pt x="1235767" y="929645"/>
                  </a:moveTo>
                  <a:cubicBezTo>
                    <a:pt x="1244340" y="924311"/>
                    <a:pt x="1252626" y="937551"/>
                    <a:pt x="1244054" y="942885"/>
                  </a:cubicBezTo>
                  <a:cubicBezTo>
                    <a:pt x="1235481" y="948219"/>
                    <a:pt x="1227195" y="934979"/>
                    <a:pt x="1235767" y="929645"/>
                  </a:cubicBezTo>
                  <a:close/>
                  <a:moveTo>
                    <a:pt x="1378642" y="1196345"/>
                  </a:moveTo>
                  <a:cubicBezTo>
                    <a:pt x="1384262" y="1189868"/>
                    <a:pt x="1394359" y="1188439"/>
                    <a:pt x="1400073" y="1190344"/>
                  </a:cubicBezTo>
                  <a:cubicBezTo>
                    <a:pt x="1381785" y="1186915"/>
                    <a:pt x="1372642" y="1160150"/>
                    <a:pt x="1372642" y="1160150"/>
                  </a:cubicBezTo>
                  <a:cubicBezTo>
                    <a:pt x="1372642" y="1160150"/>
                    <a:pt x="1401217" y="1158626"/>
                    <a:pt x="1411218" y="1173676"/>
                  </a:cubicBezTo>
                  <a:cubicBezTo>
                    <a:pt x="1409218" y="1167389"/>
                    <a:pt x="1409122" y="1162817"/>
                    <a:pt x="1412932" y="1154149"/>
                  </a:cubicBezTo>
                  <a:cubicBezTo>
                    <a:pt x="1422552" y="1152340"/>
                    <a:pt x="1440555" y="1201203"/>
                    <a:pt x="1458271" y="1216062"/>
                  </a:cubicBezTo>
                  <a:lnTo>
                    <a:pt x="1458176" y="1216252"/>
                  </a:lnTo>
                  <a:cubicBezTo>
                    <a:pt x="1432839" y="1206251"/>
                    <a:pt x="1380833" y="1205870"/>
                    <a:pt x="1378642" y="1196345"/>
                  </a:cubicBezTo>
                  <a:close/>
                  <a:moveTo>
                    <a:pt x="1350925" y="1204155"/>
                  </a:moveTo>
                  <a:cubicBezTo>
                    <a:pt x="1363497" y="1196345"/>
                    <a:pt x="1375594" y="1215776"/>
                    <a:pt x="1363021" y="1223587"/>
                  </a:cubicBezTo>
                  <a:cubicBezTo>
                    <a:pt x="1350448" y="1231397"/>
                    <a:pt x="1338351" y="1211966"/>
                    <a:pt x="1350925" y="1204155"/>
                  </a:cubicBezTo>
                  <a:close/>
                  <a:moveTo>
                    <a:pt x="1396740" y="1315788"/>
                  </a:moveTo>
                  <a:cubicBezTo>
                    <a:pt x="1386072" y="1322456"/>
                    <a:pt x="1375689" y="1305883"/>
                    <a:pt x="1386453" y="1299215"/>
                  </a:cubicBezTo>
                  <a:cubicBezTo>
                    <a:pt x="1397121" y="1292547"/>
                    <a:pt x="1407408" y="1309121"/>
                    <a:pt x="1396740" y="1315788"/>
                  </a:cubicBezTo>
                  <a:close/>
                  <a:moveTo>
                    <a:pt x="1360354" y="1263401"/>
                  </a:moveTo>
                  <a:cubicBezTo>
                    <a:pt x="1360354" y="1263401"/>
                    <a:pt x="1377023" y="1240160"/>
                    <a:pt x="1395025" y="1241684"/>
                  </a:cubicBezTo>
                  <a:cubicBezTo>
                    <a:pt x="1388834" y="1239303"/>
                    <a:pt x="1385214" y="1236541"/>
                    <a:pt x="1380833" y="1228254"/>
                  </a:cubicBezTo>
                  <a:cubicBezTo>
                    <a:pt x="1385405" y="1219586"/>
                    <a:pt x="1434840" y="1235969"/>
                    <a:pt x="1457509" y="1231397"/>
                  </a:cubicBezTo>
                  <a:lnTo>
                    <a:pt x="1457605" y="1231588"/>
                  </a:lnTo>
                  <a:cubicBezTo>
                    <a:pt x="1433982" y="1245113"/>
                    <a:pt x="1401312" y="1285594"/>
                    <a:pt x="1392453" y="1281308"/>
                  </a:cubicBezTo>
                  <a:cubicBezTo>
                    <a:pt x="1390930" y="1272926"/>
                    <a:pt x="1396073" y="1264068"/>
                    <a:pt x="1401121" y="1260829"/>
                  </a:cubicBezTo>
                  <a:cubicBezTo>
                    <a:pt x="1387024" y="1272926"/>
                    <a:pt x="1360354" y="1263401"/>
                    <a:pt x="1360354" y="1263401"/>
                  </a:cubicBezTo>
                  <a:close/>
                  <a:moveTo>
                    <a:pt x="1620577" y="1293024"/>
                  </a:moveTo>
                  <a:cubicBezTo>
                    <a:pt x="1621244" y="1323980"/>
                    <a:pt x="1620387" y="1351793"/>
                    <a:pt x="1628293" y="1382368"/>
                  </a:cubicBezTo>
                  <a:cubicBezTo>
                    <a:pt x="1636293" y="1413134"/>
                    <a:pt x="1652391" y="1441328"/>
                    <a:pt x="1667155" y="1469141"/>
                  </a:cubicBezTo>
                  <a:cubicBezTo>
                    <a:pt x="1697920" y="1527339"/>
                    <a:pt x="1747641" y="1573821"/>
                    <a:pt x="1791075" y="1622398"/>
                  </a:cubicBezTo>
                  <a:cubicBezTo>
                    <a:pt x="1818221" y="1652688"/>
                    <a:pt x="1857083" y="1727364"/>
                    <a:pt x="1792789" y="1738508"/>
                  </a:cubicBezTo>
                  <a:cubicBezTo>
                    <a:pt x="1791742" y="1738698"/>
                    <a:pt x="1790980" y="1738508"/>
                    <a:pt x="1790122" y="1738508"/>
                  </a:cubicBezTo>
                  <a:cubicBezTo>
                    <a:pt x="1789741" y="1739270"/>
                    <a:pt x="1789551" y="1740127"/>
                    <a:pt x="1788979" y="1740889"/>
                  </a:cubicBezTo>
                  <a:cubicBezTo>
                    <a:pt x="1750593" y="1793658"/>
                    <a:pt x="1700778" y="1725840"/>
                    <a:pt x="1685443" y="1688216"/>
                  </a:cubicBezTo>
                  <a:cubicBezTo>
                    <a:pt x="1660963" y="1627827"/>
                    <a:pt x="1641151" y="1562676"/>
                    <a:pt x="1602480" y="1509432"/>
                  </a:cubicBezTo>
                  <a:cubicBezTo>
                    <a:pt x="1584001" y="1483905"/>
                    <a:pt x="1565713" y="1457044"/>
                    <a:pt x="1541710" y="1436280"/>
                  </a:cubicBezTo>
                  <a:cubicBezTo>
                    <a:pt x="1517707" y="1415610"/>
                    <a:pt x="1492466" y="1404180"/>
                    <a:pt x="1464939" y="1389988"/>
                  </a:cubicBezTo>
                  <a:cubicBezTo>
                    <a:pt x="1459510" y="1387131"/>
                    <a:pt x="1463034" y="1379701"/>
                    <a:pt x="1468558" y="1380463"/>
                  </a:cubicBezTo>
                  <a:cubicBezTo>
                    <a:pt x="1548378" y="1391226"/>
                    <a:pt x="1610576" y="1470189"/>
                    <a:pt x="1645247" y="1537626"/>
                  </a:cubicBezTo>
                  <a:cubicBezTo>
                    <a:pt x="1666869" y="1579726"/>
                    <a:pt x="1683061" y="1623827"/>
                    <a:pt x="1701159" y="1667356"/>
                  </a:cubicBezTo>
                  <a:cubicBezTo>
                    <a:pt x="1706683" y="1680787"/>
                    <a:pt x="1744402" y="1762321"/>
                    <a:pt x="1769453" y="1726697"/>
                  </a:cubicBezTo>
                  <a:cubicBezTo>
                    <a:pt x="1772215" y="1722696"/>
                    <a:pt x="1775835" y="1721077"/>
                    <a:pt x="1779264" y="1720887"/>
                  </a:cubicBezTo>
                  <a:cubicBezTo>
                    <a:pt x="1780978" y="1717839"/>
                    <a:pt x="1784026" y="1715362"/>
                    <a:pt x="1788789" y="1714600"/>
                  </a:cubicBezTo>
                  <a:cubicBezTo>
                    <a:pt x="1831747" y="1707838"/>
                    <a:pt x="1775263" y="1638114"/>
                    <a:pt x="1765643" y="1627161"/>
                  </a:cubicBezTo>
                  <a:cubicBezTo>
                    <a:pt x="1734496" y="1591728"/>
                    <a:pt x="1702111" y="1557628"/>
                    <a:pt x="1673822" y="1519814"/>
                  </a:cubicBezTo>
                  <a:cubicBezTo>
                    <a:pt x="1628578" y="1459044"/>
                    <a:pt x="1585144" y="1368462"/>
                    <a:pt x="1610671" y="1291976"/>
                  </a:cubicBezTo>
                  <a:cubicBezTo>
                    <a:pt x="1612290" y="1286833"/>
                    <a:pt x="1620482" y="1286928"/>
                    <a:pt x="1620577" y="1293024"/>
                  </a:cubicBezTo>
                  <a:close/>
                  <a:moveTo>
                    <a:pt x="1552188" y="1243208"/>
                  </a:moveTo>
                  <a:cubicBezTo>
                    <a:pt x="1556760" y="1247971"/>
                    <a:pt x="1558760" y="1252066"/>
                    <a:pt x="1559141" y="1261496"/>
                  </a:cubicBezTo>
                  <a:cubicBezTo>
                    <a:pt x="1551235" y="1267306"/>
                    <a:pt x="1513897" y="1231111"/>
                    <a:pt x="1491418" y="1225396"/>
                  </a:cubicBezTo>
                  <a:lnTo>
                    <a:pt x="1491418" y="1225206"/>
                  </a:lnTo>
                  <a:cubicBezTo>
                    <a:pt x="1518564" y="1223205"/>
                    <a:pt x="1565618" y="1201012"/>
                    <a:pt x="1571714" y="1208632"/>
                  </a:cubicBezTo>
                  <a:cubicBezTo>
                    <a:pt x="1569428" y="1216824"/>
                    <a:pt x="1560951" y="1222539"/>
                    <a:pt x="1554950" y="1223396"/>
                  </a:cubicBezTo>
                  <a:cubicBezTo>
                    <a:pt x="1572952" y="1218538"/>
                    <a:pt x="1592764" y="1238731"/>
                    <a:pt x="1592764" y="1238731"/>
                  </a:cubicBezTo>
                  <a:cubicBezTo>
                    <a:pt x="1592764" y="1238731"/>
                    <a:pt x="1567714" y="1252447"/>
                    <a:pt x="1552188" y="1243208"/>
                  </a:cubicBezTo>
                  <a:close/>
                  <a:moveTo>
                    <a:pt x="1589145" y="1192440"/>
                  </a:moveTo>
                  <a:cubicBezTo>
                    <a:pt x="1576857" y="1200060"/>
                    <a:pt x="1565047" y="1181105"/>
                    <a:pt x="1577334" y="1173485"/>
                  </a:cubicBezTo>
                  <a:cubicBezTo>
                    <a:pt x="1589526" y="1165865"/>
                    <a:pt x="1601432" y="1184820"/>
                    <a:pt x="1589145" y="1192440"/>
                  </a:cubicBezTo>
                  <a:close/>
                  <a:moveTo>
                    <a:pt x="1595526" y="864208"/>
                  </a:moveTo>
                  <a:cubicBezTo>
                    <a:pt x="1597241" y="863351"/>
                    <a:pt x="1598956" y="862398"/>
                    <a:pt x="1600289" y="861160"/>
                  </a:cubicBezTo>
                  <a:cubicBezTo>
                    <a:pt x="1605051" y="856779"/>
                    <a:pt x="1613910" y="836967"/>
                    <a:pt x="1616577" y="835252"/>
                  </a:cubicBezTo>
                  <a:cubicBezTo>
                    <a:pt x="1620292" y="832966"/>
                    <a:pt x="1622387" y="827918"/>
                    <a:pt x="1620863" y="823822"/>
                  </a:cubicBezTo>
                  <a:cubicBezTo>
                    <a:pt x="1615243" y="809058"/>
                    <a:pt x="1613338" y="813535"/>
                    <a:pt x="1622197" y="800010"/>
                  </a:cubicBezTo>
                  <a:cubicBezTo>
                    <a:pt x="1629340" y="789056"/>
                    <a:pt x="1614481" y="784484"/>
                    <a:pt x="1629531" y="777245"/>
                  </a:cubicBezTo>
                  <a:cubicBezTo>
                    <a:pt x="1632864" y="775626"/>
                    <a:pt x="1634769" y="771149"/>
                    <a:pt x="1634579" y="767720"/>
                  </a:cubicBezTo>
                  <a:cubicBezTo>
                    <a:pt x="1633531" y="750480"/>
                    <a:pt x="1649914" y="746289"/>
                    <a:pt x="1649438" y="731525"/>
                  </a:cubicBezTo>
                  <a:cubicBezTo>
                    <a:pt x="1648867" y="714666"/>
                    <a:pt x="1663916" y="710951"/>
                    <a:pt x="1663821" y="697235"/>
                  </a:cubicBezTo>
                  <a:cubicBezTo>
                    <a:pt x="1663726" y="683805"/>
                    <a:pt x="1677537" y="679233"/>
                    <a:pt x="1676013" y="665612"/>
                  </a:cubicBezTo>
                  <a:cubicBezTo>
                    <a:pt x="1676203" y="666755"/>
                    <a:pt x="1699921" y="636942"/>
                    <a:pt x="1693634" y="635608"/>
                  </a:cubicBezTo>
                  <a:cubicBezTo>
                    <a:pt x="1697253" y="636370"/>
                    <a:pt x="1702206" y="635513"/>
                    <a:pt x="1704588" y="632274"/>
                  </a:cubicBezTo>
                  <a:cubicBezTo>
                    <a:pt x="1709350" y="626083"/>
                    <a:pt x="1712017" y="608843"/>
                    <a:pt x="1715065" y="609319"/>
                  </a:cubicBezTo>
                  <a:cubicBezTo>
                    <a:pt x="1722685" y="610557"/>
                    <a:pt x="1729353" y="605414"/>
                    <a:pt x="1729353" y="597508"/>
                  </a:cubicBezTo>
                  <a:cubicBezTo>
                    <a:pt x="1728876" y="590650"/>
                    <a:pt x="1729639" y="583887"/>
                    <a:pt x="1731448" y="577220"/>
                  </a:cubicBezTo>
                  <a:cubicBezTo>
                    <a:pt x="1731829" y="576267"/>
                    <a:pt x="1731734" y="575410"/>
                    <a:pt x="1731829" y="574553"/>
                  </a:cubicBezTo>
                  <a:cubicBezTo>
                    <a:pt x="1736020" y="575505"/>
                    <a:pt x="1738497" y="575601"/>
                    <a:pt x="1744783" y="575982"/>
                  </a:cubicBezTo>
                  <a:cubicBezTo>
                    <a:pt x="1749546" y="576267"/>
                    <a:pt x="1752498" y="571505"/>
                    <a:pt x="1752689" y="567409"/>
                  </a:cubicBezTo>
                  <a:cubicBezTo>
                    <a:pt x="1753356" y="555027"/>
                    <a:pt x="1768881" y="557503"/>
                    <a:pt x="1774692" y="545978"/>
                  </a:cubicBezTo>
                  <a:cubicBezTo>
                    <a:pt x="1780311" y="534738"/>
                    <a:pt x="1789551" y="537977"/>
                    <a:pt x="1797266" y="527880"/>
                  </a:cubicBezTo>
                  <a:cubicBezTo>
                    <a:pt x="1798028" y="526928"/>
                    <a:pt x="1801267" y="517879"/>
                    <a:pt x="1801647" y="517974"/>
                  </a:cubicBezTo>
                  <a:cubicBezTo>
                    <a:pt x="1805457" y="519117"/>
                    <a:pt x="1810982" y="519403"/>
                    <a:pt x="1814601" y="517212"/>
                  </a:cubicBezTo>
                  <a:cubicBezTo>
                    <a:pt x="1823460" y="511593"/>
                    <a:pt x="1823936" y="498543"/>
                    <a:pt x="1831080" y="499020"/>
                  </a:cubicBezTo>
                  <a:cubicBezTo>
                    <a:pt x="1836414" y="499401"/>
                    <a:pt x="1841652" y="493495"/>
                    <a:pt x="1840986" y="488256"/>
                  </a:cubicBezTo>
                  <a:cubicBezTo>
                    <a:pt x="1840700" y="487018"/>
                    <a:pt x="1840700" y="485685"/>
                    <a:pt x="1840605" y="484446"/>
                  </a:cubicBezTo>
                  <a:cubicBezTo>
                    <a:pt x="1841843" y="484637"/>
                    <a:pt x="1842986" y="484732"/>
                    <a:pt x="1843843" y="484637"/>
                  </a:cubicBezTo>
                  <a:cubicBezTo>
                    <a:pt x="1847463" y="484542"/>
                    <a:pt x="1851177" y="482351"/>
                    <a:pt x="1852892" y="479017"/>
                  </a:cubicBezTo>
                  <a:cubicBezTo>
                    <a:pt x="1854226" y="476350"/>
                    <a:pt x="1856131" y="469778"/>
                    <a:pt x="1857940" y="467301"/>
                  </a:cubicBezTo>
                  <a:cubicBezTo>
                    <a:pt x="1859845" y="464730"/>
                    <a:pt x="1860417" y="462253"/>
                    <a:pt x="1860322" y="459967"/>
                  </a:cubicBezTo>
                  <a:cubicBezTo>
                    <a:pt x="1864513" y="460253"/>
                    <a:pt x="1868608" y="460539"/>
                    <a:pt x="1872799" y="460729"/>
                  </a:cubicBezTo>
                  <a:cubicBezTo>
                    <a:pt x="1875371" y="460920"/>
                    <a:pt x="1878705" y="458824"/>
                    <a:pt x="1879752" y="456443"/>
                  </a:cubicBezTo>
                  <a:cubicBezTo>
                    <a:pt x="1882896" y="448823"/>
                    <a:pt x="1883563" y="442536"/>
                    <a:pt x="1896993" y="443584"/>
                  </a:cubicBezTo>
                  <a:cubicBezTo>
                    <a:pt x="1902613" y="443965"/>
                    <a:pt x="1905756" y="438345"/>
                    <a:pt x="1906137" y="433678"/>
                  </a:cubicBezTo>
                  <a:cubicBezTo>
                    <a:pt x="1906803" y="425582"/>
                    <a:pt x="1921472" y="424629"/>
                    <a:pt x="1924901" y="418343"/>
                  </a:cubicBezTo>
                  <a:cubicBezTo>
                    <a:pt x="1930711" y="407580"/>
                    <a:pt x="1923091" y="406437"/>
                    <a:pt x="1936617" y="407199"/>
                  </a:cubicBezTo>
                  <a:cubicBezTo>
                    <a:pt x="1941284" y="407484"/>
                    <a:pt x="1948237" y="403293"/>
                    <a:pt x="1950428" y="399293"/>
                  </a:cubicBezTo>
                  <a:cubicBezTo>
                    <a:pt x="1952333" y="395769"/>
                    <a:pt x="1952619" y="393673"/>
                    <a:pt x="1952428" y="392435"/>
                  </a:cubicBezTo>
                  <a:cubicBezTo>
                    <a:pt x="1953381" y="393292"/>
                    <a:pt x="1955286" y="394435"/>
                    <a:pt x="1958905" y="395578"/>
                  </a:cubicBezTo>
                  <a:cubicBezTo>
                    <a:pt x="1963763" y="397197"/>
                    <a:pt x="1970907" y="393102"/>
                    <a:pt x="1971383" y="387863"/>
                  </a:cubicBezTo>
                  <a:cubicBezTo>
                    <a:pt x="1972812" y="373480"/>
                    <a:pt x="1969478" y="377957"/>
                    <a:pt x="1983003" y="373766"/>
                  </a:cubicBezTo>
                  <a:cubicBezTo>
                    <a:pt x="1993481" y="370527"/>
                    <a:pt x="1987766" y="353859"/>
                    <a:pt x="1999863" y="358431"/>
                  </a:cubicBezTo>
                  <a:cubicBezTo>
                    <a:pt x="2007006" y="361098"/>
                    <a:pt x="2012436" y="353668"/>
                    <a:pt x="2012817" y="347667"/>
                  </a:cubicBezTo>
                  <a:cubicBezTo>
                    <a:pt x="2011674" y="335856"/>
                    <a:pt x="2012817" y="333856"/>
                    <a:pt x="2016246" y="341476"/>
                  </a:cubicBezTo>
                  <a:cubicBezTo>
                    <a:pt x="2021580" y="342333"/>
                    <a:pt x="2028247" y="339476"/>
                    <a:pt x="2029105" y="333475"/>
                  </a:cubicBezTo>
                  <a:cubicBezTo>
                    <a:pt x="2030724" y="322045"/>
                    <a:pt x="2025390" y="321283"/>
                    <a:pt x="2033105" y="322617"/>
                  </a:cubicBezTo>
                  <a:cubicBezTo>
                    <a:pt x="2040630" y="323950"/>
                    <a:pt x="2045868" y="318902"/>
                    <a:pt x="2046440" y="311568"/>
                  </a:cubicBezTo>
                  <a:cubicBezTo>
                    <a:pt x="2047393" y="298042"/>
                    <a:pt x="2042630" y="303757"/>
                    <a:pt x="2055489" y="300233"/>
                  </a:cubicBezTo>
                  <a:cubicBezTo>
                    <a:pt x="2059013" y="299280"/>
                    <a:pt x="2062347" y="295851"/>
                    <a:pt x="2062918" y="292232"/>
                  </a:cubicBezTo>
                  <a:cubicBezTo>
                    <a:pt x="2064347" y="283564"/>
                    <a:pt x="2054536" y="283564"/>
                    <a:pt x="2066443" y="286326"/>
                  </a:cubicBezTo>
                  <a:cubicBezTo>
                    <a:pt x="2071110" y="287469"/>
                    <a:pt x="2076539" y="285183"/>
                    <a:pt x="2078730" y="280802"/>
                  </a:cubicBezTo>
                  <a:cubicBezTo>
                    <a:pt x="2079968" y="278325"/>
                    <a:pt x="2085302" y="271372"/>
                    <a:pt x="2078825" y="269848"/>
                  </a:cubicBezTo>
                  <a:cubicBezTo>
                    <a:pt x="2083492" y="270991"/>
                    <a:pt x="2087874" y="272325"/>
                    <a:pt x="2092160" y="269658"/>
                  </a:cubicBezTo>
                  <a:cubicBezTo>
                    <a:pt x="2096065" y="267181"/>
                    <a:pt x="2100542" y="263657"/>
                    <a:pt x="2101590" y="258894"/>
                  </a:cubicBezTo>
                  <a:cubicBezTo>
                    <a:pt x="2102638" y="254513"/>
                    <a:pt x="2101495" y="252227"/>
                    <a:pt x="2100256" y="251084"/>
                  </a:cubicBezTo>
                  <a:cubicBezTo>
                    <a:pt x="2100732" y="251179"/>
                    <a:pt x="2101114" y="251370"/>
                    <a:pt x="2101780" y="251370"/>
                  </a:cubicBezTo>
                  <a:cubicBezTo>
                    <a:pt x="2108067" y="252227"/>
                    <a:pt x="2113782" y="249274"/>
                    <a:pt x="2115401" y="242892"/>
                  </a:cubicBezTo>
                  <a:cubicBezTo>
                    <a:pt x="2116449" y="238892"/>
                    <a:pt x="2116449" y="234701"/>
                    <a:pt x="2116639" y="230510"/>
                  </a:cubicBezTo>
                  <a:cubicBezTo>
                    <a:pt x="2119687" y="230415"/>
                    <a:pt x="2122640" y="229176"/>
                    <a:pt x="2125021" y="227081"/>
                  </a:cubicBezTo>
                  <a:cubicBezTo>
                    <a:pt x="2129689" y="222890"/>
                    <a:pt x="2131784" y="219080"/>
                    <a:pt x="2132832" y="214794"/>
                  </a:cubicBezTo>
                  <a:cubicBezTo>
                    <a:pt x="2140833" y="228414"/>
                    <a:pt x="2137690" y="237844"/>
                    <a:pt x="2143500" y="250227"/>
                  </a:cubicBezTo>
                  <a:cubicBezTo>
                    <a:pt x="2145691" y="254989"/>
                    <a:pt x="2146834" y="259371"/>
                    <a:pt x="2151501" y="262038"/>
                  </a:cubicBezTo>
                  <a:cubicBezTo>
                    <a:pt x="2161026" y="267372"/>
                    <a:pt x="2154453" y="269658"/>
                    <a:pt x="2154835" y="278230"/>
                  </a:cubicBezTo>
                  <a:cubicBezTo>
                    <a:pt x="2155216" y="287184"/>
                    <a:pt x="2174266" y="308901"/>
                    <a:pt x="2173123" y="312711"/>
                  </a:cubicBezTo>
                  <a:cubicBezTo>
                    <a:pt x="2170360" y="321569"/>
                    <a:pt x="2175218" y="333761"/>
                    <a:pt x="2181600" y="339857"/>
                  </a:cubicBezTo>
                  <a:cubicBezTo>
                    <a:pt x="2188744" y="346620"/>
                    <a:pt x="2196649" y="342238"/>
                    <a:pt x="2196459" y="356621"/>
                  </a:cubicBezTo>
                  <a:cubicBezTo>
                    <a:pt x="2196364" y="361574"/>
                    <a:pt x="2198364" y="367479"/>
                    <a:pt x="2200936" y="371670"/>
                  </a:cubicBezTo>
                  <a:cubicBezTo>
                    <a:pt x="2209318" y="385005"/>
                    <a:pt x="2211127" y="381957"/>
                    <a:pt x="2212461" y="398150"/>
                  </a:cubicBezTo>
                  <a:cubicBezTo>
                    <a:pt x="2213604" y="411580"/>
                    <a:pt x="2227129" y="407580"/>
                    <a:pt x="2223415" y="423772"/>
                  </a:cubicBezTo>
                  <a:cubicBezTo>
                    <a:pt x="2222081" y="429392"/>
                    <a:pt x="2223986" y="440822"/>
                    <a:pt x="2230368" y="443298"/>
                  </a:cubicBezTo>
                  <a:cubicBezTo>
                    <a:pt x="2242369" y="448061"/>
                    <a:pt x="2238083" y="447299"/>
                    <a:pt x="2240274" y="459110"/>
                  </a:cubicBezTo>
                  <a:cubicBezTo>
                    <a:pt x="2242274" y="469873"/>
                    <a:pt x="2251990" y="474731"/>
                    <a:pt x="2247513" y="484351"/>
                  </a:cubicBezTo>
                  <a:cubicBezTo>
                    <a:pt x="2242750" y="494543"/>
                    <a:pt x="2249608" y="504354"/>
                    <a:pt x="2255895" y="511783"/>
                  </a:cubicBezTo>
                  <a:cubicBezTo>
                    <a:pt x="2262657" y="519784"/>
                    <a:pt x="2251990" y="514926"/>
                    <a:pt x="2252656" y="530643"/>
                  </a:cubicBezTo>
                  <a:cubicBezTo>
                    <a:pt x="2253228" y="544740"/>
                    <a:pt x="2261038" y="541311"/>
                    <a:pt x="2256943" y="555503"/>
                  </a:cubicBezTo>
                  <a:cubicBezTo>
                    <a:pt x="2255323" y="560932"/>
                    <a:pt x="2259610" y="586364"/>
                    <a:pt x="2258086" y="588078"/>
                  </a:cubicBezTo>
                  <a:cubicBezTo>
                    <a:pt x="2247608" y="599413"/>
                    <a:pt x="2252656" y="610748"/>
                    <a:pt x="2255990" y="623035"/>
                  </a:cubicBezTo>
                  <a:cubicBezTo>
                    <a:pt x="2244560" y="629893"/>
                    <a:pt x="2244941" y="643323"/>
                    <a:pt x="2249227" y="658087"/>
                  </a:cubicBezTo>
                  <a:cubicBezTo>
                    <a:pt x="2239607" y="663326"/>
                    <a:pt x="2234559" y="670470"/>
                    <a:pt x="2235321" y="684376"/>
                  </a:cubicBezTo>
                  <a:cubicBezTo>
                    <a:pt x="2236083" y="697425"/>
                    <a:pt x="2245132" y="694282"/>
                    <a:pt x="2232082" y="700759"/>
                  </a:cubicBezTo>
                  <a:cubicBezTo>
                    <a:pt x="2227320" y="703140"/>
                    <a:pt x="2225891" y="710665"/>
                    <a:pt x="2224272" y="714951"/>
                  </a:cubicBezTo>
                  <a:cubicBezTo>
                    <a:pt x="2222462" y="720000"/>
                    <a:pt x="2230558" y="728001"/>
                    <a:pt x="2225796" y="731430"/>
                  </a:cubicBezTo>
                  <a:cubicBezTo>
                    <a:pt x="2220176" y="735430"/>
                    <a:pt x="2215318" y="736573"/>
                    <a:pt x="2211699" y="743241"/>
                  </a:cubicBezTo>
                  <a:cubicBezTo>
                    <a:pt x="2208079" y="749813"/>
                    <a:pt x="2210365" y="759243"/>
                    <a:pt x="2211413" y="766196"/>
                  </a:cubicBezTo>
                  <a:cubicBezTo>
                    <a:pt x="2211603" y="767910"/>
                    <a:pt x="2197697" y="778007"/>
                    <a:pt x="2196173" y="779436"/>
                  </a:cubicBezTo>
                  <a:cubicBezTo>
                    <a:pt x="2185505" y="789437"/>
                    <a:pt x="2200555" y="801248"/>
                    <a:pt x="2183314" y="804391"/>
                  </a:cubicBezTo>
                  <a:cubicBezTo>
                    <a:pt x="2164455" y="807915"/>
                    <a:pt x="2173027" y="830871"/>
                    <a:pt x="2160359" y="838491"/>
                  </a:cubicBezTo>
                  <a:cubicBezTo>
                    <a:pt x="2145881" y="847254"/>
                    <a:pt x="2144928" y="862398"/>
                    <a:pt x="2130927" y="871542"/>
                  </a:cubicBezTo>
                  <a:cubicBezTo>
                    <a:pt x="2126450" y="874495"/>
                    <a:pt x="2123593" y="880210"/>
                    <a:pt x="2121973" y="885068"/>
                  </a:cubicBezTo>
                  <a:cubicBezTo>
                    <a:pt x="2118068" y="896593"/>
                    <a:pt x="2116258" y="888306"/>
                    <a:pt x="2106638" y="891354"/>
                  </a:cubicBezTo>
                  <a:cubicBezTo>
                    <a:pt x="2089969" y="896498"/>
                    <a:pt x="2096446" y="918024"/>
                    <a:pt x="2081016" y="920215"/>
                  </a:cubicBezTo>
                  <a:cubicBezTo>
                    <a:pt x="2069014" y="921930"/>
                    <a:pt x="2068252" y="942980"/>
                    <a:pt x="2061109" y="942599"/>
                  </a:cubicBezTo>
                  <a:cubicBezTo>
                    <a:pt x="2036915" y="941075"/>
                    <a:pt x="2043011" y="959934"/>
                    <a:pt x="2025104" y="967745"/>
                  </a:cubicBezTo>
                  <a:cubicBezTo>
                    <a:pt x="2004339" y="976698"/>
                    <a:pt x="1988718" y="1010417"/>
                    <a:pt x="1966906" y="1012131"/>
                  </a:cubicBezTo>
                  <a:cubicBezTo>
                    <a:pt x="1948047" y="1013560"/>
                    <a:pt x="1945665" y="1033467"/>
                    <a:pt x="1931092" y="1035372"/>
                  </a:cubicBezTo>
                  <a:cubicBezTo>
                    <a:pt x="1916519" y="1037182"/>
                    <a:pt x="1913090" y="1057280"/>
                    <a:pt x="1901469" y="1057375"/>
                  </a:cubicBezTo>
                  <a:cubicBezTo>
                    <a:pt x="1881943" y="1057375"/>
                    <a:pt x="1880705" y="1080426"/>
                    <a:pt x="1864036" y="1079949"/>
                  </a:cubicBezTo>
                  <a:cubicBezTo>
                    <a:pt x="1850320" y="1079473"/>
                    <a:pt x="1843462" y="1088046"/>
                    <a:pt x="1839938" y="1099857"/>
                  </a:cubicBezTo>
                  <a:cubicBezTo>
                    <a:pt x="1814030" y="1110906"/>
                    <a:pt x="1787646" y="1120240"/>
                    <a:pt x="1760881" y="1126717"/>
                  </a:cubicBezTo>
                  <a:cubicBezTo>
                    <a:pt x="1760785" y="1124526"/>
                    <a:pt x="1760595" y="1122526"/>
                    <a:pt x="1760500" y="1120336"/>
                  </a:cubicBezTo>
                  <a:cubicBezTo>
                    <a:pt x="1782978" y="1112430"/>
                    <a:pt x="1816221" y="1094046"/>
                    <a:pt x="1813554" y="1078616"/>
                  </a:cubicBezTo>
                  <a:cubicBezTo>
                    <a:pt x="1810982" y="1063662"/>
                    <a:pt x="1775263" y="1056137"/>
                    <a:pt x="1751356" y="1055280"/>
                  </a:cubicBezTo>
                  <a:cubicBezTo>
                    <a:pt x="1750689" y="1052803"/>
                    <a:pt x="1750022" y="1050327"/>
                    <a:pt x="1749260" y="1047945"/>
                  </a:cubicBezTo>
                  <a:cubicBezTo>
                    <a:pt x="1768501" y="1033944"/>
                    <a:pt x="1795456" y="1006416"/>
                    <a:pt x="1788503" y="992319"/>
                  </a:cubicBezTo>
                  <a:cubicBezTo>
                    <a:pt x="1781264" y="977841"/>
                    <a:pt x="1740116" y="982413"/>
                    <a:pt x="1717542" y="989367"/>
                  </a:cubicBezTo>
                  <a:cubicBezTo>
                    <a:pt x="1716018" y="987557"/>
                    <a:pt x="1714303" y="985747"/>
                    <a:pt x="1712779" y="984033"/>
                  </a:cubicBezTo>
                  <a:cubicBezTo>
                    <a:pt x="1724876" y="964983"/>
                    <a:pt x="1741640" y="922215"/>
                    <a:pt x="1728114" y="911452"/>
                  </a:cubicBezTo>
                  <a:cubicBezTo>
                    <a:pt x="1714208" y="900403"/>
                    <a:pt x="1673251" y="927168"/>
                    <a:pt x="1658106" y="942980"/>
                  </a:cubicBezTo>
                  <a:cubicBezTo>
                    <a:pt x="1654772" y="941456"/>
                    <a:pt x="1651438" y="940027"/>
                    <a:pt x="1648009" y="938789"/>
                  </a:cubicBezTo>
                  <a:lnTo>
                    <a:pt x="1655153" y="939456"/>
                  </a:lnTo>
                  <a:cubicBezTo>
                    <a:pt x="1656868" y="920501"/>
                    <a:pt x="1647343" y="865732"/>
                    <a:pt x="1628388" y="864018"/>
                  </a:cubicBezTo>
                  <a:cubicBezTo>
                    <a:pt x="1613529" y="862684"/>
                    <a:pt x="1597431" y="894021"/>
                    <a:pt x="1590288" y="916881"/>
                  </a:cubicBezTo>
                  <a:cubicBezTo>
                    <a:pt x="1591812" y="899070"/>
                    <a:pt x="1593431" y="881544"/>
                    <a:pt x="1595526" y="864208"/>
                  </a:cubicBezTo>
                  <a:close/>
                  <a:moveTo>
                    <a:pt x="1679251" y="1034991"/>
                  </a:moveTo>
                  <a:cubicBezTo>
                    <a:pt x="1675536" y="1029276"/>
                    <a:pt x="1671536" y="1023847"/>
                    <a:pt x="1667250" y="1018799"/>
                  </a:cubicBezTo>
                  <a:cubicBezTo>
                    <a:pt x="1669536" y="1016132"/>
                    <a:pt x="1671441" y="1012989"/>
                    <a:pt x="1673346" y="1010226"/>
                  </a:cubicBezTo>
                  <a:cubicBezTo>
                    <a:pt x="1677727" y="1004035"/>
                    <a:pt x="1682204" y="997939"/>
                    <a:pt x="1687157" y="992224"/>
                  </a:cubicBezTo>
                  <a:cubicBezTo>
                    <a:pt x="1693920" y="998701"/>
                    <a:pt x="1699349" y="1005654"/>
                    <a:pt x="1704302" y="1012703"/>
                  </a:cubicBezTo>
                  <a:cubicBezTo>
                    <a:pt x="1697349" y="1020990"/>
                    <a:pt x="1686871" y="1027086"/>
                    <a:pt x="1679251" y="1034991"/>
                  </a:cubicBezTo>
                  <a:close/>
                  <a:moveTo>
                    <a:pt x="1713732" y="1028419"/>
                  </a:moveTo>
                  <a:cubicBezTo>
                    <a:pt x="1716780" y="1034325"/>
                    <a:pt x="1719256" y="1040421"/>
                    <a:pt x="1721447" y="1046707"/>
                  </a:cubicBezTo>
                  <a:cubicBezTo>
                    <a:pt x="1712493" y="1049279"/>
                    <a:pt x="1701159" y="1053851"/>
                    <a:pt x="1693443" y="1060518"/>
                  </a:cubicBezTo>
                  <a:cubicBezTo>
                    <a:pt x="1691443" y="1056232"/>
                    <a:pt x="1689443" y="1052041"/>
                    <a:pt x="1687157" y="1047945"/>
                  </a:cubicBezTo>
                  <a:cubicBezTo>
                    <a:pt x="1691443" y="1044897"/>
                    <a:pt x="1695825" y="1041945"/>
                    <a:pt x="1700301" y="1039182"/>
                  </a:cubicBezTo>
                  <a:cubicBezTo>
                    <a:pt x="1704683" y="1036515"/>
                    <a:pt x="1709922" y="1032801"/>
                    <a:pt x="1713732" y="1028419"/>
                  </a:cubicBezTo>
                  <a:close/>
                  <a:moveTo>
                    <a:pt x="1666488" y="999654"/>
                  </a:moveTo>
                  <a:cubicBezTo>
                    <a:pt x="1664678" y="1003178"/>
                    <a:pt x="1662106" y="1006893"/>
                    <a:pt x="1660106" y="1010798"/>
                  </a:cubicBezTo>
                  <a:cubicBezTo>
                    <a:pt x="1655248" y="1005940"/>
                    <a:pt x="1650105" y="1001559"/>
                    <a:pt x="1644676" y="998034"/>
                  </a:cubicBezTo>
                  <a:cubicBezTo>
                    <a:pt x="1646104" y="994320"/>
                    <a:pt x="1647152" y="990414"/>
                    <a:pt x="1648390" y="986795"/>
                  </a:cubicBezTo>
                  <a:cubicBezTo>
                    <a:pt x="1650486" y="980508"/>
                    <a:pt x="1653057" y="974412"/>
                    <a:pt x="1655915" y="968507"/>
                  </a:cubicBezTo>
                  <a:cubicBezTo>
                    <a:pt x="1661439" y="971936"/>
                    <a:pt x="1666773" y="975460"/>
                    <a:pt x="1672012" y="979365"/>
                  </a:cubicBezTo>
                  <a:cubicBezTo>
                    <a:pt x="1673536" y="980508"/>
                    <a:pt x="1674965" y="981747"/>
                    <a:pt x="1676394" y="982890"/>
                  </a:cubicBezTo>
                  <a:cubicBezTo>
                    <a:pt x="1672869" y="988319"/>
                    <a:pt x="1669631" y="993843"/>
                    <a:pt x="1666488" y="999654"/>
                  </a:cubicBezTo>
                  <a:close/>
                  <a:moveTo>
                    <a:pt x="1637532" y="981270"/>
                  </a:moveTo>
                  <a:cubicBezTo>
                    <a:pt x="1636675" y="984985"/>
                    <a:pt x="1635627" y="988605"/>
                    <a:pt x="1634579" y="992319"/>
                  </a:cubicBezTo>
                  <a:cubicBezTo>
                    <a:pt x="1628388" y="989367"/>
                    <a:pt x="1621911" y="987176"/>
                    <a:pt x="1615243" y="986319"/>
                  </a:cubicBezTo>
                  <a:cubicBezTo>
                    <a:pt x="1615624" y="982413"/>
                    <a:pt x="1616101" y="978603"/>
                    <a:pt x="1616386" y="974698"/>
                  </a:cubicBezTo>
                  <a:cubicBezTo>
                    <a:pt x="1616863" y="969745"/>
                    <a:pt x="1617053" y="961554"/>
                    <a:pt x="1620387" y="957077"/>
                  </a:cubicBezTo>
                  <a:cubicBezTo>
                    <a:pt x="1621911" y="956410"/>
                    <a:pt x="1623054" y="955267"/>
                    <a:pt x="1623816" y="953743"/>
                  </a:cubicBezTo>
                  <a:cubicBezTo>
                    <a:pt x="1630293" y="955648"/>
                    <a:pt x="1636579" y="958315"/>
                    <a:pt x="1642675" y="961268"/>
                  </a:cubicBezTo>
                  <a:cubicBezTo>
                    <a:pt x="1640675" y="967745"/>
                    <a:pt x="1639151" y="974508"/>
                    <a:pt x="1637532" y="981270"/>
                  </a:cubicBezTo>
                  <a:close/>
                  <a:moveTo>
                    <a:pt x="1707826" y="1104143"/>
                  </a:moveTo>
                  <a:cubicBezTo>
                    <a:pt x="1712113" y="1103857"/>
                    <a:pt x="1716589" y="1102905"/>
                    <a:pt x="1720018" y="1102619"/>
                  </a:cubicBezTo>
                  <a:cubicBezTo>
                    <a:pt x="1724400" y="1102143"/>
                    <a:pt x="1728876" y="1101476"/>
                    <a:pt x="1732877" y="1099857"/>
                  </a:cubicBezTo>
                  <a:cubicBezTo>
                    <a:pt x="1734115" y="1110144"/>
                    <a:pt x="1734972" y="1120717"/>
                    <a:pt x="1735735" y="1131575"/>
                  </a:cubicBezTo>
                  <a:cubicBezTo>
                    <a:pt x="1727352" y="1133099"/>
                    <a:pt x="1718971" y="1134242"/>
                    <a:pt x="1710589" y="1135194"/>
                  </a:cubicBezTo>
                  <a:cubicBezTo>
                    <a:pt x="1711160" y="1125860"/>
                    <a:pt x="1710112" y="1115287"/>
                    <a:pt x="1707826" y="1104143"/>
                  </a:cubicBezTo>
                  <a:close/>
                  <a:moveTo>
                    <a:pt x="1725638" y="1088903"/>
                  </a:moveTo>
                  <a:cubicBezTo>
                    <a:pt x="1721161" y="1090427"/>
                    <a:pt x="1716208" y="1090713"/>
                    <a:pt x="1711541" y="1091284"/>
                  </a:cubicBezTo>
                  <a:cubicBezTo>
                    <a:pt x="1709541" y="1091570"/>
                    <a:pt x="1707255" y="1091951"/>
                    <a:pt x="1705064" y="1092522"/>
                  </a:cubicBezTo>
                  <a:cubicBezTo>
                    <a:pt x="1703350" y="1086426"/>
                    <a:pt x="1701444" y="1080235"/>
                    <a:pt x="1699063" y="1073949"/>
                  </a:cubicBezTo>
                  <a:cubicBezTo>
                    <a:pt x="1702302" y="1072615"/>
                    <a:pt x="1705445" y="1070805"/>
                    <a:pt x="1708493" y="1069186"/>
                  </a:cubicBezTo>
                  <a:cubicBezTo>
                    <a:pt x="1714113" y="1066234"/>
                    <a:pt x="1720018" y="1063757"/>
                    <a:pt x="1726210" y="1061947"/>
                  </a:cubicBezTo>
                  <a:cubicBezTo>
                    <a:pt x="1728305" y="1069948"/>
                    <a:pt x="1729829" y="1078235"/>
                    <a:pt x="1731067" y="1086617"/>
                  </a:cubicBezTo>
                  <a:cubicBezTo>
                    <a:pt x="1729353" y="1087474"/>
                    <a:pt x="1727543" y="1088236"/>
                    <a:pt x="1725638" y="1088903"/>
                  </a:cubicBezTo>
                  <a:close/>
                  <a:moveTo>
                    <a:pt x="1583430" y="989271"/>
                  </a:moveTo>
                  <a:cubicBezTo>
                    <a:pt x="1584859" y="976032"/>
                    <a:pt x="1585906" y="962792"/>
                    <a:pt x="1587049" y="949552"/>
                  </a:cubicBezTo>
                  <a:cubicBezTo>
                    <a:pt x="1589431" y="949933"/>
                    <a:pt x="1592002" y="949933"/>
                    <a:pt x="1596574" y="949838"/>
                  </a:cubicBezTo>
                  <a:cubicBezTo>
                    <a:pt x="1600575" y="949743"/>
                    <a:pt x="1604575" y="950028"/>
                    <a:pt x="1608385" y="950505"/>
                  </a:cubicBezTo>
                  <a:cubicBezTo>
                    <a:pt x="1607814" y="952410"/>
                    <a:pt x="1607528" y="954410"/>
                    <a:pt x="1607147" y="956315"/>
                  </a:cubicBezTo>
                  <a:cubicBezTo>
                    <a:pt x="1606385" y="960601"/>
                    <a:pt x="1606194" y="965078"/>
                    <a:pt x="1606004" y="969459"/>
                  </a:cubicBezTo>
                  <a:cubicBezTo>
                    <a:pt x="1605814" y="974984"/>
                    <a:pt x="1606194" y="980318"/>
                    <a:pt x="1606861" y="985652"/>
                  </a:cubicBezTo>
                  <a:cubicBezTo>
                    <a:pt x="1599241" y="985652"/>
                    <a:pt x="1591335" y="986985"/>
                    <a:pt x="1583335" y="990224"/>
                  </a:cubicBezTo>
                  <a:cubicBezTo>
                    <a:pt x="1583430" y="989843"/>
                    <a:pt x="1583430" y="989652"/>
                    <a:pt x="1583430" y="989271"/>
                  </a:cubicBezTo>
                  <a:close/>
                  <a:moveTo>
                    <a:pt x="1581906" y="1009083"/>
                  </a:moveTo>
                  <a:cubicBezTo>
                    <a:pt x="1610385" y="1006035"/>
                    <a:pt x="1630197" y="1013084"/>
                    <a:pt x="1651343" y="1035468"/>
                  </a:cubicBezTo>
                  <a:cubicBezTo>
                    <a:pt x="1677060" y="1062614"/>
                    <a:pt x="1688776" y="1100333"/>
                    <a:pt x="1686585" y="1137004"/>
                  </a:cubicBezTo>
                  <a:cubicBezTo>
                    <a:pt x="1682490" y="1137195"/>
                    <a:pt x="1678299" y="1137480"/>
                    <a:pt x="1674108" y="1137480"/>
                  </a:cubicBezTo>
                  <a:cubicBezTo>
                    <a:pt x="1670584" y="1137480"/>
                    <a:pt x="1667059" y="1137290"/>
                    <a:pt x="1663535" y="1137290"/>
                  </a:cubicBezTo>
                  <a:cubicBezTo>
                    <a:pt x="1669060" y="1102905"/>
                    <a:pt x="1655534" y="1072425"/>
                    <a:pt x="1629150" y="1049851"/>
                  </a:cubicBezTo>
                  <a:cubicBezTo>
                    <a:pt x="1620101" y="1042135"/>
                    <a:pt x="1596003" y="1030896"/>
                    <a:pt x="1580001" y="1033944"/>
                  </a:cubicBezTo>
                  <a:cubicBezTo>
                    <a:pt x="1580572" y="1025562"/>
                    <a:pt x="1581239" y="1017275"/>
                    <a:pt x="1581906" y="1009083"/>
                  </a:cubicBezTo>
                  <a:close/>
                  <a:moveTo>
                    <a:pt x="2388483" y="129640"/>
                  </a:moveTo>
                  <a:cubicBezTo>
                    <a:pt x="2395150" y="169074"/>
                    <a:pt x="2372671" y="224890"/>
                    <a:pt x="2325808" y="218889"/>
                  </a:cubicBezTo>
                  <a:cubicBezTo>
                    <a:pt x="2378386" y="179551"/>
                    <a:pt x="2347811" y="102494"/>
                    <a:pt x="2285994" y="110114"/>
                  </a:cubicBezTo>
                  <a:cubicBezTo>
                    <a:pt x="2264467" y="112781"/>
                    <a:pt x="2251418" y="123830"/>
                    <a:pt x="2245227" y="138403"/>
                  </a:cubicBezTo>
                  <a:cubicBezTo>
                    <a:pt x="2226272" y="173169"/>
                    <a:pt x="2224653" y="246417"/>
                    <a:pt x="2314093" y="389196"/>
                  </a:cubicBezTo>
                  <a:cubicBezTo>
                    <a:pt x="2350097" y="446727"/>
                    <a:pt x="2375815" y="510069"/>
                    <a:pt x="2383530" y="578077"/>
                  </a:cubicBezTo>
                  <a:cubicBezTo>
                    <a:pt x="2391055" y="644085"/>
                    <a:pt x="2377243" y="712284"/>
                    <a:pt x="2344001" y="769720"/>
                  </a:cubicBezTo>
                  <a:cubicBezTo>
                    <a:pt x="2312378" y="824298"/>
                    <a:pt x="2261705" y="865542"/>
                    <a:pt x="2209889" y="900022"/>
                  </a:cubicBezTo>
                  <a:cubicBezTo>
                    <a:pt x="2205031" y="903261"/>
                    <a:pt x="2204841" y="909261"/>
                    <a:pt x="2208556" y="913452"/>
                  </a:cubicBezTo>
                  <a:cubicBezTo>
                    <a:pt x="2280850" y="995558"/>
                    <a:pt x="2329428" y="1090903"/>
                    <a:pt x="2293233" y="1201012"/>
                  </a:cubicBezTo>
                  <a:cubicBezTo>
                    <a:pt x="2264467" y="1288547"/>
                    <a:pt x="2189220" y="1353126"/>
                    <a:pt x="2105400" y="1385797"/>
                  </a:cubicBezTo>
                  <a:cubicBezTo>
                    <a:pt x="2016913" y="1420278"/>
                    <a:pt x="1917186" y="1417230"/>
                    <a:pt x="1831365" y="1376748"/>
                  </a:cubicBezTo>
                  <a:cubicBezTo>
                    <a:pt x="1784122" y="1354460"/>
                    <a:pt x="1743259" y="1320360"/>
                    <a:pt x="1707922" y="1282356"/>
                  </a:cubicBezTo>
                  <a:cubicBezTo>
                    <a:pt x="1689062" y="1262067"/>
                    <a:pt x="1675156" y="1236350"/>
                    <a:pt x="1659058" y="1212918"/>
                  </a:cubicBezTo>
                  <a:cubicBezTo>
                    <a:pt x="1707445" y="1244732"/>
                    <a:pt x="1761166" y="1279784"/>
                    <a:pt x="1777644" y="1289500"/>
                  </a:cubicBezTo>
                  <a:cubicBezTo>
                    <a:pt x="1842510" y="1327980"/>
                    <a:pt x="1913376" y="1359889"/>
                    <a:pt x="1989861" y="1362366"/>
                  </a:cubicBezTo>
                  <a:cubicBezTo>
                    <a:pt x="2127117" y="1366842"/>
                    <a:pt x="2256943" y="1241017"/>
                    <a:pt x="2262372" y="1107763"/>
                  </a:cubicBezTo>
                  <a:cubicBezTo>
                    <a:pt x="2265039" y="1043469"/>
                    <a:pt x="2236273" y="963078"/>
                    <a:pt x="2162169" y="957172"/>
                  </a:cubicBezTo>
                  <a:cubicBezTo>
                    <a:pt x="2096922" y="952029"/>
                    <a:pt x="2042821" y="996891"/>
                    <a:pt x="2038534" y="1063090"/>
                  </a:cubicBezTo>
                  <a:cubicBezTo>
                    <a:pt x="2034819" y="1120431"/>
                    <a:pt x="2074729" y="1174533"/>
                    <a:pt x="2135880" y="1160531"/>
                  </a:cubicBezTo>
                  <a:cubicBezTo>
                    <a:pt x="2156549" y="1155768"/>
                    <a:pt x="2189886" y="1131670"/>
                    <a:pt x="2192935" y="1108048"/>
                  </a:cubicBezTo>
                  <a:cubicBezTo>
                    <a:pt x="2196459" y="1080711"/>
                    <a:pt x="2188458" y="1032896"/>
                    <a:pt x="2137404" y="1035277"/>
                  </a:cubicBezTo>
                  <a:cubicBezTo>
                    <a:pt x="2122164" y="1035277"/>
                    <a:pt x="2115687" y="1049469"/>
                    <a:pt x="2131689" y="1059185"/>
                  </a:cubicBezTo>
                  <a:cubicBezTo>
                    <a:pt x="2189601" y="1094523"/>
                    <a:pt x="2119021" y="1151673"/>
                    <a:pt x="2078158" y="1117764"/>
                  </a:cubicBezTo>
                  <a:cubicBezTo>
                    <a:pt x="2054822" y="1098333"/>
                    <a:pt x="2058918" y="990510"/>
                    <a:pt x="2151786" y="983461"/>
                  </a:cubicBezTo>
                  <a:cubicBezTo>
                    <a:pt x="2196840" y="980032"/>
                    <a:pt x="2220557" y="1021275"/>
                    <a:pt x="2230653" y="1059185"/>
                  </a:cubicBezTo>
                  <a:cubicBezTo>
                    <a:pt x="2261991" y="1176819"/>
                    <a:pt x="2172361" y="1275784"/>
                    <a:pt x="2071681" y="1319408"/>
                  </a:cubicBezTo>
                  <a:cubicBezTo>
                    <a:pt x="1974717" y="1361413"/>
                    <a:pt x="1874133" y="1317027"/>
                    <a:pt x="1788884" y="1268449"/>
                  </a:cubicBezTo>
                  <a:cubicBezTo>
                    <a:pt x="1742783" y="1242160"/>
                    <a:pt x="1702016" y="1209966"/>
                    <a:pt x="1659344" y="1178724"/>
                  </a:cubicBezTo>
                  <a:cubicBezTo>
                    <a:pt x="1652581" y="1173771"/>
                    <a:pt x="1637341" y="1162341"/>
                    <a:pt x="1620672" y="1152435"/>
                  </a:cubicBezTo>
                  <a:cubicBezTo>
                    <a:pt x="1647533" y="1154340"/>
                    <a:pt x="1674489" y="1156721"/>
                    <a:pt x="1701444" y="1156340"/>
                  </a:cubicBezTo>
                  <a:cubicBezTo>
                    <a:pt x="1746402" y="1155578"/>
                    <a:pt x="1790980" y="1140909"/>
                    <a:pt x="1832127" y="1124145"/>
                  </a:cubicBezTo>
                  <a:cubicBezTo>
                    <a:pt x="1919091" y="1088808"/>
                    <a:pt x="2002720" y="1036230"/>
                    <a:pt x="2075396" y="977270"/>
                  </a:cubicBezTo>
                  <a:cubicBezTo>
                    <a:pt x="2199888" y="876210"/>
                    <a:pt x="2297995" y="728286"/>
                    <a:pt x="2298472" y="563694"/>
                  </a:cubicBezTo>
                  <a:cubicBezTo>
                    <a:pt x="2298662" y="491495"/>
                    <a:pt x="2275421" y="421486"/>
                    <a:pt x="2243131" y="357764"/>
                  </a:cubicBezTo>
                  <a:cubicBezTo>
                    <a:pt x="2198173" y="269181"/>
                    <a:pt x="2144452" y="190029"/>
                    <a:pt x="2187029" y="87635"/>
                  </a:cubicBezTo>
                  <a:cubicBezTo>
                    <a:pt x="2233130" y="-22855"/>
                    <a:pt x="2371814" y="30104"/>
                    <a:pt x="2388483" y="1296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8067937" y="5178652"/>
              <a:ext cx="464222" cy="151098"/>
            </a:xfrm>
            <a:custGeom>
              <a:avLst/>
              <a:gdLst>
                <a:gd name="connsiteX0" fmla="*/ 244983 w 464222"/>
                <a:gd name="connsiteY0" fmla="*/ 98396 h 151098"/>
                <a:gd name="connsiteX1" fmla="*/ 307372 w 464222"/>
                <a:gd name="connsiteY1" fmla="*/ 37626 h 151098"/>
                <a:gd name="connsiteX2" fmla="*/ 290418 w 464222"/>
                <a:gd name="connsiteY2" fmla="*/ 30197 h 151098"/>
                <a:gd name="connsiteX3" fmla="*/ 163926 w 464222"/>
                <a:gd name="connsiteY3" fmla="*/ 98015 h 151098"/>
                <a:gd name="connsiteX4" fmla="*/ 249365 w 464222"/>
                <a:gd name="connsiteY4" fmla="*/ 37722 h 151098"/>
                <a:gd name="connsiteX5" fmla="*/ 235744 w 464222"/>
                <a:gd name="connsiteY5" fmla="*/ 31816 h 151098"/>
                <a:gd name="connsiteX6" fmla="*/ 92678 w 464222"/>
                <a:gd name="connsiteY6" fmla="*/ 85156 h 151098"/>
                <a:gd name="connsiteX7" fmla="*/ 188119 w 464222"/>
                <a:gd name="connsiteY7" fmla="*/ 38579 h 151098"/>
                <a:gd name="connsiteX8" fmla="*/ 177832 w 464222"/>
                <a:gd name="connsiteY8" fmla="*/ 34102 h 151098"/>
                <a:gd name="connsiteX9" fmla="*/ 29909 w 464222"/>
                <a:gd name="connsiteY9" fmla="*/ 60200 h 151098"/>
                <a:gd name="connsiteX10" fmla="*/ 10573 w 464222"/>
                <a:gd name="connsiteY10" fmla="*/ 43532 h 151098"/>
                <a:gd name="connsiteX11" fmla="*/ 8287 w 464222"/>
                <a:gd name="connsiteY11" fmla="*/ 42960 h 151098"/>
                <a:gd name="connsiteX12" fmla="*/ 8192 w 464222"/>
                <a:gd name="connsiteY12" fmla="*/ 42960 h 151098"/>
                <a:gd name="connsiteX13" fmla="*/ 6191 w 464222"/>
                <a:gd name="connsiteY13" fmla="*/ 42675 h 151098"/>
                <a:gd name="connsiteX14" fmla="*/ 3620 w 464222"/>
                <a:gd name="connsiteY14" fmla="*/ 43627 h 151098"/>
                <a:gd name="connsiteX15" fmla="*/ 1334 w 464222"/>
                <a:gd name="connsiteY15" fmla="*/ 52009 h 151098"/>
                <a:gd name="connsiteX16" fmla="*/ 455105 w 464222"/>
                <a:gd name="connsiteY16" fmla="*/ 33912 h 151098"/>
                <a:gd name="connsiteX17" fmla="*/ 429482 w 464222"/>
                <a:gd name="connsiteY17" fmla="*/ 22767 h 151098"/>
                <a:gd name="connsiteX18" fmla="*/ 250508 w 464222"/>
                <a:gd name="connsiteY18" fmla="*/ 123923 h 151098"/>
                <a:gd name="connsiteX19" fmla="*/ 368999 w 464222"/>
                <a:gd name="connsiteY19" fmla="*/ 34959 h 151098"/>
                <a:gd name="connsiteX20" fmla="*/ 348330 w 464222"/>
                <a:gd name="connsiteY20" fmla="*/ 25911 h 151098"/>
                <a:gd name="connsiteX21" fmla="*/ 244983 w 464222"/>
                <a:gd name="connsiteY21" fmla="*/ 98396 h 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222" h="151098">
                  <a:moveTo>
                    <a:pt x="244983" y="98396"/>
                  </a:moveTo>
                  <a:cubicBezTo>
                    <a:pt x="269939" y="86013"/>
                    <a:pt x="291751" y="66392"/>
                    <a:pt x="307372" y="37626"/>
                  </a:cubicBezTo>
                  <a:cubicBezTo>
                    <a:pt x="323469" y="8004"/>
                    <a:pt x="303943" y="9909"/>
                    <a:pt x="290418" y="30197"/>
                  </a:cubicBezTo>
                  <a:cubicBezTo>
                    <a:pt x="263843" y="70011"/>
                    <a:pt x="215360" y="93348"/>
                    <a:pt x="163926" y="98015"/>
                  </a:cubicBezTo>
                  <a:cubicBezTo>
                    <a:pt x="198311" y="92014"/>
                    <a:pt x="229839" y="73726"/>
                    <a:pt x="249365" y="37722"/>
                  </a:cubicBezTo>
                  <a:cubicBezTo>
                    <a:pt x="262319" y="13909"/>
                    <a:pt x="246602" y="15433"/>
                    <a:pt x="235744" y="31816"/>
                  </a:cubicBezTo>
                  <a:cubicBezTo>
                    <a:pt x="207264" y="74488"/>
                    <a:pt x="147733" y="93729"/>
                    <a:pt x="92678" y="85156"/>
                  </a:cubicBezTo>
                  <a:cubicBezTo>
                    <a:pt x="129731" y="88204"/>
                    <a:pt x="167640" y="76298"/>
                    <a:pt x="188119" y="38579"/>
                  </a:cubicBezTo>
                  <a:cubicBezTo>
                    <a:pt x="197835" y="20577"/>
                    <a:pt x="186023" y="21720"/>
                    <a:pt x="177832" y="34102"/>
                  </a:cubicBezTo>
                  <a:cubicBezTo>
                    <a:pt x="149066" y="77155"/>
                    <a:pt x="78201" y="88680"/>
                    <a:pt x="29909" y="60200"/>
                  </a:cubicBezTo>
                  <a:cubicBezTo>
                    <a:pt x="23051" y="55343"/>
                    <a:pt x="16478" y="49914"/>
                    <a:pt x="10573" y="43532"/>
                  </a:cubicBezTo>
                  <a:cubicBezTo>
                    <a:pt x="9811" y="42770"/>
                    <a:pt x="8954" y="42675"/>
                    <a:pt x="8287" y="42960"/>
                  </a:cubicBezTo>
                  <a:cubicBezTo>
                    <a:pt x="8287" y="42960"/>
                    <a:pt x="8192" y="42960"/>
                    <a:pt x="8192" y="42960"/>
                  </a:cubicBezTo>
                  <a:cubicBezTo>
                    <a:pt x="7525" y="42198"/>
                    <a:pt x="6763" y="42293"/>
                    <a:pt x="6191" y="42675"/>
                  </a:cubicBezTo>
                  <a:cubicBezTo>
                    <a:pt x="5239" y="42675"/>
                    <a:pt x="4286" y="42960"/>
                    <a:pt x="3620" y="43627"/>
                  </a:cubicBezTo>
                  <a:cubicBezTo>
                    <a:pt x="667" y="44675"/>
                    <a:pt x="-1524" y="48866"/>
                    <a:pt x="1334" y="52009"/>
                  </a:cubicBezTo>
                  <a:cubicBezTo>
                    <a:pt x="96298" y="157356"/>
                    <a:pt x="356616" y="215553"/>
                    <a:pt x="455105" y="33912"/>
                  </a:cubicBezTo>
                  <a:cubicBezTo>
                    <a:pt x="479298" y="-10761"/>
                    <a:pt x="449961" y="-7903"/>
                    <a:pt x="429482" y="22767"/>
                  </a:cubicBezTo>
                  <a:cubicBezTo>
                    <a:pt x="391478" y="79727"/>
                    <a:pt x="323660" y="114493"/>
                    <a:pt x="250508" y="123923"/>
                  </a:cubicBezTo>
                  <a:cubicBezTo>
                    <a:pt x="298323" y="113160"/>
                    <a:pt x="341472" y="85632"/>
                    <a:pt x="368999" y="34959"/>
                  </a:cubicBezTo>
                  <a:cubicBezTo>
                    <a:pt x="388525" y="-1045"/>
                    <a:pt x="364903" y="1241"/>
                    <a:pt x="348330" y="25911"/>
                  </a:cubicBezTo>
                  <a:cubicBezTo>
                    <a:pt x="324993" y="60867"/>
                    <a:pt x="287560" y="85251"/>
                    <a:pt x="244983" y="9839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8487837" y="4347669"/>
              <a:ext cx="24022" cy="24427"/>
            </a:xfrm>
            <a:custGeom>
              <a:avLst/>
              <a:gdLst>
                <a:gd name="connsiteX0" fmla="*/ 18441 w 24022"/>
                <a:gd name="connsiteY0" fmla="*/ 22504 h 24427"/>
                <a:gd name="connsiteX1" fmla="*/ 5582 w 24022"/>
                <a:gd name="connsiteY1" fmla="*/ 1930 h 24427"/>
                <a:gd name="connsiteX2" fmla="*/ 18441 w 24022"/>
                <a:gd name="connsiteY2" fmla="*/ 22504 h 24427"/>
              </a:gdLst>
              <a:ahLst/>
              <a:cxnLst>
                <a:cxn ang="0">
                  <a:pos x="connsiteX0" y="connsiteY0"/>
                </a:cxn>
                <a:cxn ang="0">
                  <a:pos x="connsiteX1" y="connsiteY1"/>
                </a:cxn>
                <a:cxn ang="0">
                  <a:pos x="connsiteX2" y="connsiteY2"/>
                </a:cxn>
              </a:cxnLst>
              <a:rect l="l" t="t" r="r" b="b"/>
              <a:pathLst>
                <a:path w="24022" h="24427">
                  <a:moveTo>
                    <a:pt x="18441" y="22504"/>
                  </a:moveTo>
                  <a:cubicBezTo>
                    <a:pt x="31680" y="14217"/>
                    <a:pt x="18917" y="-6357"/>
                    <a:pt x="5582" y="1930"/>
                  </a:cubicBezTo>
                  <a:cubicBezTo>
                    <a:pt x="-7658" y="10122"/>
                    <a:pt x="5105" y="30791"/>
                    <a:pt x="18441"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8514590" y="4398971"/>
              <a:ext cx="24712" cy="25112"/>
            </a:xfrm>
            <a:custGeom>
              <a:avLst/>
              <a:gdLst>
                <a:gd name="connsiteX0" fmla="*/ 5784 w 24712"/>
                <a:gd name="connsiteY0" fmla="*/ 1967 h 25112"/>
                <a:gd name="connsiteX1" fmla="*/ 18929 w 24712"/>
                <a:gd name="connsiteY1" fmla="*/ 23113 h 25112"/>
                <a:gd name="connsiteX2" fmla="*/ 5784 w 24712"/>
                <a:gd name="connsiteY2" fmla="*/ 1967 h 25112"/>
              </a:gdLst>
              <a:ahLst/>
              <a:cxnLst>
                <a:cxn ang="0">
                  <a:pos x="connsiteX0" y="connsiteY0"/>
                </a:cxn>
                <a:cxn ang="0">
                  <a:pos x="connsiteX1" y="connsiteY1"/>
                </a:cxn>
                <a:cxn ang="0">
                  <a:pos x="connsiteX2" y="connsiteY2"/>
                </a:cxn>
              </a:cxnLst>
              <a:rect l="l" t="t" r="r" b="b"/>
              <a:pathLst>
                <a:path w="24712" h="25112">
                  <a:moveTo>
                    <a:pt x="5784" y="1967"/>
                  </a:moveTo>
                  <a:cubicBezTo>
                    <a:pt x="-7932" y="10445"/>
                    <a:pt x="5308" y="31685"/>
                    <a:pt x="18929" y="23113"/>
                  </a:cubicBezTo>
                  <a:cubicBezTo>
                    <a:pt x="32645" y="14636"/>
                    <a:pt x="19405" y="-6510"/>
                    <a:pt x="5784" y="19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8539190" y="4462744"/>
              <a:ext cx="24280" cy="24692"/>
            </a:xfrm>
            <a:custGeom>
              <a:avLst/>
              <a:gdLst>
                <a:gd name="connsiteX0" fmla="*/ 5663 w 24280"/>
                <a:gd name="connsiteY0" fmla="*/ 1916 h 24692"/>
                <a:gd name="connsiteX1" fmla="*/ 18617 w 24280"/>
                <a:gd name="connsiteY1" fmla="*/ 22776 h 24692"/>
                <a:gd name="connsiteX2" fmla="*/ 5663 w 24280"/>
                <a:gd name="connsiteY2" fmla="*/ 1916 h 24692"/>
              </a:gdLst>
              <a:ahLst/>
              <a:cxnLst>
                <a:cxn ang="0">
                  <a:pos x="connsiteX0" y="connsiteY0"/>
                </a:cxn>
                <a:cxn ang="0">
                  <a:pos x="connsiteX1" y="connsiteY1"/>
                </a:cxn>
                <a:cxn ang="0">
                  <a:pos x="connsiteX2" y="connsiteY2"/>
                </a:cxn>
              </a:cxnLst>
              <a:rect l="l" t="t" r="r" b="b"/>
              <a:pathLst>
                <a:path w="24280" h="24692">
                  <a:moveTo>
                    <a:pt x="5663" y="1916"/>
                  </a:moveTo>
                  <a:cubicBezTo>
                    <a:pt x="-7767" y="10298"/>
                    <a:pt x="5187" y="31063"/>
                    <a:pt x="18617" y="22776"/>
                  </a:cubicBezTo>
                  <a:cubicBezTo>
                    <a:pt x="32047" y="14394"/>
                    <a:pt x="19093" y="-6370"/>
                    <a:pt x="5663" y="191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7999683" y="4840660"/>
              <a:ext cx="82805" cy="76344"/>
            </a:xfrm>
            <a:custGeom>
              <a:avLst/>
              <a:gdLst>
                <a:gd name="connsiteX0" fmla="*/ 21009 w 82805"/>
                <a:gd name="connsiteY0" fmla="*/ 75676 h 76344"/>
                <a:gd name="connsiteX1" fmla="*/ 77397 w 82805"/>
                <a:gd name="connsiteY1" fmla="*/ 47482 h 76344"/>
                <a:gd name="connsiteX2" fmla="*/ 64539 w 82805"/>
                <a:gd name="connsiteY2" fmla="*/ 26908 h 76344"/>
                <a:gd name="connsiteX3" fmla="*/ 24438 w 82805"/>
                <a:gd name="connsiteY3" fmla="*/ 51102 h 76344"/>
                <a:gd name="connsiteX4" fmla="*/ 13008 w 82805"/>
                <a:gd name="connsiteY4" fmla="*/ 4715 h 76344"/>
                <a:gd name="connsiteX5" fmla="*/ 150 w 82805"/>
                <a:gd name="connsiteY5" fmla="*/ 8715 h 76344"/>
                <a:gd name="connsiteX6" fmla="*/ 8817 w 82805"/>
                <a:gd name="connsiteY6" fmla="*/ 67104 h 76344"/>
                <a:gd name="connsiteX7" fmla="*/ 21009 w 82805"/>
                <a:gd name="connsiteY7" fmla="*/ 75676 h 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05" h="76344">
                  <a:moveTo>
                    <a:pt x="21009" y="75676"/>
                  </a:moveTo>
                  <a:cubicBezTo>
                    <a:pt x="39964" y="67104"/>
                    <a:pt x="59871" y="58817"/>
                    <a:pt x="77397" y="47482"/>
                  </a:cubicBezTo>
                  <a:cubicBezTo>
                    <a:pt x="90637" y="38910"/>
                    <a:pt x="76921" y="17574"/>
                    <a:pt x="64539" y="26908"/>
                  </a:cubicBezTo>
                  <a:cubicBezTo>
                    <a:pt x="52061" y="36338"/>
                    <a:pt x="37678" y="42910"/>
                    <a:pt x="24438" y="51102"/>
                  </a:cubicBezTo>
                  <a:cubicBezTo>
                    <a:pt x="21105" y="35481"/>
                    <a:pt x="17295" y="20050"/>
                    <a:pt x="13008" y="4715"/>
                  </a:cubicBezTo>
                  <a:cubicBezTo>
                    <a:pt x="10532" y="-3858"/>
                    <a:pt x="-1470" y="333"/>
                    <a:pt x="150" y="8715"/>
                  </a:cubicBezTo>
                  <a:cubicBezTo>
                    <a:pt x="3769" y="28146"/>
                    <a:pt x="7103" y="47387"/>
                    <a:pt x="8817" y="67104"/>
                  </a:cubicBezTo>
                  <a:cubicBezTo>
                    <a:pt x="9294" y="72533"/>
                    <a:pt x="15199" y="78343"/>
                    <a:pt x="21009" y="7567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8084346" y="4925968"/>
              <a:ext cx="74632" cy="63438"/>
            </a:xfrm>
            <a:custGeom>
              <a:avLst/>
              <a:gdLst>
                <a:gd name="connsiteX0" fmla="*/ 61695 w 74632"/>
                <a:gd name="connsiteY0" fmla="*/ 62949 h 63438"/>
                <a:gd name="connsiteX1" fmla="*/ 66648 w 74632"/>
                <a:gd name="connsiteY1" fmla="*/ 41899 h 63438"/>
                <a:gd name="connsiteX2" fmla="*/ 20928 w 74632"/>
                <a:gd name="connsiteY2" fmla="*/ 35517 h 63438"/>
                <a:gd name="connsiteX3" fmla="*/ 26167 w 74632"/>
                <a:gd name="connsiteY3" fmla="*/ 2846 h 63438"/>
                <a:gd name="connsiteX4" fmla="*/ 19119 w 74632"/>
                <a:gd name="connsiteY4" fmla="*/ 1227 h 63438"/>
                <a:gd name="connsiteX5" fmla="*/ 2164 w 74632"/>
                <a:gd name="connsiteY5" fmla="*/ 38755 h 63438"/>
                <a:gd name="connsiteX6" fmla="*/ 6546 w 74632"/>
                <a:gd name="connsiteY6" fmla="*/ 53233 h 63438"/>
                <a:gd name="connsiteX7" fmla="*/ 61695 w 74632"/>
                <a:gd name="connsiteY7" fmla="*/ 62949 h 6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2" h="63438">
                  <a:moveTo>
                    <a:pt x="61695" y="62949"/>
                  </a:moveTo>
                  <a:cubicBezTo>
                    <a:pt x="75030" y="66949"/>
                    <a:pt x="80269" y="45232"/>
                    <a:pt x="66648" y="41899"/>
                  </a:cubicBezTo>
                  <a:cubicBezTo>
                    <a:pt x="52266" y="38279"/>
                    <a:pt x="36359" y="35707"/>
                    <a:pt x="20928" y="35517"/>
                  </a:cubicBezTo>
                  <a:cubicBezTo>
                    <a:pt x="24929" y="24754"/>
                    <a:pt x="29025" y="13133"/>
                    <a:pt x="26167" y="2846"/>
                  </a:cubicBezTo>
                  <a:cubicBezTo>
                    <a:pt x="25310" y="-392"/>
                    <a:pt x="21405" y="-773"/>
                    <a:pt x="19119" y="1227"/>
                  </a:cubicBezTo>
                  <a:cubicBezTo>
                    <a:pt x="8832" y="10276"/>
                    <a:pt x="10546" y="28087"/>
                    <a:pt x="2164" y="38755"/>
                  </a:cubicBezTo>
                  <a:cubicBezTo>
                    <a:pt x="-1741" y="43804"/>
                    <a:pt x="-408" y="51709"/>
                    <a:pt x="6546" y="53233"/>
                  </a:cubicBezTo>
                  <a:cubicBezTo>
                    <a:pt x="24929" y="57234"/>
                    <a:pt x="43598" y="57520"/>
                    <a:pt x="61695" y="62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8132094" y="5018585"/>
              <a:ext cx="69199" cy="60483"/>
            </a:xfrm>
            <a:custGeom>
              <a:avLst/>
              <a:gdLst>
                <a:gd name="connsiteX0" fmla="*/ 55000 w 69199"/>
                <a:gd name="connsiteY0" fmla="*/ 37959 h 60483"/>
                <a:gd name="connsiteX1" fmla="*/ 33379 w 69199"/>
                <a:gd name="connsiteY1" fmla="*/ 35197 h 60483"/>
                <a:gd name="connsiteX2" fmla="*/ 24235 w 69199"/>
                <a:gd name="connsiteY2" fmla="*/ 32339 h 60483"/>
                <a:gd name="connsiteX3" fmla="*/ 38332 w 69199"/>
                <a:gd name="connsiteY3" fmla="*/ 6526 h 60483"/>
                <a:gd name="connsiteX4" fmla="*/ 28902 w 69199"/>
                <a:gd name="connsiteY4" fmla="*/ 1478 h 60483"/>
                <a:gd name="connsiteX5" fmla="*/ 4137 w 69199"/>
                <a:gd name="connsiteY5" fmla="*/ 29672 h 60483"/>
                <a:gd name="connsiteX6" fmla="*/ 327 w 69199"/>
                <a:gd name="connsiteY6" fmla="*/ 39864 h 60483"/>
                <a:gd name="connsiteX7" fmla="*/ 23282 w 69199"/>
                <a:gd name="connsiteY7" fmla="*/ 53675 h 60483"/>
                <a:gd name="connsiteX8" fmla="*/ 58715 w 69199"/>
                <a:gd name="connsiteY8" fmla="*/ 60057 h 60483"/>
                <a:gd name="connsiteX9" fmla="*/ 55000 w 69199"/>
                <a:gd name="connsiteY9" fmla="*/ 37959 h 6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99" h="60483">
                  <a:moveTo>
                    <a:pt x="55000" y="37959"/>
                  </a:moveTo>
                  <a:cubicBezTo>
                    <a:pt x="47666" y="39387"/>
                    <a:pt x="40332" y="37197"/>
                    <a:pt x="33379" y="35197"/>
                  </a:cubicBezTo>
                  <a:cubicBezTo>
                    <a:pt x="30331" y="34244"/>
                    <a:pt x="27283" y="33291"/>
                    <a:pt x="24235" y="32339"/>
                  </a:cubicBezTo>
                  <a:cubicBezTo>
                    <a:pt x="30521" y="24338"/>
                    <a:pt x="36427" y="15480"/>
                    <a:pt x="38332" y="6526"/>
                  </a:cubicBezTo>
                  <a:cubicBezTo>
                    <a:pt x="39570" y="716"/>
                    <a:pt x="32998" y="-1856"/>
                    <a:pt x="28902" y="1478"/>
                  </a:cubicBezTo>
                  <a:cubicBezTo>
                    <a:pt x="19282" y="9384"/>
                    <a:pt x="14138" y="21766"/>
                    <a:pt x="4137" y="29672"/>
                  </a:cubicBezTo>
                  <a:cubicBezTo>
                    <a:pt x="803" y="32339"/>
                    <a:pt x="-721" y="35578"/>
                    <a:pt x="327" y="39864"/>
                  </a:cubicBezTo>
                  <a:cubicBezTo>
                    <a:pt x="2422" y="48722"/>
                    <a:pt x="15853" y="50818"/>
                    <a:pt x="23282" y="53675"/>
                  </a:cubicBezTo>
                  <a:cubicBezTo>
                    <a:pt x="34712" y="58057"/>
                    <a:pt x="46333" y="61771"/>
                    <a:pt x="58715" y="60057"/>
                  </a:cubicBezTo>
                  <a:cubicBezTo>
                    <a:pt x="75003" y="57866"/>
                    <a:pt x="71193" y="34816"/>
                    <a:pt x="55000" y="379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8024318" y="4840149"/>
              <a:ext cx="23367" cy="23787"/>
            </a:xfrm>
            <a:custGeom>
              <a:avLst/>
              <a:gdLst>
                <a:gd name="connsiteX0" fmla="*/ 17902 w 23367"/>
                <a:gd name="connsiteY0" fmla="*/ 21895 h 23787"/>
                <a:gd name="connsiteX1" fmla="*/ 5424 w 23367"/>
                <a:gd name="connsiteY1" fmla="*/ 1893 h 23787"/>
                <a:gd name="connsiteX2" fmla="*/ 17902 w 23367"/>
                <a:gd name="connsiteY2" fmla="*/ 21895 h 23787"/>
              </a:gdLst>
              <a:ahLst/>
              <a:cxnLst>
                <a:cxn ang="0">
                  <a:pos x="connsiteX0" y="connsiteY0"/>
                </a:cxn>
                <a:cxn ang="0">
                  <a:pos x="connsiteX1" y="connsiteY1"/>
                </a:cxn>
                <a:cxn ang="0">
                  <a:pos x="connsiteX2" y="connsiteY2"/>
                </a:cxn>
              </a:cxnLst>
              <a:rect l="l" t="t" r="r" b="b"/>
              <a:pathLst>
                <a:path w="23367" h="23787">
                  <a:moveTo>
                    <a:pt x="17902" y="21895"/>
                  </a:moveTo>
                  <a:cubicBezTo>
                    <a:pt x="30856" y="13799"/>
                    <a:pt x="18378" y="-6204"/>
                    <a:pt x="5424" y="1893"/>
                  </a:cubicBezTo>
                  <a:cubicBezTo>
                    <a:pt x="-7435" y="9989"/>
                    <a:pt x="4948" y="29991"/>
                    <a:pt x="17902"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8082986" y="5160826"/>
              <a:ext cx="150171" cy="66956"/>
            </a:xfrm>
            <a:custGeom>
              <a:avLst/>
              <a:gdLst>
                <a:gd name="connsiteX0" fmla="*/ 100965 w 150171"/>
                <a:gd name="connsiteY0" fmla="*/ 66311 h 66956"/>
                <a:gd name="connsiteX1" fmla="*/ 123920 w 150171"/>
                <a:gd name="connsiteY1" fmla="*/ 60215 h 66956"/>
                <a:gd name="connsiteX2" fmla="*/ 123920 w 150171"/>
                <a:gd name="connsiteY2" fmla="*/ 60310 h 66956"/>
                <a:gd name="connsiteX3" fmla="*/ 124206 w 150171"/>
                <a:gd name="connsiteY3" fmla="*/ 60120 h 66956"/>
                <a:gd name="connsiteX4" fmla="*/ 149733 w 150171"/>
                <a:gd name="connsiteY4" fmla="*/ 39831 h 66956"/>
                <a:gd name="connsiteX5" fmla="*/ 149924 w 150171"/>
                <a:gd name="connsiteY5" fmla="*/ 39069 h 66956"/>
                <a:gd name="connsiteX6" fmla="*/ 139351 w 150171"/>
                <a:gd name="connsiteY6" fmla="*/ 24020 h 66956"/>
                <a:gd name="connsiteX7" fmla="*/ 144971 w 150171"/>
                <a:gd name="connsiteY7" fmla="*/ 13828 h 66956"/>
                <a:gd name="connsiteX8" fmla="*/ 139637 w 150171"/>
                <a:gd name="connsiteY8" fmla="*/ 2017 h 66956"/>
                <a:gd name="connsiteX9" fmla="*/ 81534 w 150171"/>
                <a:gd name="connsiteY9" fmla="*/ 31926 h 66956"/>
                <a:gd name="connsiteX10" fmla="*/ 68389 w 150171"/>
                <a:gd name="connsiteY10" fmla="*/ 42594 h 66956"/>
                <a:gd name="connsiteX11" fmla="*/ 11144 w 150171"/>
                <a:gd name="connsiteY11" fmla="*/ 48785 h 66956"/>
                <a:gd name="connsiteX12" fmla="*/ 0 w 150171"/>
                <a:gd name="connsiteY12" fmla="*/ 45642 h 66956"/>
                <a:gd name="connsiteX13" fmla="*/ 10192 w 150171"/>
                <a:gd name="connsiteY13" fmla="*/ 51166 h 66956"/>
                <a:gd name="connsiteX14" fmla="*/ 100965 w 150171"/>
                <a:gd name="connsiteY14" fmla="*/ 66311 h 66956"/>
                <a:gd name="connsiteX15" fmla="*/ 90583 w 150171"/>
                <a:gd name="connsiteY15" fmla="*/ 57357 h 66956"/>
                <a:gd name="connsiteX16" fmla="*/ 90868 w 150171"/>
                <a:gd name="connsiteY16" fmla="*/ 53547 h 66956"/>
                <a:gd name="connsiteX17" fmla="*/ 116681 w 150171"/>
                <a:gd name="connsiteY17" fmla="*/ 45261 h 66956"/>
                <a:gd name="connsiteX18" fmla="*/ 116300 w 150171"/>
                <a:gd name="connsiteY18" fmla="*/ 43927 h 66956"/>
                <a:gd name="connsiteX19" fmla="*/ 90773 w 150171"/>
                <a:gd name="connsiteY19" fmla="*/ 52119 h 66956"/>
                <a:gd name="connsiteX20" fmla="*/ 90202 w 150171"/>
                <a:gd name="connsiteY20" fmla="*/ 49833 h 66956"/>
                <a:gd name="connsiteX21" fmla="*/ 121253 w 150171"/>
                <a:gd name="connsiteY21" fmla="*/ 33545 h 66956"/>
                <a:gd name="connsiteX22" fmla="*/ 120587 w 150171"/>
                <a:gd name="connsiteY22" fmla="*/ 32307 h 66956"/>
                <a:gd name="connsiteX23" fmla="*/ 89630 w 150171"/>
                <a:gd name="connsiteY23" fmla="*/ 48594 h 66956"/>
                <a:gd name="connsiteX24" fmla="*/ 88963 w 150171"/>
                <a:gd name="connsiteY24" fmla="*/ 47451 h 66956"/>
                <a:gd name="connsiteX25" fmla="*/ 87821 w 150171"/>
                <a:gd name="connsiteY25" fmla="*/ 45927 h 66956"/>
                <a:gd name="connsiteX26" fmla="*/ 107251 w 150171"/>
                <a:gd name="connsiteY26" fmla="*/ 31259 h 66956"/>
                <a:gd name="connsiteX27" fmla="*/ 106394 w 150171"/>
                <a:gd name="connsiteY27" fmla="*/ 30116 h 66956"/>
                <a:gd name="connsiteX28" fmla="*/ 86868 w 150171"/>
                <a:gd name="connsiteY28" fmla="*/ 44975 h 66956"/>
                <a:gd name="connsiteX29" fmla="*/ 82391 w 150171"/>
                <a:gd name="connsiteY29" fmla="*/ 42213 h 66956"/>
                <a:gd name="connsiteX30" fmla="*/ 94869 w 150171"/>
                <a:gd name="connsiteY30" fmla="*/ 30592 h 66956"/>
                <a:gd name="connsiteX31" fmla="*/ 93917 w 150171"/>
                <a:gd name="connsiteY31" fmla="*/ 29544 h 66956"/>
                <a:gd name="connsiteX32" fmla="*/ 80867 w 150171"/>
                <a:gd name="connsiteY32" fmla="*/ 41736 h 66956"/>
                <a:gd name="connsiteX33" fmla="*/ 74867 w 150171"/>
                <a:gd name="connsiteY33" fmla="*/ 41355 h 66956"/>
                <a:gd name="connsiteX34" fmla="*/ 83249 w 150171"/>
                <a:gd name="connsiteY34" fmla="*/ 34021 h 66956"/>
                <a:gd name="connsiteX35" fmla="*/ 108966 w 150171"/>
                <a:gd name="connsiteY35" fmla="*/ 12971 h 66956"/>
                <a:gd name="connsiteX36" fmla="*/ 108966 w 150171"/>
                <a:gd name="connsiteY36" fmla="*/ 13257 h 66956"/>
                <a:gd name="connsiteX37" fmla="*/ 129826 w 150171"/>
                <a:gd name="connsiteY37" fmla="*/ 15543 h 66956"/>
                <a:gd name="connsiteX38" fmla="*/ 125730 w 150171"/>
                <a:gd name="connsiteY38" fmla="*/ 26211 h 66956"/>
                <a:gd name="connsiteX39" fmla="*/ 124492 w 150171"/>
                <a:gd name="connsiteY39" fmla="*/ 27544 h 66956"/>
                <a:gd name="connsiteX40" fmla="*/ 126111 w 150171"/>
                <a:gd name="connsiteY40" fmla="*/ 28211 h 66956"/>
                <a:gd name="connsiteX41" fmla="*/ 136493 w 150171"/>
                <a:gd name="connsiteY41" fmla="*/ 39736 h 66956"/>
                <a:gd name="connsiteX42" fmla="*/ 122777 w 150171"/>
                <a:gd name="connsiteY42" fmla="*/ 57929 h 66956"/>
                <a:gd name="connsiteX43" fmla="*/ 100775 w 150171"/>
                <a:gd name="connsiteY43" fmla="*/ 63834 h 66956"/>
                <a:gd name="connsiteX44" fmla="*/ 87535 w 150171"/>
                <a:gd name="connsiteY44" fmla="*/ 64406 h 66956"/>
                <a:gd name="connsiteX45" fmla="*/ 90202 w 150171"/>
                <a:gd name="connsiteY45" fmla="*/ 58881 h 66956"/>
                <a:gd name="connsiteX46" fmla="*/ 112490 w 150171"/>
                <a:gd name="connsiteY46" fmla="*/ 54976 h 66956"/>
                <a:gd name="connsiteX47" fmla="*/ 112300 w 150171"/>
                <a:gd name="connsiteY47" fmla="*/ 53643 h 66956"/>
                <a:gd name="connsiteX48" fmla="*/ 90583 w 150171"/>
                <a:gd name="connsiteY48" fmla="*/ 57357 h 6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0171" h="66956">
                  <a:moveTo>
                    <a:pt x="100965" y="66311"/>
                  </a:moveTo>
                  <a:cubicBezTo>
                    <a:pt x="108775" y="65739"/>
                    <a:pt x="116681" y="63358"/>
                    <a:pt x="123920" y="60215"/>
                  </a:cubicBezTo>
                  <a:lnTo>
                    <a:pt x="123920" y="60310"/>
                  </a:lnTo>
                  <a:cubicBezTo>
                    <a:pt x="124016" y="60215"/>
                    <a:pt x="124111" y="60215"/>
                    <a:pt x="124206" y="60120"/>
                  </a:cubicBezTo>
                  <a:cubicBezTo>
                    <a:pt x="137541" y="54214"/>
                    <a:pt x="148114" y="45546"/>
                    <a:pt x="149733" y="39831"/>
                  </a:cubicBezTo>
                  <a:cubicBezTo>
                    <a:pt x="149733" y="39546"/>
                    <a:pt x="149828" y="39355"/>
                    <a:pt x="149924" y="39069"/>
                  </a:cubicBezTo>
                  <a:cubicBezTo>
                    <a:pt x="151733" y="30687"/>
                    <a:pt x="143161" y="25830"/>
                    <a:pt x="139351" y="24020"/>
                  </a:cubicBezTo>
                  <a:cubicBezTo>
                    <a:pt x="141065" y="22020"/>
                    <a:pt x="144113" y="18114"/>
                    <a:pt x="144971" y="13828"/>
                  </a:cubicBezTo>
                  <a:cubicBezTo>
                    <a:pt x="146018" y="8970"/>
                    <a:pt x="144209" y="4970"/>
                    <a:pt x="139637" y="2017"/>
                  </a:cubicBezTo>
                  <a:cubicBezTo>
                    <a:pt x="125730" y="-7032"/>
                    <a:pt x="99060" y="16400"/>
                    <a:pt x="81534" y="31926"/>
                  </a:cubicBezTo>
                  <a:cubicBezTo>
                    <a:pt x="75629" y="37164"/>
                    <a:pt x="70485" y="41641"/>
                    <a:pt x="68389" y="42594"/>
                  </a:cubicBezTo>
                  <a:cubicBezTo>
                    <a:pt x="37338" y="56024"/>
                    <a:pt x="11430" y="48880"/>
                    <a:pt x="11144" y="48785"/>
                  </a:cubicBezTo>
                  <a:lnTo>
                    <a:pt x="0" y="45642"/>
                  </a:lnTo>
                  <a:lnTo>
                    <a:pt x="10192" y="51166"/>
                  </a:lnTo>
                  <a:cubicBezTo>
                    <a:pt x="10668" y="51357"/>
                    <a:pt x="46768" y="70692"/>
                    <a:pt x="100965" y="66311"/>
                  </a:cubicBezTo>
                  <a:close/>
                  <a:moveTo>
                    <a:pt x="90583" y="57357"/>
                  </a:moveTo>
                  <a:cubicBezTo>
                    <a:pt x="90868" y="56119"/>
                    <a:pt x="90868" y="54786"/>
                    <a:pt x="90868" y="53547"/>
                  </a:cubicBezTo>
                  <a:lnTo>
                    <a:pt x="116681" y="45261"/>
                  </a:lnTo>
                  <a:lnTo>
                    <a:pt x="116300" y="43927"/>
                  </a:lnTo>
                  <a:lnTo>
                    <a:pt x="90773" y="52119"/>
                  </a:lnTo>
                  <a:cubicBezTo>
                    <a:pt x="90678" y="51357"/>
                    <a:pt x="90392" y="50595"/>
                    <a:pt x="90202" y="49833"/>
                  </a:cubicBezTo>
                  <a:lnTo>
                    <a:pt x="121253" y="33545"/>
                  </a:lnTo>
                  <a:lnTo>
                    <a:pt x="120587" y="32307"/>
                  </a:lnTo>
                  <a:lnTo>
                    <a:pt x="89630" y="48594"/>
                  </a:lnTo>
                  <a:cubicBezTo>
                    <a:pt x="89440" y="48213"/>
                    <a:pt x="89249" y="47832"/>
                    <a:pt x="88963" y="47451"/>
                  </a:cubicBezTo>
                  <a:cubicBezTo>
                    <a:pt x="88583" y="46880"/>
                    <a:pt x="88297" y="46404"/>
                    <a:pt x="87821" y="45927"/>
                  </a:cubicBezTo>
                  <a:lnTo>
                    <a:pt x="107251" y="31259"/>
                  </a:lnTo>
                  <a:lnTo>
                    <a:pt x="106394" y="30116"/>
                  </a:lnTo>
                  <a:lnTo>
                    <a:pt x="86868" y="44975"/>
                  </a:lnTo>
                  <a:cubicBezTo>
                    <a:pt x="85630" y="43737"/>
                    <a:pt x="84106" y="42784"/>
                    <a:pt x="82391" y="42213"/>
                  </a:cubicBezTo>
                  <a:lnTo>
                    <a:pt x="94869" y="30592"/>
                  </a:lnTo>
                  <a:lnTo>
                    <a:pt x="93917" y="29544"/>
                  </a:lnTo>
                  <a:lnTo>
                    <a:pt x="80867" y="41736"/>
                  </a:lnTo>
                  <a:cubicBezTo>
                    <a:pt x="78962" y="41260"/>
                    <a:pt x="76962" y="41070"/>
                    <a:pt x="74867" y="41355"/>
                  </a:cubicBezTo>
                  <a:cubicBezTo>
                    <a:pt x="77152" y="39450"/>
                    <a:pt x="80010" y="36974"/>
                    <a:pt x="83249" y="34021"/>
                  </a:cubicBezTo>
                  <a:cubicBezTo>
                    <a:pt x="90392" y="27735"/>
                    <a:pt x="99727" y="19448"/>
                    <a:pt x="108966" y="12971"/>
                  </a:cubicBezTo>
                  <a:lnTo>
                    <a:pt x="108966" y="13257"/>
                  </a:lnTo>
                  <a:cubicBezTo>
                    <a:pt x="116872" y="11161"/>
                    <a:pt x="127445" y="11637"/>
                    <a:pt x="129826" y="15543"/>
                  </a:cubicBezTo>
                  <a:cubicBezTo>
                    <a:pt x="131635" y="18495"/>
                    <a:pt x="128588" y="22877"/>
                    <a:pt x="125730" y="26211"/>
                  </a:cubicBezTo>
                  <a:lnTo>
                    <a:pt x="124492" y="27544"/>
                  </a:lnTo>
                  <a:lnTo>
                    <a:pt x="126111" y="28211"/>
                  </a:lnTo>
                  <a:cubicBezTo>
                    <a:pt x="126206" y="28306"/>
                    <a:pt x="135731" y="32497"/>
                    <a:pt x="136493" y="39736"/>
                  </a:cubicBezTo>
                  <a:cubicBezTo>
                    <a:pt x="136970" y="45356"/>
                    <a:pt x="132302" y="51547"/>
                    <a:pt x="122777" y="57929"/>
                  </a:cubicBezTo>
                  <a:cubicBezTo>
                    <a:pt x="116014" y="60882"/>
                    <a:pt x="108395" y="63168"/>
                    <a:pt x="100775" y="63834"/>
                  </a:cubicBezTo>
                  <a:cubicBezTo>
                    <a:pt x="96202" y="64215"/>
                    <a:pt x="91821" y="64406"/>
                    <a:pt x="87535" y="64406"/>
                  </a:cubicBezTo>
                  <a:cubicBezTo>
                    <a:pt x="88773" y="62691"/>
                    <a:pt x="89630" y="60786"/>
                    <a:pt x="90202" y="58881"/>
                  </a:cubicBezTo>
                  <a:lnTo>
                    <a:pt x="112490" y="54976"/>
                  </a:lnTo>
                  <a:lnTo>
                    <a:pt x="112300" y="53643"/>
                  </a:lnTo>
                  <a:lnTo>
                    <a:pt x="90583" y="57357"/>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8399291" y="4903668"/>
              <a:ext cx="24054" cy="23389"/>
            </a:xfrm>
            <a:custGeom>
              <a:avLst/>
              <a:gdLst>
                <a:gd name="connsiteX0" fmla="*/ 6021 w 24054"/>
                <a:gd name="connsiteY0" fmla="*/ 1524 h 23389"/>
                <a:gd name="connsiteX1" fmla="*/ 3735 w 24054"/>
                <a:gd name="connsiteY1" fmla="*/ 3619 h 23389"/>
                <a:gd name="connsiteX2" fmla="*/ 3640 w 24054"/>
                <a:gd name="connsiteY2" fmla="*/ 3429 h 23389"/>
                <a:gd name="connsiteX3" fmla="*/ 1545 w 24054"/>
                <a:gd name="connsiteY3" fmla="*/ 16192 h 23389"/>
                <a:gd name="connsiteX4" fmla="*/ 2116 w 24054"/>
                <a:gd name="connsiteY4" fmla="*/ 17812 h 23389"/>
                <a:gd name="connsiteX5" fmla="*/ 18499 w 24054"/>
                <a:gd name="connsiteY5" fmla="*/ 21622 h 23389"/>
                <a:gd name="connsiteX6" fmla="*/ 22309 w 24054"/>
                <a:gd name="connsiteY6" fmla="*/ 5239 h 23389"/>
                <a:gd name="connsiteX7" fmla="*/ 14880 w 24054"/>
                <a:gd name="connsiteY7" fmla="*/ 0 h 23389"/>
                <a:gd name="connsiteX8" fmla="*/ 6021 w 24054"/>
                <a:gd name="connsiteY8" fmla="*/ 1524 h 2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4" h="23389">
                  <a:moveTo>
                    <a:pt x="6021" y="1524"/>
                  </a:moveTo>
                  <a:cubicBezTo>
                    <a:pt x="5736" y="1048"/>
                    <a:pt x="4783" y="2191"/>
                    <a:pt x="3735" y="3619"/>
                  </a:cubicBezTo>
                  <a:cubicBezTo>
                    <a:pt x="3735" y="3524"/>
                    <a:pt x="3640" y="3524"/>
                    <a:pt x="3640" y="3429"/>
                  </a:cubicBezTo>
                  <a:cubicBezTo>
                    <a:pt x="-837" y="7144"/>
                    <a:pt x="-741" y="12097"/>
                    <a:pt x="1545" y="16192"/>
                  </a:cubicBezTo>
                  <a:cubicBezTo>
                    <a:pt x="1735" y="16669"/>
                    <a:pt x="1830" y="17335"/>
                    <a:pt x="2116" y="17812"/>
                  </a:cubicBezTo>
                  <a:cubicBezTo>
                    <a:pt x="5545" y="23336"/>
                    <a:pt x="12975" y="25051"/>
                    <a:pt x="18499" y="21622"/>
                  </a:cubicBezTo>
                  <a:cubicBezTo>
                    <a:pt x="23929" y="18193"/>
                    <a:pt x="25738" y="10763"/>
                    <a:pt x="22309" y="5239"/>
                  </a:cubicBezTo>
                  <a:cubicBezTo>
                    <a:pt x="20690" y="2572"/>
                    <a:pt x="17928" y="667"/>
                    <a:pt x="14880" y="0"/>
                  </a:cubicBezTo>
                  <a:cubicBezTo>
                    <a:pt x="14499" y="0"/>
                    <a:pt x="5164" y="286"/>
                    <a:pt x="6021" y="15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8175178" y="5017506"/>
              <a:ext cx="24935" cy="25403"/>
            </a:xfrm>
            <a:custGeom>
              <a:avLst/>
              <a:gdLst>
                <a:gd name="connsiteX0" fmla="*/ 5821 w 24935"/>
                <a:gd name="connsiteY0" fmla="*/ 1986 h 25403"/>
                <a:gd name="connsiteX1" fmla="*/ 19156 w 24935"/>
                <a:gd name="connsiteY1" fmla="*/ 23417 h 25403"/>
                <a:gd name="connsiteX2" fmla="*/ 5821 w 24935"/>
                <a:gd name="connsiteY2" fmla="*/ 1986 h 25403"/>
              </a:gdLst>
              <a:ahLst/>
              <a:cxnLst>
                <a:cxn ang="0">
                  <a:pos x="connsiteX0" y="connsiteY0"/>
                </a:cxn>
                <a:cxn ang="0">
                  <a:pos x="connsiteX1" y="connsiteY1"/>
                </a:cxn>
                <a:cxn ang="0">
                  <a:pos x="connsiteX2" y="connsiteY2"/>
                </a:cxn>
              </a:cxnLst>
              <a:rect l="l" t="t" r="r" b="b"/>
              <a:pathLst>
                <a:path w="24935" h="25403">
                  <a:moveTo>
                    <a:pt x="5821" y="1986"/>
                  </a:moveTo>
                  <a:cubicBezTo>
                    <a:pt x="-7990" y="10559"/>
                    <a:pt x="5345" y="31990"/>
                    <a:pt x="19156" y="23417"/>
                  </a:cubicBezTo>
                  <a:cubicBezTo>
                    <a:pt x="32872"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8475849" y="4809606"/>
              <a:ext cx="24280" cy="24731"/>
            </a:xfrm>
            <a:custGeom>
              <a:avLst/>
              <a:gdLst>
                <a:gd name="connsiteX0" fmla="*/ 5663 w 24280"/>
                <a:gd name="connsiteY0" fmla="*/ 1955 h 24731"/>
                <a:gd name="connsiteX1" fmla="*/ 18617 w 24280"/>
                <a:gd name="connsiteY1" fmla="*/ 22815 h 24731"/>
                <a:gd name="connsiteX2" fmla="*/ 5663 w 24280"/>
                <a:gd name="connsiteY2" fmla="*/ 1955 h 24731"/>
              </a:gdLst>
              <a:ahLst/>
              <a:cxnLst>
                <a:cxn ang="0">
                  <a:pos x="connsiteX0" y="connsiteY0"/>
                </a:cxn>
                <a:cxn ang="0">
                  <a:pos x="connsiteX1" y="connsiteY1"/>
                </a:cxn>
                <a:cxn ang="0">
                  <a:pos x="connsiteX2" y="connsiteY2"/>
                </a:cxn>
              </a:cxnLst>
              <a:rect l="l" t="t" r="r" b="b"/>
              <a:pathLst>
                <a:path w="24280" h="24731">
                  <a:moveTo>
                    <a:pt x="5663" y="1955"/>
                  </a:moveTo>
                  <a:cubicBezTo>
                    <a:pt x="-7767" y="10337"/>
                    <a:pt x="5187" y="31102"/>
                    <a:pt x="18617" y="22815"/>
                  </a:cubicBezTo>
                  <a:cubicBezTo>
                    <a:pt x="32047" y="14338"/>
                    <a:pt x="19093" y="-6427"/>
                    <a:pt x="5663" y="195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8369102" y="4934216"/>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8122915" y="4922458"/>
              <a:ext cx="23625" cy="24045"/>
            </a:xfrm>
            <a:custGeom>
              <a:avLst/>
              <a:gdLst>
                <a:gd name="connsiteX0" fmla="*/ 5505 w 23625"/>
                <a:gd name="connsiteY0" fmla="*/ 1879 h 24045"/>
                <a:gd name="connsiteX1" fmla="*/ 18078 w 23625"/>
                <a:gd name="connsiteY1" fmla="*/ 22167 h 24045"/>
                <a:gd name="connsiteX2" fmla="*/ 5505 w 23625"/>
                <a:gd name="connsiteY2" fmla="*/ 1879 h 24045"/>
              </a:gdLst>
              <a:ahLst/>
              <a:cxnLst>
                <a:cxn ang="0">
                  <a:pos x="connsiteX0" y="connsiteY0"/>
                </a:cxn>
                <a:cxn ang="0">
                  <a:pos x="connsiteX1" y="connsiteY1"/>
                </a:cxn>
                <a:cxn ang="0">
                  <a:pos x="connsiteX2" y="connsiteY2"/>
                </a:cxn>
              </a:cxnLst>
              <a:rect l="l" t="t" r="r" b="b"/>
              <a:pathLst>
                <a:path w="23625" h="24045">
                  <a:moveTo>
                    <a:pt x="5505" y="1879"/>
                  </a:moveTo>
                  <a:cubicBezTo>
                    <a:pt x="-7544" y="10070"/>
                    <a:pt x="5029" y="30263"/>
                    <a:pt x="18078" y="22167"/>
                  </a:cubicBezTo>
                  <a:cubicBezTo>
                    <a:pt x="31223"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6701441" y="5460570"/>
              <a:ext cx="24004" cy="24434"/>
            </a:xfrm>
            <a:custGeom>
              <a:avLst/>
              <a:gdLst>
                <a:gd name="connsiteX0" fmla="*/ 18423 w 24004"/>
                <a:gd name="connsiteY0" fmla="*/ 22504 h 24434"/>
                <a:gd name="connsiteX1" fmla="*/ 5564 w 24004"/>
                <a:gd name="connsiteY1" fmla="*/ 1930 h 24434"/>
                <a:gd name="connsiteX2" fmla="*/ 18423 w 24004"/>
                <a:gd name="connsiteY2" fmla="*/ 22504 h 24434"/>
              </a:gdLst>
              <a:ahLst/>
              <a:cxnLst>
                <a:cxn ang="0">
                  <a:pos x="connsiteX0" y="connsiteY0"/>
                </a:cxn>
                <a:cxn ang="0">
                  <a:pos x="connsiteX1" y="connsiteY1"/>
                </a:cxn>
                <a:cxn ang="0">
                  <a:pos x="connsiteX2" y="connsiteY2"/>
                </a:cxn>
              </a:cxnLst>
              <a:rect l="l" t="t" r="r" b="b"/>
              <a:pathLst>
                <a:path w="24004" h="24434">
                  <a:moveTo>
                    <a:pt x="18423" y="22504"/>
                  </a:moveTo>
                  <a:cubicBezTo>
                    <a:pt x="31663" y="14217"/>
                    <a:pt x="18899" y="-6357"/>
                    <a:pt x="5564" y="1930"/>
                  </a:cubicBezTo>
                  <a:cubicBezTo>
                    <a:pt x="-7676" y="10217"/>
                    <a:pt x="5183" y="30791"/>
                    <a:pt x="18423"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7348060" y="5261439"/>
              <a:ext cx="23349" cy="23787"/>
            </a:xfrm>
            <a:custGeom>
              <a:avLst/>
              <a:gdLst>
                <a:gd name="connsiteX0" fmla="*/ 17884 w 23349"/>
                <a:gd name="connsiteY0" fmla="*/ 21895 h 23787"/>
                <a:gd name="connsiteX1" fmla="*/ 5406 w 23349"/>
                <a:gd name="connsiteY1" fmla="*/ 1893 h 23787"/>
                <a:gd name="connsiteX2" fmla="*/ 17884 w 23349"/>
                <a:gd name="connsiteY2" fmla="*/ 21895 h 23787"/>
              </a:gdLst>
              <a:ahLst/>
              <a:cxnLst>
                <a:cxn ang="0">
                  <a:pos x="connsiteX0" y="connsiteY0"/>
                </a:cxn>
                <a:cxn ang="0">
                  <a:pos x="connsiteX1" y="connsiteY1"/>
                </a:cxn>
                <a:cxn ang="0">
                  <a:pos x="connsiteX2" y="connsiteY2"/>
                </a:cxn>
              </a:cxnLst>
              <a:rect l="l" t="t" r="r" b="b"/>
              <a:pathLst>
                <a:path w="23349" h="23787">
                  <a:moveTo>
                    <a:pt x="17884" y="21895"/>
                  </a:moveTo>
                  <a:cubicBezTo>
                    <a:pt x="30838" y="13799"/>
                    <a:pt x="18360" y="-6204"/>
                    <a:pt x="5406" y="1893"/>
                  </a:cubicBezTo>
                  <a:cubicBezTo>
                    <a:pt x="-7453" y="9989"/>
                    <a:pt x="5025" y="29991"/>
                    <a:pt x="17884"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7355294" y="5238272"/>
              <a:ext cx="71597" cy="89707"/>
            </a:xfrm>
            <a:custGeom>
              <a:avLst/>
              <a:gdLst>
                <a:gd name="connsiteX0" fmla="*/ 5888 w 71597"/>
                <a:gd name="connsiteY0" fmla="*/ 67351 h 89707"/>
                <a:gd name="connsiteX1" fmla="*/ 18746 w 71597"/>
                <a:gd name="connsiteY1" fmla="*/ 87925 h 89707"/>
                <a:gd name="connsiteX2" fmla="*/ 68943 w 71597"/>
                <a:gd name="connsiteY2" fmla="*/ 49730 h 89707"/>
                <a:gd name="connsiteX3" fmla="*/ 66562 w 71597"/>
                <a:gd name="connsiteY3" fmla="*/ 34966 h 89707"/>
                <a:gd name="connsiteX4" fmla="*/ 17984 w 71597"/>
                <a:gd name="connsiteY4" fmla="*/ 1533 h 89707"/>
                <a:gd name="connsiteX5" fmla="*/ 8745 w 71597"/>
                <a:gd name="connsiteY5" fmla="*/ 11344 h 89707"/>
                <a:gd name="connsiteX6" fmla="*/ 45321 w 71597"/>
                <a:gd name="connsiteY6" fmla="*/ 42015 h 89707"/>
                <a:gd name="connsiteX7" fmla="*/ 5888 w 71597"/>
                <a:gd name="connsiteY7" fmla="*/ 67351 h 8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97" h="89707">
                  <a:moveTo>
                    <a:pt x="5888" y="67351"/>
                  </a:moveTo>
                  <a:cubicBezTo>
                    <a:pt x="-7924" y="74304"/>
                    <a:pt x="5126" y="96021"/>
                    <a:pt x="18746" y="87925"/>
                  </a:cubicBezTo>
                  <a:cubicBezTo>
                    <a:pt x="36653" y="77257"/>
                    <a:pt x="52846" y="62970"/>
                    <a:pt x="68943" y="49730"/>
                  </a:cubicBezTo>
                  <a:cubicBezTo>
                    <a:pt x="73896" y="45634"/>
                    <a:pt x="71229" y="37728"/>
                    <a:pt x="66562" y="34966"/>
                  </a:cubicBezTo>
                  <a:cubicBezTo>
                    <a:pt x="49703" y="24774"/>
                    <a:pt x="33796" y="13249"/>
                    <a:pt x="17984" y="1533"/>
                  </a:cubicBezTo>
                  <a:cubicBezTo>
                    <a:pt x="11222" y="-3610"/>
                    <a:pt x="2078" y="5343"/>
                    <a:pt x="8745" y="11344"/>
                  </a:cubicBezTo>
                  <a:cubicBezTo>
                    <a:pt x="20556" y="22012"/>
                    <a:pt x="32843" y="32204"/>
                    <a:pt x="45321" y="42015"/>
                  </a:cubicBezTo>
                  <a:cubicBezTo>
                    <a:pt x="32082" y="50301"/>
                    <a:pt x="19889" y="60303"/>
                    <a:pt x="5888" y="673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6782114" y="5557420"/>
              <a:ext cx="24280" cy="24724"/>
            </a:xfrm>
            <a:custGeom>
              <a:avLst/>
              <a:gdLst>
                <a:gd name="connsiteX0" fmla="*/ 5663 w 24280"/>
                <a:gd name="connsiteY0" fmla="*/ 1949 h 24724"/>
                <a:gd name="connsiteX1" fmla="*/ 18617 w 24280"/>
                <a:gd name="connsiteY1" fmla="*/ 22809 h 24724"/>
                <a:gd name="connsiteX2" fmla="*/ 5663 w 24280"/>
                <a:gd name="connsiteY2" fmla="*/ 1949 h 24724"/>
              </a:gdLst>
              <a:ahLst/>
              <a:cxnLst>
                <a:cxn ang="0">
                  <a:pos x="connsiteX0" y="connsiteY0"/>
                </a:cxn>
                <a:cxn ang="0">
                  <a:pos x="connsiteX1" y="connsiteY1"/>
                </a:cxn>
                <a:cxn ang="0">
                  <a:pos x="connsiteX2" y="connsiteY2"/>
                </a:cxn>
              </a:cxnLst>
              <a:rect l="l" t="t" r="r" b="b"/>
              <a:pathLst>
                <a:path w="24280" h="24724">
                  <a:moveTo>
                    <a:pt x="5663" y="1949"/>
                  </a:moveTo>
                  <a:cubicBezTo>
                    <a:pt x="-7767" y="10331"/>
                    <a:pt x="5187" y="31095"/>
                    <a:pt x="18617" y="22809"/>
                  </a:cubicBezTo>
                  <a:cubicBezTo>
                    <a:pt x="32047"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6735553" y="5507363"/>
              <a:ext cx="24688" cy="25145"/>
            </a:xfrm>
            <a:custGeom>
              <a:avLst/>
              <a:gdLst>
                <a:gd name="connsiteX0" fmla="*/ 5742 w 24688"/>
                <a:gd name="connsiteY0" fmla="*/ 2000 h 25145"/>
                <a:gd name="connsiteX1" fmla="*/ 18887 w 24688"/>
                <a:gd name="connsiteY1" fmla="*/ 23146 h 25145"/>
                <a:gd name="connsiteX2" fmla="*/ 5742 w 24688"/>
                <a:gd name="connsiteY2" fmla="*/ 2000 h 25145"/>
              </a:gdLst>
              <a:ahLst/>
              <a:cxnLst>
                <a:cxn ang="0">
                  <a:pos x="connsiteX0" y="connsiteY0"/>
                </a:cxn>
                <a:cxn ang="0">
                  <a:pos x="connsiteX1" y="connsiteY1"/>
                </a:cxn>
                <a:cxn ang="0">
                  <a:pos x="connsiteX2" y="connsiteY2"/>
                </a:cxn>
              </a:cxnLst>
              <a:rect l="l" t="t" r="r" b="b"/>
              <a:pathLst>
                <a:path w="24688" h="25145">
                  <a:moveTo>
                    <a:pt x="5742" y="2000"/>
                  </a:moveTo>
                  <a:cubicBezTo>
                    <a:pt x="-7879" y="10477"/>
                    <a:pt x="5266" y="31718"/>
                    <a:pt x="18887" y="23146"/>
                  </a:cubicBezTo>
                  <a:cubicBezTo>
                    <a:pt x="32603" y="14668"/>
                    <a:pt x="19458" y="-6573"/>
                    <a:pt x="5742" y="2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7436227" y="5466805"/>
              <a:ext cx="266391" cy="402726"/>
            </a:xfrm>
            <a:custGeom>
              <a:avLst/>
              <a:gdLst>
                <a:gd name="connsiteX0" fmla="*/ 72211 w 266391"/>
                <a:gd name="connsiteY0" fmla="*/ 303352 h 402726"/>
                <a:gd name="connsiteX1" fmla="*/ 71163 w 266391"/>
                <a:gd name="connsiteY1" fmla="*/ 325831 h 402726"/>
                <a:gd name="connsiteX2" fmla="*/ 203275 w 266391"/>
                <a:gd name="connsiteY2" fmla="*/ 258680 h 402726"/>
                <a:gd name="connsiteX3" fmla="*/ 33635 w 266391"/>
                <a:gd name="connsiteY3" fmla="*/ 374694 h 402726"/>
                <a:gd name="connsiteX4" fmla="*/ 32396 w 266391"/>
                <a:gd name="connsiteY4" fmla="*/ 402603 h 402726"/>
                <a:gd name="connsiteX5" fmla="*/ 248614 w 266391"/>
                <a:gd name="connsiteY5" fmla="*/ 3219 h 402726"/>
                <a:gd name="connsiteX6" fmla="*/ 240137 w 266391"/>
                <a:gd name="connsiteY6" fmla="*/ 1505 h 402726"/>
                <a:gd name="connsiteX7" fmla="*/ 238136 w 266391"/>
                <a:gd name="connsiteY7" fmla="*/ 3410 h 402726"/>
                <a:gd name="connsiteX8" fmla="*/ 237470 w 266391"/>
                <a:gd name="connsiteY8" fmla="*/ 5315 h 402726"/>
                <a:gd name="connsiteX9" fmla="*/ 237470 w 266391"/>
                <a:gd name="connsiteY9" fmla="*/ 5410 h 402726"/>
                <a:gd name="connsiteX10" fmla="*/ 236898 w 266391"/>
                <a:gd name="connsiteY10" fmla="*/ 7791 h 402726"/>
                <a:gd name="connsiteX11" fmla="*/ 243280 w 266391"/>
                <a:gd name="connsiteY11" fmla="*/ 32461 h 402726"/>
                <a:gd name="connsiteX12" fmla="*/ 154602 w 266391"/>
                <a:gd name="connsiteY12" fmla="*/ 153714 h 402726"/>
                <a:gd name="connsiteX13" fmla="*/ 154126 w 266391"/>
                <a:gd name="connsiteY13" fmla="*/ 164954 h 402726"/>
                <a:gd name="connsiteX14" fmla="*/ 238041 w 266391"/>
                <a:gd name="connsiteY14" fmla="*/ 99803 h 402726"/>
                <a:gd name="connsiteX15" fmla="*/ 127075 w 266391"/>
                <a:gd name="connsiteY15" fmla="*/ 204673 h 402726"/>
                <a:gd name="connsiteX16" fmla="*/ 126408 w 266391"/>
                <a:gd name="connsiteY16" fmla="*/ 219532 h 402726"/>
                <a:gd name="connsiteX17" fmla="*/ 218229 w 266391"/>
                <a:gd name="connsiteY17" fmla="*/ 169430 h 402726"/>
                <a:gd name="connsiteX18" fmla="*/ 101643 w 266391"/>
                <a:gd name="connsiteY18" fmla="*/ 253155 h 402726"/>
                <a:gd name="connsiteX19" fmla="*/ 100786 w 266391"/>
                <a:gd name="connsiteY19" fmla="*/ 271634 h 402726"/>
                <a:gd name="connsiteX20" fmla="*/ 182796 w 266391"/>
                <a:gd name="connsiteY20" fmla="*/ 242392 h 402726"/>
                <a:gd name="connsiteX21" fmla="*/ 72211 w 266391"/>
                <a:gd name="connsiteY21" fmla="*/ 303352 h 40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391" h="402726">
                  <a:moveTo>
                    <a:pt x="72211" y="303352"/>
                  </a:moveTo>
                  <a:cubicBezTo>
                    <a:pt x="42779" y="307257"/>
                    <a:pt x="30206" y="327546"/>
                    <a:pt x="71163" y="325831"/>
                  </a:cubicBezTo>
                  <a:cubicBezTo>
                    <a:pt x="128789" y="323450"/>
                    <a:pt x="172509" y="296875"/>
                    <a:pt x="203275" y="258680"/>
                  </a:cubicBezTo>
                  <a:cubicBezTo>
                    <a:pt x="162603" y="320116"/>
                    <a:pt x="101548" y="365646"/>
                    <a:pt x="33635" y="374694"/>
                  </a:cubicBezTo>
                  <a:cubicBezTo>
                    <a:pt x="-2846" y="379552"/>
                    <a:pt x="-18372" y="404698"/>
                    <a:pt x="32396" y="402603"/>
                  </a:cubicBezTo>
                  <a:cubicBezTo>
                    <a:pt x="238803" y="394221"/>
                    <a:pt x="301382" y="134855"/>
                    <a:pt x="248614" y="3219"/>
                  </a:cubicBezTo>
                  <a:cubicBezTo>
                    <a:pt x="246995" y="-781"/>
                    <a:pt x="242327" y="-686"/>
                    <a:pt x="240137" y="1505"/>
                  </a:cubicBezTo>
                  <a:cubicBezTo>
                    <a:pt x="239184" y="1886"/>
                    <a:pt x="238517" y="2553"/>
                    <a:pt x="238136" y="3410"/>
                  </a:cubicBezTo>
                  <a:cubicBezTo>
                    <a:pt x="237565" y="3791"/>
                    <a:pt x="237184" y="4458"/>
                    <a:pt x="237470" y="5315"/>
                  </a:cubicBezTo>
                  <a:cubicBezTo>
                    <a:pt x="237470" y="5315"/>
                    <a:pt x="237470" y="5410"/>
                    <a:pt x="237470" y="5410"/>
                  </a:cubicBezTo>
                  <a:cubicBezTo>
                    <a:pt x="236898" y="5982"/>
                    <a:pt x="236517" y="6743"/>
                    <a:pt x="236898" y="7791"/>
                  </a:cubicBezTo>
                  <a:cubicBezTo>
                    <a:pt x="239946" y="15888"/>
                    <a:pt x="241946" y="24174"/>
                    <a:pt x="243280" y="32461"/>
                  </a:cubicBezTo>
                  <a:cubicBezTo>
                    <a:pt x="247566" y="88278"/>
                    <a:pt x="205942" y="146856"/>
                    <a:pt x="154602" y="153714"/>
                  </a:cubicBezTo>
                  <a:cubicBezTo>
                    <a:pt x="139934" y="155619"/>
                    <a:pt x="133647" y="165716"/>
                    <a:pt x="154126" y="164954"/>
                  </a:cubicBezTo>
                  <a:cubicBezTo>
                    <a:pt x="197084" y="163144"/>
                    <a:pt x="224420" y="134474"/>
                    <a:pt x="238041" y="99803"/>
                  </a:cubicBezTo>
                  <a:cubicBezTo>
                    <a:pt x="221468" y="152952"/>
                    <a:pt x="177938" y="197910"/>
                    <a:pt x="127075" y="204673"/>
                  </a:cubicBezTo>
                  <a:cubicBezTo>
                    <a:pt x="107549" y="207245"/>
                    <a:pt x="99262" y="220675"/>
                    <a:pt x="126408" y="219532"/>
                  </a:cubicBezTo>
                  <a:cubicBezTo>
                    <a:pt x="167366" y="217913"/>
                    <a:pt x="197655" y="197625"/>
                    <a:pt x="218229" y="169430"/>
                  </a:cubicBezTo>
                  <a:cubicBezTo>
                    <a:pt x="191369" y="213531"/>
                    <a:pt x="149078" y="246774"/>
                    <a:pt x="101643" y="253155"/>
                  </a:cubicBezTo>
                  <a:cubicBezTo>
                    <a:pt x="77450" y="256394"/>
                    <a:pt x="67163" y="273063"/>
                    <a:pt x="100786" y="271634"/>
                  </a:cubicBezTo>
                  <a:cubicBezTo>
                    <a:pt x="133552" y="270300"/>
                    <a:pt x="160793" y="259346"/>
                    <a:pt x="182796" y="242392"/>
                  </a:cubicBezTo>
                  <a:cubicBezTo>
                    <a:pt x="152411" y="274872"/>
                    <a:pt x="114026" y="297732"/>
                    <a:pt x="72211" y="30335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6829985" y="5593527"/>
              <a:ext cx="24412" cy="24839"/>
            </a:xfrm>
            <a:custGeom>
              <a:avLst/>
              <a:gdLst>
                <a:gd name="connsiteX0" fmla="*/ 5703 w 24412"/>
                <a:gd name="connsiteY0" fmla="*/ 1942 h 24839"/>
                <a:gd name="connsiteX1" fmla="*/ 18752 w 24412"/>
                <a:gd name="connsiteY1" fmla="*/ 22897 h 24839"/>
                <a:gd name="connsiteX2" fmla="*/ 5703 w 24412"/>
                <a:gd name="connsiteY2" fmla="*/ 1942 h 24839"/>
              </a:gdLst>
              <a:ahLst/>
              <a:cxnLst>
                <a:cxn ang="0">
                  <a:pos x="connsiteX0" y="connsiteY0"/>
                </a:cxn>
                <a:cxn ang="0">
                  <a:pos x="connsiteX1" y="connsiteY1"/>
                </a:cxn>
                <a:cxn ang="0">
                  <a:pos x="connsiteX2" y="connsiteY2"/>
                </a:cxn>
              </a:cxnLst>
              <a:rect l="l" t="t" r="r" b="b"/>
              <a:pathLst>
                <a:path w="24412" h="24839">
                  <a:moveTo>
                    <a:pt x="5703" y="1942"/>
                  </a:moveTo>
                  <a:cubicBezTo>
                    <a:pt x="-7823" y="10324"/>
                    <a:pt x="5226" y="31279"/>
                    <a:pt x="18752" y="22897"/>
                  </a:cubicBezTo>
                  <a:cubicBezTo>
                    <a:pt x="32182" y="14515"/>
                    <a:pt x="19228" y="-6440"/>
                    <a:pt x="5703" y="19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7556357" y="5471834"/>
              <a:ext cx="101255" cy="131950"/>
            </a:xfrm>
            <a:custGeom>
              <a:avLst/>
              <a:gdLst>
                <a:gd name="connsiteX0" fmla="*/ 19995 w 101255"/>
                <a:gd name="connsiteY0" fmla="*/ 115538 h 131950"/>
                <a:gd name="connsiteX1" fmla="*/ 28853 w 101255"/>
                <a:gd name="connsiteY1" fmla="*/ 131635 h 131950"/>
                <a:gd name="connsiteX2" fmla="*/ 29615 w 101255"/>
                <a:gd name="connsiteY2" fmla="*/ 131826 h 131950"/>
                <a:gd name="connsiteX3" fmla="*/ 59047 w 101255"/>
                <a:gd name="connsiteY3" fmla="*/ 117824 h 131950"/>
                <a:gd name="connsiteX4" fmla="*/ 59333 w 101255"/>
                <a:gd name="connsiteY4" fmla="*/ 117634 h 131950"/>
                <a:gd name="connsiteX5" fmla="*/ 59333 w 101255"/>
                <a:gd name="connsiteY5" fmla="*/ 117538 h 131950"/>
                <a:gd name="connsiteX6" fmla="*/ 74954 w 101255"/>
                <a:gd name="connsiteY6" fmla="*/ 99631 h 131950"/>
                <a:gd name="connsiteX7" fmla="*/ 101243 w 101255"/>
                <a:gd name="connsiteY7" fmla="*/ 11621 h 131950"/>
                <a:gd name="connsiteX8" fmla="*/ 100767 w 101255"/>
                <a:gd name="connsiteY8" fmla="*/ 0 h 131950"/>
                <a:gd name="connsiteX9" fmla="*/ 98671 w 101255"/>
                <a:gd name="connsiteY9" fmla="*/ 11430 h 131950"/>
                <a:gd name="connsiteX10" fmla="*/ 67905 w 101255"/>
                <a:gd name="connsiteY10" fmla="*/ 60103 h 131950"/>
                <a:gd name="connsiteX11" fmla="*/ 52570 w 101255"/>
                <a:gd name="connsiteY11" fmla="*/ 67151 h 131950"/>
                <a:gd name="connsiteX12" fmla="*/ 87 w 101255"/>
                <a:gd name="connsiteY12" fmla="*/ 106108 h 131950"/>
                <a:gd name="connsiteX13" fmla="*/ 8374 w 101255"/>
                <a:gd name="connsiteY13" fmla="*/ 116110 h 131950"/>
                <a:gd name="connsiteX14" fmla="*/ 19995 w 101255"/>
                <a:gd name="connsiteY14" fmla="*/ 115538 h 131950"/>
                <a:gd name="connsiteX15" fmla="*/ 23614 w 101255"/>
                <a:gd name="connsiteY15" fmla="*/ 83534 h 131950"/>
                <a:gd name="connsiteX16" fmla="*/ 23424 w 101255"/>
                <a:gd name="connsiteY16" fmla="*/ 83344 h 131950"/>
                <a:gd name="connsiteX17" fmla="*/ 53618 w 101255"/>
                <a:gd name="connsiteY17" fmla="*/ 69533 h 131950"/>
                <a:gd name="connsiteX18" fmla="*/ 63905 w 101255"/>
                <a:gd name="connsiteY18" fmla="*/ 65151 h 131950"/>
                <a:gd name="connsiteX19" fmla="*/ 61619 w 101255"/>
                <a:gd name="connsiteY19" fmla="*/ 70771 h 131950"/>
                <a:gd name="connsiteX20" fmla="*/ 44950 w 101255"/>
                <a:gd name="connsiteY20" fmla="*/ 77057 h 131950"/>
                <a:gd name="connsiteX21" fmla="*/ 45426 w 101255"/>
                <a:gd name="connsiteY21" fmla="*/ 78391 h 131950"/>
                <a:gd name="connsiteX22" fmla="*/ 61333 w 101255"/>
                <a:gd name="connsiteY22" fmla="*/ 72295 h 131950"/>
                <a:gd name="connsiteX23" fmla="*/ 61905 w 101255"/>
                <a:gd name="connsiteY23" fmla="*/ 77533 h 131950"/>
                <a:gd name="connsiteX24" fmla="*/ 39997 w 101255"/>
                <a:gd name="connsiteY24" fmla="*/ 88487 h 131950"/>
                <a:gd name="connsiteX25" fmla="*/ 40664 w 101255"/>
                <a:gd name="connsiteY25" fmla="*/ 89725 h 131950"/>
                <a:gd name="connsiteX26" fmla="*/ 62381 w 101255"/>
                <a:gd name="connsiteY26" fmla="*/ 78772 h 131950"/>
                <a:gd name="connsiteX27" fmla="*/ 63238 w 101255"/>
                <a:gd name="connsiteY27" fmla="*/ 80391 h 131950"/>
                <a:gd name="connsiteX28" fmla="*/ 64000 w 101255"/>
                <a:gd name="connsiteY28" fmla="*/ 81439 h 131950"/>
                <a:gd name="connsiteX29" fmla="*/ 35711 w 101255"/>
                <a:gd name="connsiteY29" fmla="*/ 102108 h 131950"/>
                <a:gd name="connsiteX30" fmla="*/ 36568 w 101255"/>
                <a:gd name="connsiteY30" fmla="*/ 103251 h 131950"/>
                <a:gd name="connsiteX31" fmla="*/ 64953 w 101255"/>
                <a:gd name="connsiteY31" fmla="*/ 82487 h 131950"/>
                <a:gd name="connsiteX32" fmla="*/ 66667 w 101255"/>
                <a:gd name="connsiteY32" fmla="*/ 84010 h 131950"/>
                <a:gd name="connsiteX33" fmla="*/ 48093 w 101255"/>
                <a:gd name="connsiteY33" fmla="*/ 103346 h 131950"/>
                <a:gd name="connsiteX34" fmla="*/ 49046 w 101255"/>
                <a:gd name="connsiteY34" fmla="*/ 104299 h 131950"/>
                <a:gd name="connsiteX35" fmla="*/ 67810 w 101255"/>
                <a:gd name="connsiteY35" fmla="*/ 84772 h 131950"/>
                <a:gd name="connsiteX36" fmla="*/ 71430 w 101255"/>
                <a:gd name="connsiteY36" fmla="*/ 86201 h 131950"/>
                <a:gd name="connsiteX37" fmla="*/ 58476 w 101255"/>
                <a:gd name="connsiteY37" fmla="*/ 104013 h 131950"/>
                <a:gd name="connsiteX38" fmla="*/ 59523 w 101255"/>
                <a:gd name="connsiteY38" fmla="*/ 104775 h 131950"/>
                <a:gd name="connsiteX39" fmla="*/ 72858 w 101255"/>
                <a:gd name="connsiteY39" fmla="*/ 86487 h 131950"/>
                <a:gd name="connsiteX40" fmla="*/ 79050 w 101255"/>
                <a:gd name="connsiteY40" fmla="*/ 86487 h 131950"/>
                <a:gd name="connsiteX41" fmla="*/ 72668 w 101255"/>
                <a:gd name="connsiteY41" fmla="*/ 98108 h 131950"/>
                <a:gd name="connsiteX42" fmla="*/ 57714 w 101255"/>
                <a:gd name="connsiteY42" fmla="*/ 115348 h 131950"/>
                <a:gd name="connsiteX43" fmla="*/ 35330 w 101255"/>
                <a:gd name="connsiteY43" fmla="*/ 119634 h 131950"/>
                <a:gd name="connsiteX44" fmla="*/ 29520 w 101255"/>
                <a:gd name="connsiteY44" fmla="*/ 105251 h 131950"/>
                <a:gd name="connsiteX45" fmla="*/ 29615 w 101255"/>
                <a:gd name="connsiteY45" fmla="*/ 103442 h 131950"/>
                <a:gd name="connsiteX46" fmla="*/ 27900 w 101255"/>
                <a:gd name="connsiteY46" fmla="*/ 104013 h 131950"/>
                <a:gd name="connsiteX47" fmla="*/ 16566 w 101255"/>
                <a:gd name="connsiteY47" fmla="*/ 102965 h 131950"/>
                <a:gd name="connsiteX48" fmla="*/ 23614 w 101255"/>
                <a:gd name="connsiteY48" fmla="*/ 83534 h 13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1255" h="131950">
                  <a:moveTo>
                    <a:pt x="19995" y="115538"/>
                  </a:moveTo>
                  <a:cubicBezTo>
                    <a:pt x="19899" y="119729"/>
                    <a:pt x="20471" y="129540"/>
                    <a:pt x="28853" y="131635"/>
                  </a:cubicBezTo>
                  <a:cubicBezTo>
                    <a:pt x="29043" y="131731"/>
                    <a:pt x="29329" y="131731"/>
                    <a:pt x="29615" y="131826"/>
                  </a:cubicBezTo>
                  <a:cubicBezTo>
                    <a:pt x="35425" y="132874"/>
                    <a:pt x="47903" y="127254"/>
                    <a:pt x="59047" y="117824"/>
                  </a:cubicBezTo>
                  <a:cubicBezTo>
                    <a:pt x="59142" y="117729"/>
                    <a:pt x="59238" y="117729"/>
                    <a:pt x="59333" y="117634"/>
                  </a:cubicBezTo>
                  <a:lnTo>
                    <a:pt x="59333" y="117538"/>
                  </a:lnTo>
                  <a:cubicBezTo>
                    <a:pt x="65334" y="112490"/>
                    <a:pt x="70953" y="106394"/>
                    <a:pt x="74954" y="99631"/>
                  </a:cubicBezTo>
                  <a:cubicBezTo>
                    <a:pt x="102672" y="52959"/>
                    <a:pt x="101243" y="12001"/>
                    <a:pt x="101243" y="11621"/>
                  </a:cubicBezTo>
                  <a:lnTo>
                    <a:pt x="100767" y="0"/>
                  </a:lnTo>
                  <a:lnTo>
                    <a:pt x="98671" y="11430"/>
                  </a:lnTo>
                  <a:cubicBezTo>
                    <a:pt x="98671" y="11716"/>
                    <a:pt x="93623" y="38100"/>
                    <a:pt x="67905" y="60103"/>
                  </a:cubicBezTo>
                  <a:cubicBezTo>
                    <a:pt x="66191" y="61627"/>
                    <a:pt x="59904" y="64199"/>
                    <a:pt x="52570" y="67151"/>
                  </a:cubicBezTo>
                  <a:cubicBezTo>
                    <a:pt x="30853" y="76105"/>
                    <a:pt x="-1913" y="89630"/>
                    <a:pt x="87" y="106108"/>
                  </a:cubicBezTo>
                  <a:cubicBezTo>
                    <a:pt x="754" y="111442"/>
                    <a:pt x="3612" y="114871"/>
                    <a:pt x="8374" y="116110"/>
                  </a:cubicBezTo>
                  <a:cubicBezTo>
                    <a:pt x="12660" y="117158"/>
                    <a:pt x="17423" y="116205"/>
                    <a:pt x="19995" y="115538"/>
                  </a:cubicBezTo>
                  <a:close/>
                  <a:moveTo>
                    <a:pt x="23614" y="83534"/>
                  </a:moveTo>
                  <a:lnTo>
                    <a:pt x="23424" y="83344"/>
                  </a:lnTo>
                  <a:cubicBezTo>
                    <a:pt x="33234" y="77914"/>
                    <a:pt x="44760" y="73152"/>
                    <a:pt x="53618" y="69533"/>
                  </a:cubicBezTo>
                  <a:cubicBezTo>
                    <a:pt x="57714" y="67818"/>
                    <a:pt x="61143" y="66389"/>
                    <a:pt x="63905" y="65151"/>
                  </a:cubicBezTo>
                  <a:cubicBezTo>
                    <a:pt x="62762" y="66961"/>
                    <a:pt x="62000" y="68866"/>
                    <a:pt x="61619" y="70771"/>
                  </a:cubicBezTo>
                  <a:lnTo>
                    <a:pt x="44950" y="77057"/>
                  </a:lnTo>
                  <a:lnTo>
                    <a:pt x="45426" y="78391"/>
                  </a:lnTo>
                  <a:lnTo>
                    <a:pt x="61333" y="72295"/>
                  </a:lnTo>
                  <a:cubicBezTo>
                    <a:pt x="61143" y="74104"/>
                    <a:pt x="61333" y="75819"/>
                    <a:pt x="61905" y="77533"/>
                  </a:cubicBezTo>
                  <a:lnTo>
                    <a:pt x="39997" y="88487"/>
                  </a:lnTo>
                  <a:lnTo>
                    <a:pt x="40664" y="89725"/>
                  </a:lnTo>
                  <a:lnTo>
                    <a:pt x="62381" y="78772"/>
                  </a:lnTo>
                  <a:cubicBezTo>
                    <a:pt x="62667" y="79343"/>
                    <a:pt x="62952" y="79915"/>
                    <a:pt x="63238" y="80391"/>
                  </a:cubicBezTo>
                  <a:cubicBezTo>
                    <a:pt x="63429" y="80772"/>
                    <a:pt x="63714" y="81058"/>
                    <a:pt x="64000" y="81439"/>
                  </a:cubicBezTo>
                  <a:lnTo>
                    <a:pt x="35711" y="102108"/>
                  </a:lnTo>
                  <a:lnTo>
                    <a:pt x="36568" y="103251"/>
                  </a:lnTo>
                  <a:lnTo>
                    <a:pt x="64953" y="82487"/>
                  </a:lnTo>
                  <a:cubicBezTo>
                    <a:pt x="65429" y="83058"/>
                    <a:pt x="66096" y="83534"/>
                    <a:pt x="66667" y="84010"/>
                  </a:cubicBezTo>
                  <a:lnTo>
                    <a:pt x="48093" y="103346"/>
                  </a:lnTo>
                  <a:lnTo>
                    <a:pt x="49046" y="104299"/>
                  </a:lnTo>
                  <a:lnTo>
                    <a:pt x="67810" y="84772"/>
                  </a:lnTo>
                  <a:cubicBezTo>
                    <a:pt x="68858" y="85344"/>
                    <a:pt x="70096" y="85916"/>
                    <a:pt x="71430" y="86201"/>
                  </a:cubicBezTo>
                  <a:lnTo>
                    <a:pt x="58476" y="104013"/>
                  </a:lnTo>
                  <a:lnTo>
                    <a:pt x="59523" y="104775"/>
                  </a:lnTo>
                  <a:lnTo>
                    <a:pt x="72858" y="86487"/>
                  </a:lnTo>
                  <a:cubicBezTo>
                    <a:pt x="74763" y="86868"/>
                    <a:pt x="76859" y="86868"/>
                    <a:pt x="79050" y="86487"/>
                  </a:cubicBezTo>
                  <a:cubicBezTo>
                    <a:pt x="77145" y="90297"/>
                    <a:pt x="75049" y="94202"/>
                    <a:pt x="72668" y="98108"/>
                  </a:cubicBezTo>
                  <a:cubicBezTo>
                    <a:pt x="68763" y="104680"/>
                    <a:pt x="63333" y="110490"/>
                    <a:pt x="57714" y="115348"/>
                  </a:cubicBezTo>
                  <a:cubicBezTo>
                    <a:pt x="47712" y="121158"/>
                    <a:pt x="40092" y="122587"/>
                    <a:pt x="35330" y="119634"/>
                  </a:cubicBezTo>
                  <a:cubicBezTo>
                    <a:pt x="29139" y="115824"/>
                    <a:pt x="29520" y="105346"/>
                    <a:pt x="29520" y="105251"/>
                  </a:cubicBezTo>
                  <a:lnTo>
                    <a:pt x="29615" y="103442"/>
                  </a:lnTo>
                  <a:lnTo>
                    <a:pt x="27900" y="104013"/>
                  </a:lnTo>
                  <a:cubicBezTo>
                    <a:pt x="23709" y="105061"/>
                    <a:pt x="18375" y="105918"/>
                    <a:pt x="16566" y="102965"/>
                  </a:cubicBezTo>
                  <a:cubicBezTo>
                    <a:pt x="13994" y="99346"/>
                    <a:pt x="18280" y="89725"/>
                    <a:pt x="23614" y="83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7394415" y="5365528"/>
              <a:ext cx="55530" cy="75183"/>
            </a:xfrm>
            <a:custGeom>
              <a:avLst/>
              <a:gdLst>
                <a:gd name="connsiteX0" fmla="*/ 1342 w 55530"/>
                <a:gd name="connsiteY0" fmla="*/ 8580 h 75183"/>
                <a:gd name="connsiteX1" fmla="*/ 33060 w 55530"/>
                <a:gd name="connsiteY1" fmla="*/ 18295 h 75183"/>
                <a:gd name="connsiteX2" fmla="*/ 18582 w 55530"/>
                <a:gd name="connsiteY2" fmla="*/ 62111 h 75183"/>
                <a:gd name="connsiteX3" fmla="*/ 39728 w 55530"/>
                <a:gd name="connsiteY3" fmla="*/ 66968 h 75183"/>
                <a:gd name="connsiteX4" fmla="*/ 55254 w 55530"/>
                <a:gd name="connsiteY4" fmla="*/ 13247 h 75183"/>
                <a:gd name="connsiteX5" fmla="*/ 44205 w 55530"/>
                <a:gd name="connsiteY5" fmla="*/ 2960 h 75183"/>
                <a:gd name="connsiteX6" fmla="*/ 3057 w 55530"/>
                <a:gd name="connsiteY6" fmla="*/ 1627 h 75183"/>
                <a:gd name="connsiteX7" fmla="*/ 1342 w 55530"/>
                <a:gd name="connsiteY7" fmla="*/ 8580 h 7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0" h="75183">
                  <a:moveTo>
                    <a:pt x="1342" y="8580"/>
                  </a:moveTo>
                  <a:cubicBezTo>
                    <a:pt x="9343" y="15724"/>
                    <a:pt x="21630" y="17153"/>
                    <a:pt x="33060" y="18295"/>
                  </a:cubicBezTo>
                  <a:cubicBezTo>
                    <a:pt x="26393" y="32107"/>
                    <a:pt x="21630" y="47632"/>
                    <a:pt x="18582" y="62111"/>
                  </a:cubicBezTo>
                  <a:cubicBezTo>
                    <a:pt x="15630" y="75827"/>
                    <a:pt x="37442" y="80779"/>
                    <a:pt x="39728" y="66968"/>
                  </a:cubicBezTo>
                  <a:cubicBezTo>
                    <a:pt x="42871" y="48299"/>
                    <a:pt x="50777" y="31440"/>
                    <a:pt x="55254" y="13247"/>
                  </a:cubicBezTo>
                  <a:cubicBezTo>
                    <a:pt x="56968" y="6389"/>
                    <a:pt x="50396" y="1627"/>
                    <a:pt x="44205" y="2960"/>
                  </a:cubicBezTo>
                  <a:cubicBezTo>
                    <a:pt x="30870" y="5723"/>
                    <a:pt x="15630" y="-3612"/>
                    <a:pt x="3057" y="1627"/>
                  </a:cubicBezTo>
                  <a:cubicBezTo>
                    <a:pt x="199" y="2674"/>
                    <a:pt x="-1229" y="6294"/>
                    <a:pt x="1342" y="858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7179546" y="5645748"/>
              <a:ext cx="23164" cy="23777"/>
            </a:xfrm>
            <a:custGeom>
              <a:avLst/>
              <a:gdLst>
                <a:gd name="connsiteX0" fmla="*/ 13329 w 23164"/>
                <a:gd name="connsiteY0" fmla="*/ 298 h 23777"/>
                <a:gd name="connsiteX1" fmla="*/ 3899 w 23164"/>
                <a:gd name="connsiteY1" fmla="*/ 3156 h 23777"/>
                <a:gd name="connsiteX2" fmla="*/ 3137 w 23164"/>
                <a:gd name="connsiteY2" fmla="*/ 4013 h 23777"/>
                <a:gd name="connsiteX3" fmla="*/ 15138 w 23164"/>
                <a:gd name="connsiteY3" fmla="*/ 23254 h 23777"/>
                <a:gd name="connsiteX4" fmla="*/ 14281 w 23164"/>
                <a:gd name="connsiteY4" fmla="*/ 679 h 23777"/>
                <a:gd name="connsiteX5" fmla="*/ 13329 w 23164"/>
                <a:gd name="connsiteY5" fmla="*/ 298 h 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4" h="23777">
                  <a:moveTo>
                    <a:pt x="13329" y="298"/>
                  </a:moveTo>
                  <a:cubicBezTo>
                    <a:pt x="10090" y="-654"/>
                    <a:pt x="6185" y="775"/>
                    <a:pt x="3899" y="3156"/>
                  </a:cubicBezTo>
                  <a:cubicBezTo>
                    <a:pt x="3613" y="3442"/>
                    <a:pt x="3423" y="3727"/>
                    <a:pt x="3137" y="4013"/>
                  </a:cubicBezTo>
                  <a:cubicBezTo>
                    <a:pt x="-4959" y="12490"/>
                    <a:pt x="3899" y="26683"/>
                    <a:pt x="15138" y="23254"/>
                  </a:cubicBezTo>
                  <a:cubicBezTo>
                    <a:pt x="26759" y="19634"/>
                    <a:pt x="25140" y="3918"/>
                    <a:pt x="14281" y="679"/>
                  </a:cubicBezTo>
                  <a:cubicBezTo>
                    <a:pt x="13995" y="489"/>
                    <a:pt x="13614" y="394"/>
                    <a:pt x="13329" y="29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7451788" y="5448669"/>
              <a:ext cx="54849" cy="69282"/>
            </a:xfrm>
            <a:custGeom>
              <a:avLst/>
              <a:gdLst>
                <a:gd name="connsiteX0" fmla="*/ 4168 w 54849"/>
                <a:gd name="connsiteY0" fmla="*/ 21736 h 69282"/>
                <a:gd name="connsiteX1" fmla="*/ 33505 w 54849"/>
                <a:gd name="connsiteY1" fmla="*/ 20402 h 69282"/>
                <a:gd name="connsiteX2" fmla="*/ 31981 w 54849"/>
                <a:gd name="connsiteY2" fmla="*/ 29927 h 69282"/>
                <a:gd name="connsiteX3" fmla="*/ 24932 w 54849"/>
                <a:gd name="connsiteY3" fmla="*/ 50501 h 69282"/>
                <a:gd name="connsiteX4" fmla="*/ 43125 w 54849"/>
                <a:gd name="connsiteY4" fmla="*/ 63646 h 69282"/>
                <a:gd name="connsiteX5" fmla="*/ 53031 w 54849"/>
                <a:gd name="connsiteY5" fmla="*/ 28975 h 69282"/>
                <a:gd name="connsiteX6" fmla="*/ 50745 w 54849"/>
                <a:gd name="connsiteY6" fmla="*/ 2305 h 69282"/>
                <a:gd name="connsiteX7" fmla="*/ 39982 w 54849"/>
                <a:gd name="connsiteY7" fmla="*/ 1257 h 69282"/>
                <a:gd name="connsiteX8" fmla="*/ 3691 w 54849"/>
                <a:gd name="connsiteY8" fmla="*/ 11068 h 69282"/>
                <a:gd name="connsiteX9" fmla="*/ 4168 w 54849"/>
                <a:gd name="connsiteY9" fmla="*/ 21736 h 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49" h="69282">
                  <a:moveTo>
                    <a:pt x="4168" y="21736"/>
                  </a:moveTo>
                  <a:cubicBezTo>
                    <a:pt x="13121" y="23927"/>
                    <a:pt x="23599" y="22498"/>
                    <a:pt x="33505" y="20402"/>
                  </a:cubicBezTo>
                  <a:cubicBezTo>
                    <a:pt x="32933" y="23546"/>
                    <a:pt x="32552" y="26784"/>
                    <a:pt x="31981" y="29927"/>
                  </a:cubicBezTo>
                  <a:cubicBezTo>
                    <a:pt x="30742" y="37071"/>
                    <a:pt x="29409" y="44596"/>
                    <a:pt x="24932" y="50501"/>
                  </a:cubicBezTo>
                  <a:cubicBezTo>
                    <a:pt x="15026" y="63551"/>
                    <a:pt x="33981" y="77267"/>
                    <a:pt x="43125" y="63646"/>
                  </a:cubicBezTo>
                  <a:cubicBezTo>
                    <a:pt x="50078" y="53264"/>
                    <a:pt x="51888" y="41167"/>
                    <a:pt x="53031" y="28975"/>
                  </a:cubicBezTo>
                  <a:cubicBezTo>
                    <a:pt x="53793" y="21069"/>
                    <a:pt x="57793" y="8115"/>
                    <a:pt x="50745" y="2305"/>
                  </a:cubicBezTo>
                  <a:cubicBezTo>
                    <a:pt x="47411" y="-457"/>
                    <a:pt x="43792" y="-648"/>
                    <a:pt x="39982" y="1257"/>
                  </a:cubicBezTo>
                  <a:cubicBezTo>
                    <a:pt x="28361" y="6782"/>
                    <a:pt x="15026" y="5925"/>
                    <a:pt x="3691" y="11068"/>
                  </a:cubicBezTo>
                  <a:cubicBezTo>
                    <a:pt x="-976" y="13259"/>
                    <a:pt x="-1643" y="20307"/>
                    <a:pt x="4168" y="2173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7281823" y="5611634"/>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6688697" y="5199856"/>
              <a:ext cx="766784" cy="426288"/>
            </a:xfrm>
            <a:custGeom>
              <a:avLst/>
              <a:gdLst>
                <a:gd name="connsiteX0" fmla="*/ 329013 w 766784"/>
                <a:gd name="connsiteY0" fmla="*/ 420473 h 426288"/>
                <a:gd name="connsiteX1" fmla="*/ 752114 w 766784"/>
                <a:gd name="connsiteY1" fmla="*/ 348654 h 426288"/>
                <a:gd name="connsiteX2" fmla="*/ 758019 w 766784"/>
                <a:gd name="connsiteY2" fmla="*/ 343320 h 426288"/>
                <a:gd name="connsiteX3" fmla="*/ 763163 w 766784"/>
                <a:gd name="connsiteY3" fmla="*/ 325032 h 426288"/>
                <a:gd name="connsiteX4" fmla="*/ 646100 w 766784"/>
                <a:gd name="connsiteY4" fmla="*/ 30138 h 426288"/>
                <a:gd name="connsiteX5" fmla="*/ 644195 w 766784"/>
                <a:gd name="connsiteY5" fmla="*/ 23185 h 426288"/>
                <a:gd name="connsiteX6" fmla="*/ 567710 w 766784"/>
                <a:gd name="connsiteY6" fmla="*/ 801 h 426288"/>
                <a:gd name="connsiteX7" fmla="*/ 397402 w 766784"/>
                <a:gd name="connsiteY7" fmla="*/ 46235 h 426288"/>
                <a:gd name="connsiteX8" fmla="*/ 11735 w 766784"/>
                <a:gd name="connsiteY8" fmla="*/ 194730 h 426288"/>
                <a:gd name="connsiteX9" fmla="*/ 1829 w 766784"/>
                <a:gd name="connsiteY9" fmla="*/ 212542 h 426288"/>
                <a:gd name="connsiteX10" fmla="*/ 139751 w 766784"/>
                <a:gd name="connsiteY10" fmla="*/ 359989 h 426288"/>
                <a:gd name="connsiteX11" fmla="*/ 329013 w 766784"/>
                <a:gd name="connsiteY11" fmla="*/ 420473 h 426288"/>
                <a:gd name="connsiteX12" fmla="*/ 630098 w 766784"/>
                <a:gd name="connsiteY12" fmla="*/ 29567 h 426288"/>
                <a:gd name="connsiteX13" fmla="*/ 610191 w 766784"/>
                <a:gd name="connsiteY13" fmla="*/ 54236 h 426288"/>
                <a:gd name="connsiteX14" fmla="*/ 580759 w 766784"/>
                <a:gd name="connsiteY14" fmla="*/ 16517 h 426288"/>
                <a:gd name="connsiteX15" fmla="*/ 630098 w 766784"/>
                <a:gd name="connsiteY15" fmla="*/ 29567 h 426288"/>
                <a:gd name="connsiteX16" fmla="*/ 249003 w 766784"/>
                <a:gd name="connsiteY16" fmla="*/ 379515 h 426288"/>
                <a:gd name="connsiteX17" fmla="*/ 203854 w 766784"/>
                <a:gd name="connsiteY17" fmla="*/ 364656 h 426288"/>
                <a:gd name="connsiteX18" fmla="*/ 240335 w 766784"/>
                <a:gd name="connsiteY18" fmla="*/ 290456 h 426288"/>
                <a:gd name="connsiteX19" fmla="*/ 277578 w 766784"/>
                <a:gd name="connsiteY19" fmla="*/ 289694 h 426288"/>
                <a:gd name="connsiteX20" fmla="*/ 249003 w 766784"/>
                <a:gd name="connsiteY20" fmla="*/ 379515 h 426288"/>
                <a:gd name="connsiteX21" fmla="*/ 349015 w 766784"/>
                <a:gd name="connsiteY21" fmla="*/ 398946 h 426288"/>
                <a:gd name="connsiteX22" fmla="*/ 326060 w 766784"/>
                <a:gd name="connsiteY22" fmla="*/ 395517 h 426288"/>
                <a:gd name="connsiteX23" fmla="*/ 347396 w 766784"/>
                <a:gd name="connsiteY23" fmla="*/ 275312 h 426288"/>
                <a:gd name="connsiteX24" fmla="*/ 390830 w 766784"/>
                <a:gd name="connsiteY24" fmla="*/ 261310 h 426288"/>
                <a:gd name="connsiteX25" fmla="*/ 377305 w 766784"/>
                <a:gd name="connsiteY25" fmla="*/ 401899 h 426288"/>
                <a:gd name="connsiteX26" fmla="*/ 349015 w 766784"/>
                <a:gd name="connsiteY26" fmla="*/ 398946 h 426288"/>
                <a:gd name="connsiteX27" fmla="*/ 394640 w 766784"/>
                <a:gd name="connsiteY27" fmla="*/ 403042 h 426288"/>
                <a:gd name="connsiteX28" fmla="*/ 408833 w 766784"/>
                <a:gd name="connsiteY28" fmla="*/ 255309 h 426288"/>
                <a:gd name="connsiteX29" fmla="*/ 446361 w 766784"/>
                <a:gd name="connsiteY29" fmla="*/ 242831 h 426288"/>
                <a:gd name="connsiteX30" fmla="*/ 437979 w 766784"/>
                <a:gd name="connsiteY30" fmla="*/ 403137 h 426288"/>
                <a:gd name="connsiteX31" fmla="*/ 394640 w 766784"/>
                <a:gd name="connsiteY31" fmla="*/ 403042 h 426288"/>
                <a:gd name="connsiteX32" fmla="*/ 455314 w 766784"/>
                <a:gd name="connsiteY32" fmla="*/ 402280 h 426288"/>
                <a:gd name="connsiteX33" fmla="*/ 463887 w 766784"/>
                <a:gd name="connsiteY33" fmla="*/ 237402 h 426288"/>
                <a:gd name="connsiteX34" fmla="*/ 499225 w 766784"/>
                <a:gd name="connsiteY34" fmla="*/ 227877 h 426288"/>
                <a:gd name="connsiteX35" fmla="*/ 495415 w 766784"/>
                <a:gd name="connsiteY35" fmla="*/ 398279 h 426288"/>
                <a:gd name="connsiteX36" fmla="*/ 455314 w 766784"/>
                <a:gd name="connsiteY36" fmla="*/ 402280 h 426288"/>
                <a:gd name="connsiteX37" fmla="*/ 512750 w 766784"/>
                <a:gd name="connsiteY37" fmla="*/ 395612 h 426288"/>
                <a:gd name="connsiteX38" fmla="*/ 516560 w 766784"/>
                <a:gd name="connsiteY38" fmla="*/ 223972 h 426288"/>
                <a:gd name="connsiteX39" fmla="*/ 551612 w 766784"/>
                <a:gd name="connsiteY39" fmla="*/ 218447 h 426288"/>
                <a:gd name="connsiteX40" fmla="*/ 550565 w 766784"/>
                <a:gd name="connsiteY40" fmla="*/ 388564 h 426288"/>
                <a:gd name="connsiteX41" fmla="*/ 512750 w 766784"/>
                <a:gd name="connsiteY41" fmla="*/ 395612 h 426288"/>
                <a:gd name="connsiteX42" fmla="*/ 567900 w 766784"/>
                <a:gd name="connsiteY42" fmla="*/ 384754 h 426288"/>
                <a:gd name="connsiteX43" fmla="*/ 568852 w 766784"/>
                <a:gd name="connsiteY43" fmla="*/ 217114 h 426288"/>
                <a:gd name="connsiteX44" fmla="*/ 606190 w 766784"/>
                <a:gd name="connsiteY44" fmla="*/ 217304 h 426288"/>
                <a:gd name="connsiteX45" fmla="*/ 610286 w 766784"/>
                <a:gd name="connsiteY45" fmla="*/ 373514 h 426288"/>
                <a:gd name="connsiteX46" fmla="*/ 567900 w 766784"/>
                <a:gd name="connsiteY46" fmla="*/ 384754 h 426288"/>
                <a:gd name="connsiteX47" fmla="*/ 682676 w 766784"/>
                <a:gd name="connsiteY47" fmla="*/ 349702 h 426288"/>
                <a:gd name="connsiteX48" fmla="*/ 678200 w 766784"/>
                <a:gd name="connsiteY48" fmla="*/ 269311 h 426288"/>
                <a:gd name="connsiteX49" fmla="*/ 734683 w 766784"/>
                <a:gd name="connsiteY49" fmla="*/ 329699 h 426288"/>
                <a:gd name="connsiteX50" fmla="*/ 682676 w 766784"/>
                <a:gd name="connsiteY50" fmla="*/ 349702 h 426288"/>
                <a:gd name="connsiteX51" fmla="*/ 610191 w 766784"/>
                <a:gd name="connsiteY51" fmla="*/ 146534 h 426288"/>
                <a:gd name="connsiteX52" fmla="*/ 610763 w 766784"/>
                <a:gd name="connsiteY52" fmla="*/ 146153 h 426288"/>
                <a:gd name="connsiteX53" fmla="*/ 610953 w 766784"/>
                <a:gd name="connsiteY53" fmla="*/ 146629 h 426288"/>
                <a:gd name="connsiteX54" fmla="*/ 610191 w 766784"/>
                <a:gd name="connsiteY54" fmla="*/ 146534 h 426288"/>
                <a:gd name="connsiteX55" fmla="*/ 560375 w 766784"/>
                <a:gd name="connsiteY55" fmla="*/ 18422 h 426288"/>
                <a:gd name="connsiteX56" fmla="*/ 604286 w 766784"/>
                <a:gd name="connsiteY56" fmla="*/ 74715 h 426288"/>
                <a:gd name="connsiteX57" fmla="*/ 609810 w 766784"/>
                <a:gd name="connsiteY57" fmla="*/ 142533 h 426288"/>
                <a:gd name="connsiteX58" fmla="*/ 525133 w 766784"/>
                <a:gd name="connsiteY58" fmla="*/ 25090 h 426288"/>
                <a:gd name="connsiteX59" fmla="*/ 560375 w 766784"/>
                <a:gd name="connsiteY59" fmla="*/ 18422 h 426288"/>
                <a:gd name="connsiteX60" fmla="*/ 659531 w 766784"/>
                <a:gd name="connsiteY60" fmla="*/ 244069 h 426288"/>
                <a:gd name="connsiteX61" fmla="*/ 665722 w 766784"/>
                <a:gd name="connsiteY61" fmla="*/ 355798 h 426288"/>
                <a:gd name="connsiteX62" fmla="*/ 627431 w 766784"/>
                <a:gd name="connsiteY62" fmla="*/ 368371 h 426288"/>
                <a:gd name="connsiteX63" fmla="*/ 623431 w 766784"/>
                <a:gd name="connsiteY63" fmla="*/ 219019 h 426288"/>
                <a:gd name="connsiteX64" fmla="*/ 645624 w 766784"/>
                <a:gd name="connsiteY64" fmla="*/ 222924 h 426288"/>
                <a:gd name="connsiteX65" fmla="*/ 659531 w 766784"/>
                <a:gd name="connsiteY65" fmla="*/ 244069 h 426288"/>
                <a:gd name="connsiteX66" fmla="*/ 478651 w 766784"/>
                <a:gd name="connsiteY66" fmla="*/ 37663 h 426288"/>
                <a:gd name="connsiteX67" fmla="*/ 507035 w 766784"/>
                <a:gd name="connsiteY67" fmla="*/ 29662 h 426288"/>
                <a:gd name="connsiteX68" fmla="*/ 589236 w 766784"/>
                <a:gd name="connsiteY68" fmla="*/ 143676 h 426288"/>
                <a:gd name="connsiteX69" fmla="*/ 547231 w 766784"/>
                <a:gd name="connsiteY69" fmla="*/ 148534 h 426288"/>
                <a:gd name="connsiteX70" fmla="*/ 547993 w 766784"/>
                <a:gd name="connsiteY70" fmla="*/ 147962 h 426288"/>
                <a:gd name="connsiteX71" fmla="*/ 465316 w 766784"/>
                <a:gd name="connsiteY71" fmla="*/ 41949 h 426288"/>
                <a:gd name="connsiteX72" fmla="*/ 478651 w 766784"/>
                <a:gd name="connsiteY72" fmla="*/ 37663 h 426288"/>
                <a:gd name="connsiteX73" fmla="*/ 448266 w 766784"/>
                <a:gd name="connsiteY73" fmla="*/ 47950 h 426288"/>
                <a:gd name="connsiteX74" fmla="*/ 529705 w 766784"/>
                <a:gd name="connsiteY74" fmla="*/ 152439 h 426288"/>
                <a:gd name="connsiteX75" fmla="*/ 493605 w 766784"/>
                <a:gd name="connsiteY75" fmla="*/ 161678 h 426288"/>
                <a:gd name="connsiteX76" fmla="*/ 411785 w 766784"/>
                <a:gd name="connsiteY76" fmla="*/ 63380 h 426288"/>
                <a:gd name="connsiteX77" fmla="*/ 448266 w 766784"/>
                <a:gd name="connsiteY77" fmla="*/ 47950 h 426288"/>
                <a:gd name="connsiteX78" fmla="*/ 395879 w 766784"/>
                <a:gd name="connsiteY78" fmla="*/ 71286 h 426288"/>
                <a:gd name="connsiteX79" fmla="*/ 475793 w 766784"/>
                <a:gd name="connsiteY79" fmla="*/ 167298 h 426288"/>
                <a:gd name="connsiteX80" fmla="*/ 440265 w 766784"/>
                <a:gd name="connsiteY80" fmla="*/ 179395 h 426288"/>
                <a:gd name="connsiteX81" fmla="*/ 363208 w 766784"/>
                <a:gd name="connsiteY81" fmla="*/ 88240 h 426288"/>
                <a:gd name="connsiteX82" fmla="*/ 395879 w 766784"/>
                <a:gd name="connsiteY82" fmla="*/ 71286 h 426288"/>
                <a:gd name="connsiteX83" fmla="*/ 347587 w 766784"/>
                <a:gd name="connsiteY83" fmla="*/ 96527 h 426288"/>
                <a:gd name="connsiteX84" fmla="*/ 422929 w 766784"/>
                <a:gd name="connsiteY84" fmla="*/ 185681 h 426288"/>
                <a:gd name="connsiteX85" fmla="*/ 384925 w 766784"/>
                <a:gd name="connsiteY85" fmla="*/ 200445 h 426288"/>
                <a:gd name="connsiteX86" fmla="*/ 313297 w 766784"/>
                <a:gd name="connsiteY86" fmla="*/ 114434 h 426288"/>
                <a:gd name="connsiteX87" fmla="*/ 347587 w 766784"/>
                <a:gd name="connsiteY87" fmla="*/ 96527 h 426288"/>
                <a:gd name="connsiteX88" fmla="*/ 297485 w 766784"/>
                <a:gd name="connsiteY88" fmla="*/ 122435 h 426288"/>
                <a:gd name="connsiteX89" fmla="*/ 367780 w 766784"/>
                <a:gd name="connsiteY89" fmla="*/ 206732 h 426288"/>
                <a:gd name="connsiteX90" fmla="*/ 328346 w 766784"/>
                <a:gd name="connsiteY90" fmla="*/ 220067 h 426288"/>
                <a:gd name="connsiteX91" fmla="*/ 262910 w 766784"/>
                <a:gd name="connsiteY91" fmla="*/ 140057 h 426288"/>
                <a:gd name="connsiteX92" fmla="*/ 297485 w 766784"/>
                <a:gd name="connsiteY92" fmla="*/ 122435 h 426288"/>
                <a:gd name="connsiteX93" fmla="*/ 247098 w 766784"/>
                <a:gd name="connsiteY93" fmla="*/ 147962 h 426288"/>
                <a:gd name="connsiteX94" fmla="*/ 310439 w 766784"/>
                <a:gd name="connsiteY94" fmla="*/ 225401 h 426288"/>
                <a:gd name="connsiteX95" fmla="*/ 280531 w 766784"/>
                <a:gd name="connsiteY95" fmla="*/ 232735 h 426288"/>
                <a:gd name="connsiteX96" fmla="*/ 220237 w 766784"/>
                <a:gd name="connsiteY96" fmla="*/ 161107 h 426288"/>
                <a:gd name="connsiteX97" fmla="*/ 247098 w 766784"/>
                <a:gd name="connsiteY97" fmla="*/ 147962 h 426288"/>
                <a:gd name="connsiteX98" fmla="*/ 326251 w 766784"/>
                <a:gd name="connsiteY98" fmla="*/ 281503 h 426288"/>
                <a:gd name="connsiteX99" fmla="*/ 328918 w 766784"/>
                <a:gd name="connsiteY99" fmla="*/ 280741 h 426288"/>
                <a:gd name="connsiteX100" fmla="*/ 309010 w 766784"/>
                <a:gd name="connsiteY100" fmla="*/ 392660 h 426288"/>
                <a:gd name="connsiteX101" fmla="*/ 265767 w 766784"/>
                <a:gd name="connsiteY101" fmla="*/ 383801 h 426288"/>
                <a:gd name="connsiteX102" fmla="*/ 296533 w 766784"/>
                <a:gd name="connsiteY102" fmla="*/ 287504 h 426288"/>
                <a:gd name="connsiteX103" fmla="*/ 326251 w 766784"/>
                <a:gd name="connsiteY103" fmla="*/ 281503 h 426288"/>
                <a:gd name="connsiteX104" fmla="*/ 204045 w 766784"/>
                <a:gd name="connsiteY104" fmla="*/ 168632 h 426288"/>
                <a:gd name="connsiteX105" fmla="*/ 261100 w 766784"/>
                <a:gd name="connsiteY105" fmla="*/ 236450 h 426288"/>
                <a:gd name="connsiteX106" fmla="*/ 211951 w 766784"/>
                <a:gd name="connsiteY106" fmla="*/ 242736 h 426288"/>
                <a:gd name="connsiteX107" fmla="*/ 161563 w 766784"/>
                <a:gd name="connsiteY107" fmla="*/ 186919 h 426288"/>
                <a:gd name="connsiteX108" fmla="*/ 204045 w 766784"/>
                <a:gd name="connsiteY108" fmla="*/ 168632 h 426288"/>
                <a:gd name="connsiteX109" fmla="*/ 187948 w 766784"/>
                <a:gd name="connsiteY109" fmla="*/ 357989 h 426288"/>
                <a:gd name="connsiteX110" fmla="*/ 163754 w 766784"/>
                <a:gd name="connsiteY110" fmla="*/ 345797 h 426288"/>
                <a:gd name="connsiteX111" fmla="*/ 149371 w 766784"/>
                <a:gd name="connsiteY111" fmla="*/ 336748 h 426288"/>
                <a:gd name="connsiteX112" fmla="*/ 191758 w 766784"/>
                <a:gd name="connsiteY112" fmla="*/ 285884 h 426288"/>
                <a:gd name="connsiteX113" fmla="*/ 221666 w 766784"/>
                <a:gd name="connsiteY113" fmla="*/ 289409 h 426288"/>
                <a:gd name="connsiteX114" fmla="*/ 187948 w 766784"/>
                <a:gd name="connsiteY114" fmla="*/ 357989 h 426288"/>
                <a:gd name="connsiteX115" fmla="*/ 144323 w 766784"/>
                <a:gd name="connsiteY115" fmla="*/ 193587 h 426288"/>
                <a:gd name="connsiteX116" fmla="*/ 189853 w 766784"/>
                <a:gd name="connsiteY116" fmla="*/ 243974 h 426288"/>
                <a:gd name="connsiteX117" fmla="*/ 144323 w 766784"/>
                <a:gd name="connsiteY117" fmla="*/ 242736 h 426288"/>
                <a:gd name="connsiteX118" fmla="*/ 109366 w 766784"/>
                <a:gd name="connsiteY118" fmla="*/ 205208 h 426288"/>
                <a:gd name="connsiteX119" fmla="*/ 144323 w 766784"/>
                <a:gd name="connsiteY119" fmla="*/ 193587 h 426288"/>
                <a:gd name="connsiteX120" fmla="*/ 172327 w 766784"/>
                <a:gd name="connsiteY120" fmla="*/ 282265 h 426288"/>
                <a:gd name="connsiteX121" fmla="*/ 135465 w 766784"/>
                <a:gd name="connsiteY121" fmla="*/ 326556 h 426288"/>
                <a:gd name="connsiteX122" fmla="*/ 110224 w 766784"/>
                <a:gd name="connsiteY122" fmla="*/ 305030 h 426288"/>
                <a:gd name="connsiteX123" fmla="*/ 142132 w 766784"/>
                <a:gd name="connsiteY123" fmla="*/ 275121 h 426288"/>
                <a:gd name="connsiteX124" fmla="*/ 172327 w 766784"/>
                <a:gd name="connsiteY124" fmla="*/ 282265 h 426288"/>
                <a:gd name="connsiteX125" fmla="*/ 90507 w 766784"/>
                <a:gd name="connsiteY125" fmla="*/ 210351 h 426288"/>
                <a:gd name="connsiteX126" fmla="*/ 117748 w 766784"/>
                <a:gd name="connsiteY126" fmla="*/ 239593 h 426288"/>
                <a:gd name="connsiteX127" fmla="*/ 48121 w 766784"/>
                <a:gd name="connsiteY127" fmla="*/ 218828 h 426288"/>
                <a:gd name="connsiteX128" fmla="*/ 90507 w 766784"/>
                <a:gd name="connsiteY128" fmla="*/ 210351 h 426288"/>
                <a:gd name="connsiteX129" fmla="*/ 54407 w 766784"/>
                <a:gd name="connsiteY129" fmla="*/ 243974 h 426288"/>
                <a:gd name="connsiteX130" fmla="*/ 122892 w 766784"/>
                <a:gd name="connsiteY130" fmla="*/ 269692 h 426288"/>
                <a:gd name="connsiteX131" fmla="*/ 97841 w 766784"/>
                <a:gd name="connsiteY131" fmla="*/ 293123 h 426288"/>
                <a:gd name="connsiteX132" fmla="*/ 54407 w 766784"/>
                <a:gd name="connsiteY132" fmla="*/ 243974 h 42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66784" h="426288">
                  <a:moveTo>
                    <a:pt x="329013" y="420473"/>
                  </a:moveTo>
                  <a:cubicBezTo>
                    <a:pt x="475508" y="441047"/>
                    <a:pt x="617144" y="404661"/>
                    <a:pt x="752114" y="348654"/>
                  </a:cubicBezTo>
                  <a:cubicBezTo>
                    <a:pt x="754876" y="347511"/>
                    <a:pt x="756686" y="345511"/>
                    <a:pt x="758019" y="343320"/>
                  </a:cubicBezTo>
                  <a:cubicBezTo>
                    <a:pt x="765448" y="341034"/>
                    <a:pt x="770592" y="331604"/>
                    <a:pt x="763163" y="325032"/>
                  </a:cubicBezTo>
                  <a:cubicBezTo>
                    <a:pt x="696297" y="266739"/>
                    <a:pt x="565900" y="122054"/>
                    <a:pt x="646100" y="30138"/>
                  </a:cubicBezTo>
                  <a:cubicBezTo>
                    <a:pt x="648100" y="27852"/>
                    <a:pt x="646862" y="23947"/>
                    <a:pt x="644195" y="23185"/>
                  </a:cubicBezTo>
                  <a:cubicBezTo>
                    <a:pt x="628860" y="-247"/>
                    <a:pt x="593141" y="-1485"/>
                    <a:pt x="567710" y="801"/>
                  </a:cubicBezTo>
                  <a:cubicBezTo>
                    <a:pt x="508083" y="6135"/>
                    <a:pt x="451314" y="19946"/>
                    <a:pt x="397402" y="46235"/>
                  </a:cubicBezTo>
                  <a:cubicBezTo>
                    <a:pt x="279102" y="104052"/>
                    <a:pt x="147752" y="195302"/>
                    <a:pt x="11735" y="194730"/>
                  </a:cubicBezTo>
                  <a:cubicBezTo>
                    <a:pt x="3448" y="194730"/>
                    <a:pt x="-3410" y="205303"/>
                    <a:pt x="1829" y="212542"/>
                  </a:cubicBezTo>
                  <a:cubicBezTo>
                    <a:pt x="41263" y="266263"/>
                    <a:pt x="80410" y="326175"/>
                    <a:pt x="139751" y="359989"/>
                  </a:cubicBezTo>
                  <a:cubicBezTo>
                    <a:pt x="197663" y="392945"/>
                    <a:pt x="263195" y="411233"/>
                    <a:pt x="329013" y="420473"/>
                  </a:cubicBezTo>
                  <a:close/>
                  <a:moveTo>
                    <a:pt x="630098" y="29567"/>
                  </a:moveTo>
                  <a:cubicBezTo>
                    <a:pt x="620859" y="35853"/>
                    <a:pt x="614477" y="44426"/>
                    <a:pt x="610191" y="54236"/>
                  </a:cubicBezTo>
                  <a:lnTo>
                    <a:pt x="580759" y="16517"/>
                  </a:lnTo>
                  <a:cubicBezTo>
                    <a:pt x="601714" y="15660"/>
                    <a:pt x="620192" y="18708"/>
                    <a:pt x="630098" y="29567"/>
                  </a:cubicBezTo>
                  <a:close/>
                  <a:moveTo>
                    <a:pt x="249003" y="379515"/>
                  </a:moveTo>
                  <a:cubicBezTo>
                    <a:pt x="233668" y="375324"/>
                    <a:pt x="218523" y="370466"/>
                    <a:pt x="203854" y="364656"/>
                  </a:cubicBezTo>
                  <a:lnTo>
                    <a:pt x="240335" y="290456"/>
                  </a:lnTo>
                  <a:cubicBezTo>
                    <a:pt x="252622" y="290933"/>
                    <a:pt x="265100" y="290742"/>
                    <a:pt x="277578" y="289694"/>
                  </a:cubicBezTo>
                  <a:lnTo>
                    <a:pt x="249003" y="379515"/>
                  </a:lnTo>
                  <a:close/>
                  <a:moveTo>
                    <a:pt x="349015" y="398946"/>
                  </a:moveTo>
                  <a:cubicBezTo>
                    <a:pt x="341396" y="397898"/>
                    <a:pt x="333680" y="396755"/>
                    <a:pt x="326060" y="395517"/>
                  </a:cubicBezTo>
                  <a:lnTo>
                    <a:pt x="347396" y="275312"/>
                  </a:lnTo>
                  <a:cubicBezTo>
                    <a:pt x="361969" y="270930"/>
                    <a:pt x="376448" y="266072"/>
                    <a:pt x="390830" y="261310"/>
                  </a:cubicBezTo>
                  <a:lnTo>
                    <a:pt x="377305" y="401899"/>
                  </a:lnTo>
                  <a:cubicBezTo>
                    <a:pt x="367970" y="401232"/>
                    <a:pt x="358445" y="400280"/>
                    <a:pt x="349015" y="398946"/>
                  </a:cubicBezTo>
                  <a:close/>
                  <a:moveTo>
                    <a:pt x="394640" y="403042"/>
                  </a:moveTo>
                  <a:lnTo>
                    <a:pt x="408833" y="255309"/>
                  </a:lnTo>
                  <a:cubicBezTo>
                    <a:pt x="421310" y="251023"/>
                    <a:pt x="433883" y="246832"/>
                    <a:pt x="446361" y="242831"/>
                  </a:cubicBezTo>
                  <a:lnTo>
                    <a:pt x="437979" y="403137"/>
                  </a:lnTo>
                  <a:cubicBezTo>
                    <a:pt x="423501" y="403709"/>
                    <a:pt x="409118" y="403709"/>
                    <a:pt x="394640" y="403042"/>
                  </a:cubicBezTo>
                  <a:close/>
                  <a:moveTo>
                    <a:pt x="455314" y="402280"/>
                  </a:moveTo>
                  <a:lnTo>
                    <a:pt x="463887" y="237402"/>
                  </a:lnTo>
                  <a:cubicBezTo>
                    <a:pt x="475698" y="233878"/>
                    <a:pt x="487414" y="230639"/>
                    <a:pt x="499225" y="227877"/>
                  </a:cubicBezTo>
                  <a:lnTo>
                    <a:pt x="495415" y="398279"/>
                  </a:lnTo>
                  <a:cubicBezTo>
                    <a:pt x="482080" y="400089"/>
                    <a:pt x="468650" y="401327"/>
                    <a:pt x="455314" y="402280"/>
                  </a:cubicBezTo>
                  <a:close/>
                  <a:moveTo>
                    <a:pt x="512750" y="395612"/>
                  </a:moveTo>
                  <a:lnTo>
                    <a:pt x="516560" y="223972"/>
                  </a:lnTo>
                  <a:cubicBezTo>
                    <a:pt x="528181" y="221590"/>
                    <a:pt x="539801" y="219781"/>
                    <a:pt x="551612" y="218447"/>
                  </a:cubicBezTo>
                  <a:lnTo>
                    <a:pt x="550565" y="388564"/>
                  </a:lnTo>
                  <a:cubicBezTo>
                    <a:pt x="538087" y="391326"/>
                    <a:pt x="525419" y="393612"/>
                    <a:pt x="512750" y="395612"/>
                  </a:cubicBezTo>
                  <a:close/>
                  <a:moveTo>
                    <a:pt x="567900" y="384754"/>
                  </a:moveTo>
                  <a:lnTo>
                    <a:pt x="568852" y="217114"/>
                  </a:lnTo>
                  <a:cubicBezTo>
                    <a:pt x="581140" y="216352"/>
                    <a:pt x="593522" y="216352"/>
                    <a:pt x="606190" y="217304"/>
                  </a:cubicBezTo>
                  <a:lnTo>
                    <a:pt x="610286" y="373514"/>
                  </a:lnTo>
                  <a:cubicBezTo>
                    <a:pt x="596285" y="377610"/>
                    <a:pt x="582092" y="381325"/>
                    <a:pt x="567900" y="384754"/>
                  </a:cubicBezTo>
                  <a:close/>
                  <a:moveTo>
                    <a:pt x="682676" y="349702"/>
                  </a:moveTo>
                  <a:lnTo>
                    <a:pt x="678200" y="269311"/>
                  </a:lnTo>
                  <a:cubicBezTo>
                    <a:pt x="695249" y="290742"/>
                    <a:pt x="714109" y="310935"/>
                    <a:pt x="734683" y="329699"/>
                  </a:cubicBezTo>
                  <a:cubicBezTo>
                    <a:pt x="717538" y="336653"/>
                    <a:pt x="700202" y="343320"/>
                    <a:pt x="682676" y="349702"/>
                  </a:cubicBezTo>
                  <a:close/>
                  <a:moveTo>
                    <a:pt x="610191" y="146534"/>
                  </a:moveTo>
                  <a:lnTo>
                    <a:pt x="610763" y="146153"/>
                  </a:lnTo>
                  <a:cubicBezTo>
                    <a:pt x="610858" y="146343"/>
                    <a:pt x="610858" y="146438"/>
                    <a:pt x="610953" y="146629"/>
                  </a:cubicBezTo>
                  <a:cubicBezTo>
                    <a:pt x="610667" y="146534"/>
                    <a:pt x="610477" y="146629"/>
                    <a:pt x="610191" y="146534"/>
                  </a:cubicBezTo>
                  <a:close/>
                  <a:moveTo>
                    <a:pt x="560375" y="18422"/>
                  </a:moveTo>
                  <a:lnTo>
                    <a:pt x="604286" y="74715"/>
                  </a:lnTo>
                  <a:cubicBezTo>
                    <a:pt x="600761" y="97004"/>
                    <a:pt x="604095" y="121959"/>
                    <a:pt x="609810" y="142533"/>
                  </a:cubicBezTo>
                  <a:lnTo>
                    <a:pt x="525133" y="25090"/>
                  </a:lnTo>
                  <a:cubicBezTo>
                    <a:pt x="536372" y="22423"/>
                    <a:pt x="548374" y="20042"/>
                    <a:pt x="560375" y="18422"/>
                  </a:cubicBezTo>
                  <a:close/>
                  <a:moveTo>
                    <a:pt x="659531" y="244069"/>
                  </a:moveTo>
                  <a:lnTo>
                    <a:pt x="665722" y="355798"/>
                  </a:lnTo>
                  <a:cubicBezTo>
                    <a:pt x="653054" y="360179"/>
                    <a:pt x="640290" y="364370"/>
                    <a:pt x="627431" y="368371"/>
                  </a:cubicBezTo>
                  <a:lnTo>
                    <a:pt x="623431" y="219019"/>
                  </a:lnTo>
                  <a:cubicBezTo>
                    <a:pt x="630765" y="219971"/>
                    <a:pt x="638099" y="221305"/>
                    <a:pt x="645624" y="222924"/>
                  </a:cubicBezTo>
                  <a:cubicBezTo>
                    <a:pt x="650006" y="230258"/>
                    <a:pt x="654768" y="237212"/>
                    <a:pt x="659531" y="244069"/>
                  </a:cubicBezTo>
                  <a:close/>
                  <a:moveTo>
                    <a:pt x="478651" y="37663"/>
                  </a:moveTo>
                  <a:cubicBezTo>
                    <a:pt x="485033" y="35853"/>
                    <a:pt x="495224" y="32900"/>
                    <a:pt x="507035" y="29662"/>
                  </a:cubicBezTo>
                  <a:lnTo>
                    <a:pt x="589236" y="143676"/>
                  </a:lnTo>
                  <a:cubicBezTo>
                    <a:pt x="575234" y="143390"/>
                    <a:pt x="560947" y="145772"/>
                    <a:pt x="547231" y="148534"/>
                  </a:cubicBezTo>
                  <a:lnTo>
                    <a:pt x="547993" y="147962"/>
                  </a:lnTo>
                  <a:lnTo>
                    <a:pt x="465316" y="41949"/>
                  </a:lnTo>
                  <a:cubicBezTo>
                    <a:pt x="469792" y="40425"/>
                    <a:pt x="474174" y="38901"/>
                    <a:pt x="478651" y="37663"/>
                  </a:cubicBezTo>
                  <a:close/>
                  <a:moveTo>
                    <a:pt x="448266" y="47950"/>
                  </a:moveTo>
                  <a:lnTo>
                    <a:pt x="529705" y="152439"/>
                  </a:lnTo>
                  <a:cubicBezTo>
                    <a:pt x="517608" y="155201"/>
                    <a:pt x="505511" y="158249"/>
                    <a:pt x="493605" y="161678"/>
                  </a:cubicBezTo>
                  <a:lnTo>
                    <a:pt x="411785" y="63380"/>
                  </a:lnTo>
                  <a:cubicBezTo>
                    <a:pt x="423691" y="57761"/>
                    <a:pt x="435883" y="52617"/>
                    <a:pt x="448266" y="47950"/>
                  </a:cubicBezTo>
                  <a:close/>
                  <a:moveTo>
                    <a:pt x="395879" y="71286"/>
                  </a:moveTo>
                  <a:lnTo>
                    <a:pt x="475793" y="167298"/>
                  </a:lnTo>
                  <a:cubicBezTo>
                    <a:pt x="463887" y="171108"/>
                    <a:pt x="451981" y="175109"/>
                    <a:pt x="440265" y="179395"/>
                  </a:cubicBezTo>
                  <a:lnTo>
                    <a:pt x="363208" y="88240"/>
                  </a:lnTo>
                  <a:cubicBezTo>
                    <a:pt x="373971" y="82430"/>
                    <a:pt x="384829" y="76715"/>
                    <a:pt x="395879" y="71286"/>
                  </a:cubicBezTo>
                  <a:close/>
                  <a:moveTo>
                    <a:pt x="347587" y="96527"/>
                  </a:moveTo>
                  <a:lnTo>
                    <a:pt x="422929" y="185681"/>
                  </a:lnTo>
                  <a:cubicBezTo>
                    <a:pt x="410166" y="190444"/>
                    <a:pt x="397593" y="195397"/>
                    <a:pt x="384925" y="200445"/>
                  </a:cubicBezTo>
                  <a:lnTo>
                    <a:pt x="313297" y="114434"/>
                  </a:lnTo>
                  <a:cubicBezTo>
                    <a:pt x="324727" y="108624"/>
                    <a:pt x="336157" y="102623"/>
                    <a:pt x="347587" y="96527"/>
                  </a:cubicBezTo>
                  <a:close/>
                  <a:moveTo>
                    <a:pt x="297485" y="122435"/>
                  </a:moveTo>
                  <a:lnTo>
                    <a:pt x="367780" y="206732"/>
                  </a:lnTo>
                  <a:cubicBezTo>
                    <a:pt x="354254" y="211780"/>
                    <a:pt x="341110" y="216161"/>
                    <a:pt x="328346" y="220067"/>
                  </a:cubicBezTo>
                  <a:lnTo>
                    <a:pt x="262910" y="140057"/>
                  </a:lnTo>
                  <a:cubicBezTo>
                    <a:pt x="274625" y="134151"/>
                    <a:pt x="286150" y="128246"/>
                    <a:pt x="297485" y="122435"/>
                  </a:cubicBezTo>
                  <a:close/>
                  <a:moveTo>
                    <a:pt x="247098" y="147962"/>
                  </a:moveTo>
                  <a:lnTo>
                    <a:pt x="310439" y="225401"/>
                  </a:lnTo>
                  <a:cubicBezTo>
                    <a:pt x="300248" y="228163"/>
                    <a:pt x="290246" y="230639"/>
                    <a:pt x="280531" y="232735"/>
                  </a:cubicBezTo>
                  <a:lnTo>
                    <a:pt x="220237" y="161107"/>
                  </a:lnTo>
                  <a:cubicBezTo>
                    <a:pt x="229286" y="156821"/>
                    <a:pt x="238240" y="152439"/>
                    <a:pt x="247098" y="147962"/>
                  </a:cubicBezTo>
                  <a:close/>
                  <a:moveTo>
                    <a:pt x="326251" y="281503"/>
                  </a:moveTo>
                  <a:cubicBezTo>
                    <a:pt x="327108" y="281217"/>
                    <a:pt x="328060" y="281027"/>
                    <a:pt x="328918" y="280741"/>
                  </a:cubicBezTo>
                  <a:lnTo>
                    <a:pt x="309010" y="392660"/>
                  </a:lnTo>
                  <a:cubicBezTo>
                    <a:pt x="294533" y="390088"/>
                    <a:pt x="280150" y="387230"/>
                    <a:pt x="265767" y="383801"/>
                  </a:cubicBezTo>
                  <a:lnTo>
                    <a:pt x="296533" y="287504"/>
                  </a:lnTo>
                  <a:cubicBezTo>
                    <a:pt x="306439" y="285980"/>
                    <a:pt x="316440" y="284170"/>
                    <a:pt x="326251" y="281503"/>
                  </a:cubicBezTo>
                  <a:close/>
                  <a:moveTo>
                    <a:pt x="204045" y="168632"/>
                  </a:moveTo>
                  <a:lnTo>
                    <a:pt x="261100" y="236450"/>
                  </a:lnTo>
                  <a:cubicBezTo>
                    <a:pt x="243764" y="239498"/>
                    <a:pt x="227381" y="241593"/>
                    <a:pt x="211951" y="242736"/>
                  </a:cubicBezTo>
                  <a:lnTo>
                    <a:pt x="161563" y="186919"/>
                  </a:lnTo>
                  <a:cubicBezTo>
                    <a:pt x="175851" y="181205"/>
                    <a:pt x="190043" y="175109"/>
                    <a:pt x="204045" y="168632"/>
                  </a:cubicBezTo>
                  <a:close/>
                  <a:moveTo>
                    <a:pt x="187948" y="357989"/>
                  </a:moveTo>
                  <a:cubicBezTo>
                    <a:pt x="179756" y="354274"/>
                    <a:pt x="171660" y="350273"/>
                    <a:pt x="163754" y="345797"/>
                  </a:cubicBezTo>
                  <a:cubicBezTo>
                    <a:pt x="158896" y="343034"/>
                    <a:pt x="154134" y="339986"/>
                    <a:pt x="149371" y="336748"/>
                  </a:cubicBezTo>
                  <a:lnTo>
                    <a:pt x="191758" y="285884"/>
                  </a:lnTo>
                  <a:cubicBezTo>
                    <a:pt x="201473" y="287408"/>
                    <a:pt x="211475" y="288551"/>
                    <a:pt x="221666" y="289409"/>
                  </a:cubicBezTo>
                  <a:lnTo>
                    <a:pt x="187948" y="357989"/>
                  </a:lnTo>
                  <a:close/>
                  <a:moveTo>
                    <a:pt x="144323" y="193587"/>
                  </a:moveTo>
                  <a:lnTo>
                    <a:pt x="189853" y="243974"/>
                  </a:lnTo>
                  <a:cubicBezTo>
                    <a:pt x="173279" y="244451"/>
                    <a:pt x="158134" y="243974"/>
                    <a:pt x="144323" y="242736"/>
                  </a:cubicBezTo>
                  <a:lnTo>
                    <a:pt x="109366" y="205208"/>
                  </a:lnTo>
                  <a:cubicBezTo>
                    <a:pt x="120987" y="201779"/>
                    <a:pt x="132703" y="197873"/>
                    <a:pt x="144323" y="193587"/>
                  </a:cubicBezTo>
                  <a:close/>
                  <a:moveTo>
                    <a:pt x="172327" y="282265"/>
                  </a:moveTo>
                  <a:lnTo>
                    <a:pt x="135465" y="326556"/>
                  </a:lnTo>
                  <a:cubicBezTo>
                    <a:pt x="126797" y="319889"/>
                    <a:pt x="118415" y="312650"/>
                    <a:pt x="110224" y="305030"/>
                  </a:cubicBezTo>
                  <a:lnTo>
                    <a:pt x="142132" y="275121"/>
                  </a:lnTo>
                  <a:cubicBezTo>
                    <a:pt x="151753" y="277693"/>
                    <a:pt x="161754" y="280169"/>
                    <a:pt x="172327" y="282265"/>
                  </a:cubicBezTo>
                  <a:close/>
                  <a:moveTo>
                    <a:pt x="90507" y="210351"/>
                  </a:moveTo>
                  <a:lnTo>
                    <a:pt x="117748" y="239593"/>
                  </a:lnTo>
                  <a:cubicBezTo>
                    <a:pt x="80125" y="233592"/>
                    <a:pt x="56312" y="223305"/>
                    <a:pt x="48121" y="218828"/>
                  </a:cubicBezTo>
                  <a:cubicBezTo>
                    <a:pt x="62218" y="216923"/>
                    <a:pt x="76410" y="213875"/>
                    <a:pt x="90507" y="210351"/>
                  </a:cubicBezTo>
                  <a:close/>
                  <a:moveTo>
                    <a:pt x="54407" y="243974"/>
                  </a:moveTo>
                  <a:cubicBezTo>
                    <a:pt x="60122" y="246451"/>
                    <a:pt x="86125" y="258452"/>
                    <a:pt x="122892" y="269692"/>
                  </a:cubicBezTo>
                  <a:lnTo>
                    <a:pt x="97841" y="293123"/>
                  </a:lnTo>
                  <a:cubicBezTo>
                    <a:pt x="81839" y="277026"/>
                    <a:pt x="67171" y="260072"/>
                    <a:pt x="54407" y="243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1" name="任意多边形: 形状 180"/>
            <p:cNvSpPr/>
            <p:nvPr/>
          </p:nvSpPr>
          <p:spPr>
            <a:xfrm>
              <a:off x="7239163" y="5626025"/>
              <a:ext cx="23678" cy="24074"/>
            </a:xfrm>
            <a:custGeom>
              <a:avLst/>
              <a:gdLst>
                <a:gd name="connsiteX0" fmla="*/ 8290 w 23678"/>
                <a:gd name="connsiteY0" fmla="*/ 972 h 24074"/>
                <a:gd name="connsiteX1" fmla="*/ 8386 w 23678"/>
                <a:gd name="connsiteY1" fmla="*/ 1162 h 24074"/>
                <a:gd name="connsiteX2" fmla="*/ 5528 w 23678"/>
                <a:gd name="connsiteY2" fmla="*/ 2210 h 24074"/>
                <a:gd name="connsiteX3" fmla="*/ 289 w 23678"/>
                <a:gd name="connsiteY3" fmla="*/ 9544 h 24074"/>
                <a:gd name="connsiteX4" fmla="*/ 1813 w 23678"/>
                <a:gd name="connsiteY4" fmla="*/ 18498 h 24074"/>
                <a:gd name="connsiteX5" fmla="*/ 18101 w 23678"/>
                <a:gd name="connsiteY5" fmla="*/ 22308 h 24074"/>
                <a:gd name="connsiteX6" fmla="*/ 21911 w 23678"/>
                <a:gd name="connsiteY6" fmla="*/ 5925 h 24074"/>
                <a:gd name="connsiteX7" fmla="*/ 20673 w 23678"/>
                <a:gd name="connsiteY7" fmla="*/ 4686 h 24074"/>
                <a:gd name="connsiteX8" fmla="*/ 8290 w 23678"/>
                <a:gd name="connsiteY8" fmla="*/ 972 h 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8" h="24074">
                  <a:moveTo>
                    <a:pt x="8290" y="972"/>
                  </a:moveTo>
                  <a:cubicBezTo>
                    <a:pt x="8290" y="1067"/>
                    <a:pt x="8386" y="1067"/>
                    <a:pt x="8386" y="1162"/>
                  </a:cubicBezTo>
                  <a:cubicBezTo>
                    <a:pt x="6671" y="1353"/>
                    <a:pt x="5242" y="1734"/>
                    <a:pt x="5528" y="2210"/>
                  </a:cubicBezTo>
                  <a:cubicBezTo>
                    <a:pt x="4766" y="972"/>
                    <a:pt x="385" y="9163"/>
                    <a:pt x="289" y="9544"/>
                  </a:cubicBezTo>
                  <a:cubicBezTo>
                    <a:pt x="-377" y="12592"/>
                    <a:pt x="99" y="15831"/>
                    <a:pt x="1813" y="18498"/>
                  </a:cubicBezTo>
                  <a:cubicBezTo>
                    <a:pt x="5242" y="24022"/>
                    <a:pt x="12672" y="25737"/>
                    <a:pt x="18101" y="22308"/>
                  </a:cubicBezTo>
                  <a:cubicBezTo>
                    <a:pt x="23626" y="18879"/>
                    <a:pt x="25340" y="11449"/>
                    <a:pt x="21911" y="5925"/>
                  </a:cubicBezTo>
                  <a:cubicBezTo>
                    <a:pt x="21625" y="5448"/>
                    <a:pt x="21149" y="5067"/>
                    <a:pt x="20673" y="4686"/>
                  </a:cubicBezTo>
                  <a:cubicBezTo>
                    <a:pt x="18006" y="876"/>
                    <a:pt x="13624" y="-1410"/>
                    <a:pt x="8290" y="9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2" name="任意多边形: 形状 181"/>
            <p:cNvSpPr/>
            <p:nvPr/>
          </p:nvSpPr>
          <p:spPr>
            <a:xfrm>
              <a:off x="6875110" y="5613199"/>
              <a:ext cx="24976" cy="25403"/>
            </a:xfrm>
            <a:custGeom>
              <a:avLst/>
              <a:gdLst>
                <a:gd name="connsiteX0" fmla="*/ 5821 w 24976"/>
                <a:gd name="connsiteY0" fmla="*/ 1986 h 25403"/>
                <a:gd name="connsiteX1" fmla="*/ 19156 w 24976"/>
                <a:gd name="connsiteY1" fmla="*/ 23418 h 25403"/>
                <a:gd name="connsiteX2" fmla="*/ 5821 w 24976"/>
                <a:gd name="connsiteY2" fmla="*/ 1986 h 25403"/>
              </a:gdLst>
              <a:ahLst/>
              <a:cxnLst>
                <a:cxn ang="0">
                  <a:pos x="connsiteX0" y="connsiteY0"/>
                </a:cxn>
                <a:cxn ang="0">
                  <a:pos x="connsiteX1" y="connsiteY1"/>
                </a:cxn>
                <a:cxn ang="0">
                  <a:pos x="connsiteX2" y="connsiteY2"/>
                </a:cxn>
              </a:cxnLst>
              <a:rect l="l" t="t" r="r" b="b"/>
              <a:pathLst>
                <a:path w="24976" h="25403">
                  <a:moveTo>
                    <a:pt x="5821" y="1986"/>
                  </a:moveTo>
                  <a:cubicBezTo>
                    <a:pt x="-7990" y="10559"/>
                    <a:pt x="5345" y="31990"/>
                    <a:pt x="19156" y="23418"/>
                  </a:cubicBezTo>
                  <a:cubicBezTo>
                    <a:pt x="32967"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3" name="任意多边形: 形状 182"/>
            <p:cNvSpPr/>
            <p:nvPr/>
          </p:nvSpPr>
          <p:spPr>
            <a:xfrm>
              <a:off x="7378441" y="5386326"/>
              <a:ext cx="23583" cy="24045"/>
            </a:xfrm>
            <a:custGeom>
              <a:avLst/>
              <a:gdLst>
                <a:gd name="connsiteX0" fmla="*/ 5505 w 23583"/>
                <a:gd name="connsiteY0" fmla="*/ 1879 h 24045"/>
                <a:gd name="connsiteX1" fmla="*/ 18078 w 23583"/>
                <a:gd name="connsiteY1" fmla="*/ 22167 h 24045"/>
                <a:gd name="connsiteX2" fmla="*/ 5505 w 23583"/>
                <a:gd name="connsiteY2" fmla="*/ 1879 h 24045"/>
              </a:gdLst>
              <a:ahLst/>
              <a:cxnLst>
                <a:cxn ang="0">
                  <a:pos x="connsiteX0" y="connsiteY0"/>
                </a:cxn>
                <a:cxn ang="0">
                  <a:pos x="connsiteX1" y="connsiteY1"/>
                </a:cxn>
                <a:cxn ang="0">
                  <a:pos x="connsiteX2" y="connsiteY2"/>
                </a:cxn>
              </a:cxnLst>
              <a:rect l="l" t="t" r="r" b="b"/>
              <a:pathLst>
                <a:path w="23583" h="24045">
                  <a:moveTo>
                    <a:pt x="5505" y="1879"/>
                  </a:moveTo>
                  <a:cubicBezTo>
                    <a:pt x="-7544" y="10070"/>
                    <a:pt x="5029" y="30263"/>
                    <a:pt x="18078" y="22167"/>
                  </a:cubicBezTo>
                  <a:cubicBezTo>
                    <a:pt x="31128"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4" name="任意多边形: 形状 183"/>
            <p:cNvSpPr/>
            <p:nvPr/>
          </p:nvSpPr>
          <p:spPr>
            <a:xfrm>
              <a:off x="7440324" y="5475334"/>
              <a:ext cx="24976" cy="25442"/>
            </a:xfrm>
            <a:custGeom>
              <a:avLst/>
              <a:gdLst>
                <a:gd name="connsiteX0" fmla="*/ 5821 w 24976"/>
                <a:gd name="connsiteY0" fmla="*/ 2025 h 25442"/>
                <a:gd name="connsiteX1" fmla="*/ 19156 w 24976"/>
                <a:gd name="connsiteY1" fmla="*/ 23456 h 25442"/>
                <a:gd name="connsiteX2" fmla="*/ 5821 w 24976"/>
                <a:gd name="connsiteY2" fmla="*/ 2025 h 25442"/>
              </a:gdLst>
              <a:ahLst/>
              <a:cxnLst>
                <a:cxn ang="0">
                  <a:pos x="connsiteX0" y="connsiteY0"/>
                </a:cxn>
                <a:cxn ang="0">
                  <a:pos x="connsiteX1" y="connsiteY1"/>
                </a:cxn>
                <a:cxn ang="0">
                  <a:pos x="connsiteX2" y="connsiteY2"/>
                </a:cxn>
              </a:cxnLst>
              <a:rect l="l" t="t" r="r" b="b"/>
              <a:pathLst>
                <a:path w="24976" h="25442">
                  <a:moveTo>
                    <a:pt x="5821" y="2025"/>
                  </a:moveTo>
                  <a:cubicBezTo>
                    <a:pt x="-7990" y="10598"/>
                    <a:pt x="5345" y="32029"/>
                    <a:pt x="19156" y="23456"/>
                  </a:cubicBezTo>
                  <a:cubicBezTo>
                    <a:pt x="32967" y="14789"/>
                    <a:pt x="19632" y="-6643"/>
                    <a:pt x="5821" y="202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5" name="任意多边形: 形状 184"/>
            <p:cNvSpPr/>
            <p:nvPr/>
          </p:nvSpPr>
          <p:spPr>
            <a:xfrm>
              <a:off x="6974289" y="5645875"/>
              <a:ext cx="24454" cy="24878"/>
            </a:xfrm>
            <a:custGeom>
              <a:avLst/>
              <a:gdLst>
                <a:gd name="connsiteX0" fmla="*/ 5703 w 24454"/>
                <a:gd name="connsiteY0" fmla="*/ 1981 h 24878"/>
                <a:gd name="connsiteX1" fmla="*/ 18752 w 24454"/>
                <a:gd name="connsiteY1" fmla="*/ 22936 h 24878"/>
                <a:gd name="connsiteX2" fmla="*/ 5703 w 24454"/>
                <a:gd name="connsiteY2" fmla="*/ 1981 h 24878"/>
              </a:gdLst>
              <a:ahLst/>
              <a:cxnLst>
                <a:cxn ang="0">
                  <a:pos x="connsiteX0" y="connsiteY0"/>
                </a:cxn>
                <a:cxn ang="0">
                  <a:pos x="connsiteX1" y="connsiteY1"/>
                </a:cxn>
                <a:cxn ang="0">
                  <a:pos x="connsiteX2" y="connsiteY2"/>
                </a:cxn>
              </a:cxnLst>
              <a:rect l="l" t="t" r="r" b="b"/>
              <a:pathLst>
                <a:path w="24454" h="24878">
                  <a:moveTo>
                    <a:pt x="5703" y="1981"/>
                  </a:moveTo>
                  <a:cubicBezTo>
                    <a:pt x="-7823" y="10363"/>
                    <a:pt x="5226" y="31318"/>
                    <a:pt x="18752" y="22936"/>
                  </a:cubicBezTo>
                  <a:cubicBezTo>
                    <a:pt x="32277"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6" name="任意多边形: 形状 185"/>
            <p:cNvSpPr/>
            <p:nvPr/>
          </p:nvSpPr>
          <p:spPr>
            <a:xfrm>
              <a:off x="7121299" y="5653432"/>
              <a:ext cx="24322" cy="24724"/>
            </a:xfrm>
            <a:custGeom>
              <a:avLst/>
              <a:gdLst>
                <a:gd name="connsiteX0" fmla="*/ 5663 w 24322"/>
                <a:gd name="connsiteY0" fmla="*/ 1949 h 24724"/>
                <a:gd name="connsiteX1" fmla="*/ 18617 w 24322"/>
                <a:gd name="connsiteY1" fmla="*/ 22808 h 24724"/>
                <a:gd name="connsiteX2" fmla="*/ 5663 w 24322"/>
                <a:gd name="connsiteY2" fmla="*/ 1949 h 24724"/>
              </a:gdLst>
              <a:ahLst/>
              <a:cxnLst>
                <a:cxn ang="0">
                  <a:pos x="connsiteX0" y="connsiteY0"/>
                </a:cxn>
                <a:cxn ang="0">
                  <a:pos x="connsiteX1" y="connsiteY1"/>
                </a:cxn>
                <a:cxn ang="0">
                  <a:pos x="connsiteX2" y="connsiteY2"/>
                </a:cxn>
              </a:cxnLst>
              <a:rect l="l" t="t" r="r" b="b"/>
              <a:pathLst>
                <a:path w="24322" h="24724">
                  <a:moveTo>
                    <a:pt x="5663" y="1949"/>
                  </a:moveTo>
                  <a:cubicBezTo>
                    <a:pt x="-7767" y="10331"/>
                    <a:pt x="5187" y="31095"/>
                    <a:pt x="18617" y="22808"/>
                  </a:cubicBezTo>
                  <a:cubicBezTo>
                    <a:pt x="32143"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7" name="任意多边形: 形状 186"/>
            <p:cNvSpPr/>
            <p:nvPr/>
          </p:nvSpPr>
          <p:spPr>
            <a:xfrm>
              <a:off x="6918528" y="5629690"/>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8" name="任意多边形: 形状 187"/>
            <p:cNvSpPr/>
            <p:nvPr/>
          </p:nvSpPr>
          <p:spPr>
            <a:xfrm>
              <a:off x="7076348" y="5654346"/>
              <a:ext cx="23349" cy="23781"/>
            </a:xfrm>
            <a:custGeom>
              <a:avLst/>
              <a:gdLst>
                <a:gd name="connsiteX0" fmla="*/ 5466 w 23349"/>
                <a:gd name="connsiteY0" fmla="*/ 1893 h 23781"/>
                <a:gd name="connsiteX1" fmla="*/ 17944 w 23349"/>
                <a:gd name="connsiteY1" fmla="*/ 21895 h 23781"/>
                <a:gd name="connsiteX2" fmla="*/ 5466 w 23349"/>
                <a:gd name="connsiteY2" fmla="*/ 1893 h 23781"/>
              </a:gdLst>
              <a:ahLst/>
              <a:cxnLst>
                <a:cxn ang="0">
                  <a:pos x="connsiteX0" y="connsiteY0"/>
                </a:cxn>
                <a:cxn ang="0">
                  <a:pos x="connsiteX1" y="connsiteY1"/>
                </a:cxn>
                <a:cxn ang="0">
                  <a:pos x="connsiteX2" y="connsiteY2"/>
                </a:cxn>
              </a:cxnLst>
              <a:rect l="l" t="t" r="r" b="b"/>
              <a:pathLst>
                <a:path w="23349" h="23781">
                  <a:moveTo>
                    <a:pt x="5466" y="1893"/>
                  </a:moveTo>
                  <a:cubicBezTo>
                    <a:pt x="-7488" y="9894"/>
                    <a:pt x="4990" y="29991"/>
                    <a:pt x="17944" y="21895"/>
                  </a:cubicBezTo>
                  <a:cubicBezTo>
                    <a:pt x="30802" y="13799"/>
                    <a:pt x="18325" y="-6204"/>
                    <a:pt x="5466" y="18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9" name="任意多边形: 形状 188"/>
            <p:cNvSpPr/>
            <p:nvPr/>
          </p:nvSpPr>
          <p:spPr>
            <a:xfrm>
              <a:off x="7026850" y="5656689"/>
              <a:ext cx="24046" cy="24434"/>
            </a:xfrm>
            <a:custGeom>
              <a:avLst/>
              <a:gdLst>
                <a:gd name="connsiteX0" fmla="*/ 5624 w 24046"/>
                <a:gd name="connsiteY0" fmla="*/ 1930 h 24434"/>
                <a:gd name="connsiteX1" fmla="*/ 18482 w 24046"/>
                <a:gd name="connsiteY1" fmla="*/ 22504 h 24434"/>
                <a:gd name="connsiteX2" fmla="*/ 5624 w 24046"/>
                <a:gd name="connsiteY2" fmla="*/ 1930 h 24434"/>
              </a:gdLst>
              <a:ahLst/>
              <a:cxnLst>
                <a:cxn ang="0">
                  <a:pos x="connsiteX0" y="connsiteY0"/>
                </a:cxn>
                <a:cxn ang="0">
                  <a:pos x="connsiteX1" y="connsiteY1"/>
                </a:cxn>
                <a:cxn ang="0">
                  <a:pos x="connsiteX2" y="connsiteY2"/>
                </a:cxn>
              </a:cxnLst>
              <a:rect l="l" t="t" r="r" b="b"/>
              <a:pathLst>
                <a:path w="24046" h="24434">
                  <a:moveTo>
                    <a:pt x="5624" y="1930"/>
                  </a:moveTo>
                  <a:cubicBezTo>
                    <a:pt x="-7711" y="10217"/>
                    <a:pt x="5147" y="30791"/>
                    <a:pt x="18482" y="22504"/>
                  </a:cubicBezTo>
                  <a:cubicBezTo>
                    <a:pt x="31722" y="14217"/>
                    <a:pt x="18863" y="-6357"/>
                    <a:pt x="5624" y="193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pic>
        <p:nvPicPr>
          <p:cNvPr id="6" name="图片 5"/>
          <p:cNvPicPr>
            <a:picLocks noChangeAspect="1"/>
          </p:cNvPicPr>
          <p:nvPr/>
        </p:nvPicPr>
        <p:blipFill>
          <a:blip r:embed="rId2"/>
          <a:srcRect r="9392" b="39518"/>
          <a:stretch>
            <a:fillRect/>
          </a:stretch>
        </p:blipFill>
        <p:spPr>
          <a:xfrm>
            <a:off x="8557246" y="4431764"/>
            <a:ext cx="3634754" cy="2426237"/>
          </a:xfrm>
          <a:custGeom>
            <a:avLst/>
            <a:gdLst>
              <a:gd name="connsiteX0" fmla="*/ 0 w 3634754"/>
              <a:gd name="connsiteY0" fmla="*/ 0 h 2426237"/>
              <a:gd name="connsiteX1" fmla="*/ 3634754 w 3634754"/>
              <a:gd name="connsiteY1" fmla="*/ 0 h 2426237"/>
              <a:gd name="connsiteX2" fmla="*/ 3634754 w 3634754"/>
              <a:gd name="connsiteY2" fmla="*/ 2426237 h 2426237"/>
              <a:gd name="connsiteX3" fmla="*/ 0 w 3634754"/>
              <a:gd name="connsiteY3" fmla="*/ 2426237 h 2426237"/>
            </a:gdLst>
            <a:ahLst/>
            <a:cxnLst>
              <a:cxn ang="0">
                <a:pos x="connsiteX0" y="connsiteY0"/>
              </a:cxn>
              <a:cxn ang="0">
                <a:pos x="connsiteX1" y="connsiteY1"/>
              </a:cxn>
              <a:cxn ang="0">
                <a:pos x="connsiteX2" y="connsiteY2"/>
              </a:cxn>
              <a:cxn ang="0">
                <a:pos x="connsiteX3" y="connsiteY3"/>
              </a:cxn>
            </a:cxnLst>
            <a:rect l="l" t="t" r="r" b="b"/>
            <a:pathLst>
              <a:path w="3634754" h="2426237">
                <a:moveTo>
                  <a:pt x="0" y="0"/>
                </a:moveTo>
                <a:lnTo>
                  <a:pt x="3634754" y="0"/>
                </a:lnTo>
                <a:lnTo>
                  <a:pt x="3634754" y="2426237"/>
                </a:lnTo>
                <a:lnTo>
                  <a:pt x="0" y="2426237"/>
                </a:lnTo>
                <a:close/>
              </a:path>
            </a:pathLst>
          </a:custGeom>
        </p:spPr>
      </p:pic>
      <p:pic>
        <p:nvPicPr>
          <p:cNvPr id="3" name="图片 3" descr="QX_(MV9MNFF6P~~0FUKTZ)Y"/>
          <p:cNvPicPr>
            <a:picLocks noChangeAspect="1"/>
          </p:cNvPicPr>
          <p:nvPr/>
        </p:nvPicPr>
        <p:blipFill>
          <a:blip r:embed="rId3"/>
          <a:stretch>
            <a:fillRect/>
          </a:stretch>
        </p:blipFill>
        <p:spPr>
          <a:xfrm>
            <a:off x="6407785" y="1222375"/>
            <a:ext cx="3088640" cy="3088640"/>
          </a:xfrm>
          <a:prstGeom prst="rect">
            <a:avLst/>
          </a:prstGeom>
        </p:spPr>
      </p:pic>
      <p:pic>
        <p:nvPicPr>
          <p:cNvPr id="2" name="图片 2" descr="7A6RBY2Y2T5`F`O$R95OWEF"/>
          <p:cNvPicPr>
            <a:picLocks noChangeAspect="1"/>
          </p:cNvPicPr>
          <p:nvPr/>
        </p:nvPicPr>
        <p:blipFill>
          <a:blip r:embed="rId4"/>
          <a:stretch>
            <a:fillRect/>
          </a:stretch>
        </p:blipFill>
        <p:spPr>
          <a:xfrm>
            <a:off x="1339850" y="3573145"/>
            <a:ext cx="4058285" cy="3158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39"/>
                                        </p:tgtEl>
                                        <p:attrNameLst>
                                          <p:attrName>style.visibility</p:attrName>
                                        </p:attrNameLst>
                                      </p:cBhvr>
                                      <p:to>
                                        <p:strVal val="visible"/>
                                      </p:to>
                                    </p:set>
                                    <p:anim calcmode="discrete" valueType="clr">
                                      <p:cBhvr override="childStyle">
                                        <p:cTn id="7" dur="80"/>
                                        <p:tgtEl>
                                          <p:spTgt spid="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9"/>
                                        </p:tgtEl>
                                        <p:attrNameLst>
                                          <p:attrName>fillcolor</p:attrName>
                                        </p:attrNameLst>
                                      </p:cBhvr>
                                      <p:tavLst>
                                        <p:tav tm="0">
                                          <p:val>
                                            <p:clrVal>
                                              <a:schemeClr val="accent2"/>
                                            </p:clrVal>
                                          </p:val>
                                        </p:tav>
                                        <p:tav tm="50000">
                                          <p:val>
                                            <p:clrVal>
                                              <a:schemeClr val="hlink"/>
                                            </p:clrVal>
                                          </p:val>
                                        </p:tav>
                                      </p:tavLst>
                                    </p:anim>
                                    <p:set>
                                      <p:cBhvr>
                                        <p:cTn id="9" dur="80"/>
                                        <p:tgtEl>
                                          <p:spTgt spid="139"/>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140"/>
                                        </p:tgtEl>
                                        <p:attrNameLst>
                                          <p:attrName>style.visibility</p:attrName>
                                        </p:attrNameLst>
                                      </p:cBhvr>
                                      <p:to>
                                        <p:strVal val="visible"/>
                                      </p:to>
                                    </p:set>
                                    <p:anim calcmode="discrete" valueType="clr">
                                      <p:cBhvr override="childStyle">
                                        <p:cTn id="12" dur="80"/>
                                        <p:tgtEl>
                                          <p:spTgt spid="14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40"/>
                                        </p:tgtEl>
                                        <p:attrNameLst>
                                          <p:attrName>fillcolor</p:attrName>
                                        </p:attrNameLst>
                                      </p:cBhvr>
                                      <p:tavLst>
                                        <p:tav tm="0">
                                          <p:val>
                                            <p:clrVal>
                                              <a:schemeClr val="accent2"/>
                                            </p:clrVal>
                                          </p:val>
                                        </p:tav>
                                        <p:tav tm="50000">
                                          <p:val>
                                            <p:clrVal>
                                              <a:schemeClr val="hlink"/>
                                            </p:clrVal>
                                          </p:val>
                                        </p:tav>
                                      </p:tavLst>
                                    </p:anim>
                                    <p:set>
                                      <p:cBhvr>
                                        <p:cTn id="14" dur="80"/>
                                        <p:tgtEl>
                                          <p:spTgt spid="140"/>
                                        </p:tgtEl>
                                        <p:attrNameLst>
                                          <p:attrName>fill.type</p:attrName>
                                        </p:attrNameLst>
                                      </p:cBhvr>
                                      <p:to>
                                        <p:strVal val="solid"/>
                                      </p:to>
                                    </p:set>
                                  </p:childTnLst>
                                </p:cTn>
                              </p:par>
                            </p:childTnLst>
                          </p:cTn>
                        </p:par>
                        <p:par>
                          <p:cTn id="15" fill="hold">
                            <p:stCondLst>
                              <p:cond delay="4799"/>
                            </p:stCondLst>
                            <p:childTnLst>
                              <p:par>
                                <p:cTn id="16" presetID="4" presetClass="entr" presetSubtype="16" fill="hold" nodeType="afterEffect">
                                  <p:stCondLst>
                                    <p:cond delay="0"/>
                                  </p:stCondLst>
                                  <p:childTnLst>
                                    <p:set>
                                      <p:cBhvr>
                                        <p:cTn id="17" dur="500" fill="hold">
                                          <p:stCondLst>
                                            <p:cond delay="0"/>
                                          </p:stCondLst>
                                        </p:cTn>
                                        <p:tgtEl>
                                          <p:spTgt spid="3"/>
                                        </p:tgtEl>
                                        <p:attrNameLst>
                                          <p:attrName>style.visibility</p:attrName>
                                        </p:attrNameLst>
                                      </p:cBhvr>
                                      <p:to>
                                        <p:strVal val="visible"/>
                                      </p:to>
                                    </p:set>
                                    <p:animEffect transition="in" filter="box(in)">
                                      <p:cBhvr>
                                        <p:cTn id="18" dur="500"/>
                                        <p:tgtEl>
                                          <p:spTgt spid="3"/>
                                        </p:tgtEl>
                                      </p:cBhvr>
                                    </p:animEffect>
                                  </p:childTnLst>
                                </p:cTn>
                              </p:par>
                              <p:par>
                                <p:cTn id="19" presetID="4" presetClass="entr" presetSubtype="16" fill="hold" nodeType="withEffect">
                                  <p:stCondLst>
                                    <p:cond delay="0"/>
                                  </p:stCondLst>
                                  <p:childTnLst>
                                    <p:set>
                                      <p:cBhvr>
                                        <p:cTn id="20" dur="500" fill="hold">
                                          <p:stCondLst>
                                            <p:cond delay="0"/>
                                          </p:stCondLst>
                                        </p:cTn>
                                        <p:tgtEl>
                                          <p:spTgt spid="2"/>
                                        </p:tgtEl>
                                        <p:attrNameLst>
                                          <p:attrName>style.visibility</p:attrName>
                                        </p:attrNameLst>
                                      </p:cBhvr>
                                      <p:to>
                                        <p:strVal val="visible"/>
                                      </p:to>
                                    </p:set>
                                    <p:animEffect transition="in" filter="box(i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animBg="1"/>
      <p:bldP spid="139" grpId="1"/>
      <p:bldP spid="14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图片 4" descr="$4%8{Y@3}CMQP8VTSMPAIO9_tmb"/>
          <p:cNvPicPr>
            <a:picLocks noChangeAspect="1"/>
          </p:cNvPicPr>
          <p:nvPr/>
        </p:nvPicPr>
        <p:blipFill>
          <a:blip r:embed="rId1"/>
          <a:stretch>
            <a:fillRect/>
          </a:stretch>
        </p:blipFill>
        <p:spPr>
          <a:xfrm>
            <a:off x="1104265" y="3875405"/>
            <a:ext cx="4911725" cy="2694940"/>
          </a:xfrm>
          <a:prstGeom prst="rect">
            <a:avLst/>
          </a:prstGeom>
        </p:spPr>
      </p:pic>
      <p:grpSp>
        <p:nvGrpSpPr>
          <p:cNvPr id="5" name="图形 3"/>
          <p:cNvGrpSpPr/>
          <p:nvPr/>
        </p:nvGrpSpPr>
        <p:grpSpPr>
          <a:xfrm rot="5400000">
            <a:off x="-57451" y="255794"/>
            <a:ext cx="656370" cy="541469"/>
            <a:chOff x="2681235" y="609678"/>
            <a:chExt cx="6833060" cy="5636894"/>
          </a:xfrm>
          <a:gradFill>
            <a:gsLst>
              <a:gs pos="31000">
                <a:schemeClr val="accent1"/>
              </a:gs>
              <a:gs pos="88000">
                <a:schemeClr val="accent3">
                  <a:lumMod val="50000"/>
                </a:schemeClr>
              </a:gs>
            </a:gsLst>
            <a:lin ang="1200000" scaled="0"/>
          </a:gradFill>
        </p:grpSpPr>
        <p:grpSp>
          <p:nvGrpSpPr>
            <p:cNvPr id="6" name="图形 3"/>
            <p:cNvGrpSpPr/>
            <p:nvPr/>
          </p:nvGrpSpPr>
          <p:grpSpPr>
            <a:xfrm>
              <a:off x="4787269" y="609678"/>
              <a:ext cx="2635351" cy="2409066"/>
              <a:chOff x="4787269" y="609678"/>
              <a:chExt cx="2635351" cy="2409066"/>
            </a:xfrm>
            <a:grpFill/>
          </p:grpSpPr>
          <p:sp>
            <p:nvSpPr>
              <p:cNvPr id="7" name="任意多边形: 形状 6"/>
              <p:cNvSpPr/>
              <p:nvPr/>
            </p:nvSpPr>
            <p:spPr>
              <a:xfrm>
                <a:off x="4787269" y="609678"/>
                <a:ext cx="2635351" cy="2409066"/>
              </a:xfrm>
              <a:custGeom>
                <a:avLst/>
                <a:gdLst>
                  <a:gd name="connsiteX0" fmla="*/ 2495069 w 2635351"/>
                  <a:gd name="connsiteY0" fmla="*/ 757826 h 2409066"/>
                  <a:gd name="connsiteX1" fmla="*/ 2603178 w 2635351"/>
                  <a:gd name="connsiteY1" fmla="*/ 27068 h 2409066"/>
                  <a:gd name="connsiteX2" fmla="*/ 2575746 w 2635351"/>
                  <a:gd name="connsiteY2" fmla="*/ 17733 h 2409066"/>
                  <a:gd name="connsiteX3" fmla="*/ 2575937 w 2635351"/>
                  <a:gd name="connsiteY3" fmla="*/ 20972 h 2409066"/>
                  <a:gd name="connsiteX4" fmla="*/ 1898328 w 2635351"/>
                  <a:gd name="connsiteY4" fmla="*/ 640382 h 2409066"/>
                  <a:gd name="connsiteX5" fmla="*/ 833623 w 2635351"/>
                  <a:gd name="connsiteY5" fmla="*/ 927942 h 2409066"/>
                  <a:gd name="connsiteX6" fmla="*/ 407570 w 2635351"/>
                  <a:gd name="connsiteY6" fmla="*/ 1083866 h 2409066"/>
                  <a:gd name="connsiteX7" fmla="*/ 123058 w 2635351"/>
                  <a:gd name="connsiteY7" fmla="*/ 1350947 h 2409066"/>
                  <a:gd name="connsiteX8" fmla="*/ 125725 w 2635351"/>
                  <a:gd name="connsiteY8" fmla="*/ 2053416 h 2409066"/>
                  <a:gd name="connsiteX9" fmla="*/ 294413 w 2635351"/>
                  <a:gd name="connsiteY9" fmla="*/ 2192767 h 2409066"/>
                  <a:gd name="connsiteX10" fmla="*/ 441860 w 2635351"/>
                  <a:gd name="connsiteY10" fmla="*/ 2358216 h 2409066"/>
                  <a:gd name="connsiteX11" fmla="*/ 817050 w 2635351"/>
                  <a:gd name="connsiteY11" fmla="*/ 2321545 h 2409066"/>
                  <a:gd name="connsiteX12" fmla="*/ 1194240 w 2635351"/>
                  <a:gd name="connsiteY12" fmla="*/ 2245059 h 2409066"/>
                  <a:gd name="connsiteX13" fmla="*/ 1547141 w 2635351"/>
                  <a:gd name="connsiteY13" fmla="*/ 2182004 h 2409066"/>
                  <a:gd name="connsiteX14" fmla="*/ 1786123 w 2635351"/>
                  <a:gd name="connsiteY14" fmla="*/ 2128568 h 2409066"/>
                  <a:gd name="connsiteX15" fmla="*/ 1870134 w 2635351"/>
                  <a:gd name="connsiteY15" fmla="*/ 1894920 h 2409066"/>
                  <a:gd name="connsiteX16" fmla="*/ 2213987 w 2635351"/>
                  <a:gd name="connsiteY16" fmla="*/ 1559640 h 2409066"/>
                  <a:gd name="connsiteX17" fmla="*/ 2428585 w 2635351"/>
                  <a:gd name="connsiteY17" fmla="*/ 1120919 h 2409066"/>
                  <a:gd name="connsiteX18" fmla="*/ 2495069 w 2635351"/>
                  <a:gd name="connsiteY18" fmla="*/ 757826 h 2409066"/>
                  <a:gd name="connsiteX19" fmla="*/ 245740 w 2635351"/>
                  <a:gd name="connsiteY19" fmla="*/ 2083706 h 2409066"/>
                  <a:gd name="connsiteX20" fmla="*/ 196877 w 2635351"/>
                  <a:gd name="connsiteY20" fmla="*/ 1742139 h 2409066"/>
                  <a:gd name="connsiteX21" fmla="*/ 353754 w 2635351"/>
                  <a:gd name="connsiteY21" fmla="*/ 1401620 h 2409066"/>
                  <a:gd name="connsiteX22" fmla="*/ 1057080 w 2635351"/>
                  <a:gd name="connsiteY22" fmla="*/ 1063197 h 2409066"/>
                  <a:gd name="connsiteX23" fmla="*/ 1854227 w 2635351"/>
                  <a:gd name="connsiteY23" fmla="*/ 908225 h 2409066"/>
                  <a:gd name="connsiteX24" fmla="*/ 2481925 w 2635351"/>
                  <a:gd name="connsiteY24" fmla="*/ 493697 h 2409066"/>
                  <a:gd name="connsiteX25" fmla="*/ 2251039 w 2635351"/>
                  <a:gd name="connsiteY25" fmla="*/ 877269 h 2409066"/>
                  <a:gd name="connsiteX26" fmla="*/ 1546951 w 2635351"/>
                  <a:gd name="connsiteY26" fmla="*/ 1437244 h 2409066"/>
                  <a:gd name="connsiteX27" fmla="*/ 1131756 w 2635351"/>
                  <a:gd name="connsiteY27" fmla="*/ 1626029 h 2409066"/>
                  <a:gd name="connsiteX28" fmla="*/ 700178 w 2635351"/>
                  <a:gd name="connsiteY28" fmla="*/ 1811005 h 2409066"/>
                  <a:gd name="connsiteX29" fmla="*/ 360231 w 2635351"/>
                  <a:gd name="connsiteY29" fmla="*/ 2229152 h 2409066"/>
                  <a:gd name="connsiteX30" fmla="*/ 245740 w 2635351"/>
                  <a:gd name="connsiteY30" fmla="*/ 2083706 h 2409066"/>
                  <a:gd name="connsiteX31" fmla="*/ 2412678 w 2635351"/>
                  <a:gd name="connsiteY31" fmla="*/ 1095773 h 2409066"/>
                  <a:gd name="connsiteX32" fmla="*/ 2399819 w 2635351"/>
                  <a:gd name="connsiteY32" fmla="*/ 1124252 h 2409066"/>
                  <a:gd name="connsiteX33" fmla="*/ 2208748 w 2635351"/>
                  <a:gd name="connsiteY33" fmla="*/ 1527065 h 2409066"/>
                  <a:gd name="connsiteX34" fmla="*/ 2184078 w 2635351"/>
                  <a:gd name="connsiteY34" fmla="*/ 1543448 h 2409066"/>
                  <a:gd name="connsiteX35" fmla="*/ 1850227 w 2635351"/>
                  <a:gd name="connsiteY35" fmla="*/ 1867488 h 2409066"/>
                  <a:gd name="connsiteX36" fmla="*/ 1843083 w 2635351"/>
                  <a:gd name="connsiteY36" fmla="*/ 1892253 h 2409066"/>
                  <a:gd name="connsiteX37" fmla="*/ 1776313 w 2635351"/>
                  <a:gd name="connsiteY37" fmla="*/ 2099898 h 2409066"/>
                  <a:gd name="connsiteX38" fmla="*/ 1544855 w 2635351"/>
                  <a:gd name="connsiteY38" fmla="*/ 2154286 h 2409066"/>
                  <a:gd name="connsiteX39" fmla="*/ 1520757 w 2635351"/>
                  <a:gd name="connsiteY39" fmla="*/ 2173717 h 2409066"/>
                  <a:gd name="connsiteX40" fmla="*/ 1214909 w 2635351"/>
                  <a:gd name="connsiteY40" fmla="*/ 2226390 h 2409066"/>
                  <a:gd name="connsiteX41" fmla="*/ 1183762 w 2635351"/>
                  <a:gd name="connsiteY41" fmla="*/ 2209150 h 2409066"/>
                  <a:gd name="connsiteX42" fmla="*/ 837148 w 2635351"/>
                  <a:gd name="connsiteY42" fmla="*/ 2302304 h 2409066"/>
                  <a:gd name="connsiteX43" fmla="*/ 838005 w 2635351"/>
                  <a:gd name="connsiteY43" fmla="*/ 2301257 h 2409066"/>
                  <a:gd name="connsiteX44" fmla="*/ 812764 w 2635351"/>
                  <a:gd name="connsiteY44" fmla="*/ 2300399 h 2409066"/>
                  <a:gd name="connsiteX45" fmla="*/ 600451 w 2635351"/>
                  <a:gd name="connsiteY45" fmla="*/ 2383362 h 2409066"/>
                  <a:gd name="connsiteX46" fmla="*/ 568447 w 2635351"/>
                  <a:gd name="connsiteY46" fmla="*/ 1946546 h 2409066"/>
                  <a:gd name="connsiteX47" fmla="*/ 901346 w 2635351"/>
                  <a:gd name="connsiteY47" fmla="*/ 1738901 h 2409066"/>
                  <a:gd name="connsiteX48" fmla="*/ 1331305 w 2635351"/>
                  <a:gd name="connsiteY48" fmla="*/ 1575833 h 2409066"/>
                  <a:gd name="connsiteX49" fmla="*/ 1709352 w 2635351"/>
                  <a:gd name="connsiteY49" fmla="*/ 1373522 h 2409066"/>
                  <a:gd name="connsiteX50" fmla="*/ 2326096 w 2635351"/>
                  <a:gd name="connsiteY50" fmla="*/ 826501 h 2409066"/>
                  <a:gd name="connsiteX51" fmla="*/ 2587557 w 2635351"/>
                  <a:gd name="connsiteY51" fmla="*/ 157370 h 2409066"/>
                  <a:gd name="connsiteX52" fmla="*/ 2463161 w 2635351"/>
                  <a:gd name="connsiteY52" fmla="*/ 748777 h 2409066"/>
                  <a:gd name="connsiteX53" fmla="*/ 2472019 w 2635351"/>
                  <a:gd name="connsiteY53" fmla="*/ 774304 h 2409066"/>
                  <a:gd name="connsiteX54" fmla="*/ 2412678 w 2635351"/>
                  <a:gd name="connsiteY54" fmla="*/ 1095773 h 240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5351" h="2409066">
                    <a:moveTo>
                      <a:pt x="2495069" y="757826"/>
                    </a:moveTo>
                    <a:cubicBezTo>
                      <a:pt x="2716811" y="580565"/>
                      <a:pt x="2611370" y="272146"/>
                      <a:pt x="2603178" y="27068"/>
                    </a:cubicBezTo>
                    <a:cubicBezTo>
                      <a:pt x="2600797" y="-2174"/>
                      <a:pt x="2592034" y="-11318"/>
                      <a:pt x="2575746" y="17733"/>
                    </a:cubicBezTo>
                    <a:cubicBezTo>
                      <a:pt x="2575746" y="18781"/>
                      <a:pt x="2575746" y="19924"/>
                      <a:pt x="2575937" y="20972"/>
                    </a:cubicBezTo>
                    <a:cubicBezTo>
                      <a:pt x="2430013" y="306245"/>
                      <a:pt x="2188650" y="509033"/>
                      <a:pt x="1898328" y="640382"/>
                    </a:cubicBezTo>
                    <a:cubicBezTo>
                      <a:pt x="1561714" y="792497"/>
                      <a:pt x="1188239" y="836312"/>
                      <a:pt x="833623" y="927942"/>
                    </a:cubicBezTo>
                    <a:cubicBezTo>
                      <a:pt x="688462" y="965566"/>
                      <a:pt x="537872" y="1007857"/>
                      <a:pt x="407570" y="1083866"/>
                    </a:cubicBezTo>
                    <a:cubicBezTo>
                      <a:pt x="294508" y="1149970"/>
                      <a:pt x="198306" y="1244363"/>
                      <a:pt x="123058" y="1350947"/>
                    </a:cubicBezTo>
                    <a:cubicBezTo>
                      <a:pt x="-31056" y="1568403"/>
                      <a:pt x="-51630" y="1844152"/>
                      <a:pt x="125725" y="2053416"/>
                    </a:cubicBezTo>
                    <a:cubicBezTo>
                      <a:pt x="131059" y="2059988"/>
                      <a:pt x="254503" y="2144189"/>
                      <a:pt x="294413" y="2192767"/>
                    </a:cubicBezTo>
                    <a:cubicBezTo>
                      <a:pt x="339847" y="2248107"/>
                      <a:pt x="383186" y="2315639"/>
                      <a:pt x="441860" y="2358216"/>
                    </a:cubicBezTo>
                    <a:cubicBezTo>
                      <a:pt x="560446" y="2444227"/>
                      <a:pt x="713037" y="2413842"/>
                      <a:pt x="817050" y="2321545"/>
                    </a:cubicBezTo>
                    <a:cubicBezTo>
                      <a:pt x="905156" y="2488042"/>
                      <a:pt x="1110420" y="2381552"/>
                      <a:pt x="1194240" y="2245059"/>
                    </a:cubicBezTo>
                    <a:cubicBezTo>
                      <a:pt x="1267773" y="2409937"/>
                      <a:pt x="1529425" y="2360216"/>
                      <a:pt x="1547141" y="2182004"/>
                    </a:cubicBezTo>
                    <a:cubicBezTo>
                      <a:pt x="1633438" y="2198482"/>
                      <a:pt x="1718591" y="2190291"/>
                      <a:pt x="1786123" y="2128568"/>
                    </a:cubicBezTo>
                    <a:cubicBezTo>
                      <a:pt x="1849750" y="2070561"/>
                      <a:pt x="1868610" y="1977692"/>
                      <a:pt x="1870134" y="1894920"/>
                    </a:cubicBezTo>
                    <a:cubicBezTo>
                      <a:pt x="2062825" y="1895682"/>
                      <a:pt x="2233417" y="1755188"/>
                      <a:pt x="2213987" y="1559640"/>
                    </a:cubicBezTo>
                    <a:cubicBezTo>
                      <a:pt x="2395819" y="1632316"/>
                      <a:pt x="2497831" y="1267127"/>
                      <a:pt x="2428585" y="1120919"/>
                    </a:cubicBezTo>
                    <a:cubicBezTo>
                      <a:pt x="2582795" y="1087867"/>
                      <a:pt x="2614037" y="854695"/>
                      <a:pt x="2495069" y="757826"/>
                    </a:cubicBezTo>
                    <a:close/>
                    <a:moveTo>
                      <a:pt x="245740" y="2083706"/>
                    </a:moveTo>
                    <a:cubicBezTo>
                      <a:pt x="171064" y="1992361"/>
                      <a:pt x="183542" y="1851486"/>
                      <a:pt x="196877" y="1742139"/>
                    </a:cubicBezTo>
                    <a:cubicBezTo>
                      <a:pt x="212403" y="1611075"/>
                      <a:pt x="264505" y="1498775"/>
                      <a:pt x="353754" y="1401620"/>
                    </a:cubicBezTo>
                    <a:cubicBezTo>
                      <a:pt x="532443" y="1206739"/>
                      <a:pt x="805715" y="1114061"/>
                      <a:pt x="1057080" y="1063197"/>
                    </a:cubicBezTo>
                    <a:cubicBezTo>
                      <a:pt x="1322923" y="1009667"/>
                      <a:pt x="1595719" y="994331"/>
                      <a:pt x="1854227" y="908225"/>
                    </a:cubicBezTo>
                    <a:cubicBezTo>
                      <a:pt x="2096353" y="827549"/>
                      <a:pt x="2298949" y="667148"/>
                      <a:pt x="2481925" y="493697"/>
                    </a:cubicBezTo>
                    <a:cubicBezTo>
                      <a:pt x="2433347" y="636953"/>
                      <a:pt x="2347051" y="761540"/>
                      <a:pt x="2251039" y="877269"/>
                    </a:cubicBezTo>
                    <a:cubicBezTo>
                      <a:pt x="2058538" y="1110060"/>
                      <a:pt x="1809840" y="1291702"/>
                      <a:pt x="1546951" y="1437244"/>
                    </a:cubicBezTo>
                    <a:cubicBezTo>
                      <a:pt x="1413696" y="1511253"/>
                      <a:pt x="1275488" y="1574880"/>
                      <a:pt x="1131756" y="1626029"/>
                    </a:cubicBezTo>
                    <a:cubicBezTo>
                      <a:pt x="983452" y="1678988"/>
                      <a:pt x="834290" y="1727280"/>
                      <a:pt x="700178" y="1811005"/>
                    </a:cubicBezTo>
                    <a:cubicBezTo>
                      <a:pt x="568447" y="1893110"/>
                      <a:pt x="363946" y="2054369"/>
                      <a:pt x="360231" y="2229152"/>
                    </a:cubicBezTo>
                    <a:cubicBezTo>
                      <a:pt x="326417" y="2184575"/>
                      <a:pt x="247836" y="2086182"/>
                      <a:pt x="245740" y="2083706"/>
                    </a:cubicBezTo>
                    <a:close/>
                    <a:moveTo>
                      <a:pt x="2412678" y="1095773"/>
                    </a:moveTo>
                    <a:cubicBezTo>
                      <a:pt x="2405153" y="1089486"/>
                      <a:pt x="2378579" y="1099678"/>
                      <a:pt x="2399819" y="1124252"/>
                    </a:cubicBezTo>
                    <a:cubicBezTo>
                      <a:pt x="2466113" y="1248649"/>
                      <a:pt x="2377340" y="1618409"/>
                      <a:pt x="2208748" y="1527065"/>
                    </a:cubicBezTo>
                    <a:cubicBezTo>
                      <a:pt x="2196365" y="1509634"/>
                      <a:pt x="2173600" y="1522778"/>
                      <a:pt x="2184078" y="1543448"/>
                    </a:cubicBezTo>
                    <a:cubicBezTo>
                      <a:pt x="2216749" y="1741091"/>
                      <a:pt x="2040060" y="1878251"/>
                      <a:pt x="1850227" y="1867488"/>
                    </a:cubicBezTo>
                    <a:cubicBezTo>
                      <a:pt x="1835653" y="1866821"/>
                      <a:pt x="1833177" y="1885395"/>
                      <a:pt x="1843083" y="1892253"/>
                    </a:cubicBezTo>
                    <a:cubicBezTo>
                      <a:pt x="1841940" y="1966929"/>
                      <a:pt x="1826224" y="2041415"/>
                      <a:pt x="1776313" y="2099898"/>
                    </a:cubicBezTo>
                    <a:cubicBezTo>
                      <a:pt x="1718401" y="2167240"/>
                      <a:pt x="1624294" y="2176384"/>
                      <a:pt x="1544855" y="2154286"/>
                    </a:cubicBezTo>
                    <a:cubicBezTo>
                      <a:pt x="1525710" y="2148952"/>
                      <a:pt x="1521138" y="2167145"/>
                      <a:pt x="1520757" y="2173717"/>
                    </a:cubicBezTo>
                    <a:cubicBezTo>
                      <a:pt x="1512089" y="2331165"/>
                      <a:pt x="1277203" y="2378314"/>
                      <a:pt x="1214909" y="2226390"/>
                    </a:cubicBezTo>
                    <a:cubicBezTo>
                      <a:pt x="1202431" y="2195910"/>
                      <a:pt x="1190811" y="2194862"/>
                      <a:pt x="1183762" y="2209150"/>
                    </a:cubicBezTo>
                    <a:cubicBezTo>
                      <a:pt x="1121183" y="2332975"/>
                      <a:pt x="917920" y="2472230"/>
                      <a:pt x="837148" y="2302304"/>
                    </a:cubicBezTo>
                    <a:cubicBezTo>
                      <a:pt x="837433" y="2302019"/>
                      <a:pt x="837719" y="2301828"/>
                      <a:pt x="838005" y="2301257"/>
                    </a:cubicBezTo>
                    <a:cubicBezTo>
                      <a:pt x="840100" y="2280587"/>
                      <a:pt x="822193" y="2275730"/>
                      <a:pt x="812764" y="2300399"/>
                    </a:cubicBezTo>
                    <a:cubicBezTo>
                      <a:pt x="756185" y="2353644"/>
                      <a:pt x="679414" y="2388506"/>
                      <a:pt x="600451" y="2383362"/>
                    </a:cubicBezTo>
                    <a:cubicBezTo>
                      <a:pt x="317749" y="2364979"/>
                      <a:pt x="444337" y="2055607"/>
                      <a:pt x="568447" y="1946546"/>
                    </a:cubicBezTo>
                    <a:cubicBezTo>
                      <a:pt x="668269" y="1858820"/>
                      <a:pt x="779331" y="1790050"/>
                      <a:pt x="901346" y="1738901"/>
                    </a:cubicBezTo>
                    <a:cubicBezTo>
                      <a:pt x="1042792" y="1679369"/>
                      <a:pt x="1191382" y="1639174"/>
                      <a:pt x="1331305" y="1575833"/>
                    </a:cubicBezTo>
                    <a:cubicBezTo>
                      <a:pt x="1461607" y="1516682"/>
                      <a:pt x="1587718" y="1449055"/>
                      <a:pt x="1709352" y="1373522"/>
                    </a:cubicBezTo>
                    <a:cubicBezTo>
                      <a:pt x="1944143" y="1227694"/>
                      <a:pt x="2157027" y="1045862"/>
                      <a:pt x="2326096" y="826501"/>
                    </a:cubicBezTo>
                    <a:cubicBezTo>
                      <a:pt x="2480782" y="625904"/>
                      <a:pt x="2549266" y="400067"/>
                      <a:pt x="2587557" y="157370"/>
                    </a:cubicBezTo>
                    <a:cubicBezTo>
                      <a:pt x="2613274" y="371015"/>
                      <a:pt x="2656137" y="611807"/>
                      <a:pt x="2463161" y="748777"/>
                    </a:cubicBezTo>
                    <a:cubicBezTo>
                      <a:pt x="2450587" y="757730"/>
                      <a:pt x="2459731" y="777352"/>
                      <a:pt x="2472019" y="774304"/>
                    </a:cubicBezTo>
                    <a:cubicBezTo>
                      <a:pt x="2583175" y="854219"/>
                      <a:pt x="2557267" y="1075770"/>
                      <a:pt x="2412678" y="10957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8" name="任意多边形: 形状 7"/>
              <p:cNvSpPr/>
              <p:nvPr/>
            </p:nvSpPr>
            <p:spPr>
              <a:xfrm>
                <a:off x="5193088" y="1976342"/>
                <a:ext cx="133811" cy="566642"/>
              </a:xfrm>
              <a:custGeom>
                <a:avLst/>
                <a:gdLst>
                  <a:gd name="connsiteX0" fmla="*/ 4227 w 133811"/>
                  <a:gd name="connsiteY0" fmla="*/ 566642 h 566642"/>
                  <a:gd name="connsiteX1" fmla="*/ 45375 w 133811"/>
                  <a:gd name="connsiteY1" fmla="*/ 276987 h 566642"/>
                  <a:gd name="connsiteX2" fmla="*/ 121289 w 133811"/>
                  <a:gd name="connsiteY2" fmla="*/ 0 h 566642"/>
                  <a:gd name="connsiteX3" fmla="*/ 97096 w 133811"/>
                  <a:gd name="connsiteY3" fmla="*/ 293180 h 566642"/>
                  <a:gd name="connsiteX4" fmla="*/ 4227 w 133811"/>
                  <a:gd name="connsiteY4" fmla="*/ 566642 h 5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1" h="566642">
                    <a:moveTo>
                      <a:pt x="4227" y="566642"/>
                    </a:moveTo>
                    <a:cubicBezTo>
                      <a:pt x="-10727" y="465677"/>
                      <a:pt x="16610" y="373189"/>
                      <a:pt x="45375" y="276987"/>
                    </a:cubicBezTo>
                    <a:cubicBezTo>
                      <a:pt x="73093" y="185261"/>
                      <a:pt x="93476" y="91345"/>
                      <a:pt x="121289" y="0"/>
                    </a:cubicBezTo>
                    <a:cubicBezTo>
                      <a:pt x="157961" y="476"/>
                      <a:pt x="103001" y="272225"/>
                      <a:pt x="97096" y="293180"/>
                    </a:cubicBezTo>
                    <a:cubicBezTo>
                      <a:pt x="67854" y="384715"/>
                      <a:pt x="34040" y="475202"/>
                      <a:pt x="4227" y="5666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9" name="任意多边形: 形状 8"/>
              <p:cNvSpPr/>
              <p:nvPr/>
            </p:nvSpPr>
            <p:spPr>
              <a:xfrm>
                <a:off x="5416390" y="1881663"/>
                <a:ext cx="203640" cy="493204"/>
              </a:xfrm>
              <a:custGeom>
                <a:avLst/>
                <a:gdLst>
                  <a:gd name="connsiteX0" fmla="*/ 0 w 203640"/>
                  <a:gd name="connsiteY0" fmla="*/ 493205 h 493204"/>
                  <a:gd name="connsiteX1" fmla="*/ 197072 w 203640"/>
                  <a:gd name="connsiteY1" fmla="*/ 0 h 493204"/>
                  <a:gd name="connsiteX2" fmla="*/ 0 w 203640"/>
                  <a:gd name="connsiteY2" fmla="*/ 493205 h 493204"/>
                </a:gdLst>
                <a:ahLst/>
                <a:cxnLst>
                  <a:cxn ang="0">
                    <a:pos x="connsiteX0" y="connsiteY0"/>
                  </a:cxn>
                  <a:cxn ang="0">
                    <a:pos x="connsiteX1" y="connsiteY1"/>
                  </a:cxn>
                  <a:cxn ang="0">
                    <a:pos x="connsiteX2" y="connsiteY2"/>
                  </a:cxn>
                </a:cxnLst>
                <a:rect l="l" t="t" r="r" b="b"/>
                <a:pathLst>
                  <a:path w="203640" h="493204">
                    <a:moveTo>
                      <a:pt x="0" y="493205"/>
                    </a:moveTo>
                    <a:cubicBezTo>
                      <a:pt x="81344" y="332327"/>
                      <a:pt x="139446" y="170497"/>
                      <a:pt x="197072" y="0"/>
                    </a:cubicBezTo>
                    <a:cubicBezTo>
                      <a:pt x="228029" y="175546"/>
                      <a:pt x="147447" y="390716"/>
                      <a:pt x="0" y="49320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0" name="任意多边形: 形状 9"/>
              <p:cNvSpPr/>
              <p:nvPr/>
            </p:nvSpPr>
            <p:spPr>
              <a:xfrm>
                <a:off x="5698616" y="1786508"/>
                <a:ext cx="185313" cy="430339"/>
              </a:xfrm>
              <a:custGeom>
                <a:avLst/>
                <a:gdLst>
                  <a:gd name="connsiteX0" fmla="*/ 0 w 185313"/>
                  <a:gd name="connsiteY0" fmla="*/ 430340 h 430339"/>
                  <a:gd name="connsiteX1" fmla="*/ 98488 w 185313"/>
                  <a:gd name="connsiteY1" fmla="*/ 218218 h 430339"/>
                  <a:gd name="connsiteX2" fmla="*/ 178118 w 185313"/>
                  <a:gd name="connsiteY2" fmla="*/ 0 h 430339"/>
                  <a:gd name="connsiteX3" fmla="*/ 0 w 185313"/>
                  <a:gd name="connsiteY3" fmla="*/ 430340 h 430339"/>
                </a:gdLst>
                <a:ahLst/>
                <a:cxnLst>
                  <a:cxn ang="0">
                    <a:pos x="connsiteX0" y="connsiteY0"/>
                  </a:cxn>
                  <a:cxn ang="0">
                    <a:pos x="connsiteX1" y="connsiteY1"/>
                  </a:cxn>
                  <a:cxn ang="0">
                    <a:pos x="connsiteX2" y="connsiteY2"/>
                  </a:cxn>
                  <a:cxn ang="0">
                    <a:pos x="connsiteX3" y="connsiteY3"/>
                  </a:cxn>
                </a:cxnLst>
                <a:rect l="l" t="t" r="r" b="b"/>
                <a:pathLst>
                  <a:path w="185313" h="430339">
                    <a:moveTo>
                      <a:pt x="0" y="430340"/>
                    </a:moveTo>
                    <a:cubicBezTo>
                      <a:pt x="29051" y="358330"/>
                      <a:pt x="73057" y="291655"/>
                      <a:pt x="98488" y="218218"/>
                    </a:cubicBezTo>
                    <a:cubicBezTo>
                      <a:pt x="128397" y="146304"/>
                      <a:pt x="150876" y="72676"/>
                      <a:pt x="178118" y="0"/>
                    </a:cubicBezTo>
                    <a:cubicBezTo>
                      <a:pt x="210788" y="157639"/>
                      <a:pt x="128873" y="337185"/>
                      <a:pt x="0" y="4303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1" name="任意多边形: 形状 10"/>
              <p:cNvSpPr/>
              <p:nvPr/>
            </p:nvSpPr>
            <p:spPr>
              <a:xfrm>
                <a:off x="6025133" y="1772697"/>
                <a:ext cx="141216" cy="331850"/>
              </a:xfrm>
              <a:custGeom>
                <a:avLst/>
                <a:gdLst>
                  <a:gd name="connsiteX0" fmla="*/ 0 w 141216"/>
                  <a:gd name="connsiteY0" fmla="*/ 331851 h 331850"/>
                  <a:gd name="connsiteX1" fmla="*/ 70390 w 141216"/>
                  <a:gd name="connsiteY1" fmla="*/ 167640 h 331850"/>
                  <a:gd name="connsiteX2" fmla="*/ 131540 w 141216"/>
                  <a:gd name="connsiteY2" fmla="*/ 0 h 331850"/>
                  <a:gd name="connsiteX3" fmla="*/ 0 w 141216"/>
                  <a:gd name="connsiteY3" fmla="*/ 331851 h 331850"/>
                </a:gdLst>
                <a:ahLst/>
                <a:cxnLst>
                  <a:cxn ang="0">
                    <a:pos x="connsiteX0" y="connsiteY0"/>
                  </a:cxn>
                  <a:cxn ang="0">
                    <a:pos x="connsiteX1" y="connsiteY1"/>
                  </a:cxn>
                  <a:cxn ang="0">
                    <a:pos x="connsiteX2" y="connsiteY2"/>
                  </a:cxn>
                  <a:cxn ang="0">
                    <a:pos x="connsiteX3" y="connsiteY3"/>
                  </a:cxn>
                </a:cxnLst>
                <a:rect l="l" t="t" r="r" b="b"/>
                <a:pathLst>
                  <a:path w="141216" h="331850">
                    <a:moveTo>
                      <a:pt x="0" y="331851"/>
                    </a:moveTo>
                    <a:cubicBezTo>
                      <a:pt x="17717" y="275558"/>
                      <a:pt x="46672" y="221742"/>
                      <a:pt x="70390" y="167640"/>
                    </a:cubicBezTo>
                    <a:cubicBezTo>
                      <a:pt x="91345" y="112204"/>
                      <a:pt x="105918" y="53435"/>
                      <a:pt x="131540" y="0"/>
                    </a:cubicBezTo>
                    <a:cubicBezTo>
                      <a:pt x="164782" y="126968"/>
                      <a:pt x="110300" y="261652"/>
                      <a:pt x="0" y="3318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2" name="任意多边形: 形状 11"/>
              <p:cNvSpPr/>
              <p:nvPr/>
            </p:nvSpPr>
            <p:spPr>
              <a:xfrm>
                <a:off x="6407847" y="1606962"/>
                <a:ext cx="128546" cy="259842"/>
              </a:xfrm>
              <a:custGeom>
                <a:avLst/>
                <a:gdLst>
                  <a:gd name="connsiteX0" fmla="*/ 0 w 128546"/>
                  <a:gd name="connsiteY0" fmla="*/ 259842 h 259842"/>
                  <a:gd name="connsiteX1" fmla="*/ 58865 w 128546"/>
                  <a:gd name="connsiteY1" fmla="*/ 128111 h 259842"/>
                  <a:gd name="connsiteX2" fmla="*/ 121253 w 128546"/>
                  <a:gd name="connsiteY2" fmla="*/ 0 h 259842"/>
                  <a:gd name="connsiteX3" fmla="*/ 0 w 128546"/>
                  <a:gd name="connsiteY3" fmla="*/ 259842 h 259842"/>
                </a:gdLst>
                <a:ahLst/>
                <a:cxnLst>
                  <a:cxn ang="0">
                    <a:pos x="connsiteX0" y="connsiteY0"/>
                  </a:cxn>
                  <a:cxn ang="0">
                    <a:pos x="connsiteX1" y="connsiteY1"/>
                  </a:cxn>
                  <a:cxn ang="0">
                    <a:pos x="connsiteX2" y="connsiteY2"/>
                  </a:cxn>
                  <a:cxn ang="0">
                    <a:pos x="connsiteX3" y="connsiteY3"/>
                  </a:cxn>
                </a:cxnLst>
                <a:rect l="l" t="t" r="r" b="b"/>
                <a:pathLst>
                  <a:path w="128546" h="259842">
                    <a:moveTo>
                      <a:pt x="0" y="259842"/>
                    </a:moveTo>
                    <a:cubicBezTo>
                      <a:pt x="11525" y="212122"/>
                      <a:pt x="40196" y="172688"/>
                      <a:pt x="58865" y="128111"/>
                    </a:cubicBezTo>
                    <a:cubicBezTo>
                      <a:pt x="79629" y="85725"/>
                      <a:pt x="94298" y="39052"/>
                      <a:pt x="121253" y="0"/>
                    </a:cubicBezTo>
                    <a:cubicBezTo>
                      <a:pt x="148971" y="105442"/>
                      <a:pt x="95345" y="210693"/>
                      <a:pt x="0" y="2598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3" name="任意多边形: 形状 12"/>
              <p:cNvSpPr/>
              <p:nvPr/>
            </p:nvSpPr>
            <p:spPr>
              <a:xfrm>
                <a:off x="5293518" y="2633820"/>
                <a:ext cx="614172" cy="100045"/>
              </a:xfrm>
              <a:custGeom>
                <a:avLst/>
                <a:gdLst>
                  <a:gd name="connsiteX0" fmla="*/ 0 w 614172"/>
                  <a:gd name="connsiteY0" fmla="*/ 100045 h 100045"/>
                  <a:gd name="connsiteX1" fmla="*/ 614172 w 614172"/>
                  <a:gd name="connsiteY1" fmla="*/ 64422 h 100045"/>
                  <a:gd name="connsiteX2" fmla="*/ 296513 w 614172"/>
                  <a:gd name="connsiteY2" fmla="*/ 63565 h 100045"/>
                  <a:gd name="connsiteX3" fmla="*/ 0 w 614172"/>
                  <a:gd name="connsiteY3" fmla="*/ 100045 h 100045"/>
                </a:gdLst>
                <a:ahLst/>
                <a:cxnLst>
                  <a:cxn ang="0">
                    <a:pos x="connsiteX0" y="connsiteY0"/>
                  </a:cxn>
                  <a:cxn ang="0">
                    <a:pos x="connsiteX1" y="connsiteY1"/>
                  </a:cxn>
                  <a:cxn ang="0">
                    <a:pos x="connsiteX2" y="connsiteY2"/>
                  </a:cxn>
                  <a:cxn ang="0">
                    <a:pos x="connsiteX3" y="connsiteY3"/>
                  </a:cxn>
                </a:cxnLst>
                <a:rect l="l" t="t" r="r" b="b"/>
                <a:pathLst>
                  <a:path w="614172" h="100045">
                    <a:moveTo>
                      <a:pt x="0" y="100045"/>
                    </a:moveTo>
                    <a:cubicBezTo>
                      <a:pt x="113062" y="-79120"/>
                      <a:pt x="451961" y="30132"/>
                      <a:pt x="614172" y="64422"/>
                    </a:cubicBezTo>
                    <a:cubicBezTo>
                      <a:pt x="509873" y="87377"/>
                      <a:pt x="401479" y="72994"/>
                      <a:pt x="296513" y="63565"/>
                    </a:cubicBezTo>
                    <a:cubicBezTo>
                      <a:pt x="197453" y="52611"/>
                      <a:pt x="87059" y="42229"/>
                      <a:pt x="0" y="10004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 name="任意多边形: 形状 13"/>
              <p:cNvSpPr/>
              <p:nvPr/>
            </p:nvSpPr>
            <p:spPr>
              <a:xfrm>
                <a:off x="5649277" y="2417414"/>
                <a:ext cx="657320" cy="160716"/>
              </a:xfrm>
              <a:custGeom>
                <a:avLst/>
                <a:gdLst>
                  <a:gd name="connsiteX0" fmla="*/ 0 w 657320"/>
                  <a:gd name="connsiteY0" fmla="*/ 69372 h 160716"/>
                  <a:gd name="connsiteX1" fmla="*/ 657320 w 657320"/>
                  <a:gd name="connsiteY1" fmla="*/ 160717 h 160716"/>
                  <a:gd name="connsiteX2" fmla="*/ 0 w 657320"/>
                  <a:gd name="connsiteY2" fmla="*/ 69372 h 160716"/>
                </a:gdLst>
                <a:ahLst/>
                <a:cxnLst>
                  <a:cxn ang="0">
                    <a:pos x="connsiteX0" y="connsiteY0"/>
                  </a:cxn>
                  <a:cxn ang="0">
                    <a:pos x="connsiteX1" y="connsiteY1"/>
                  </a:cxn>
                  <a:cxn ang="0">
                    <a:pos x="connsiteX2" y="connsiteY2"/>
                  </a:cxn>
                </a:cxnLst>
                <a:rect l="l" t="t" r="r" b="b"/>
                <a:pathLst>
                  <a:path w="657320" h="160716">
                    <a:moveTo>
                      <a:pt x="0" y="69372"/>
                    </a:moveTo>
                    <a:cubicBezTo>
                      <a:pt x="189357" y="-63311"/>
                      <a:pt x="499586" y="9365"/>
                      <a:pt x="657320" y="160717"/>
                    </a:cubicBezTo>
                    <a:cubicBezTo>
                      <a:pt x="448437" y="79564"/>
                      <a:pt x="224123" y="19271"/>
                      <a:pt x="0" y="693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 name="任意多边形: 形状 14"/>
              <p:cNvSpPr/>
              <p:nvPr/>
            </p:nvSpPr>
            <p:spPr>
              <a:xfrm>
                <a:off x="6076378" y="2254920"/>
                <a:ext cx="441007" cy="109850"/>
              </a:xfrm>
              <a:custGeom>
                <a:avLst/>
                <a:gdLst>
                  <a:gd name="connsiteX0" fmla="*/ 0 w 441007"/>
                  <a:gd name="connsiteY0" fmla="*/ 39937 h 109850"/>
                  <a:gd name="connsiteX1" fmla="*/ 441007 w 441007"/>
                  <a:gd name="connsiteY1" fmla="*/ 109851 h 109850"/>
                  <a:gd name="connsiteX2" fmla="*/ 0 w 441007"/>
                  <a:gd name="connsiteY2" fmla="*/ 39937 h 109850"/>
                </a:gdLst>
                <a:ahLst/>
                <a:cxnLst>
                  <a:cxn ang="0">
                    <a:pos x="connsiteX0" y="connsiteY0"/>
                  </a:cxn>
                  <a:cxn ang="0">
                    <a:pos x="connsiteX1" y="connsiteY1"/>
                  </a:cxn>
                  <a:cxn ang="0">
                    <a:pos x="connsiteX2" y="connsiteY2"/>
                  </a:cxn>
                </a:cxnLst>
                <a:rect l="l" t="t" r="r" b="b"/>
                <a:pathLst>
                  <a:path w="441007" h="109850">
                    <a:moveTo>
                      <a:pt x="0" y="39937"/>
                    </a:moveTo>
                    <a:cubicBezTo>
                      <a:pt x="136398" y="-37024"/>
                      <a:pt x="331280" y="3171"/>
                      <a:pt x="441007" y="109851"/>
                    </a:cubicBezTo>
                    <a:cubicBezTo>
                      <a:pt x="291941" y="81371"/>
                      <a:pt x="151733" y="50320"/>
                      <a:pt x="0" y="3993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 name="任意多边形: 形状 15"/>
              <p:cNvSpPr/>
              <p:nvPr/>
            </p:nvSpPr>
            <p:spPr>
              <a:xfrm>
                <a:off x="6394798" y="2103360"/>
                <a:ext cx="396335" cy="67196"/>
              </a:xfrm>
              <a:custGeom>
                <a:avLst/>
                <a:gdLst>
                  <a:gd name="connsiteX0" fmla="*/ 0 w 396335"/>
                  <a:gd name="connsiteY0" fmla="*/ 25000 h 67196"/>
                  <a:gd name="connsiteX1" fmla="*/ 396335 w 396335"/>
                  <a:gd name="connsiteY1" fmla="*/ 67196 h 67196"/>
                  <a:gd name="connsiteX2" fmla="*/ 0 w 396335"/>
                  <a:gd name="connsiteY2" fmla="*/ 25000 h 67196"/>
                </a:gdLst>
                <a:ahLst/>
                <a:cxnLst>
                  <a:cxn ang="0">
                    <a:pos x="connsiteX0" y="connsiteY0"/>
                  </a:cxn>
                  <a:cxn ang="0">
                    <a:pos x="connsiteX1" y="connsiteY1"/>
                  </a:cxn>
                  <a:cxn ang="0">
                    <a:pos x="connsiteX2" y="connsiteY2"/>
                  </a:cxn>
                </a:cxnLst>
                <a:rect l="l" t="t" r="r" b="b"/>
                <a:pathLst>
                  <a:path w="396335" h="67196">
                    <a:moveTo>
                      <a:pt x="0" y="25000"/>
                    </a:moveTo>
                    <a:cubicBezTo>
                      <a:pt x="110680" y="-1289"/>
                      <a:pt x="310610" y="-29007"/>
                      <a:pt x="396335" y="67196"/>
                    </a:cubicBezTo>
                    <a:cubicBezTo>
                      <a:pt x="265747" y="41383"/>
                      <a:pt x="125730" y="81293"/>
                      <a:pt x="0" y="25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 name="任意多边形: 形状 16"/>
              <p:cNvSpPr/>
              <p:nvPr/>
            </p:nvSpPr>
            <p:spPr>
              <a:xfrm>
                <a:off x="6695693" y="1885920"/>
                <a:ext cx="342042" cy="89945"/>
              </a:xfrm>
              <a:custGeom>
                <a:avLst/>
                <a:gdLst>
                  <a:gd name="connsiteX0" fmla="*/ 0 w 342042"/>
                  <a:gd name="connsiteY0" fmla="*/ 39559 h 89945"/>
                  <a:gd name="connsiteX1" fmla="*/ 342043 w 342042"/>
                  <a:gd name="connsiteY1" fmla="*/ 89946 h 89945"/>
                  <a:gd name="connsiteX2" fmla="*/ 0 w 342042"/>
                  <a:gd name="connsiteY2" fmla="*/ 39559 h 89945"/>
                </a:gdLst>
                <a:ahLst/>
                <a:cxnLst>
                  <a:cxn ang="0">
                    <a:pos x="connsiteX0" y="connsiteY0"/>
                  </a:cxn>
                  <a:cxn ang="0">
                    <a:pos x="connsiteX1" y="connsiteY1"/>
                  </a:cxn>
                  <a:cxn ang="0">
                    <a:pos x="connsiteX2" y="connsiteY2"/>
                  </a:cxn>
                </a:cxnLst>
                <a:rect l="l" t="t" r="r" b="b"/>
                <a:pathLst>
                  <a:path w="342042" h="89945">
                    <a:moveTo>
                      <a:pt x="0" y="39559"/>
                    </a:moveTo>
                    <a:cubicBezTo>
                      <a:pt x="90107" y="-19877"/>
                      <a:pt x="285655" y="-19401"/>
                      <a:pt x="342043" y="89946"/>
                    </a:cubicBezTo>
                    <a:cubicBezTo>
                      <a:pt x="236506" y="46988"/>
                      <a:pt x="111443" y="54418"/>
                      <a:pt x="0" y="395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 name="任意多边形: 形状 17"/>
              <p:cNvSpPr/>
              <p:nvPr/>
            </p:nvSpPr>
            <p:spPr>
              <a:xfrm>
                <a:off x="6942676" y="1562957"/>
                <a:ext cx="236791" cy="140684"/>
              </a:xfrm>
              <a:custGeom>
                <a:avLst/>
                <a:gdLst>
                  <a:gd name="connsiteX0" fmla="*/ 0 w 236791"/>
                  <a:gd name="connsiteY0" fmla="*/ 140684 h 140684"/>
                  <a:gd name="connsiteX1" fmla="*/ 236791 w 236791"/>
                  <a:gd name="connsiteY1" fmla="*/ 0 h 140684"/>
                  <a:gd name="connsiteX2" fmla="*/ 0 w 236791"/>
                  <a:gd name="connsiteY2" fmla="*/ 140684 h 140684"/>
                </a:gdLst>
                <a:ahLst/>
                <a:cxnLst>
                  <a:cxn ang="0">
                    <a:pos x="connsiteX0" y="connsiteY0"/>
                  </a:cxn>
                  <a:cxn ang="0">
                    <a:pos x="connsiteX1" y="connsiteY1"/>
                  </a:cxn>
                  <a:cxn ang="0">
                    <a:pos x="connsiteX2" y="connsiteY2"/>
                  </a:cxn>
                </a:cxnLst>
                <a:rect l="l" t="t" r="r" b="b"/>
                <a:pathLst>
                  <a:path w="236791" h="140684">
                    <a:moveTo>
                      <a:pt x="0" y="140684"/>
                    </a:moveTo>
                    <a:cubicBezTo>
                      <a:pt x="52864" y="73724"/>
                      <a:pt x="152971" y="15145"/>
                      <a:pt x="236791" y="0"/>
                    </a:cubicBezTo>
                    <a:cubicBezTo>
                      <a:pt x="193262" y="82201"/>
                      <a:pt x="92678" y="140684"/>
                      <a:pt x="0" y="14068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19" name="图形 3"/>
            <p:cNvGrpSpPr/>
            <p:nvPr/>
          </p:nvGrpSpPr>
          <p:grpSpPr>
            <a:xfrm>
              <a:off x="2681235" y="2758521"/>
              <a:ext cx="2345762" cy="2680860"/>
              <a:chOff x="2681235" y="2758521"/>
              <a:chExt cx="2345762" cy="2680860"/>
            </a:xfrm>
            <a:grpFill/>
          </p:grpSpPr>
          <p:sp>
            <p:nvSpPr>
              <p:cNvPr id="20" name="任意多边形: 形状 19"/>
              <p:cNvSpPr/>
              <p:nvPr/>
            </p:nvSpPr>
            <p:spPr>
              <a:xfrm>
                <a:off x="2681235" y="2758521"/>
                <a:ext cx="2345762" cy="2680860"/>
              </a:xfrm>
              <a:custGeom>
                <a:avLst/>
                <a:gdLst>
                  <a:gd name="connsiteX0" fmla="*/ 1543388 w 2345762"/>
                  <a:gd name="connsiteY0" fmla="*/ 2220768 h 2680860"/>
                  <a:gd name="connsiteX1" fmla="*/ 1864285 w 2345762"/>
                  <a:gd name="connsiteY1" fmla="*/ 1926826 h 2680860"/>
                  <a:gd name="connsiteX2" fmla="*/ 1866761 w 2345762"/>
                  <a:gd name="connsiteY2" fmla="*/ 1865771 h 2680860"/>
                  <a:gd name="connsiteX3" fmla="*/ 1929817 w 2345762"/>
                  <a:gd name="connsiteY3" fmla="*/ 1858722 h 2680860"/>
                  <a:gd name="connsiteX4" fmla="*/ 2066691 w 2345762"/>
                  <a:gd name="connsiteY4" fmla="*/ 1803096 h 2680860"/>
                  <a:gd name="connsiteX5" fmla="*/ 2142701 w 2345762"/>
                  <a:gd name="connsiteY5" fmla="*/ 1533063 h 2680860"/>
                  <a:gd name="connsiteX6" fmla="*/ 2193755 w 2345762"/>
                  <a:gd name="connsiteY6" fmla="*/ 1178161 h 2680860"/>
                  <a:gd name="connsiteX7" fmla="*/ 2257286 w 2345762"/>
                  <a:gd name="connsiteY7" fmla="*/ 798685 h 2680860"/>
                  <a:gd name="connsiteX8" fmla="*/ 2334725 w 2345762"/>
                  <a:gd name="connsiteY8" fmla="*/ 547511 h 2680860"/>
                  <a:gd name="connsiteX9" fmla="*/ 2150035 w 2345762"/>
                  <a:gd name="connsiteY9" fmla="*/ 309576 h 2680860"/>
                  <a:gd name="connsiteX10" fmla="*/ 1995254 w 2345762"/>
                  <a:gd name="connsiteY10" fmla="*/ 153176 h 2680860"/>
                  <a:gd name="connsiteX11" fmla="*/ 1795038 w 2345762"/>
                  <a:gd name="connsiteY11" fmla="*/ 25731 h 2680860"/>
                  <a:gd name="connsiteX12" fmla="*/ 909689 w 2345762"/>
                  <a:gd name="connsiteY12" fmla="*/ 680861 h 2680860"/>
                  <a:gd name="connsiteX13" fmla="*/ 586030 w 2345762"/>
                  <a:gd name="connsiteY13" fmla="*/ 2000550 h 2680860"/>
                  <a:gd name="connsiteX14" fmla="*/ 258846 w 2345762"/>
                  <a:gd name="connsiteY14" fmla="*/ 2460512 h 2680860"/>
                  <a:gd name="connsiteX15" fmla="*/ 38152 w 2345762"/>
                  <a:gd name="connsiteY15" fmla="*/ 2623389 h 2680860"/>
                  <a:gd name="connsiteX16" fmla="*/ 24912 w 2345762"/>
                  <a:gd name="connsiteY16" fmla="*/ 2661966 h 2680860"/>
                  <a:gd name="connsiteX17" fmla="*/ 162167 w 2345762"/>
                  <a:gd name="connsiteY17" fmla="*/ 2668633 h 2680860"/>
                  <a:gd name="connsiteX18" fmla="*/ 751574 w 2345762"/>
                  <a:gd name="connsiteY18" fmla="*/ 2528997 h 2680860"/>
                  <a:gd name="connsiteX19" fmla="*/ 1112096 w 2345762"/>
                  <a:gd name="connsiteY19" fmla="*/ 2450130 h 2680860"/>
                  <a:gd name="connsiteX20" fmla="*/ 1543388 w 2345762"/>
                  <a:gd name="connsiteY20" fmla="*/ 2220768 h 2680860"/>
                  <a:gd name="connsiteX21" fmla="*/ 1743127 w 2345762"/>
                  <a:gd name="connsiteY21" fmla="*/ 699339 h 2680860"/>
                  <a:gd name="connsiteX22" fmla="*/ 1448519 w 2345762"/>
                  <a:gd name="connsiteY22" fmla="*/ 1455720 h 2680860"/>
                  <a:gd name="connsiteX23" fmla="*/ 1060661 w 2345762"/>
                  <a:gd name="connsiteY23" fmla="*/ 2077321 h 2680860"/>
                  <a:gd name="connsiteX24" fmla="*/ 487256 w 2345762"/>
                  <a:gd name="connsiteY24" fmla="*/ 2524901 h 2680860"/>
                  <a:gd name="connsiteX25" fmla="*/ 895688 w 2345762"/>
                  <a:gd name="connsiteY25" fmla="*/ 1827290 h 2680860"/>
                  <a:gd name="connsiteX26" fmla="*/ 1040944 w 2345762"/>
                  <a:gd name="connsiteY26" fmla="*/ 918510 h 2680860"/>
                  <a:gd name="connsiteX27" fmla="*/ 1455377 w 2345762"/>
                  <a:gd name="connsiteY27" fmla="*/ 266619 h 2680860"/>
                  <a:gd name="connsiteX28" fmla="*/ 1811612 w 2345762"/>
                  <a:gd name="connsiteY28" fmla="*/ 183656 h 2680860"/>
                  <a:gd name="connsiteX29" fmla="*/ 2149463 w 2345762"/>
                  <a:gd name="connsiteY29" fmla="*/ 345295 h 2680860"/>
                  <a:gd name="connsiteX30" fmla="*/ 1743127 w 2345762"/>
                  <a:gd name="connsiteY30" fmla="*/ 699339 h 2680860"/>
                  <a:gd name="connsiteX31" fmla="*/ 728905 w 2345762"/>
                  <a:gd name="connsiteY31" fmla="*/ 2515186 h 2680860"/>
                  <a:gd name="connsiteX32" fmla="*/ 672707 w 2345762"/>
                  <a:gd name="connsiteY32" fmla="*/ 2573859 h 2680860"/>
                  <a:gd name="connsiteX33" fmla="*/ 517926 w 2345762"/>
                  <a:gd name="connsiteY33" fmla="*/ 2644059 h 2680860"/>
                  <a:gd name="connsiteX34" fmla="*/ 154547 w 2345762"/>
                  <a:gd name="connsiteY34" fmla="*/ 2641868 h 2680860"/>
                  <a:gd name="connsiteX35" fmla="*/ 714522 w 2345762"/>
                  <a:gd name="connsiteY35" fmla="*/ 2431556 h 2680860"/>
                  <a:gd name="connsiteX36" fmla="*/ 1169627 w 2345762"/>
                  <a:gd name="connsiteY36" fmla="*/ 1982357 h 2680860"/>
                  <a:gd name="connsiteX37" fmla="*/ 1507193 w 2345762"/>
                  <a:gd name="connsiteY37" fmla="*/ 1390759 h 2680860"/>
                  <a:gd name="connsiteX38" fmla="*/ 1755509 w 2345762"/>
                  <a:gd name="connsiteY38" fmla="*/ 736392 h 2680860"/>
                  <a:gd name="connsiteX39" fmla="*/ 2073644 w 2345762"/>
                  <a:gd name="connsiteY39" fmla="*/ 429877 h 2680860"/>
                  <a:gd name="connsiteX40" fmla="*/ 2312912 w 2345762"/>
                  <a:gd name="connsiteY40" fmla="*/ 603708 h 2680860"/>
                  <a:gd name="connsiteX41" fmla="*/ 2276432 w 2345762"/>
                  <a:gd name="connsiteY41" fmla="*/ 737820 h 2680860"/>
                  <a:gd name="connsiteX42" fmla="*/ 2237665 w 2345762"/>
                  <a:gd name="connsiteY42" fmla="*/ 820402 h 2680860"/>
                  <a:gd name="connsiteX43" fmla="*/ 2303768 w 2345762"/>
                  <a:gd name="connsiteY43" fmla="*/ 870789 h 2680860"/>
                  <a:gd name="connsiteX44" fmla="*/ 2317484 w 2345762"/>
                  <a:gd name="connsiteY44" fmla="*/ 967563 h 2680860"/>
                  <a:gd name="connsiteX45" fmla="*/ 2209280 w 2345762"/>
                  <a:gd name="connsiteY45" fmla="*/ 1132632 h 2680860"/>
                  <a:gd name="connsiteX46" fmla="*/ 2149654 w 2345762"/>
                  <a:gd name="connsiteY46" fmla="*/ 1182828 h 2680860"/>
                  <a:gd name="connsiteX47" fmla="*/ 2238522 w 2345762"/>
                  <a:gd name="connsiteY47" fmla="*/ 1243122 h 2680860"/>
                  <a:gd name="connsiteX48" fmla="*/ 2203756 w 2345762"/>
                  <a:gd name="connsiteY48" fmla="*/ 1482104 h 2680860"/>
                  <a:gd name="connsiteX49" fmla="*/ 2120412 w 2345762"/>
                  <a:gd name="connsiteY49" fmla="*/ 1551922 h 2680860"/>
                  <a:gd name="connsiteX50" fmla="*/ 2083550 w 2345762"/>
                  <a:gd name="connsiteY50" fmla="*/ 1749375 h 2680860"/>
                  <a:gd name="connsiteX51" fmla="*/ 1907719 w 2345762"/>
                  <a:gd name="connsiteY51" fmla="*/ 1834815 h 2680860"/>
                  <a:gd name="connsiteX52" fmla="*/ 1838567 w 2345762"/>
                  <a:gd name="connsiteY52" fmla="*/ 1846816 h 2680860"/>
                  <a:gd name="connsiteX53" fmla="*/ 1834091 w 2345762"/>
                  <a:gd name="connsiteY53" fmla="*/ 1946353 h 2680860"/>
                  <a:gd name="connsiteX54" fmla="*/ 1587488 w 2345762"/>
                  <a:gd name="connsiteY54" fmla="*/ 2193050 h 2680860"/>
                  <a:gd name="connsiteX55" fmla="*/ 1512241 w 2345762"/>
                  <a:gd name="connsiteY55" fmla="*/ 2189716 h 2680860"/>
                  <a:gd name="connsiteX56" fmla="*/ 1521671 w 2345762"/>
                  <a:gd name="connsiteY56" fmla="*/ 2241056 h 2680860"/>
                  <a:gd name="connsiteX57" fmla="*/ 1491667 w 2345762"/>
                  <a:gd name="connsiteY57" fmla="*/ 2345545 h 2680860"/>
                  <a:gd name="connsiteX58" fmla="*/ 1213537 w 2345762"/>
                  <a:gd name="connsiteY58" fmla="*/ 2439747 h 2680860"/>
                  <a:gd name="connsiteX59" fmla="*/ 1098380 w 2345762"/>
                  <a:gd name="connsiteY59" fmla="*/ 2413935 h 2680860"/>
                  <a:gd name="connsiteX60" fmla="*/ 1039134 w 2345762"/>
                  <a:gd name="connsiteY60" fmla="*/ 2525091 h 2680860"/>
                  <a:gd name="connsiteX61" fmla="*/ 767005 w 2345762"/>
                  <a:gd name="connsiteY61" fmla="*/ 2505279 h 2680860"/>
                  <a:gd name="connsiteX62" fmla="*/ 728905 w 2345762"/>
                  <a:gd name="connsiteY62" fmla="*/ 2515186 h 26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45762" h="2680860">
                    <a:moveTo>
                      <a:pt x="1543388" y="2220768"/>
                    </a:moveTo>
                    <a:cubicBezTo>
                      <a:pt x="1715695" y="2232007"/>
                      <a:pt x="1844949" y="2090085"/>
                      <a:pt x="1864285" y="1926826"/>
                    </a:cubicBezTo>
                    <a:cubicBezTo>
                      <a:pt x="1866666" y="1906633"/>
                      <a:pt x="1867428" y="1886059"/>
                      <a:pt x="1866761" y="1865771"/>
                    </a:cubicBezTo>
                    <a:cubicBezTo>
                      <a:pt x="1887907" y="1864628"/>
                      <a:pt x="1908957" y="1862437"/>
                      <a:pt x="1929817" y="1858722"/>
                    </a:cubicBezTo>
                    <a:cubicBezTo>
                      <a:pt x="1978490" y="1850245"/>
                      <a:pt x="2027258" y="1833767"/>
                      <a:pt x="2066691" y="1803096"/>
                    </a:cubicBezTo>
                    <a:cubicBezTo>
                      <a:pt x="2150225" y="1738136"/>
                      <a:pt x="2164799" y="1630599"/>
                      <a:pt x="2142701" y="1533063"/>
                    </a:cubicBezTo>
                    <a:cubicBezTo>
                      <a:pt x="2316341" y="1509917"/>
                      <a:pt x="2360633" y="1245884"/>
                      <a:pt x="2193755" y="1178161"/>
                    </a:cubicBezTo>
                    <a:cubicBezTo>
                      <a:pt x="2310817" y="1100628"/>
                      <a:pt x="2433880" y="884505"/>
                      <a:pt x="2257286" y="798685"/>
                    </a:cubicBezTo>
                    <a:cubicBezTo>
                      <a:pt x="2314532" y="729534"/>
                      <a:pt x="2347679" y="637617"/>
                      <a:pt x="2334725" y="547511"/>
                    </a:cubicBezTo>
                    <a:cubicBezTo>
                      <a:pt x="2318723" y="436735"/>
                      <a:pt x="2235474" y="370822"/>
                      <a:pt x="2150035" y="309576"/>
                    </a:cubicBezTo>
                    <a:cubicBezTo>
                      <a:pt x="2088599" y="265571"/>
                      <a:pt x="2042117" y="212040"/>
                      <a:pt x="1995254" y="153176"/>
                    </a:cubicBezTo>
                    <a:cubicBezTo>
                      <a:pt x="1944581" y="89549"/>
                      <a:pt x="1872381" y="50020"/>
                      <a:pt x="1795038" y="25731"/>
                    </a:cubicBezTo>
                    <a:cubicBezTo>
                      <a:pt x="1364508" y="-109238"/>
                      <a:pt x="1013512" y="313005"/>
                      <a:pt x="909689" y="680861"/>
                    </a:cubicBezTo>
                    <a:cubicBezTo>
                      <a:pt x="786626" y="1116915"/>
                      <a:pt x="777387" y="1584403"/>
                      <a:pt x="586030" y="2000550"/>
                    </a:cubicBezTo>
                    <a:cubicBezTo>
                      <a:pt x="506972" y="2172571"/>
                      <a:pt x="398387" y="2331829"/>
                      <a:pt x="258846" y="2460512"/>
                    </a:cubicBezTo>
                    <a:cubicBezTo>
                      <a:pt x="191504" y="2522615"/>
                      <a:pt x="117495" y="2577384"/>
                      <a:pt x="38152" y="2623389"/>
                    </a:cubicBezTo>
                    <a:cubicBezTo>
                      <a:pt x="19197" y="2634343"/>
                      <a:pt x="-29380" y="2659394"/>
                      <a:pt x="24912" y="2661966"/>
                    </a:cubicBezTo>
                    <a:cubicBezTo>
                      <a:pt x="70727" y="2661966"/>
                      <a:pt x="116447" y="2665109"/>
                      <a:pt x="162167" y="2668633"/>
                    </a:cubicBezTo>
                    <a:cubicBezTo>
                      <a:pt x="365717" y="2684540"/>
                      <a:pt x="612795" y="2715115"/>
                      <a:pt x="751574" y="2528997"/>
                    </a:cubicBezTo>
                    <a:cubicBezTo>
                      <a:pt x="849396" y="2641011"/>
                      <a:pt x="1083521" y="2609673"/>
                      <a:pt x="1112096" y="2450130"/>
                    </a:cubicBezTo>
                    <a:cubicBezTo>
                      <a:pt x="1260686" y="2514423"/>
                      <a:pt x="1631780" y="2421745"/>
                      <a:pt x="1543388" y="2220768"/>
                    </a:cubicBezTo>
                    <a:close/>
                    <a:moveTo>
                      <a:pt x="1743127" y="699339"/>
                    </a:moveTo>
                    <a:cubicBezTo>
                      <a:pt x="1607681" y="933750"/>
                      <a:pt x="1562152" y="1210546"/>
                      <a:pt x="1448519" y="1455720"/>
                    </a:cubicBezTo>
                    <a:cubicBezTo>
                      <a:pt x="1345744" y="1677271"/>
                      <a:pt x="1218490" y="1890345"/>
                      <a:pt x="1060661" y="2077321"/>
                    </a:cubicBezTo>
                    <a:cubicBezTo>
                      <a:pt x="906832" y="2259725"/>
                      <a:pt x="713760" y="2439462"/>
                      <a:pt x="487256" y="2524901"/>
                    </a:cubicBezTo>
                    <a:cubicBezTo>
                      <a:pt x="668421" y="2320304"/>
                      <a:pt x="826631" y="2095323"/>
                      <a:pt x="895688" y="1827290"/>
                    </a:cubicBezTo>
                    <a:cubicBezTo>
                      <a:pt x="972364" y="1529157"/>
                      <a:pt x="968459" y="1217404"/>
                      <a:pt x="1040944" y="918510"/>
                    </a:cubicBezTo>
                    <a:cubicBezTo>
                      <a:pt x="1101618" y="668478"/>
                      <a:pt x="1219823" y="397397"/>
                      <a:pt x="1455377" y="266619"/>
                    </a:cubicBezTo>
                    <a:cubicBezTo>
                      <a:pt x="1561866" y="207468"/>
                      <a:pt x="1690549" y="183846"/>
                      <a:pt x="1811612" y="183656"/>
                    </a:cubicBezTo>
                    <a:cubicBezTo>
                      <a:pt x="1954487" y="183465"/>
                      <a:pt x="2038973" y="267762"/>
                      <a:pt x="2149463" y="345295"/>
                    </a:cubicBezTo>
                    <a:cubicBezTo>
                      <a:pt x="1974775" y="355011"/>
                      <a:pt x="1826471" y="554750"/>
                      <a:pt x="1743127" y="699339"/>
                    </a:cubicBezTo>
                    <a:close/>
                    <a:moveTo>
                      <a:pt x="728905" y="2515186"/>
                    </a:moveTo>
                    <a:cubicBezTo>
                      <a:pt x="713379" y="2537474"/>
                      <a:pt x="693853" y="2556714"/>
                      <a:pt x="672707" y="2573859"/>
                    </a:cubicBezTo>
                    <a:cubicBezTo>
                      <a:pt x="627940" y="2610054"/>
                      <a:pt x="573933" y="2632343"/>
                      <a:pt x="517926" y="2644059"/>
                    </a:cubicBezTo>
                    <a:cubicBezTo>
                      <a:pt x="398578" y="2668919"/>
                      <a:pt x="274562" y="2652155"/>
                      <a:pt x="154547" y="2641868"/>
                    </a:cubicBezTo>
                    <a:cubicBezTo>
                      <a:pt x="351524" y="2603768"/>
                      <a:pt x="545739" y="2542617"/>
                      <a:pt x="714522" y="2431556"/>
                    </a:cubicBezTo>
                    <a:cubicBezTo>
                      <a:pt x="891782" y="2314779"/>
                      <a:pt x="1042849" y="2151426"/>
                      <a:pt x="1169627" y="1982357"/>
                    </a:cubicBezTo>
                    <a:cubicBezTo>
                      <a:pt x="1306025" y="1800429"/>
                      <a:pt x="1416705" y="1599071"/>
                      <a:pt x="1507193" y="1390759"/>
                    </a:cubicBezTo>
                    <a:cubicBezTo>
                      <a:pt x="1600157" y="1176542"/>
                      <a:pt x="1640543" y="940989"/>
                      <a:pt x="1755509" y="736392"/>
                    </a:cubicBezTo>
                    <a:cubicBezTo>
                      <a:pt x="1829995" y="603804"/>
                      <a:pt x="1923816" y="478836"/>
                      <a:pt x="2073644" y="429877"/>
                    </a:cubicBezTo>
                    <a:cubicBezTo>
                      <a:pt x="2208804" y="385490"/>
                      <a:pt x="2312912" y="458166"/>
                      <a:pt x="2312912" y="603708"/>
                    </a:cubicBezTo>
                    <a:cubicBezTo>
                      <a:pt x="2312912" y="650667"/>
                      <a:pt x="2299196" y="696958"/>
                      <a:pt x="2276432" y="737820"/>
                    </a:cubicBezTo>
                    <a:cubicBezTo>
                      <a:pt x="2268526" y="752013"/>
                      <a:pt x="2198327" y="825736"/>
                      <a:pt x="2237665" y="820402"/>
                    </a:cubicBezTo>
                    <a:cubicBezTo>
                      <a:pt x="2252524" y="811544"/>
                      <a:pt x="2296434" y="859359"/>
                      <a:pt x="2303768" y="870789"/>
                    </a:cubicBezTo>
                    <a:cubicBezTo>
                      <a:pt x="2322437" y="899555"/>
                      <a:pt x="2324723" y="934702"/>
                      <a:pt x="2317484" y="967563"/>
                    </a:cubicBezTo>
                    <a:cubicBezTo>
                      <a:pt x="2303197" y="1032238"/>
                      <a:pt x="2258715" y="1090341"/>
                      <a:pt x="2209280" y="1132632"/>
                    </a:cubicBezTo>
                    <a:cubicBezTo>
                      <a:pt x="2200517" y="1140156"/>
                      <a:pt x="2144129" y="1170922"/>
                      <a:pt x="2149654" y="1182828"/>
                    </a:cubicBezTo>
                    <a:cubicBezTo>
                      <a:pt x="2160798" y="1206641"/>
                      <a:pt x="2218615" y="1219309"/>
                      <a:pt x="2238522" y="1243122"/>
                    </a:cubicBezTo>
                    <a:cubicBezTo>
                      <a:pt x="2297291" y="1313321"/>
                      <a:pt x="2278432" y="1430669"/>
                      <a:pt x="2203756" y="1482104"/>
                    </a:cubicBezTo>
                    <a:cubicBezTo>
                      <a:pt x="2163656" y="1509917"/>
                      <a:pt x="2105839" y="1491153"/>
                      <a:pt x="2120412" y="1551922"/>
                    </a:cubicBezTo>
                    <a:cubicBezTo>
                      <a:pt x="2136605" y="1618978"/>
                      <a:pt x="2129556" y="1695083"/>
                      <a:pt x="2083550" y="1749375"/>
                    </a:cubicBezTo>
                    <a:cubicBezTo>
                      <a:pt x="2040021" y="1800620"/>
                      <a:pt x="1972679" y="1825766"/>
                      <a:pt x="1907719" y="1834815"/>
                    </a:cubicBezTo>
                    <a:cubicBezTo>
                      <a:pt x="1894955" y="1836624"/>
                      <a:pt x="1836948" y="1827576"/>
                      <a:pt x="1838567" y="1846816"/>
                    </a:cubicBezTo>
                    <a:cubicBezTo>
                      <a:pt x="1841615" y="1880058"/>
                      <a:pt x="1840091" y="1913586"/>
                      <a:pt x="1834091" y="1946353"/>
                    </a:cubicBezTo>
                    <a:cubicBezTo>
                      <a:pt x="1811231" y="2070558"/>
                      <a:pt x="1718648" y="2181429"/>
                      <a:pt x="1587488" y="2193050"/>
                    </a:cubicBezTo>
                    <a:cubicBezTo>
                      <a:pt x="1565009" y="2194955"/>
                      <a:pt x="1532815" y="2184478"/>
                      <a:pt x="1512241" y="2189716"/>
                    </a:cubicBezTo>
                    <a:cubicBezTo>
                      <a:pt x="1488047" y="2195812"/>
                      <a:pt x="1517765" y="2229150"/>
                      <a:pt x="1521671" y="2241056"/>
                    </a:cubicBezTo>
                    <a:cubicBezTo>
                      <a:pt x="1534529" y="2279918"/>
                      <a:pt x="1519670" y="2317542"/>
                      <a:pt x="1491667" y="2345545"/>
                    </a:cubicBezTo>
                    <a:cubicBezTo>
                      <a:pt x="1423373" y="2414030"/>
                      <a:pt x="1307168" y="2440129"/>
                      <a:pt x="1213537" y="2439747"/>
                    </a:cubicBezTo>
                    <a:cubicBezTo>
                      <a:pt x="1172294" y="2439652"/>
                      <a:pt x="1126764" y="2420602"/>
                      <a:pt x="1098380" y="2413935"/>
                    </a:cubicBezTo>
                    <a:cubicBezTo>
                      <a:pt x="1091522" y="2412315"/>
                      <a:pt x="1057898" y="2508804"/>
                      <a:pt x="1039134" y="2525091"/>
                    </a:cubicBezTo>
                    <a:cubicBezTo>
                      <a:pt x="964649" y="2589480"/>
                      <a:pt x="825107" y="2588433"/>
                      <a:pt x="767005" y="2505279"/>
                    </a:cubicBezTo>
                    <a:cubicBezTo>
                      <a:pt x="759385" y="2493945"/>
                      <a:pt x="753384" y="2480038"/>
                      <a:pt x="728905" y="25151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3974210" y="3161240"/>
                <a:ext cx="562355" cy="143293"/>
              </a:xfrm>
              <a:custGeom>
                <a:avLst/>
                <a:gdLst>
                  <a:gd name="connsiteX0" fmla="*/ 562356 w 562355"/>
                  <a:gd name="connsiteY0" fmla="*/ 2488 h 143293"/>
                  <a:gd name="connsiteX1" fmla="*/ 274320 w 562355"/>
                  <a:gd name="connsiteY1" fmla="*/ 53447 h 143293"/>
                  <a:gd name="connsiteX2" fmla="*/ 0 w 562355"/>
                  <a:gd name="connsiteY2" fmla="*/ 138696 h 143293"/>
                  <a:gd name="connsiteX3" fmla="*/ 562356 w 562355"/>
                  <a:gd name="connsiteY3" fmla="*/ 2488 h 143293"/>
                </a:gdLst>
                <a:ahLst/>
                <a:cxnLst>
                  <a:cxn ang="0">
                    <a:pos x="connsiteX0" y="connsiteY0"/>
                  </a:cxn>
                  <a:cxn ang="0">
                    <a:pos x="connsiteX1" y="connsiteY1"/>
                  </a:cxn>
                  <a:cxn ang="0">
                    <a:pos x="connsiteX2" y="connsiteY2"/>
                  </a:cxn>
                  <a:cxn ang="0">
                    <a:pos x="connsiteX3" y="connsiteY3"/>
                  </a:cxn>
                </a:cxnLst>
                <a:rect l="l" t="t" r="r" b="b"/>
                <a:pathLst>
                  <a:path w="562355" h="143293">
                    <a:moveTo>
                      <a:pt x="562356" y="2488"/>
                    </a:moveTo>
                    <a:cubicBezTo>
                      <a:pt x="461010" y="-9037"/>
                      <a:pt x="369380" y="21443"/>
                      <a:pt x="274320" y="53447"/>
                    </a:cubicBezTo>
                    <a:cubicBezTo>
                      <a:pt x="251746" y="61067"/>
                      <a:pt x="476" y="128885"/>
                      <a:pt x="0" y="138696"/>
                    </a:cubicBezTo>
                    <a:cubicBezTo>
                      <a:pt x="198692" y="165556"/>
                      <a:pt x="380809" y="68782"/>
                      <a:pt x="562356" y="248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3889914" y="3388423"/>
                <a:ext cx="486155" cy="217924"/>
              </a:xfrm>
              <a:custGeom>
                <a:avLst/>
                <a:gdLst>
                  <a:gd name="connsiteX0" fmla="*/ 486156 w 486155"/>
                  <a:gd name="connsiteY0" fmla="*/ 0 h 217924"/>
                  <a:gd name="connsiteX1" fmla="*/ 0 w 486155"/>
                  <a:gd name="connsiteY1" fmla="*/ 213836 h 217924"/>
                  <a:gd name="connsiteX2" fmla="*/ 486156 w 486155"/>
                  <a:gd name="connsiteY2" fmla="*/ 0 h 217924"/>
                </a:gdLst>
                <a:ahLst/>
                <a:cxnLst>
                  <a:cxn ang="0">
                    <a:pos x="connsiteX0" y="connsiteY0"/>
                  </a:cxn>
                  <a:cxn ang="0">
                    <a:pos x="connsiteX1" y="connsiteY1"/>
                  </a:cxn>
                  <a:cxn ang="0">
                    <a:pos x="connsiteX2" y="connsiteY2"/>
                  </a:cxn>
                </a:cxnLst>
                <a:rect l="l" t="t" r="r" b="b"/>
                <a:pathLst>
                  <a:path w="486155" h="217924">
                    <a:moveTo>
                      <a:pt x="486156" y="0"/>
                    </a:moveTo>
                    <a:cubicBezTo>
                      <a:pt x="328422" y="87440"/>
                      <a:pt x="168402" y="150590"/>
                      <a:pt x="0" y="213836"/>
                    </a:cubicBezTo>
                    <a:cubicBezTo>
                      <a:pt x="176498" y="238316"/>
                      <a:pt x="388715" y="151067"/>
                      <a:pt x="4861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3803712" y="3675888"/>
                <a:ext cx="424053" cy="197607"/>
              </a:xfrm>
              <a:custGeom>
                <a:avLst/>
                <a:gdLst>
                  <a:gd name="connsiteX0" fmla="*/ 424053 w 424053"/>
                  <a:gd name="connsiteY0" fmla="*/ 0 h 197607"/>
                  <a:gd name="connsiteX1" fmla="*/ 215360 w 424053"/>
                  <a:gd name="connsiteY1" fmla="*/ 105632 h 197607"/>
                  <a:gd name="connsiteX2" fmla="*/ 0 w 424053"/>
                  <a:gd name="connsiteY2" fmla="*/ 192596 h 197607"/>
                  <a:gd name="connsiteX3" fmla="*/ 424053 w 424053"/>
                  <a:gd name="connsiteY3" fmla="*/ 0 h 197607"/>
                </a:gdLst>
                <a:ahLst/>
                <a:cxnLst>
                  <a:cxn ang="0">
                    <a:pos x="connsiteX0" y="connsiteY0"/>
                  </a:cxn>
                  <a:cxn ang="0">
                    <a:pos x="connsiteX1" y="connsiteY1"/>
                  </a:cxn>
                  <a:cxn ang="0">
                    <a:pos x="connsiteX2" y="connsiteY2"/>
                  </a:cxn>
                  <a:cxn ang="0">
                    <a:pos x="connsiteX3" y="connsiteY3"/>
                  </a:cxn>
                </a:cxnLst>
                <a:rect l="l" t="t" r="r" b="b"/>
                <a:pathLst>
                  <a:path w="424053" h="197607">
                    <a:moveTo>
                      <a:pt x="424053" y="0"/>
                    </a:moveTo>
                    <a:cubicBezTo>
                      <a:pt x="352996" y="31432"/>
                      <a:pt x="287941" y="77629"/>
                      <a:pt x="215360" y="105632"/>
                    </a:cubicBezTo>
                    <a:cubicBezTo>
                      <a:pt x="144494" y="138017"/>
                      <a:pt x="71628" y="162877"/>
                      <a:pt x="0" y="192596"/>
                    </a:cubicBezTo>
                    <a:cubicBezTo>
                      <a:pt x="158496" y="220027"/>
                      <a:pt x="335566" y="131921"/>
                      <a:pt x="42405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3799426" y="4006119"/>
                <a:ext cx="327279" cy="149903"/>
              </a:xfrm>
              <a:custGeom>
                <a:avLst/>
                <a:gdLst>
                  <a:gd name="connsiteX0" fmla="*/ 327279 w 327279"/>
                  <a:gd name="connsiteY0" fmla="*/ 0 h 149903"/>
                  <a:gd name="connsiteX1" fmla="*/ 165545 w 327279"/>
                  <a:gd name="connsiteY1" fmla="*/ 75914 h 149903"/>
                  <a:gd name="connsiteX2" fmla="*/ 0 w 327279"/>
                  <a:gd name="connsiteY2" fmla="*/ 142589 h 149903"/>
                  <a:gd name="connsiteX3" fmla="*/ 327279 w 327279"/>
                  <a:gd name="connsiteY3" fmla="*/ 0 h 149903"/>
                </a:gdLst>
                <a:ahLst/>
                <a:cxnLst>
                  <a:cxn ang="0">
                    <a:pos x="connsiteX0" y="connsiteY0"/>
                  </a:cxn>
                  <a:cxn ang="0">
                    <a:pos x="connsiteX1" y="connsiteY1"/>
                  </a:cxn>
                  <a:cxn ang="0">
                    <a:pos x="connsiteX2" y="connsiteY2"/>
                  </a:cxn>
                  <a:cxn ang="0">
                    <a:pos x="connsiteX3" y="connsiteY3"/>
                  </a:cxn>
                </a:cxnLst>
                <a:rect l="l" t="t" r="r" b="b"/>
                <a:pathLst>
                  <a:path w="327279" h="149903">
                    <a:moveTo>
                      <a:pt x="327279" y="0"/>
                    </a:moveTo>
                    <a:cubicBezTo>
                      <a:pt x="271558" y="19431"/>
                      <a:pt x="218694" y="50197"/>
                      <a:pt x="165545" y="75914"/>
                    </a:cubicBezTo>
                    <a:cubicBezTo>
                      <a:pt x="110776" y="98584"/>
                      <a:pt x="52673" y="115253"/>
                      <a:pt x="0" y="142589"/>
                    </a:cubicBezTo>
                    <a:cubicBezTo>
                      <a:pt x="128016" y="171545"/>
                      <a:pt x="260795" y="112586"/>
                      <a:pt x="327279"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3646550" y="4396549"/>
                <a:ext cx="255555" cy="135589"/>
              </a:xfrm>
              <a:custGeom>
                <a:avLst/>
                <a:gdLst>
                  <a:gd name="connsiteX0" fmla="*/ 255556 w 255555"/>
                  <a:gd name="connsiteY0" fmla="*/ 0 h 135589"/>
                  <a:gd name="connsiteX1" fmla="*/ 125921 w 255555"/>
                  <a:gd name="connsiteY1" fmla="*/ 63341 h 135589"/>
                  <a:gd name="connsiteX2" fmla="*/ 0 w 255555"/>
                  <a:gd name="connsiteY2" fmla="*/ 130112 h 135589"/>
                  <a:gd name="connsiteX3" fmla="*/ 255556 w 255555"/>
                  <a:gd name="connsiteY3" fmla="*/ 0 h 135589"/>
                </a:gdLst>
                <a:ahLst/>
                <a:cxnLst>
                  <a:cxn ang="0">
                    <a:pos x="connsiteX0" y="connsiteY0"/>
                  </a:cxn>
                  <a:cxn ang="0">
                    <a:pos x="connsiteX1" y="connsiteY1"/>
                  </a:cxn>
                  <a:cxn ang="0">
                    <a:pos x="connsiteX2" y="connsiteY2"/>
                  </a:cxn>
                  <a:cxn ang="0">
                    <a:pos x="connsiteX3" y="connsiteY3"/>
                  </a:cxn>
                </a:cxnLst>
                <a:rect l="l" t="t" r="r" b="b"/>
                <a:pathLst>
                  <a:path w="255555" h="135589">
                    <a:moveTo>
                      <a:pt x="255556" y="0"/>
                    </a:moveTo>
                    <a:cubicBezTo>
                      <a:pt x="208217" y="13145"/>
                      <a:pt x="169831" y="43053"/>
                      <a:pt x="125921" y="63341"/>
                    </a:cubicBezTo>
                    <a:cubicBezTo>
                      <a:pt x="84296" y="85535"/>
                      <a:pt x="38100" y="101727"/>
                      <a:pt x="0" y="130112"/>
                    </a:cubicBezTo>
                    <a:cubicBezTo>
                      <a:pt x="106299" y="154115"/>
                      <a:pt x="209645" y="97155"/>
                      <a:pt x="2555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4638364" y="3253454"/>
                <a:ext cx="92321" cy="615029"/>
              </a:xfrm>
              <a:custGeom>
                <a:avLst/>
                <a:gdLst>
                  <a:gd name="connsiteX0" fmla="*/ 92322 w 92321"/>
                  <a:gd name="connsiteY0" fmla="*/ 0 h 615029"/>
                  <a:gd name="connsiteX1" fmla="*/ 77653 w 92321"/>
                  <a:gd name="connsiteY1" fmla="*/ 615029 h 615029"/>
                  <a:gd name="connsiteX2" fmla="*/ 92322 w 92321"/>
                  <a:gd name="connsiteY2" fmla="*/ 0 h 615029"/>
                </a:gdLst>
                <a:ahLst/>
                <a:cxnLst>
                  <a:cxn ang="0">
                    <a:pos x="connsiteX0" y="connsiteY0"/>
                  </a:cxn>
                  <a:cxn ang="0">
                    <a:pos x="connsiteX1" y="connsiteY1"/>
                  </a:cxn>
                  <a:cxn ang="0">
                    <a:pos x="connsiteX2" y="connsiteY2"/>
                  </a:cxn>
                </a:cxnLst>
                <a:rect l="l" t="t" r="r" b="b"/>
                <a:pathLst>
                  <a:path w="92321" h="615029">
                    <a:moveTo>
                      <a:pt x="92322" y="0"/>
                    </a:moveTo>
                    <a:cubicBezTo>
                      <a:pt x="-82748" y="119063"/>
                      <a:pt x="37648" y="454057"/>
                      <a:pt x="77653" y="615029"/>
                    </a:cubicBezTo>
                    <a:cubicBezTo>
                      <a:pt x="113563" y="419576"/>
                      <a:pt x="-16073" y="177451"/>
                      <a:pt x="9232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4434413" y="3617309"/>
                <a:ext cx="175209" cy="653796"/>
              </a:xfrm>
              <a:custGeom>
                <a:avLst/>
                <a:gdLst>
                  <a:gd name="connsiteX0" fmla="*/ 61481 w 175209"/>
                  <a:gd name="connsiteY0" fmla="*/ 0 h 653796"/>
                  <a:gd name="connsiteX1" fmla="*/ 175209 w 175209"/>
                  <a:gd name="connsiteY1" fmla="*/ 653796 h 653796"/>
                  <a:gd name="connsiteX2" fmla="*/ 61481 w 175209"/>
                  <a:gd name="connsiteY2" fmla="*/ 0 h 653796"/>
                </a:gdLst>
                <a:ahLst/>
                <a:cxnLst>
                  <a:cxn ang="0">
                    <a:pos x="connsiteX0" y="connsiteY0"/>
                  </a:cxn>
                  <a:cxn ang="0">
                    <a:pos x="connsiteX1" y="connsiteY1"/>
                  </a:cxn>
                  <a:cxn ang="0">
                    <a:pos x="connsiteX2" y="connsiteY2"/>
                  </a:cxn>
                </a:cxnLst>
                <a:rect l="l" t="t" r="r" b="b"/>
                <a:pathLst>
                  <a:path w="175209" h="653796">
                    <a:moveTo>
                      <a:pt x="61481" y="0"/>
                    </a:moveTo>
                    <a:cubicBezTo>
                      <a:pt x="-64821" y="193262"/>
                      <a:pt x="18523" y="501968"/>
                      <a:pt x="175209" y="653796"/>
                    </a:cubicBezTo>
                    <a:cubicBezTo>
                      <a:pt x="86722" y="448342"/>
                      <a:pt x="18809" y="225362"/>
                      <a:pt x="6148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4283938" y="4050696"/>
                <a:ext cx="119564" cy="438435"/>
              </a:xfrm>
              <a:custGeom>
                <a:avLst/>
                <a:gdLst>
                  <a:gd name="connsiteX0" fmla="*/ 34601 w 119564"/>
                  <a:gd name="connsiteY0" fmla="*/ 0 h 438435"/>
                  <a:gd name="connsiteX1" fmla="*/ 119564 w 119564"/>
                  <a:gd name="connsiteY1" fmla="*/ 438436 h 438435"/>
                  <a:gd name="connsiteX2" fmla="*/ 34601 w 119564"/>
                  <a:gd name="connsiteY2" fmla="*/ 0 h 438435"/>
                </a:gdLst>
                <a:ahLst/>
                <a:cxnLst>
                  <a:cxn ang="0">
                    <a:pos x="connsiteX0" y="connsiteY0"/>
                  </a:cxn>
                  <a:cxn ang="0">
                    <a:pos x="connsiteX1" y="connsiteY1"/>
                  </a:cxn>
                  <a:cxn ang="0">
                    <a:pos x="connsiteX2" y="connsiteY2"/>
                  </a:cxn>
                </a:cxnLst>
                <a:rect l="l" t="t" r="r" b="b"/>
                <a:pathLst>
                  <a:path w="119564" h="438435">
                    <a:moveTo>
                      <a:pt x="34601" y="0"/>
                    </a:moveTo>
                    <a:cubicBezTo>
                      <a:pt x="-37694" y="138970"/>
                      <a:pt x="9360" y="332232"/>
                      <a:pt x="119564" y="438436"/>
                    </a:cubicBezTo>
                    <a:cubicBezTo>
                      <a:pt x="86227" y="290417"/>
                      <a:pt x="50508" y="151257"/>
                      <a:pt x="3460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4144263" y="4374641"/>
                <a:ext cx="74453" cy="394716"/>
              </a:xfrm>
              <a:custGeom>
                <a:avLst/>
                <a:gdLst>
                  <a:gd name="connsiteX0" fmla="*/ 18732 w 74453"/>
                  <a:gd name="connsiteY0" fmla="*/ 0 h 394716"/>
                  <a:gd name="connsiteX1" fmla="*/ 74454 w 74453"/>
                  <a:gd name="connsiteY1" fmla="*/ 394716 h 394716"/>
                  <a:gd name="connsiteX2" fmla="*/ 18732 w 74453"/>
                  <a:gd name="connsiteY2" fmla="*/ 0 h 394716"/>
                </a:gdLst>
                <a:ahLst/>
                <a:cxnLst>
                  <a:cxn ang="0">
                    <a:pos x="connsiteX0" y="connsiteY0"/>
                  </a:cxn>
                  <a:cxn ang="0">
                    <a:pos x="connsiteX1" y="connsiteY1"/>
                  </a:cxn>
                  <a:cxn ang="0">
                    <a:pos x="connsiteX2" y="connsiteY2"/>
                  </a:cxn>
                </a:cxnLst>
                <a:rect l="l" t="t" r="r" b="b"/>
                <a:pathLst>
                  <a:path w="74453" h="394716">
                    <a:moveTo>
                      <a:pt x="18732" y="0"/>
                    </a:moveTo>
                    <a:cubicBezTo>
                      <a:pt x="-3747" y="111252"/>
                      <a:pt x="-24702" y="312420"/>
                      <a:pt x="74454" y="394716"/>
                    </a:cubicBezTo>
                    <a:cubicBezTo>
                      <a:pt x="44069" y="265081"/>
                      <a:pt x="79407" y="123730"/>
                      <a:pt x="1873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3935982" y="4682204"/>
                <a:ext cx="96521" cy="340233"/>
              </a:xfrm>
              <a:custGeom>
                <a:avLst/>
                <a:gdLst>
                  <a:gd name="connsiteX0" fmla="*/ 34513 w 96521"/>
                  <a:gd name="connsiteY0" fmla="*/ 0 h 340233"/>
                  <a:gd name="connsiteX1" fmla="*/ 96521 w 96521"/>
                  <a:gd name="connsiteY1" fmla="*/ 340233 h 340233"/>
                  <a:gd name="connsiteX2" fmla="*/ 34513 w 96521"/>
                  <a:gd name="connsiteY2" fmla="*/ 0 h 340233"/>
                </a:gdLst>
                <a:ahLst/>
                <a:cxnLst>
                  <a:cxn ang="0">
                    <a:pos x="connsiteX0" y="connsiteY0"/>
                  </a:cxn>
                  <a:cxn ang="0">
                    <a:pos x="connsiteX1" y="connsiteY1"/>
                  </a:cxn>
                  <a:cxn ang="0">
                    <a:pos x="connsiteX2" y="connsiteY2"/>
                  </a:cxn>
                </a:cxnLst>
                <a:rect l="l" t="t" r="r" b="b"/>
                <a:pathLst>
                  <a:path w="96521" h="340233">
                    <a:moveTo>
                      <a:pt x="34513" y="0"/>
                    </a:moveTo>
                    <a:cubicBezTo>
                      <a:pt x="-21779" y="92202"/>
                      <a:pt x="-14636" y="287560"/>
                      <a:pt x="96521" y="340233"/>
                    </a:cubicBezTo>
                    <a:cubicBezTo>
                      <a:pt x="50134" y="236220"/>
                      <a:pt x="53182" y="111062"/>
                      <a:pt x="3451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3624643" y="4936712"/>
                <a:ext cx="132708" cy="241458"/>
              </a:xfrm>
              <a:custGeom>
                <a:avLst/>
                <a:gdLst>
                  <a:gd name="connsiteX0" fmla="*/ 132588 w 132708"/>
                  <a:gd name="connsiteY0" fmla="*/ 0 h 241458"/>
                  <a:gd name="connsiteX1" fmla="*/ 0 w 132708"/>
                  <a:gd name="connsiteY1" fmla="*/ 241459 h 241458"/>
                  <a:gd name="connsiteX2" fmla="*/ 132588 w 132708"/>
                  <a:gd name="connsiteY2" fmla="*/ 0 h 241458"/>
                </a:gdLst>
                <a:ahLst/>
                <a:cxnLst>
                  <a:cxn ang="0">
                    <a:pos x="connsiteX0" y="connsiteY0"/>
                  </a:cxn>
                  <a:cxn ang="0">
                    <a:pos x="connsiteX1" y="connsiteY1"/>
                  </a:cxn>
                  <a:cxn ang="0">
                    <a:pos x="connsiteX2" y="connsiteY2"/>
                  </a:cxn>
                </a:cxnLst>
                <a:rect l="l" t="t" r="r" b="b"/>
                <a:pathLst>
                  <a:path w="132708" h="241458">
                    <a:moveTo>
                      <a:pt x="132588" y="0"/>
                    </a:moveTo>
                    <a:cubicBezTo>
                      <a:pt x="67532" y="55150"/>
                      <a:pt x="12287" y="157163"/>
                      <a:pt x="0" y="241459"/>
                    </a:cubicBezTo>
                    <a:cubicBezTo>
                      <a:pt x="80677" y="194977"/>
                      <a:pt x="135636" y="92678"/>
                      <a:pt x="132588"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2" name="图形 3"/>
            <p:cNvGrpSpPr/>
            <p:nvPr/>
          </p:nvGrpSpPr>
          <p:grpSpPr>
            <a:xfrm>
              <a:off x="8114745" y="3773339"/>
              <a:ext cx="1399549" cy="2473233"/>
              <a:chOff x="8114745" y="3773339"/>
              <a:chExt cx="1399549" cy="2473233"/>
            </a:xfrm>
            <a:grpFill/>
          </p:grpSpPr>
          <p:grpSp>
            <p:nvGrpSpPr>
              <p:cNvPr id="33" name="图形 3"/>
              <p:cNvGrpSpPr/>
              <p:nvPr/>
            </p:nvGrpSpPr>
            <p:grpSpPr>
              <a:xfrm>
                <a:off x="8114745" y="3773339"/>
                <a:ext cx="903909" cy="298646"/>
                <a:chOff x="8114745" y="3773339"/>
                <a:chExt cx="903909" cy="298646"/>
              </a:xfrm>
              <a:grpFill/>
            </p:grpSpPr>
            <p:sp>
              <p:nvSpPr>
                <p:cNvPr id="34" name="任意多边形: 形状 33"/>
                <p:cNvSpPr/>
                <p:nvPr/>
              </p:nvSpPr>
              <p:spPr>
                <a:xfrm>
                  <a:off x="8114745" y="3773339"/>
                  <a:ext cx="43559" cy="43302"/>
                </a:xfrm>
                <a:custGeom>
                  <a:avLst/>
                  <a:gdLst>
                    <a:gd name="connsiteX0" fmla="*/ 23604 w 43559"/>
                    <a:gd name="connsiteY0" fmla="*/ 43233 h 43302"/>
                    <a:gd name="connsiteX1" fmla="*/ 7602 w 43559"/>
                    <a:gd name="connsiteY1" fmla="*/ 37994 h 43302"/>
                    <a:gd name="connsiteX2" fmla="*/ 78 w 43559"/>
                    <a:gd name="connsiteY2" fmla="*/ 23326 h 43302"/>
                    <a:gd name="connsiteX3" fmla="*/ 5030 w 43559"/>
                    <a:gd name="connsiteY3" fmla="*/ 7419 h 43302"/>
                    <a:gd name="connsiteX4" fmla="*/ 35892 w 43559"/>
                    <a:gd name="connsiteY4" fmla="*/ 4752 h 43302"/>
                    <a:gd name="connsiteX5" fmla="*/ 43512 w 43559"/>
                    <a:gd name="connsiteY5" fmla="*/ 19611 h 43302"/>
                    <a:gd name="connsiteX6" fmla="*/ 38463 w 43559"/>
                    <a:gd name="connsiteY6" fmla="*/ 35327 h 43302"/>
                    <a:gd name="connsiteX7" fmla="*/ 23604 w 43559"/>
                    <a:gd name="connsiteY7" fmla="*/ 43233 h 4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9" h="43302">
                      <a:moveTo>
                        <a:pt x="23604" y="43233"/>
                      </a:moveTo>
                      <a:cubicBezTo>
                        <a:pt x="17794" y="43709"/>
                        <a:pt x="12079" y="41709"/>
                        <a:pt x="7602" y="37994"/>
                      </a:cubicBezTo>
                      <a:cubicBezTo>
                        <a:pt x="3221" y="34470"/>
                        <a:pt x="554" y="28946"/>
                        <a:pt x="78" y="23326"/>
                      </a:cubicBezTo>
                      <a:cubicBezTo>
                        <a:pt x="-398" y="17420"/>
                        <a:pt x="1316" y="11515"/>
                        <a:pt x="5030" y="7419"/>
                      </a:cubicBezTo>
                      <a:cubicBezTo>
                        <a:pt x="12079" y="-1344"/>
                        <a:pt x="27034" y="-2487"/>
                        <a:pt x="35892" y="4752"/>
                      </a:cubicBezTo>
                      <a:cubicBezTo>
                        <a:pt x="40083" y="8562"/>
                        <a:pt x="42940" y="13801"/>
                        <a:pt x="43512" y="19611"/>
                      </a:cubicBezTo>
                      <a:cubicBezTo>
                        <a:pt x="43893" y="25231"/>
                        <a:pt x="41988" y="31041"/>
                        <a:pt x="38463" y="35327"/>
                      </a:cubicBezTo>
                      <a:cubicBezTo>
                        <a:pt x="34749" y="39804"/>
                        <a:pt x="29224" y="42757"/>
                        <a:pt x="23604" y="4323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8205753" y="3778904"/>
                  <a:ext cx="739379" cy="238907"/>
                </a:xfrm>
                <a:custGeom>
                  <a:avLst/>
                  <a:gdLst>
                    <a:gd name="connsiteX0" fmla="*/ 705455 w 739379"/>
                    <a:gd name="connsiteY0" fmla="*/ 235407 h 238907"/>
                    <a:gd name="connsiteX1" fmla="*/ 705455 w 739379"/>
                    <a:gd name="connsiteY1" fmla="*/ 235216 h 238907"/>
                    <a:gd name="connsiteX2" fmla="*/ 699359 w 739379"/>
                    <a:gd name="connsiteY2" fmla="*/ 205022 h 238907"/>
                    <a:gd name="connsiteX3" fmla="*/ 699359 w 739379"/>
                    <a:gd name="connsiteY3" fmla="*/ 205022 h 238907"/>
                    <a:gd name="connsiteX4" fmla="*/ 729554 w 739379"/>
                    <a:gd name="connsiteY4" fmla="*/ 199021 h 238907"/>
                    <a:gd name="connsiteX5" fmla="*/ 729554 w 739379"/>
                    <a:gd name="connsiteY5" fmla="*/ 199021 h 238907"/>
                    <a:gd name="connsiteX6" fmla="*/ 729554 w 739379"/>
                    <a:gd name="connsiteY6" fmla="*/ 198831 h 238907"/>
                    <a:gd name="connsiteX7" fmla="*/ 729554 w 739379"/>
                    <a:gd name="connsiteY7" fmla="*/ 198831 h 238907"/>
                    <a:gd name="connsiteX8" fmla="*/ 735840 w 739379"/>
                    <a:gd name="connsiteY8" fmla="*/ 229120 h 238907"/>
                    <a:gd name="connsiteX9" fmla="*/ 735840 w 739379"/>
                    <a:gd name="connsiteY9" fmla="*/ 229120 h 238907"/>
                    <a:gd name="connsiteX10" fmla="*/ 719362 w 739379"/>
                    <a:gd name="connsiteY10" fmla="*/ 238836 h 238907"/>
                    <a:gd name="connsiteX11" fmla="*/ 719362 w 739379"/>
                    <a:gd name="connsiteY11" fmla="*/ 238836 h 238907"/>
                    <a:gd name="connsiteX12" fmla="*/ 705455 w 739379"/>
                    <a:gd name="connsiteY12" fmla="*/ 235407 h 238907"/>
                    <a:gd name="connsiteX13" fmla="*/ 628684 w 739379"/>
                    <a:gd name="connsiteY13" fmla="*/ 189496 h 238907"/>
                    <a:gd name="connsiteX14" fmla="*/ 628684 w 739379"/>
                    <a:gd name="connsiteY14" fmla="*/ 189496 h 238907"/>
                    <a:gd name="connsiteX15" fmla="*/ 619635 w 739379"/>
                    <a:gd name="connsiteY15" fmla="*/ 160064 h 238907"/>
                    <a:gd name="connsiteX16" fmla="*/ 619635 w 739379"/>
                    <a:gd name="connsiteY16" fmla="*/ 160064 h 238907"/>
                    <a:gd name="connsiteX17" fmla="*/ 649258 w 739379"/>
                    <a:gd name="connsiteY17" fmla="*/ 151015 h 238907"/>
                    <a:gd name="connsiteX18" fmla="*/ 649258 w 739379"/>
                    <a:gd name="connsiteY18" fmla="*/ 151015 h 238907"/>
                    <a:gd name="connsiteX19" fmla="*/ 649258 w 739379"/>
                    <a:gd name="connsiteY19" fmla="*/ 151015 h 238907"/>
                    <a:gd name="connsiteX20" fmla="*/ 649258 w 739379"/>
                    <a:gd name="connsiteY20" fmla="*/ 151015 h 238907"/>
                    <a:gd name="connsiteX21" fmla="*/ 658116 w 739379"/>
                    <a:gd name="connsiteY21" fmla="*/ 180638 h 238907"/>
                    <a:gd name="connsiteX22" fmla="*/ 658116 w 739379"/>
                    <a:gd name="connsiteY22" fmla="*/ 180638 h 238907"/>
                    <a:gd name="connsiteX23" fmla="*/ 640686 w 739379"/>
                    <a:gd name="connsiteY23" fmla="*/ 191973 h 238907"/>
                    <a:gd name="connsiteX24" fmla="*/ 640686 w 739379"/>
                    <a:gd name="connsiteY24" fmla="*/ 191973 h 238907"/>
                    <a:gd name="connsiteX25" fmla="*/ 628684 w 739379"/>
                    <a:gd name="connsiteY25" fmla="*/ 189496 h 238907"/>
                    <a:gd name="connsiteX26" fmla="*/ 547912 w 739379"/>
                    <a:gd name="connsiteY26" fmla="*/ 151206 h 238907"/>
                    <a:gd name="connsiteX27" fmla="*/ 536482 w 739379"/>
                    <a:gd name="connsiteY27" fmla="*/ 122345 h 238907"/>
                    <a:gd name="connsiteX28" fmla="*/ 536482 w 739379"/>
                    <a:gd name="connsiteY28" fmla="*/ 122345 h 238907"/>
                    <a:gd name="connsiteX29" fmla="*/ 565057 w 739379"/>
                    <a:gd name="connsiteY29" fmla="*/ 110915 h 238907"/>
                    <a:gd name="connsiteX30" fmla="*/ 565057 w 739379"/>
                    <a:gd name="connsiteY30" fmla="*/ 110915 h 238907"/>
                    <a:gd name="connsiteX31" fmla="*/ 576487 w 739379"/>
                    <a:gd name="connsiteY31" fmla="*/ 139490 h 238907"/>
                    <a:gd name="connsiteX32" fmla="*/ 576487 w 739379"/>
                    <a:gd name="connsiteY32" fmla="*/ 139490 h 238907"/>
                    <a:gd name="connsiteX33" fmla="*/ 558389 w 739379"/>
                    <a:gd name="connsiteY33" fmla="*/ 152635 h 238907"/>
                    <a:gd name="connsiteX34" fmla="*/ 558389 w 739379"/>
                    <a:gd name="connsiteY34" fmla="*/ 152635 h 238907"/>
                    <a:gd name="connsiteX35" fmla="*/ 547912 w 739379"/>
                    <a:gd name="connsiteY35" fmla="*/ 151206 h 238907"/>
                    <a:gd name="connsiteX36" fmla="*/ 464092 w 739379"/>
                    <a:gd name="connsiteY36" fmla="*/ 119392 h 238907"/>
                    <a:gd name="connsiteX37" fmla="*/ 464092 w 739379"/>
                    <a:gd name="connsiteY37" fmla="*/ 119202 h 238907"/>
                    <a:gd name="connsiteX38" fmla="*/ 450566 w 739379"/>
                    <a:gd name="connsiteY38" fmla="*/ 91674 h 238907"/>
                    <a:gd name="connsiteX39" fmla="*/ 450566 w 739379"/>
                    <a:gd name="connsiteY39" fmla="*/ 91674 h 238907"/>
                    <a:gd name="connsiteX40" fmla="*/ 478094 w 739379"/>
                    <a:gd name="connsiteY40" fmla="*/ 77863 h 238907"/>
                    <a:gd name="connsiteX41" fmla="*/ 478094 w 739379"/>
                    <a:gd name="connsiteY41" fmla="*/ 77863 h 238907"/>
                    <a:gd name="connsiteX42" fmla="*/ 491714 w 739379"/>
                    <a:gd name="connsiteY42" fmla="*/ 105581 h 238907"/>
                    <a:gd name="connsiteX43" fmla="*/ 491714 w 739379"/>
                    <a:gd name="connsiteY43" fmla="*/ 105581 h 238907"/>
                    <a:gd name="connsiteX44" fmla="*/ 472855 w 739379"/>
                    <a:gd name="connsiteY44" fmla="*/ 120345 h 238907"/>
                    <a:gd name="connsiteX45" fmla="*/ 472855 w 739379"/>
                    <a:gd name="connsiteY45" fmla="*/ 120345 h 238907"/>
                    <a:gd name="connsiteX46" fmla="*/ 464092 w 739379"/>
                    <a:gd name="connsiteY46" fmla="*/ 119392 h 238907"/>
                    <a:gd name="connsiteX47" fmla="*/ 378081 w 739379"/>
                    <a:gd name="connsiteY47" fmla="*/ 93770 h 238907"/>
                    <a:gd name="connsiteX48" fmla="*/ 362270 w 739379"/>
                    <a:gd name="connsiteY48" fmla="*/ 67100 h 238907"/>
                    <a:gd name="connsiteX49" fmla="*/ 362270 w 739379"/>
                    <a:gd name="connsiteY49" fmla="*/ 67100 h 238907"/>
                    <a:gd name="connsiteX50" fmla="*/ 388940 w 739379"/>
                    <a:gd name="connsiteY50" fmla="*/ 51384 h 238907"/>
                    <a:gd name="connsiteX51" fmla="*/ 388940 w 739379"/>
                    <a:gd name="connsiteY51" fmla="*/ 51384 h 238907"/>
                    <a:gd name="connsiteX52" fmla="*/ 404560 w 739379"/>
                    <a:gd name="connsiteY52" fmla="*/ 77863 h 238907"/>
                    <a:gd name="connsiteX53" fmla="*/ 404560 w 739379"/>
                    <a:gd name="connsiteY53" fmla="*/ 77863 h 238907"/>
                    <a:gd name="connsiteX54" fmla="*/ 385320 w 739379"/>
                    <a:gd name="connsiteY54" fmla="*/ 94151 h 238907"/>
                    <a:gd name="connsiteX55" fmla="*/ 385320 w 739379"/>
                    <a:gd name="connsiteY55" fmla="*/ 94151 h 238907"/>
                    <a:gd name="connsiteX56" fmla="*/ 378081 w 739379"/>
                    <a:gd name="connsiteY56" fmla="*/ 93770 h 238907"/>
                    <a:gd name="connsiteX57" fmla="*/ 290166 w 739379"/>
                    <a:gd name="connsiteY57" fmla="*/ 73863 h 238907"/>
                    <a:gd name="connsiteX58" fmla="*/ 290166 w 739379"/>
                    <a:gd name="connsiteY58" fmla="*/ 74053 h 238907"/>
                    <a:gd name="connsiteX59" fmla="*/ 272830 w 739379"/>
                    <a:gd name="connsiteY59" fmla="*/ 48336 h 238907"/>
                    <a:gd name="connsiteX60" fmla="*/ 272830 w 739379"/>
                    <a:gd name="connsiteY60" fmla="*/ 48336 h 238907"/>
                    <a:gd name="connsiteX61" fmla="*/ 298262 w 739379"/>
                    <a:gd name="connsiteY61" fmla="*/ 31096 h 238907"/>
                    <a:gd name="connsiteX62" fmla="*/ 298262 w 739379"/>
                    <a:gd name="connsiteY62" fmla="*/ 31096 h 238907"/>
                    <a:gd name="connsiteX63" fmla="*/ 298262 w 739379"/>
                    <a:gd name="connsiteY63" fmla="*/ 31096 h 238907"/>
                    <a:gd name="connsiteX64" fmla="*/ 298262 w 739379"/>
                    <a:gd name="connsiteY64" fmla="*/ 31096 h 238907"/>
                    <a:gd name="connsiteX65" fmla="*/ 315597 w 739379"/>
                    <a:gd name="connsiteY65" fmla="*/ 56622 h 238907"/>
                    <a:gd name="connsiteX66" fmla="*/ 315597 w 739379"/>
                    <a:gd name="connsiteY66" fmla="*/ 56622 h 238907"/>
                    <a:gd name="connsiteX67" fmla="*/ 296071 w 739379"/>
                    <a:gd name="connsiteY67" fmla="*/ 74244 h 238907"/>
                    <a:gd name="connsiteX68" fmla="*/ 296071 w 739379"/>
                    <a:gd name="connsiteY68" fmla="*/ 74244 h 238907"/>
                    <a:gd name="connsiteX69" fmla="*/ 290166 w 739379"/>
                    <a:gd name="connsiteY69" fmla="*/ 73863 h 238907"/>
                    <a:gd name="connsiteX70" fmla="*/ 201011 w 739379"/>
                    <a:gd name="connsiteY70" fmla="*/ 59575 h 238907"/>
                    <a:gd name="connsiteX71" fmla="*/ 182247 w 739379"/>
                    <a:gd name="connsiteY71" fmla="*/ 35096 h 238907"/>
                    <a:gd name="connsiteX72" fmla="*/ 182247 w 739379"/>
                    <a:gd name="connsiteY72" fmla="*/ 35096 h 238907"/>
                    <a:gd name="connsiteX73" fmla="*/ 206917 w 739379"/>
                    <a:gd name="connsiteY73" fmla="*/ 16427 h 238907"/>
                    <a:gd name="connsiteX74" fmla="*/ 206917 w 739379"/>
                    <a:gd name="connsiteY74" fmla="*/ 16427 h 238907"/>
                    <a:gd name="connsiteX75" fmla="*/ 225586 w 739379"/>
                    <a:gd name="connsiteY75" fmla="*/ 40811 h 238907"/>
                    <a:gd name="connsiteX76" fmla="*/ 225586 w 739379"/>
                    <a:gd name="connsiteY76" fmla="*/ 40811 h 238907"/>
                    <a:gd name="connsiteX77" fmla="*/ 205774 w 739379"/>
                    <a:gd name="connsiteY77" fmla="*/ 59575 h 238907"/>
                    <a:gd name="connsiteX78" fmla="*/ 205774 w 739379"/>
                    <a:gd name="connsiteY78" fmla="*/ 59575 h 238907"/>
                    <a:gd name="connsiteX79" fmla="*/ 201011 w 739379"/>
                    <a:gd name="connsiteY79" fmla="*/ 59575 h 238907"/>
                    <a:gd name="connsiteX80" fmla="*/ 111095 w 739379"/>
                    <a:gd name="connsiteY80" fmla="*/ 49669 h 238907"/>
                    <a:gd name="connsiteX81" fmla="*/ 91379 w 739379"/>
                    <a:gd name="connsiteY81" fmla="*/ 26143 h 238907"/>
                    <a:gd name="connsiteX82" fmla="*/ 91379 w 739379"/>
                    <a:gd name="connsiteY82" fmla="*/ 26143 h 238907"/>
                    <a:gd name="connsiteX83" fmla="*/ 115096 w 739379"/>
                    <a:gd name="connsiteY83" fmla="*/ 6140 h 238907"/>
                    <a:gd name="connsiteX84" fmla="*/ 115096 w 739379"/>
                    <a:gd name="connsiteY84" fmla="*/ 6140 h 238907"/>
                    <a:gd name="connsiteX85" fmla="*/ 115096 w 739379"/>
                    <a:gd name="connsiteY85" fmla="*/ 6140 h 238907"/>
                    <a:gd name="connsiteX86" fmla="*/ 115096 w 739379"/>
                    <a:gd name="connsiteY86" fmla="*/ 6140 h 238907"/>
                    <a:gd name="connsiteX87" fmla="*/ 134813 w 739379"/>
                    <a:gd name="connsiteY87" fmla="*/ 29953 h 238907"/>
                    <a:gd name="connsiteX88" fmla="*/ 134813 w 739379"/>
                    <a:gd name="connsiteY88" fmla="*/ 29953 h 238907"/>
                    <a:gd name="connsiteX89" fmla="*/ 115001 w 739379"/>
                    <a:gd name="connsiteY89" fmla="*/ 49764 h 238907"/>
                    <a:gd name="connsiteX90" fmla="*/ 115001 w 739379"/>
                    <a:gd name="connsiteY90" fmla="*/ 49764 h 238907"/>
                    <a:gd name="connsiteX91" fmla="*/ 111095 w 739379"/>
                    <a:gd name="connsiteY91" fmla="*/ 49669 h 238907"/>
                    <a:gd name="connsiteX92" fmla="*/ 20703 w 739379"/>
                    <a:gd name="connsiteY92" fmla="*/ 43573 h 238907"/>
                    <a:gd name="connsiteX93" fmla="*/ 34 w 739379"/>
                    <a:gd name="connsiteY93" fmla="*/ 20523 h 238907"/>
                    <a:gd name="connsiteX94" fmla="*/ 34 w 739379"/>
                    <a:gd name="connsiteY94" fmla="*/ 20523 h 238907"/>
                    <a:gd name="connsiteX95" fmla="*/ 23084 w 739379"/>
                    <a:gd name="connsiteY95" fmla="*/ 44 h 238907"/>
                    <a:gd name="connsiteX96" fmla="*/ 23084 w 739379"/>
                    <a:gd name="connsiteY96" fmla="*/ 44 h 238907"/>
                    <a:gd name="connsiteX97" fmla="*/ 23084 w 739379"/>
                    <a:gd name="connsiteY97" fmla="*/ 44 h 238907"/>
                    <a:gd name="connsiteX98" fmla="*/ 23084 w 739379"/>
                    <a:gd name="connsiteY98" fmla="*/ 44 h 238907"/>
                    <a:gd name="connsiteX99" fmla="*/ 43659 w 739379"/>
                    <a:gd name="connsiteY99" fmla="*/ 22999 h 238907"/>
                    <a:gd name="connsiteX100" fmla="*/ 43659 w 739379"/>
                    <a:gd name="connsiteY100" fmla="*/ 22999 h 238907"/>
                    <a:gd name="connsiteX101" fmla="*/ 23751 w 739379"/>
                    <a:gd name="connsiteY101" fmla="*/ 43478 h 238907"/>
                    <a:gd name="connsiteX102" fmla="*/ 23751 w 739379"/>
                    <a:gd name="connsiteY102" fmla="*/ 43478 h 238907"/>
                    <a:gd name="connsiteX103" fmla="*/ 20703 w 739379"/>
                    <a:gd name="connsiteY103" fmla="*/ 43573 h 2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9379" h="238907">
                      <a:moveTo>
                        <a:pt x="705455" y="235407"/>
                      </a:moveTo>
                      <a:lnTo>
                        <a:pt x="705455" y="235216"/>
                      </a:lnTo>
                      <a:cubicBezTo>
                        <a:pt x="695454" y="228549"/>
                        <a:pt x="692882" y="215119"/>
                        <a:pt x="699359" y="205022"/>
                      </a:cubicBezTo>
                      <a:lnTo>
                        <a:pt x="699359" y="205022"/>
                      </a:lnTo>
                      <a:cubicBezTo>
                        <a:pt x="705932" y="195116"/>
                        <a:pt x="719552" y="192259"/>
                        <a:pt x="729554" y="199021"/>
                      </a:cubicBezTo>
                      <a:lnTo>
                        <a:pt x="729554" y="199021"/>
                      </a:lnTo>
                      <a:cubicBezTo>
                        <a:pt x="729554" y="199021"/>
                        <a:pt x="729554" y="199021"/>
                        <a:pt x="729554" y="198831"/>
                      </a:cubicBezTo>
                      <a:lnTo>
                        <a:pt x="729554" y="198831"/>
                      </a:lnTo>
                      <a:cubicBezTo>
                        <a:pt x="739555" y="205594"/>
                        <a:pt x="742412" y="218929"/>
                        <a:pt x="735840" y="229120"/>
                      </a:cubicBezTo>
                      <a:lnTo>
                        <a:pt x="735840" y="229120"/>
                      </a:lnTo>
                      <a:cubicBezTo>
                        <a:pt x="731935" y="234835"/>
                        <a:pt x="725839" y="238264"/>
                        <a:pt x="719362" y="238836"/>
                      </a:cubicBezTo>
                      <a:lnTo>
                        <a:pt x="719362" y="238836"/>
                      </a:lnTo>
                      <a:cubicBezTo>
                        <a:pt x="714504" y="239217"/>
                        <a:pt x="709742" y="238074"/>
                        <a:pt x="705455" y="235407"/>
                      </a:cubicBezTo>
                      <a:close/>
                      <a:moveTo>
                        <a:pt x="628684" y="189496"/>
                      </a:moveTo>
                      <a:lnTo>
                        <a:pt x="628684" y="189496"/>
                      </a:lnTo>
                      <a:cubicBezTo>
                        <a:pt x="618111" y="183877"/>
                        <a:pt x="613920" y="170732"/>
                        <a:pt x="619635" y="160064"/>
                      </a:cubicBezTo>
                      <a:lnTo>
                        <a:pt x="619635" y="160064"/>
                      </a:lnTo>
                      <a:cubicBezTo>
                        <a:pt x="625255" y="149587"/>
                        <a:pt x="638495" y="145396"/>
                        <a:pt x="649258" y="151015"/>
                      </a:cubicBezTo>
                      <a:lnTo>
                        <a:pt x="649258" y="151015"/>
                      </a:lnTo>
                      <a:lnTo>
                        <a:pt x="649258" y="151015"/>
                      </a:lnTo>
                      <a:lnTo>
                        <a:pt x="649258" y="151015"/>
                      </a:lnTo>
                      <a:cubicBezTo>
                        <a:pt x="659831" y="156730"/>
                        <a:pt x="663736" y="169970"/>
                        <a:pt x="658116" y="180638"/>
                      </a:cubicBezTo>
                      <a:lnTo>
                        <a:pt x="658116" y="180638"/>
                      </a:lnTo>
                      <a:cubicBezTo>
                        <a:pt x="654592" y="187210"/>
                        <a:pt x="647925" y="191401"/>
                        <a:pt x="640686" y="191973"/>
                      </a:cubicBezTo>
                      <a:lnTo>
                        <a:pt x="640686" y="191973"/>
                      </a:lnTo>
                      <a:cubicBezTo>
                        <a:pt x="636780" y="192449"/>
                        <a:pt x="632494" y="191687"/>
                        <a:pt x="628684" y="189496"/>
                      </a:cubicBezTo>
                      <a:close/>
                      <a:moveTo>
                        <a:pt x="547912" y="151206"/>
                      </a:moveTo>
                      <a:cubicBezTo>
                        <a:pt x="536767" y="146443"/>
                        <a:pt x="531720" y="133489"/>
                        <a:pt x="536482" y="122345"/>
                      </a:cubicBezTo>
                      <a:lnTo>
                        <a:pt x="536482" y="122345"/>
                      </a:lnTo>
                      <a:cubicBezTo>
                        <a:pt x="541054" y="111487"/>
                        <a:pt x="554008" y="106248"/>
                        <a:pt x="565057" y="110915"/>
                      </a:cubicBezTo>
                      <a:lnTo>
                        <a:pt x="565057" y="110915"/>
                      </a:lnTo>
                      <a:cubicBezTo>
                        <a:pt x="576201" y="115582"/>
                        <a:pt x="581250" y="128346"/>
                        <a:pt x="576487" y="139490"/>
                      </a:cubicBezTo>
                      <a:lnTo>
                        <a:pt x="576487" y="139490"/>
                      </a:lnTo>
                      <a:cubicBezTo>
                        <a:pt x="573248" y="147205"/>
                        <a:pt x="566200" y="151872"/>
                        <a:pt x="558389" y="152635"/>
                      </a:cubicBezTo>
                      <a:lnTo>
                        <a:pt x="558389" y="152635"/>
                      </a:lnTo>
                      <a:cubicBezTo>
                        <a:pt x="554865" y="153015"/>
                        <a:pt x="551341" y="152349"/>
                        <a:pt x="547912" y="151206"/>
                      </a:cubicBezTo>
                      <a:close/>
                      <a:moveTo>
                        <a:pt x="464092" y="119392"/>
                      </a:moveTo>
                      <a:lnTo>
                        <a:pt x="464092" y="119202"/>
                      </a:lnTo>
                      <a:cubicBezTo>
                        <a:pt x="452757" y="115487"/>
                        <a:pt x="446471" y="103200"/>
                        <a:pt x="450566" y="91674"/>
                      </a:cubicBezTo>
                      <a:lnTo>
                        <a:pt x="450566" y="91674"/>
                      </a:lnTo>
                      <a:cubicBezTo>
                        <a:pt x="454186" y="80149"/>
                        <a:pt x="466568" y="73958"/>
                        <a:pt x="478094" y="77863"/>
                      </a:cubicBezTo>
                      <a:lnTo>
                        <a:pt x="478094" y="77863"/>
                      </a:lnTo>
                      <a:cubicBezTo>
                        <a:pt x="489524" y="81673"/>
                        <a:pt x="495620" y="94056"/>
                        <a:pt x="491714" y="105581"/>
                      </a:cubicBezTo>
                      <a:lnTo>
                        <a:pt x="491714" y="105581"/>
                      </a:lnTo>
                      <a:cubicBezTo>
                        <a:pt x="488952" y="113868"/>
                        <a:pt x="481332" y="119583"/>
                        <a:pt x="472855" y="120345"/>
                      </a:cubicBezTo>
                      <a:lnTo>
                        <a:pt x="472855" y="120345"/>
                      </a:lnTo>
                      <a:cubicBezTo>
                        <a:pt x="470092" y="120535"/>
                        <a:pt x="466950" y="120154"/>
                        <a:pt x="464092" y="119392"/>
                      </a:cubicBezTo>
                      <a:close/>
                      <a:moveTo>
                        <a:pt x="378081" y="93770"/>
                      </a:moveTo>
                      <a:cubicBezTo>
                        <a:pt x="366270" y="90627"/>
                        <a:pt x="359317" y="78816"/>
                        <a:pt x="362270" y="67100"/>
                      </a:cubicBezTo>
                      <a:lnTo>
                        <a:pt x="362270" y="67100"/>
                      </a:lnTo>
                      <a:cubicBezTo>
                        <a:pt x="365413" y="55384"/>
                        <a:pt x="377319" y="48336"/>
                        <a:pt x="388940" y="51384"/>
                      </a:cubicBezTo>
                      <a:lnTo>
                        <a:pt x="388940" y="51384"/>
                      </a:lnTo>
                      <a:cubicBezTo>
                        <a:pt x="400560" y="54432"/>
                        <a:pt x="407514" y="66243"/>
                        <a:pt x="404560" y="77863"/>
                      </a:cubicBezTo>
                      <a:lnTo>
                        <a:pt x="404560" y="77863"/>
                      </a:lnTo>
                      <a:cubicBezTo>
                        <a:pt x="402179" y="87103"/>
                        <a:pt x="394274" y="93389"/>
                        <a:pt x="385320" y="94151"/>
                      </a:cubicBezTo>
                      <a:lnTo>
                        <a:pt x="385320" y="94151"/>
                      </a:lnTo>
                      <a:cubicBezTo>
                        <a:pt x="382939" y="94437"/>
                        <a:pt x="380558" y="94151"/>
                        <a:pt x="378081" y="93770"/>
                      </a:cubicBezTo>
                      <a:close/>
                      <a:moveTo>
                        <a:pt x="290166" y="73863"/>
                      </a:moveTo>
                      <a:lnTo>
                        <a:pt x="290166" y="74053"/>
                      </a:lnTo>
                      <a:cubicBezTo>
                        <a:pt x="278354" y="71767"/>
                        <a:pt x="270353" y="60242"/>
                        <a:pt x="272830" y="48336"/>
                      </a:cubicBezTo>
                      <a:lnTo>
                        <a:pt x="272830" y="48336"/>
                      </a:lnTo>
                      <a:cubicBezTo>
                        <a:pt x="274830" y="36620"/>
                        <a:pt x="286546" y="28905"/>
                        <a:pt x="298262" y="31096"/>
                      </a:cubicBezTo>
                      <a:lnTo>
                        <a:pt x="298262" y="31096"/>
                      </a:lnTo>
                      <a:lnTo>
                        <a:pt x="298262" y="31096"/>
                      </a:lnTo>
                      <a:lnTo>
                        <a:pt x="298262" y="31096"/>
                      </a:lnTo>
                      <a:cubicBezTo>
                        <a:pt x="310073" y="33381"/>
                        <a:pt x="317883" y="44812"/>
                        <a:pt x="315597" y="56622"/>
                      </a:cubicBezTo>
                      <a:lnTo>
                        <a:pt x="315597" y="56622"/>
                      </a:lnTo>
                      <a:cubicBezTo>
                        <a:pt x="313692" y="66433"/>
                        <a:pt x="305405" y="73387"/>
                        <a:pt x="296071" y="74244"/>
                      </a:cubicBezTo>
                      <a:lnTo>
                        <a:pt x="296071" y="74244"/>
                      </a:lnTo>
                      <a:cubicBezTo>
                        <a:pt x="294166" y="74434"/>
                        <a:pt x="292261" y="74244"/>
                        <a:pt x="290166" y="73863"/>
                      </a:cubicBezTo>
                      <a:close/>
                      <a:moveTo>
                        <a:pt x="201011" y="59575"/>
                      </a:moveTo>
                      <a:cubicBezTo>
                        <a:pt x="189010" y="57956"/>
                        <a:pt x="180628" y="47002"/>
                        <a:pt x="182247" y="35096"/>
                      </a:cubicBezTo>
                      <a:lnTo>
                        <a:pt x="182247" y="35096"/>
                      </a:lnTo>
                      <a:cubicBezTo>
                        <a:pt x="183866" y="23095"/>
                        <a:pt x="195010" y="14713"/>
                        <a:pt x="206917" y="16427"/>
                      </a:cubicBezTo>
                      <a:lnTo>
                        <a:pt x="206917" y="16427"/>
                      </a:lnTo>
                      <a:cubicBezTo>
                        <a:pt x="218633" y="18046"/>
                        <a:pt x="227300" y="28905"/>
                        <a:pt x="225586" y="40811"/>
                      </a:cubicBezTo>
                      <a:lnTo>
                        <a:pt x="225586" y="40811"/>
                      </a:lnTo>
                      <a:cubicBezTo>
                        <a:pt x="224062" y="51193"/>
                        <a:pt x="215680" y="58718"/>
                        <a:pt x="205774" y="59575"/>
                      </a:cubicBezTo>
                      <a:lnTo>
                        <a:pt x="205774" y="59575"/>
                      </a:lnTo>
                      <a:cubicBezTo>
                        <a:pt x="204250" y="59671"/>
                        <a:pt x="202821" y="59861"/>
                        <a:pt x="201011" y="59575"/>
                      </a:cubicBezTo>
                      <a:close/>
                      <a:moveTo>
                        <a:pt x="111095" y="49669"/>
                      </a:moveTo>
                      <a:cubicBezTo>
                        <a:pt x="99189" y="48621"/>
                        <a:pt x="90331" y="38049"/>
                        <a:pt x="91379" y="26143"/>
                      </a:cubicBezTo>
                      <a:lnTo>
                        <a:pt x="91379" y="26143"/>
                      </a:lnTo>
                      <a:cubicBezTo>
                        <a:pt x="92331" y="14046"/>
                        <a:pt x="102999" y="5188"/>
                        <a:pt x="115096" y="6140"/>
                      </a:cubicBezTo>
                      <a:lnTo>
                        <a:pt x="115096" y="6140"/>
                      </a:lnTo>
                      <a:lnTo>
                        <a:pt x="115096" y="6140"/>
                      </a:lnTo>
                      <a:lnTo>
                        <a:pt x="115096" y="6140"/>
                      </a:lnTo>
                      <a:cubicBezTo>
                        <a:pt x="127002" y="7378"/>
                        <a:pt x="135861" y="17856"/>
                        <a:pt x="134813" y="29953"/>
                      </a:cubicBezTo>
                      <a:lnTo>
                        <a:pt x="134813" y="29953"/>
                      </a:lnTo>
                      <a:cubicBezTo>
                        <a:pt x="133955" y="40525"/>
                        <a:pt x="125193" y="48907"/>
                        <a:pt x="115001" y="49764"/>
                      </a:cubicBezTo>
                      <a:lnTo>
                        <a:pt x="115001" y="49764"/>
                      </a:lnTo>
                      <a:cubicBezTo>
                        <a:pt x="113762" y="49955"/>
                        <a:pt x="112429" y="49764"/>
                        <a:pt x="111095" y="49669"/>
                      </a:cubicBezTo>
                      <a:close/>
                      <a:moveTo>
                        <a:pt x="20703" y="43573"/>
                      </a:moveTo>
                      <a:cubicBezTo>
                        <a:pt x="8607" y="43097"/>
                        <a:pt x="-633" y="32620"/>
                        <a:pt x="34" y="20523"/>
                      </a:cubicBezTo>
                      <a:lnTo>
                        <a:pt x="34" y="20523"/>
                      </a:lnTo>
                      <a:cubicBezTo>
                        <a:pt x="605" y="8521"/>
                        <a:pt x="10988" y="-718"/>
                        <a:pt x="23084" y="44"/>
                      </a:cubicBezTo>
                      <a:lnTo>
                        <a:pt x="23084" y="44"/>
                      </a:lnTo>
                      <a:lnTo>
                        <a:pt x="23084" y="44"/>
                      </a:lnTo>
                      <a:lnTo>
                        <a:pt x="23084" y="44"/>
                      </a:lnTo>
                      <a:cubicBezTo>
                        <a:pt x="34991" y="806"/>
                        <a:pt x="44325" y="10903"/>
                        <a:pt x="43659" y="22999"/>
                      </a:cubicBezTo>
                      <a:lnTo>
                        <a:pt x="43659" y="22999"/>
                      </a:lnTo>
                      <a:cubicBezTo>
                        <a:pt x="43087" y="34048"/>
                        <a:pt x="34419" y="42716"/>
                        <a:pt x="23751" y="43478"/>
                      </a:cubicBezTo>
                      <a:lnTo>
                        <a:pt x="23751" y="43478"/>
                      </a:lnTo>
                      <a:cubicBezTo>
                        <a:pt x="22608" y="43669"/>
                        <a:pt x="21656" y="43669"/>
                        <a:pt x="20703" y="435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8975049" y="4028735"/>
                  <a:ext cx="43606" cy="43250"/>
                </a:xfrm>
                <a:custGeom>
                  <a:avLst/>
                  <a:gdLst>
                    <a:gd name="connsiteX0" fmla="*/ 23694 w 43606"/>
                    <a:gd name="connsiteY0" fmla="*/ 43202 h 43250"/>
                    <a:gd name="connsiteX1" fmla="*/ 7692 w 43606"/>
                    <a:gd name="connsiteY1" fmla="*/ 37964 h 43250"/>
                    <a:gd name="connsiteX2" fmla="*/ 72 w 43606"/>
                    <a:gd name="connsiteY2" fmla="*/ 23295 h 43250"/>
                    <a:gd name="connsiteX3" fmla="*/ 5025 w 43606"/>
                    <a:gd name="connsiteY3" fmla="*/ 7388 h 43250"/>
                    <a:gd name="connsiteX4" fmla="*/ 35981 w 43606"/>
                    <a:gd name="connsiteY4" fmla="*/ 4721 h 43250"/>
                    <a:gd name="connsiteX5" fmla="*/ 43506 w 43606"/>
                    <a:gd name="connsiteY5" fmla="*/ 19675 h 43250"/>
                    <a:gd name="connsiteX6" fmla="*/ 38458 w 43606"/>
                    <a:gd name="connsiteY6" fmla="*/ 35392 h 43250"/>
                    <a:gd name="connsiteX7" fmla="*/ 23694 w 43606"/>
                    <a:gd name="connsiteY7" fmla="*/ 43202 h 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6" h="43250">
                      <a:moveTo>
                        <a:pt x="23694" y="43202"/>
                      </a:moveTo>
                      <a:cubicBezTo>
                        <a:pt x="17979" y="43583"/>
                        <a:pt x="12074" y="41678"/>
                        <a:pt x="7692" y="37964"/>
                      </a:cubicBezTo>
                      <a:cubicBezTo>
                        <a:pt x="3406" y="34344"/>
                        <a:pt x="548" y="28915"/>
                        <a:pt x="72" y="23295"/>
                      </a:cubicBezTo>
                      <a:cubicBezTo>
                        <a:pt x="-404" y="17390"/>
                        <a:pt x="1501" y="11579"/>
                        <a:pt x="5025" y="7388"/>
                      </a:cubicBezTo>
                      <a:cubicBezTo>
                        <a:pt x="12264" y="-1280"/>
                        <a:pt x="26933" y="-2518"/>
                        <a:pt x="35981" y="4721"/>
                      </a:cubicBezTo>
                      <a:cubicBezTo>
                        <a:pt x="40172" y="8626"/>
                        <a:pt x="43030" y="13770"/>
                        <a:pt x="43506" y="19675"/>
                      </a:cubicBezTo>
                      <a:cubicBezTo>
                        <a:pt x="44078" y="25295"/>
                        <a:pt x="42173" y="31201"/>
                        <a:pt x="38458" y="35392"/>
                      </a:cubicBezTo>
                      <a:cubicBezTo>
                        <a:pt x="34838" y="39773"/>
                        <a:pt x="29314" y="42631"/>
                        <a:pt x="23694" y="4320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37" name="任意多边形: 形状 36"/>
              <p:cNvSpPr/>
              <p:nvPr/>
            </p:nvSpPr>
            <p:spPr>
              <a:xfrm>
                <a:off x="8795674" y="4320798"/>
                <a:ext cx="718620" cy="572063"/>
              </a:xfrm>
              <a:custGeom>
                <a:avLst/>
                <a:gdLst>
                  <a:gd name="connsiteX0" fmla="*/ 676746 w 718620"/>
                  <a:gd name="connsiteY0" fmla="*/ 559145 h 572063"/>
                  <a:gd name="connsiteX1" fmla="*/ 687891 w 718620"/>
                  <a:gd name="connsiteY1" fmla="*/ 530189 h 572063"/>
                  <a:gd name="connsiteX2" fmla="*/ 687891 w 718620"/>
                  <a:gd name="connsiteY2" fmla="*/ 530189 h 572063"/>
                  <a:gd name="connsiteX3" fmla="*/ 716656 w 718620"/>
                  <a:gd name="connsiteY3" fmla="*/ 541333 h 572063"/>
                  <a:gd name="connsiteX4" fmla="*/ 716656 w 718620"/>
                  <a:gd name="connsiteY4" fmla="*/ 541333 h 572063"/>
                  <a:gd name="connsiteX5" fmla="*/ 705703 w 718620"/>
                  <a:gd name="connsiteY5" fmla="*/ 570099 h 572063"/>
                  <a:gd name="connsiteX6" fmla="*/ 705703 w 718620"/>
                  <a:gd name="connsiteY6" fmla="*/ 570099 h 572063"/>
                  <a:gd name="connsiteX7" fmla="*/ 698654 w 718620"/>
                  <a:gd name="connsiteY7" fmla="*/ 572004 h 572063"/>
                  <a:gd name="connsiteX8" fmla="*/ 698654 w 718620"/>
                  <a:gd name="connsiteY8" fmla="*/ 572004 h 572063"/>
                  <a:gd name="connsiteX9" fmla="*/ 676746 w 718620"/>
                  <a:gd name="connsiteY9" fmla="*/ 559145 h 572063"/>
                  <a:gd name="connsiteX10" fmla="*/ 635408 w 718620"/>
                  <a:gd name="connsiteY10" fmla="*/ 487327 h 572063"/>
                  <a:gd name="connsiteX11" fmla="*/ 640742 w 718620"/>
                  <a:gd name="connsiteY11" fmla="*/ 456847 h 572063"/>
                  <a:gd name="connsiteX12" fmla="*/ 640742 w 718620"/>
                  <a:gd name="connsiteY12" fmla="*/ 456847 h 572063"/>
                  <a:gd name="connsiteX13" fmla="*/ 671222 w 718620"/>
                  <a:gd name="connsiteY13" fmla="*/ 462181 h 572063"/>
                  <a:gd name="connsiteX14" fmla="*/ 671222 w 718620"/>
                  <a:gd name="connsiteY14" fmla="*/ 462181 h 572063"/>
                  <a:gd name="connsiteX15" fmla="*/ 665983 w 718620"/>
                  <a:gd name="connsiteY15" fmla="*/ 492565 h 572063"/>
                  <a:gd name="connsiteX16" fmla="*/ 665983 w 718620"/>
                  <a:gd name="connsiteY16" fmla="*/ 492565 h 572063"/>
                  <a:gd name="connsiteX17" fmla="*/ 655315 w 718620"/>
                  <a:gd name="connsiteY17" fmla="*/ 496375 h 572063"/>
                  <a:gd name="connsiteX18" fmla="*/ 655315 w 718620"/>
                  <a:gd name="connsiteY18" fmla="*/ 496375 h 572063"/>
                  <a:gd name="connsiteX19" fmla="*/ 635408 w 718620"/>
                  <a:gd name="connsiteY19" fmla="*/ 487327 h 572063"/>
                  <a:gd name="connsiteX20" fmla="*/ 582449 w 718620"/>
                  <a:gd name="connsiteY20" fmla="*/ 421318 h 572063"/>
                  <a:gd name="connsiteX21" fmla="*/ 583973 w 718620"/>
                  <a:gd name="connsiteY21" fmla="*/ 390553 h 572063"/>
                  <a:gd name="connsiteX22" fmla="*/ 583973 w 718620"/>
                  <a:gd name="connsiteY22" fmla="*/ 390553 h 572063"/>
                  <a:gd name="connsiteX23" fmla="*/ 614739 w 718620"/>
                  <a:gd name="connsiteY23" fmla="*/ 392077 h 572063"/>
                  <a:gd name="connsiteX24" fmla="*/ 614739 w 718620"/>
                  <a:gd name="connsiteY24" fmla="*/ 392077 h 572063"/>
                  <a:gd name="connsiteX25" fmla="*/ 613406 w 718620"/>
                  <a:gd name="connsiteY25" fmla="*/ 422842 h 572063"/>
                  <a:gd name="connsiteX26" fmla="*/ 613406 w 718620"/>
                  <a:gd name="connsiteY26" fmla="*/ 422842 h 572063"/>
                  <a:gd name="connsiteX27" fmla="*/ 600546 w 718620"/>
                  <a:gd name="connsiteY27" fmla="*/ 428557 h 572063"/>
                  <a:gd name="connsiteX28" fmla="*/ 600546 w 718620"/>
                  <a:gd name="connsiteY28" fmla="*/ 428557 h 572063"/>
                  <a:gd name="connsiteX29" fmla="*/ 582449 w 718620"/>
                  <a:gd name="connsiteY29" fmla="*/ 421318 h 572063"/>
                  <a:gd name="connsiteX30" fmla="*/ 522347 w 718620"/>
                  <a:gd name="connsiteY30" fmla="*/ 360835 h 572063"/>
                  <a:gd name="connsiteX31" fmla="*/ 521108 w 718620"/>
                  <a:gd name="connsiteY31" fmla="*/ 330069 h 572063"/>
                  <a:gd name="connsiteX32" fmla="*/ 521108 w 718620"/>
                  <a:gd name="connsiteY32" fmla="*/ 330069 h 572063"/>
                  <a:gd name="connsiteX33" fmla="*/ 552065 w 718620"/>
                  <a:gd name="connsiteY33" fmla="*/ 328735 h 572063"/>
                  <a:gd name="connsiteX34" fmla="*/ 552065 w 718620"/>
                  <a:gd name="connsiteY34" fmla="*/ 328735 h 572063"/>
                  <a:gd name="connsiteX35" fmla="*/ 553112 w 718620"/>
                  <a:gd name="connsiteY35" fmla="*/ 359692 h 572063"/>
                  <a:gd name="connsiteX36" fmla="*/ 553112 w 718620"/>
                  <a:gd name="connsiteY36" fmla="*/ 359692 h 572063"/>
                  <a:gd name="connsiteX37" fmla="*/ 539015 w 718620"/>
                  <a:gd name="connsiteY37" fmla="*/ 366549 h 572063"/>
                  <a:gd name="connsiteX38" fmla="*/ 539015 w 718620"/>
                  <a:gd name="connsiteY38" fmla="*/ 366549 h 572063"/>
                  <a:gd name="connsiteX39" fmla="*/ 522347 w 718620"/>
                  <a:gd name="connsiteY39" fmla="*/ 360835 h 572063"/>
                  <a:gd name="connsiteX40" fmla="*/ 457386 w 718620"/>
                  <a:gd name="connsiteY40" fmla="*/ 304542 h 572063"/>
                  <a:gd name="connsiteX41" fmla="*/ 454147 w 718620"/>
                  <a:gd name="connsiteY41" fmla="*/ 274062 h 572063"/>
                  <a:gd name="connsiteX42" fmla="*/ 454147 w 718620"/>
                  <a:gd name="connsiteY42" fmla="*/ 274062 h 572063"/>
                  <a:gd name="connsiteX43" fmla="*/ 484723 w 718620"/>
                  <a:gd name="connsiteY43" fmla="*/ 270633 h 572063"/>
                  <a:gd name="connsiteX44" fmla="*/ 484723 w 718620"/>
                  <a:gd name="connsiteY44" fmla="*/ 270633 h 572063"/>
                  <a:gd name="connsiteX45" fmla="*/ 487961 w 718620"/>
                  <a:gd name="connsiteY45" fmla="*/ 301494 h 572063"/>
                  <a:gd name="connsiteX46" fmla="*/ 487961 w 718620"/>
                  <a:gd name="connsiteY46" fmla="*/ 301494 h 572063"/>
                  <a:gd name="connsiteX47" fmla="*/ 472912 w 718620"/>
                  <a:gd name="connsiteY47" fmla="*/ 309304 h 572063"/>
                  <a:gd name="connsiteX48" fmla="*/ 472912 w 718620"/>
                  <a:gd name="connsiteY48" fmla="*/ 309304 h 572063"/>
                  <a:gd name="connsiteX49" fmla="*/ 457386 w 718620"/>
                  <a:gd name="connsiteY49" fmla="*/ 304542 h 572063"/>
                  <a:gd name="connsiteX50" fmla="*/ 388901 w 718620"/>
                  <a:gd name="connsiteY50" fmla="*/ 252249 h 572063"/>
                  <a:gd name="connsiteX51" fmla="*/ 384139 w 718620"/>
                  <a:gd name="connsiteY51" fmla="*/ 221865 h 572063"/>
                  <a:gd name="connsiteX52" fmla="*/ 384139 w 718620"/>
                  <a:gd name="connsiteY52" fmla="*/ 221865 h 572063"/>
                  <a:gd name="connsiteX53" fmla="*/ 414619 w 718620"/>
                  <a:gd name="connsiteY53" fmla="*/ 217102 h 572063"/>
                  <a:gd name="connsiteX54" fmla="*/ 414619 w 718620"/>
                  <a:gd name="connsiteY54" fmla="*/ 217102 h 572063"/>
                  <a:gd name="connsiteX55" fmla="*/ 414619 w 718620"/>
                  <a:gd name="connsiteY55" fmla="*/ 217102 h 572063"/>
                  <a:gd name="connsiteX56" fmla="*/ 414619 w 718620"/>
                  <a:gd name="connsiteY56" fmla="*/ 217102 h 572063"/>
                  <a:gd name="connsiteX57" fmla="*/ 419381 w 718620"/>
                  <a:gd name="connsiteY57" fmla="*/ 247487 h 572063"/>
                  <a:gd name="connsiteX58" fmla="*/ 419381 w 718620"/>
                  <a:gd name="connsiteY58" fmla="*/ 247487 h 572063"/>
                  <a:gd name="connsiteX59" fmla="*/ 403474 w 718620"/>
                  <a:gd name="connsiteY59" fmla="*/ 256536 h 572063"/>
                  <a:gd name="connsiteX60" fmla="*/ 403474 w 718620"/>
                  <a:gd name="connsiteY60" fmla="*/ 256536 h 572063"/>
                  <a:gd name="connsiteX61" fmla="*/ 388901 w 718620"/>
                  <a:gd name="connsiteY61" fmla="*/ 252249 h 572063"/>
                  <a:gd name="connsiteX62" fmla="*/ 317940 w 718620"/>
                  <a:gd name="connsiteY62" fmla="*/ 203101 h 572063"/>
                  <a:gd name="connsiteX63" fmla="*/ 311654 w 718620"/>
                  <a:gd name="connsiteY63" fmla="*/ 173002 h 572063"/>
                  <a:gd name="connsiteX64" fmla="*/ 311654 w 718620"/>
                  <a:gd name="connsiteY64" fmla="*/ 173002 h 572063"/>
                  <a:gd name="connsiteX65" fmla="*/ 342038 w 718620"/>
                  <a:gd name="connsiteY65" fmla="*/ 166715 h 572063"/>
                  <a:gd name="connsiteX66" fmla="*/ 342038 w 718620"/>
                  <a:gd name="connsiteY66" fmla="*/ 166715 h 572063"/>
                  <a:gd name="connsiteX67" fmla="*/ 348039 w 718620"/>
                  <a:gd name="connsiteY67" fmla="*/ 196814 h 572063"/>
                  <a:gd name="connsiteX68" fmla="*/ 348039 w 718620"/>
                  <a:gd name="connsiteY68" fmla="*/ 196814 h 572063"/>
                  <a:gd name="connsiteX69" fmla="*/ 331847 w 718620"/>
                  <a:gd name="connsiteY69" fmla="*/ 206720 h 572063"/>
                  <a:gd name="connsiteX70" fmla="*/ 331847 w 718620"/>
                  <a:gd name="connsiteY70" fmla="*/ 206720 h 572063"/>
                  <a:gd name="connsiteX71" fmla="*/ 317940 w 718620"/>
                  <a:gd name="connsiteY71" fmla="*/ 203101 h 572063"/>
                  <a:gd name="connsiteX72" fmla="*/ 244883 w 718620"/>
                  <a:gd name="connsiteY72" fmla="*/ 156999 h 572063"/>
                  <a:gd name="connsiteX73" fmla="*/ 237263 w 718620"/>
                  <a:gd name="connsiteY73" fmla="*/ 126996 h 572063"/>
                  <a:gd name="connsiteX74" fmla="*/ 237263 w 718620"/>
                  <a:gd name="connsiteY74" fmla="*/ 126996 h 572063"/>
                  <a:gd name="connsiteX75" fmla="*/ 267267 w 718620"/>
                  <a:gd name="connsiteY75" fmla="*/ 119662 h 572063"/>
                  <a:gd name="connsiteX76" fmla="*/ 267267 w 718620"/>
                  <a:gd name="connsiteY76" fmla="*/ 119662 h 572063"/>
                  <a:gd name="connsiteX77" fmla="*/ 274697 w 718620"/>
                  <a:gd name="connsiteY77" fmla="*/ 149570 h 572063"/>
                  <a:gd name="connsiteX78" fmla="*/ 274697 w 718620"/>
                  <a:gd name="connsiteY78" fmla="*/ 149570 h 572063"/>
                  <a:gd name="connsiteX79" fmla="*/ 257837 w 718620"/>
                  <a:gd name="connsiteY79" fmla="*/ 159952 h 572063"/>
                  <a:gd name="connsiteX80" fmla="*/ 257837 w 718620"/>
                  <a:gd name="connsiteY80" fmla="*/ 159952 h 572063"/>
                  <a:gd name="connsiteX81" fmla="*/ 244883 w 718620"/>
                  <a:gd name="connsiteY81" fmla="*/ 156999 h 572063"/>
                  <a:gd name="connsiteX82" fmla="*/ 169922 w 718620"/>
                  <a:gd name="connsiteY82" fmla="*/ 113851 h 572063"/>
                  <a:gd name="connsiteX83" fmla="*/ 161349 w 718620"/>
                  <a:gd name="connsiteY83" fmla="*/ 84133 h 572063"/>
                  <a:gd name="connsiteX84" fmla="*/ 161349 w 718620"/>
                  <a:gd name="connsiteY84" fmla="*/ 84133 h 572063"/>
                  <a:gd name="connsiteX85" fmla="*/ 190971 w 718620"/>
                  <a:gd name="connsiteY85" fmla="*/ 75465 h 572063"/>
                  <a:gd name="connsiteX86" fmla="*/ 190971 w 718620"/>
                  <a:gd name="connsiteY86" fmla="*/ 75465 h 572063"/>
                  <a:gd name="connsiteX87" fmla="*/ 199449 w 718620"/>
                  <a:gd name="connsiteY87" fmla="*/ 105279 h 572063"/>
                  <a:gd name="connsiteX88" fmla="*/ 199449 w 718620"/>
                  <a:gd name="connsiteY88" fmla="*/ 105279 h 572063"/>
                  <a:gd name="connsiteX89" fmla="*/ 182209 w 718620"/>
                  <a:gd name="connsiteY89" fmla="*/ 116518 h 572063"/>
                  <a:gd name="connsiteX90" fmla="*/ 182209 w 718620"/>
                  <a:gd name="connsiteY90" fmla="*/ 116518 h 572063"/>
                  <a:gd name="connsiteX91" fmla="*/ 169922 w 718620"/>
                  <a:gd name="connsiteY91" fmla="*/ 113851 h 572063"/>
                  <a:gd name="connsiteX92" fmla="*/ 93245 w 718620"/>
                  <a:gd name="connsiteY92" fmla="*/ 74227 h 572063"/>
                  <a:gd name="connsiteX93" fmla="*/ 93245 w 718620"/>
                  <a:gd name="connsiteY93" fmla="*/ 74227 h 572063"/>
                  <a:gd name="connsiteX94" fmla="*/ 83148 w 718620"/>
                  <a:gd name="connsiteY94" fmla="*/ 45081 h 572063"/>
                  <a:gd name="connsiteX95" fmla="*/ 83148 w 718620"/>
                  <a:gd name="connsiteY95" fmla="*/ 45081 h 572063"/>
                  <a:gd name="connsiteX96" fmla="*/ 112200 w 718620"/>
                  <a:gd name="connsiteY96" fmla="*/ 34984 h 572063"/>
                  <a:gd name="connsiteX97" fmla="*/ 112200 w 718620"/>
                  <a:gd name="connsiteY97" fmla="*/ 34984 h 572063"/>
                  <a:gd name="connsiteX98" fmla="*/ 112200 w 718620"/>
                  <a:gd name="connsiteY98" fmla="*/ 34984 h 572063"/>
                  <a:gd name="connsiteX99" fmla="*/ 112200 w 718620"/>
                  <a:gd name="connsiteY99" fmla="*/ 34984 h 572063"/>
                  <a:gd name="connsiteX100" fmla="*/ 122297 w 718620"/>
                  <a:gd name="connsiteY100" fmla="*/ 64131 h 572063"/>
                  <a:gd name="connsiteX101" fmla="*/ 122297 w 718620"/>
                  <a:gd name="connsiteY101" fmla="*/ 64131 h 572063"/>
                  <a:gd name="connsiteX102" fmla="*/ 104580 w 718620"/>
                  <a:gd name="connsiteY102" fmla="*/ 76323 h 572063"/>
                  <a:gd name="connsiteX103" fmla="*/ 104580 w 718620"/>
                  <a:gd name="connsiteY103" fmla="*/ 76323 h 572063"/>
                  <a:gd name="connsiteX104" fmla="*/ 93245 w 718620"/>
                  <a:gd name="connsiteY104" fmla="*/ 74227 h 572063"/>
                  <a:gd name="connsiteX105" fmla="*/ 17331 w 718620"/>
                  <a:gd name="connsiteY105" fmla="*/ 42985 h 572063"/>
                  <a:gd name="connsiteX106" fmla="*/ 471 w 718620"/>
                  <a:gd name="connsiteY106" fmla="*/ 17363 h 572063"/>
                  <a:gd name="connsiteX107" fmla="*/ 471 w 718620"/>
                  <a:gd name="connsiteY107" fmla="*/ 17363 h 572063"/>
                  <a:gd name="connsiteX108" fmla="*/ 26189 w 718620"/>
                  <a:gd name="connsiteY108" fmla="*/ 504 h 572063"/>
                  <a:gd name="connsiteX109" fmla="*/ 26189 w 718620"/>
                  <a:gd name="connsiteY109" fmla="*/ 504 h 572063"/>
                  <a:gd name="connsiteX110" fmla="*/ 26380 w 718620"/>
                  <a:gd name="connsiteY110" fmla="*/ 504 h 572063"/>
                  <a:gd name="connsiteX111" fmla="*/ 26380 w 718620"/>
                  <a:gd name="connsiteY111" fmla="*/ 504 h 572063"/>
                  <a:gd name="connsiteX112" fmla="*/ 43048 w 718620"/>
                  <a:gd name="connsiteY112" fmla="*/ 26221 h 572063"/>
                  <a:gd name="connsiteX113" fmla="*/ 43048 w 718620"/>
                  <a:gd name="connsiteY113" fmla="*/ 26221 h 572063"/>
                  <a:gd name="connsiteX114" fmla="*/ 23712 w 718620"/>
                  <a:gd name="connsiteY114" fmla="*/ 43366 h 572063"/>
                  <a:gd name="connsiteX115" fmla="*/ 23712 w 718620"/>
                  <a:gd name="connsiteY115" fmla="*/ 43366 h 572063"/>
                  <a:gd name="connsiteX116" fmla="*/ 17331 w 718620"/>
                  <a:gd name="connsiteY116" fmla="*/ 42985 h 57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718620" h="572063">
                    <a:moveTo>
                      <a:pt x="676746" y="559145"/>
                    </a:moveTo>
                    <a:cubicBezTo>
                      <a:pt x="671889" y="548096"/>
                      <a:pt x="676937" y="535332"/>
                      <a:pt x="687891" y="530189"/>
                    </a:cubicBezTo>
                    <a:lnTo>
                      <a:pt x="687891" y="530189"/>
                    </a:lnTo>
                    <a:cubicBezTo>
                      <a:pt x="698845" y="525331"/>
                      <a:pt x="711704" y="530284"/>
                      <a:pt x="716656" y="541333"/>
                    </a:cubicBezTo>
                    <a:lnTo>
                      <a:pt x="716656" y="541333"/>
                    </a:lnTo>
                    <a:cubicBezTo>
                      <a:pt x="721705" y="552287"/>
                      <a:pt x="716656" y="565146"/>
                      <a:pt x="705703" y="570099"/>
                    </a:cubicBezTo>
                    <a:lnTo>
                      <a:pt x="705703" y="570099"/>
                    </a:lnTo>
                    <a:cubicBezTo>
                      <a:pt x="703417" y="571051"/>
                      <a:pt x="701036" y="571813"/>
                      <a:pt x="698654" y="572004"/>
                    </a:cubicBezTo>
                    <a:lnTo>
                      <a:pt x="698654" y="572004"/>
                    </a:lnTo>
                    <a:cubicBezTo>
                      <a:pt x="689796" y="572671"/>
                      <a:pt x="680842" y="567718"/>
                      <a:pt x="676746" y="559145"/>
                    </a:cubicBezTo>
                    <a:close/>
                    <a:moveTo>
                      <a:pt x="635408" y="487327"/>
                    </a:moveTo>
                    <a:cubicBezTo>
                      <a:pt x="628455" y="477421"/>
                      <a:pt x="630741" y="463800"/>
                      <a:pt x="640742" y="456847"/>
                    </a:cubicBezTo>
                    <a:lnTo>
                      <a:pt x="640742" y="456847"/>
                    </a:lnTo>
                    <a:cubicBezTo>
                      <a:pt x="650648" y="449893"/>
                      <a:pt x="664173" y="452274"/>
                      <a:pt x="671222" y="462181"/>
                    </a:cubicBezTo>
                    <a:lnTo>
                      <a:pt x="671222" y="462181"/>
                    </a:lnTo>
                    <a:cubicBezTo>
                      <a:pt x="678175" y="472087"/>
                      <a:pt x="675890" y="485612"/>
                      <a:pt x="665983" y="492565"/>
                    </a:cubicBezTo>
                    <a:lnTo>
                      <a:pt x="665983" y="492565"/>
                    </a:lnTo>
                    <a:cubicBezTo>
                      <a:pt x="662650" y="494851"/>
                      <a:pt x="659030" y="495994"/>
                      <a:pt x="655315" y="496375"/>
                    </a:cubicBezTo>
                    <a:lnTo>
                      <a:pt x="655315" y="496375"/>
                    </a:lnTo>
                    <a:cubicBezTo>
                      <a:pt x="647600" y="497042"/>
                      <a:pt x="640171" y="493708"/>
                      <a:pt x="635408" y="487327"/>
                    </a:cubicBezTo>
                    <a:close/>
                    <a:moveTo>
                      <a:pt x="582449" y="421318"/>
                    </a:moveTo>
                    <a:cubicBezTo>
                      <a:pt x="574448" y="412365"/>
                      <a:pt x="575020" y="398554"/>
                      <a:pt x="583973" y="390553"/>
                    </a:cubicBezTo>
                    <a:lnTo>
                      <a:pt x="583973" y="390553"/>
                    </a:lnTo>
                    <a:cubicBezTo>
                      <a:pt x="592927" y="382361"/>
                      <a:pt x="606738" y="383123"/>
                      <a:pt x="614739" y="392077"/>
                    </a:cubicBezTo>
                    <a:lnTo>
                      <a:pt x="614739" y="392077"/>
                    </a:lnTo>
                    <a:cubicBezTo>
                      <a:pt x="622931" y="400935"/>
                      <a:pt x="622168" y="414841"/>
                      <a:pt x="613406" y="422842"/>
                    </a:cubicBezTo>
                    <a:lnTo>
                      <a:pt x="613406" y="422842"/>
                    </a:lnTo>
                    <a:cubicBezTo>
                      <a:pt x="609595" y="426271"/>
                      <a:pt x="605119" y="428081"/>
                      <a:pt x="600546" y="428557"/>
                    </a:cubicBezTo>
                    <a:lnTo>
                      <a:pt x="600546" y="428557"/>
                    </a:lnTo>
                    <a:cubicBezTo>
                      <a:pt x="594070" y="429129"/>
                      <a:pt x="587212" y="426652"/>
                      <a:pt x="582449" y="421318"/>
                    </a:cubicBezTo>
                    <a:close/>
                    <a:moveTo>
                      <a:pt x="522347" y="360835"/>
                    </a:moveTo>
                    <a:cubicBezTo>
                      <a:pt x="513298" y="352643"/>
                      <a:pt x="512822" y="338927"/>
                      <a:pt x="521108" y="330069"/>
                    </a:cubicBezTo>
                    <a:lnTo>
                      <a:pt x="521108" y="330069"/>
                    </a:lnTo>
                    <a:cubicBezTo>
                      <a:pt x="529300" y="321306"/>
                      <a:pt x="543111" y="320734"/>
                      <a:pt x="552065" y="328735"/>
                    </a:cubicBezTo>
                    <a:lnTo>
                      <a:pt x="552065" y="328735"/>
                    </a:lnTo>
                    <a:cubicBezTo>
                      <a:pt x="560827" y="336927"/>
                      <a:pt x="561399" y="350929"/>
                      <a:pt x="553112" y="359692"/>
                    </a:cubicBezTo>
                    <a:lnTo>
                      <a:pt x="553112" y="359692"/>
                    </a:lnTo>
                    <a:cubicBezTo>
                      <a:pt x="549302" y="363692"/>
                      <a:pt x="544254" y="366169"/>
                      <a:pt x="539015" y="366549"/>
                    </a:cubicBezTo>
                    <a:lnTo>
                      <a:pt x="539015" y="366549"/>
                    </a:lnTo>
                    <a:cubicBezTo>
                      <a:pt x="533205" y="367121"/>
                      <a:pt x="527109" y="365216"/>
                      <a:pt x="522347" y="360835"/>
                    </a:cubicBezTo>
                    <a:close/>
                    <a:moveTo>
                      <a:pt x="457386" y="304542"/>
                    </a:moveTo>
                    <a:cubicBezTo>
                      <a:pt x="447956" y="297017"/>
                      <a:pt x="446527" y="283396"/>
                      <a:pt x="454147" y="274062"/>
                    </a:cubicBezTo>
                    <a:lnTo>
                      <a:pt x="454147" y="274062"/>
                    </a:lnTo>
                    <a:cubicBezTo>
                      <a:pt x="461672" y="264537"/>
                      <a:pt x="475388" y="263203"/>
                      <a:pt x="484723" y="270633"/>
                    </a:cubicBezTo>
                    <a:lnTo>
                      <a:pt x="484723" y="270633"/>
                    </a:lnTo>
                    <a:cubicBezTo>
                      <a:pt x="494152" y="278443"/>
                      <a:pt x="495486" y="292159"/>
                      <a:pt x="487961" y="301494"/>
                    </a:cubicBezTo>
                    <a:lnTo>
                      <a:pt x="487961" y="301494"/>
                    </a:lnTo>
                    <a:cubicBezTo>
                      <a:pt x="483961" y="306161"/>
                      <a:pt x="478531" y="308828"/>
                      <a:pt x="472912" y="309304"/>
                    </a:cubicBezTo>
                    <a:lnTo>
                      <a:pt x="472912" y="309304"/>
                    </a:lnTo>
                    <a:cubicBezTo>
                      <a:pt x="467482" y="309876"/>
                      <a:pt x="461862" y="308352"/>
                      <a:pt x="457386" y="304542"/>
                    </a:cubicBezTo>
                    <a:close/>
                    <a:moveTo>
                      <a:pt x="388901" y="252249"/>
                    </a:moveTo>
                    <a:cubicBezTo>
                      <a:pt x="379090" y="245201"/>
                      <a:pt x="377090" y="231580"/>
                      <a:pt x="384139" y="221865"/>
                    </a:cubicBezTo>
                    <a:lnTo>
                      <a:pt x="384139" y="221865"/>
                    </a:lnTo>
                    <a:cubicBezTo>
                      <a:pt x="391187" y="212054"/>
                      <a:pt x="404808" y="210054"/>
                      <a:pt x="414619" y="217102"/>
                    </a:cubicBezTo>
                    <a:lnTo>
                      <a:pt x="414619" y="217102"/>
                    </a:lnTo>
                    <a:lnTo>
                      <a:pt x="414619" y="217102"/>
                    </a:lnTo>
                    <a:lnTo>
                      <a:pt x="414619" y="217102"/>
                    </a:lnTo>
                    <a:cubicBezTo>
                      <a:pt x="424429" y="224151"/>
                      <a:pt x="426430" y="237676"/>
                      <a:pt x="419381" y="247487"/>
                    </a:cubicBezTo>
                    <a:lnTo>
                      <a:pt x="419381" y="247487"/>
                    </a:lnTo>
                    <a:cubicBezTo>
                      <a:pt x="415380" y="252821"/>
                      <a:pt x="409570" y="256060"/>
                      <a:pt x="403474" y="256536"/>
                    </a:cubicBezTo>
                    <a:lnTo>
                      <a:pt x="403474" y="256536"/>
                    </a:lnTo>
                    <a:cubicBezTo>
                      <a:pt x="398331" y="256822"/>
                      <a:pt x="393378" y="255583"/>
                      <a:pt x="388901" y="252249"/>
                    </a:cubicBezTo>
                    <a:close/>
                    <a:moveTo>
                      <a:pt x="317940" y="203101"/>
                    </a:moveTo>
                    <a:cubicBezTo>
                      <a:pt x="307748" y="196528"/>
                      <a:pt x="305081" y="182907"/>
                      <a:pt x="311654" y="173002"/>
                    </a:cubicBezTo>
                    <a:lnTo>
                      <a:pt x="311654" y="173002"/>
                    </a:lnTo>
                    <a:cubicBezTo>
                      <a:pt x="318226" y="162810"/>
                      <a:pt x="331847" y="160143"/>
                      <a:pt x="342038" y="166715"/>
                    </a:cubicBezTo>
                    <a:lnTo>
                      <a:pt x="342038" y="166715"/>
                    </a:lnTo>
                    <a:cubicBezTo>
                      <a:pt x="352039" y="173287"/>
                      <a:pt x="354611" y="186908"/>
                      <a:pt x="348039" y="196814"/>
                    </a:cubicBezTo>
                    <a:lnTo>
                      <a:pt x="348039" y="196814"/>
                    </a:lnTo>
                    <a:cubicBezTo>
                      <a:pt x="344134" y="202624"/>
                      <a:pt x="338133" y="206244"/>
                      <a:pt x="331847" y="206720"/>
                    </a:cubicBezTo>
                    <a:lnTo>
                      <a:pt x="331847" y="206720"/>
                    </a:lnTo>
                    <a:cubicBezTo>
                      <a:pt x="326989" y="207101"/>
                      <a:pt x="322131" y="206053"/>
                      <a:pt x="317940" y="203101"/>
                    </a:cubicBezTo>
                    <a:close/>
                    <a:moveTo>
                      <a:pt x="244883" y="156999"/>
                    </a:moveTo>
                    <a:cubicBezTo>
                      <a:pt x="234501" y="150904"/>
                      <a:pt x="231167" y="137378"/>
                      <a:pt x="237263" y="126996"/>
                    </a:cubicBezTo>
                    <a:lnTo>
                      <a:pt x="237263" y="126996"/>
                    </a:lnTo>
                    <a:cubicBezTo>
                      <a:pt x="243645" y="116804"/>
                      <a:pt x="256885" y="113470"/>
                      <a:pt x="267267" y="119662"/>
                    </a:cubicBezTo>
                    <a:lnTo>
                      <a:pt x="267267" y="119662"/>
                    </a:lnTo>
                    <a:cubicBezTo>
                      <a:pt x="277649" y="125757"/>
                      <a:pt x="280983" y="139283"/>
                      <a:pt x="274697" y="149570"/>
                    </a:cubicBezTo>
                    <a:lnTo>
                      <a:pt x="274697" y="149570"/>
                    </a:lnTo>
                    <a:cubicBezTo>
                      <a:pt x="271077" y="155761"/>
                      <a:pt x="264600" y="159381"/>
                      <a:pt x="257837" y="159952"/>
                    </a:cubicBezTo>
                    <a:lnTo>
                      <a:pt x="257837" y="159952"/>
                    </a:lnTo>
                    <a:cubicBezTo>
                      <a:pt x="253551" y="160429"/>
                      <a:pt x="248788" y="159381"/>
                      <a:pt x="244883" y="156999"/>
                    </a:cubicBezTo>
                    <a:close/>
                    <a:moveTo>
                      <a:pt x="169922" y="113851"/>
                    </a:moveTo>
                    <a:cubicBezTo>
                      <a:pt x="159348" y="107946"/>
                      <a:pt x="155443" y="94706"/>
                      <a:pt x="161349" y="84133"/>
                    </a:cubicBezTo>
                    <a:lnTo>
                      <a:pt x="161349" y="84133"/>
                    </a:lnTo>
                    <a:cubicBezTo>
                      <a:pt x="166969" y="73561"/>
                      <a:pt x="180208" y="69846"/>
                      <a:pt x="190971" y="75465"/>
                    </a:cubicBezTo>
                    <a:lnTo>
                      <a:pt x="190971" y="75465"/>
                    </a:lnTo>
                    <a:cubicBezTo>
                      <a:pt x="201545" y="81466"/>
                      <a:pt x="205354" y="94611"/>
                      <a:pt x="199449" y="105279"/>
                    </a:cubicBezTo>
                    <a:lnTo>
                      <a:pt x="199449" y="105279"/>
                    </a:lnTo>
                    <a:cubicBezTo>
                      <a:pt x="195829" y="111851"/>
                      <a:pt x="189257" y="115947"/>
                      <a:pt x="182209" y="116518"/>
                    </a:cubicBezTo>
                    <a:lnTo>
                      <a:pt x="182209" y="116518"/>
                    </a:lnTo>
                    <a:cubicBezTo>
                      <a:pt x="178018" y="116899"/>
                      <a:pt x="173827" y="115852"/>
                      <a:pt x="169922" y="113851"/>
                    </a:cubicBezTo>
                    <a:close/>
                    <a:moveTo>
                      <a:pt x="93245" y="74227"/>
                    </a:moveTo>
                    <a:lnTo>
                      <a:pt x="93245" y="74227"/>
                    </a:lnTo>
                    <a:cubicBezTo>
                      <a:pt x="82482" y="68989"/>
                      <a:pt x="77910" y="56035"/>
                      <a:pt x="83148" y="45081"/>
                    </a:cubicBezTo>
                    <a:lnTo>
                      <a:pt x="83148" y="45081"/>
                    </a:lnTo>
                    <a:cubicBezTo>
                      <a:pt x="88388" y="34318"/>
                      <a:pt x="101246" y="29746"/>
                      <a:pt x="112200" y="34984"/>
                    </a:cubicBezTo>
                    <a:lnTo>
                      <a:pt x="112200" y="34984"/>
                    </a:lnTo>
                    <a:lnTo>
                      <a:pt x="112200" y="34984"/>
                    </a:lnTo>
                    <a:lnTo>
                      <a:pt x="112200" y="34984"/>
                    </a:lnTo>
                    <a:cubicBezTo>
                      <a:pt x="122963" y="40128"/>
                      <a:pt x="127440" y="53082"/>
                      <a:pt x="122297" y="64131"/>
                    </a:cubicBezTo>
                    <a:lnTo>
                      <a:pt x="122297" y="64131"/>
                    </a:lnTo>
                    <a:cubicBezTo>
                      <a:pt x="118772" y="71370"/>
                      <a:pt x="111914" y="75751"/>
                      <a:pt x="104580" y="76323"/>
                    </a:cubicBezTo>
                    <a:lnTo>
                      <a:pt x="104580" y="76323"/>
                    </a:lnTo>
                    <a:cubicBezTo>
                      <a:pt x="100675" y="76609"/>
                      <a:pt x="96864" y="76037"/>
                      <a:pt x="93245" y="74227"/>
                    </a:cubicBezTo>
                    <a:close/>
                    <a:moveTo>
                      <a:pt x="17331" y="42985"/>
                    </a:moveTo>
                    <a:cubicBezTo>
                      <a:pt x="5520" y="40509"/>
                      <a:pt x="-2005" y="29079"/>
                      <a:pt x="471" y="17363"/>
                    </a:cubicBezTo>
                    <a:lnTo>
                      <a:pt x="471" y="17363"/>
                    </a:lnTo>
                    <a:cubicBezTo>
                      <a:pt x="2948" y="5457"/>
                      <a:pt x="14569" y="-2068"/>
                      <a:pt x="26189" y="504"/>
                    </a:cubicBezTo>
                    <a:lnTo>
                      <a:pt x="26189" y="504"/>
                    </a:lnTo>
                    <a:cubicBezTo>
                      <a:pt x="26189" y="504"/>
                      <a:pt x="26189" y="504"/>
                      <a:pt x="26380" y="504"/>
                    </a:cubicBezTo>
                    <a:lnTo>
                      <a:pt x="26380" y="504"/>
                    </a:lnTo>
                    <a:cubicBezTo>
                      <a:pt x="37905" y="2885"/>
                      <a:pt x="45525" y="14410"/>
                      <a:pt x="43048" y="26221"/>
                    </a:cubicBezTo>
                    <a:lnTo>
                      <a:pt x="43048" y="26221"/>
                    </a:lnTo>
                    <a:cubicBezTo>
                      <a:pt x="41048" y="35746"/>
                      <a:pt x="33047" y="42604"/>
                      <a:pt x="23712" y="43366"/>
                    </a:cubicBezTo>
                    <a:lnTo>
                      <a:pt x="23712" y="43366"/>
                    </a:lnTo>
                    <a:cubicBezTo>
                      <a:pt x="21522" y="43462"/>
                      <a:pt x="19521" y="43366"/>
                      <a:pt x="17331" y="4298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9097600" y="5247092"/>
                <a:ext cx="321481" cy="999480"/>
              </a:xfrm>
              <a:custGeom>
                <a:avLst/>
                <a:gdLst>
                  <a:gd name="connsiteX0" fmla="*/ 5346 w 321481"/>
                  <a:gd name="connsiteY0" fmla="*/ 991973 h 999480"/>
                  <a:gd name="connsiteX1" fmla="*/ 7537 w 321481"/>
                  <a:gd name="connsiteY1" fmla="*/ 961112 h 999480"/>
                  <a:gd name="connsiteX2" fmla="*/ 7727 w 321481"/>
                  <a:gd name="connsiteY2" fmla="*/ 961112 h 999480"/>
                  <a:gd name="connsiteX3" fmla="*/ 38303 w 321481"/>
                  <a:gd name="connsiteY3" fmla="*/ 963303 h 999480"/>
                  <a:gd name="connsiteX4" fmla="*/ 38303 w 321481"/>
                  <a:gd name="connsiteY4" fmla="*/ 963303 h 999480"/>
                  <a:gd name="connsiteX5" fmla="*/ 36016 w 321481"/>
                  <a:gd name="connsiteY5" fmla="*/ 994164 h 999480"/>
                  <a:gd name="connsiteX6" fmla="*/ 36016 w 321481"/>
                  <a:gd name="connsiteY6" fmla="*/ 994164 h 999480"/>
                  <a:gd name="connsiteX7" fmla="*/ 36016 w 321481"/>
                  <a:gd name="connsiteY7" fmla="*/ 994164 h 999480"/>
                  <a:gd name="connsiteX8" fmla="*/ 36016 w 321481"/>
                  <a:gd name="connsiteY8" fmla="*/ 994164 h 999480"/>
                  <a:gd name="connsiteX9" fmla="*/ 23539 w 321481"/>
                  <a:gd name="connsiteY9" fmla="*/ 999403 h 999480"/>
                  <a:gd name="connsiteX10" fmla="*/ 23539 w 321481"/>
                  <a:gd name="connsiteY10" fmla="*/ 999403 h 999480"/>
                  <a:gd name="connsiteX11" fmla="*/ 5346 w 321481"/>
                  <a:gd name="connsiteY11" fmla="*/ 991973 h 999480"/>
                  <a:gd name="connsiteX12" fmla="*/ 69925 w 321481"/>
                  <a:gd name="connsiteY12" fmla="*/ 933490 h 999480"/>
                  <a:gd name="connsiteX13" fmla="*/ 69259 w 321481"/>
                  <a:gd name="connsiteY13" fmla="*/ 902438 h 999480"/>
                  <a:gd name="connsiteX14" fmla="*/ 69259 w 321481"/>
                  <a:gd name="connsiteY14" fmla="*/ 902438 h 999480"/>
                  <a:gd name="connsiteX15" fmla="*/ 100025 w 321481"/>
                  <a:gd name="connsiteY15" fmla="*/ 901867 h 999480"/>
                  <a:gd name="connsiteX16" fmla="*/ 100025 w 321481"/>
                  <a:gd name="connsiteY16" fmla="*/ 901867 h 999480"/>
                  <a:gd name="connsiteX17" fmla="*/ 100977 w 321481"/>
                  <a:gd name="connsiteY17" fmla="*/ 932823 h 999480"/>
                  <a:gd name="connsiteX18" fmla="*/ 100977 w 321481"/>
                  <a:gd name="connsiteY18" fmla="*/ 932823 h 999480"/>
                  <a:gd name="connsiteX19" fmla="*/ 86880 w 321481"/>
                  <a:gd name="connsiteY19" fmla="*/ 939491 h 999480"/>
                  <a:gd name="connsiteX20" fmla="*/ 86880 w 321481"/>
                  <a:gd name="connsiteY20" fmla="*/ 939491 h 999480"/>
                  <a:gd name="connsiteX21" fmla="*/ 69925 w 321481"/>
                  <a:gd name="connsiteY21" fmla="*/ 933490 h 999480"/>
                  <a:gd name="connsiteX22" fmla="*/ 128600 w 321481"/>
                  <a:gd name="connsiteY22" fmla="*/ 869005 h 999480"/>
                  <a:gd name="connsiteX23" fmla="*/ 124694 w 321481"/>
                  <a:gd name="connsiteY23" fmla="*/ 838240 h 999480"/>
                  <a:gd name="connsiteX24" fmla="*/ 124694 w 321481"/>
                  <a:gd name="connsiteY24" fmla="*/ 838240 h 999480"/>
                  <a:gd name="connsiteX25" fmla="*/ 155270 w 321481"/>
                  <a:gd name="connsiteY25" fmla="*/ 834334 h 999480"/>
                  <a:gd name="connsiteX26" fmla="*/ 155270 w 321481"/>
                  <a:gd name="connsiteY26" fmla="*/ 834334 h 999480"/>
                  <a:gd name="connsiteX27" fmla="*/ 159175 w 321481"/>
                  <a:gd name="connsiteY27" fmla="*/ 864910 h 999480"/>
                  <a:gd name="connsiteX28" fmla="*/ 159175 w 321481"/>
                  <a:gd name="connsiteY28" fmla="*/ 864910 h 999480"/>
                  <a:gd name="connsiteX29" fmla="*/ 159365 w 321481"/>
                  <a:gd name="connsiteY29" fmla="*/ 864910 h 999480"/>
                  <a:gd name="connsiteX30" fmla="*/ 159365 w 321481"/>
                  <a:gd name="connsiteY30" fmla="*/ 864910 h 999480"/>
                  <a:gd name="connsiteX31" fmla="*/ 143935 w 321481"/>
                  <a:gd name="connsiteY31" fmla="*/ 873387 h 999480"/>
                  <a:gd name="connsiteX32" fmla="*/ 143935 w 321481"/>
                  <a:gd name="connsiteY32" fmla="*/ 873387 h 999480"/>
                  <a:gd name="connsiteX33" fmla="*/ 128600 w 321481"/>
                  <a:gd name="connsiteY33" fmla="*/ 869005 h 999480"/>
                  <a:gd name="connsiteX34" fmla="*/ 179940 w 321481"/>
                  <a:gd name="connsiteY34" fmla="*/ 798330 h 999480"/>
                  <a:gd name="connsiteX35" fmla="*/ 172605 w 321481"/>
                  <a:gd name="connsiteY35" fmla="*/ 768517 h 999480"/>
                  <a:gd name="connsiteX36" fmla="*/ 172605 w 321481"/>
                  <a:gd name="connsiteY36" fmla="*/ 768517 h 999480"/>
                  <a:gd name="connsiteX37" fmla="*/ 202419 w 321481"/>
                  <a:gd name="connsiteY37" fmla="*/ 760897 h 999480"/>
                  <a:gd name="connsiteX38" fmla="*/ 202419 w 321481"/>
                  <a:gd name="connsiteY38" fmla="*/ 760897 h 999480"/>
                  <a:gd name="connsiteX39" fmla="*/ 209753 w 321481"/>
                  <a:gd name="connsiteY39" fmla="*/ 790900 h 999480"/>
                  <a:gd name="connsiteX40" fmla="*/ 209753 w 321481"/>
                  <a:gd name="connsiteY40" fmla="*/ 790900 h 999480"/>
                  <a:gd name="connsiteX41" fmla="*/ 209753 w 321481"/>
                  <a:gd name="connsiteY41" fmla="*/ 790900 h 999480"/>
                  <a:gd name="connsiteX42" fmla="*/ 209753 w 321481"/>
                  <a:gd name="connsiteY42" fmla="*/ 790900 h 999480"/>
                  <a:gd name="connsiteX43" fmla="*/ 192894 w 321481"/>
                  <a:gd name="connsiteY43" fmla="*/ 801283 h 999480"/>
                  <a:gd name="connsiteX44" fmla="*/ 192894 w 321481"/>
                  <a:gd name="connsiteY44" fmla="*/ 801283 h 999480"/>
                  <a:gd name="connsiteX45" fmla="*/ 179940 w 321481"/>
                  <a:gd name="connsiteY45" fmla="*/ 798330 h 999480"/>
                  <a:gd name="connsiteX46" fmla="*/ 222802 w 321481"/>
                  <a:gd name="connsiteY46" fmla="*/ 722606 h 999480"/>
                  <a:gd name="connsiteX47" fmla="*/ 211848 w 321481"/>
                  <a:gd name="connsiteY47" fmla="*/ 693746 h 999480"/>
                  <a:gd name="connsiteX48" fmla="*/ 211848 w 321481"/>
                  <a:gd name="connsiteY48" fmla="*/ 693746 h 999480"/>
                  <a:gd name="connsiteX49" fmla="*/ 240804 w 321481"/>
                  <a:gd name="connsiteY49" fmla="*/ 682887 h 999480"/>
                  <a:gd name="connsiteX50" fmla="*/ 240804 w 321481"/>
                  <a:gd name="connsiteY50" fmla="*/ 682887 h 999480"/>
                  <a:gd name="connsiteX51" fmla="*/ 251567 w 321481"/>
                  <a:gd name="connsiteY51" fmla="*/ 711747 h 999480"/>
                  <a:gd name="connsiteX52" fmla="*/ 251567 w 321481"/>
                  <a:gd name="connsiteY52" fmla="*/ 711747 h 999480"/>
                  <a:gd name="connsiteX53" fmla="*/ 233375 w 321481"/>
                  <a:gd name="connsiteY53" fmla="*/ 724416 h 999480"/>
                  <a:gd name="connsiteX54" fmla="*/ 233375 w 321481"/>
                  <a:gd name="connsiteY54" fmla="*/ 724416 h 999480"/>
                  <a:gd name="connsiteX55" fmla="*/ 222802 w 321481"/>
                  <a:gd name="connsiteY55" fmla="*/ 722606 h 999480"/>
                  <a:gd name="connsiteX56" fmla="*/ 256425 w 321481"/>
                  <a:gd name="connsiteY56" fmla="*/ 641930 h 999480"/>
                  <a:gd name="connsiteX57" fmla="*/ 242328 w 321481"/>
                  <a:gd name="connsiteY57" fmla="*/ 614783 h 999480"/>
                  <a:gd name="connsiteX58" fmla="*/ 242328 w 321481"/>
                  <a:gd name="connsiteY58" fmla="*/ 614783 h 999480"/>
                  <a:gd name="connsiteX59" fmla="*/ 269570 w 321481"/>
                  <a:gd name="connsiteY59" fmla="*/ 600591 h 999480"/>
                  <a:gd name="connsiteX60" fmla="*/ 269570 w 321481"/>
                  <a:gd name="connsiteY60" fmla="*/ 600591 h 999480"/>
                  <a:gd name="connsiteX61" fmla="*/ 283666 w 321481"/>
                  <a:gd name="connsiteY61" fmla="*/ 627832 h 999480"/>
                  <a:gd name="connsiteX62" fmla="*/ 283666 w 321481"/>
                  <a:gd name="connsiteY62" fmla="*/ 627832 h 999480"/>
                  <a:gd name="connsiteX63" fmla="*/ 264902 w 321481"/>
                  <a:gd name="connsiteY63" fmla="*/ 643073 h 999480"/>
                  <a:gd name="connsiteX64" fmla="*/ 264902 w 321481"/>
                  <a:gd name="connsiteY64" fmla="*/ 643073 h 999480"/>
                  <a:gd name="connsiteX65" fmla="*/ 256425 w 321481"/>
                  <a:gd name="connsiteY65" fmla="*/ 641930 h 999480"/>
                  <a:gd name="connsiteX66" fmla="*/ 280428 w 321481"/>
                  <a:gd name="connsiteY66" fmla="*/ 558109 h 999480"/>
                  <a:gd name="connsiteX67" fmla="*/ 263093 w 321481"/>
                  <a:gd name="connsiteY67" fmla="*/ 532582 h 999480"/>
                  <a:gd name="connsiteX68" fmla="*/ 263093 w 321481"/>
                  <a:gd name="connsiteY68" fmla="*/ 532582 h 999480"/>
                  <a:gd name="connsiteX69" fmla="*/ 288620 w 321481"/>
                  <a:gd name="connsiteY69" fmla="*/ 515437 h 999480"/>
                  <a:gd name="connsiteX70" fmla="*/ 288620 w 321481"/>
                  <a:gd name="connsiteY70" fmla="*/ 515437 h 999480"/>
                  <a:gd name="connsiteX71" fmla="*/ 305860 w 321481"/>
                  <a:gd name="connsiteY71" fmla="*/ 541060 h 999480"/>
                  <a:gd name="connsiteX72" fmla="*/ 305860 w 321481"/>
                  <a:gd name="connsiteY72" fmla="*/ 541060 h 999480"/>
                  <a:gd name="connsiteX73" fmla="*/ 305860 w 321481"/>
                  <a:gd name="connsiteY73" fmla="*/ 541060 h 999480"/>
                  <a:gd name="connsiteX74" fmla="*/ 305860 w 321481"/>
                  <a:gd name="connsiteY74" fmla="*/ 541060 h 999480"/>
                  <a:gd name="connsiteX75" fmla="*/ 286334 w 321481"/>
                  <a:gd name="connsiteY75" fmla="*/ 558491 h 999480"/>
                  <a:gd name="connsiteX76" fmla="*/ 286334 w 321481"/>
                  <a:gd name="connsiteY76" fmla="*/ 558491 h 999480"/>
                  <a:gd name="connsiteX77" fmla="*/ 280428 w 321481"/>
                  <a:gd name="connsiteY77" fmla="*/ 558109 h 999480"/>
                  <a:gd name="connsiteX78" fmla="*/ 294620 w 321481"/>
                  <a:gd name="connsiteY78" fmla="*/ 472289 h 999480"/>
                  <a:gd name="connsiteX79" fmla="*/ 274904 w 321481"/>
                  <a:gd name="connsiteY79" fmla="*/ 448762 h 999480"/>
                  <a:gd name="connsiteX80" fmla="*/ 274904 w 321481"/>
                  <a:gd name="connsiteY80" fmla="*/ 448762 h 999480"/>
                  <a:gd name="connsiteX81" fmla="*/ 298335 w 321481"/>
                  <a:gd name="connsiteY81" fmla="*/ 428855 h 999480"/>
                  <a:gd name="connsiteX82" fmla="*/ 298335 w 321481"/>
                  <a:gd name="connsiteY82" fmla="*/ 428855 h 999480"/>
                  <a:gd name="connsiteX83" fmla="*/ 318242 w 321481"/>
                  <a:gd name="connsiteY83" fmla="*/ 452287 h 999480"/>
                  <a:gd name="connsiteX84" fmla="*/ 318242 w 321481"/>
                  <a:gd name="connsiteY84" fmla="*/ 452287 h 999480"/>
                  <a:gd name="connsiteX85" fmla="*/ 298240 w 321481"/>
                  <a:gd name="connsiteY85" fmla="*/ 472099 h 999480"/>
                  <a:gd name="connsiteX86" fmla="*/ 298240 w 321481"/>
                  <a:gd name="connsiteY86" fmla="*/ 472099 h 999480"/>
                  <a:gd name="connsiteX87" fmla="*/ 294620 w 321481"/>
                  <a:gd name="connsiteY87" fmla="*/ 472289 h 999480"/>
                  <a:gd name="connsiteX88" fmla="*/ 299859 w 321481"/>
                  <a:gd name="connsiteY88" fmla="*/ 385135 h 999480"/>
                  <a:gd name="connsiteX89" fmla="*/ 277761 w 321481"/>
                  <a:gd name="connsiteY89" fmla="*/ 363609 h 999480"/>
                  <a:gd name="connsiteX90" fmla="*/ 277761 w 321481"/>
                  <a:gd name="connsiteY90" fmla="*/ 363609 h 999480"/>
                  <a:gd name="connsiteX91" fmla="*/ 299288 w 321481"/>
                  <a:gd name="connsiteY91" fmla="*/ 341701 h 999480"/>
                  <a:gd name="connsiteX92" fmla="*/ 299288 w 321481"/>
                  <a:gd name="connsiteY92" fmla="*/ 341701 h 999480"/>
                  <a:gd name="connsiteX93" fmla="*/ 321481 w 321481"/>
                  <a:gd name="connsiteY93" fmla="*/ 362942 h 999480"/>
                  <a:gd name="connsiteX94" fmla="*/ 321481 w 321481"/>
                  <a:gd name="connsiteY94" fmla="*/ 362942 h 999480"/>
                  <a:gd name="connsiteX95" fmla="*/ 321481 w 321481"/>
                  <a:gd name="connsiteY95" fmla="*/ 362942 h 999480"/>
                  <a:gd name="connsiteX96" fmla="*/ 321481 w 321481"/>
                  <a:gd name="connsiteY96" fmla="*/ 362942 h 999480"/>
                  <a:gd name="connsiteX97" fmla="*/ 301479 w 321481"/>
                  <a:gd name="connsiteY97" fmla="*/ 384945 h 999480"/>
                  <a:gd name="connsiteX98" fmla="*/ 301479 w 321481"/>
                  <a:gd name="connsiteY98" fmla="*/ 384945 h 999480"/>
                  <a:gd name="connsiteX99" fmla="*/ 299859 w 321481"/>
                  <a:gd name="connsiteY99" fmla="*/ 385135 h 999480"/>
                  <a:gd name="connsiteX100" fmla="*/ 272713 w 321481"/>
                  <a:gd name="connsiteY100" fmla="*/ 278646 h 999480"/>
                  <a:gd name="connsiteX101" fmla="*/ 292049 w 321481"/>
                  <a:gd name="connsiteY101" fmla="*/ 254738 h 999480"/>
                  <a:gd name="connsiteX102" fmla="*/ 292049 w 321481"/>
                  <a:gd name="connsiteY102" fmla="*/ 254738 h 999480"/>
                  <a:gd name="connsiteX103" fmla="*/ 316052 w 321481"/>
                  <a:gd name="connsiteY103" fmla="*/ 274169 h 999480"/>
                  <a:gd name="connsiteX104" fmla="*/ 316052 w 321481"/>
                  <a:gd name="connsiteY104" fmla="*/ 274169 h 999480"/>
                  <a:gd name="connsiteX105" fmla="*/ 296621 w 321481"/>
                  <a:gd name="connsiteY105" fmla="*/ 297887 h 999480"/>
                  <a:gd name="connsiteX106" fmla="*/ 296621 w 321481"/>
                  <a:gd name="connsiteY106" fmla="*/ 297887 h 999480"/>
                  <a:gd name="connsiteX107" fmla="*/ 296240 w 321481"/>
                  <a:gd name="connsiteY107" fmla="*/ 297981 h 999480"/>
                  <a:gd name="connsiteX108" fmla="*/ 296240 w 321481"/>
                  <a:gd name="connsiteY108" fmla="*/ 297981 h 999480"/>
                  <a:gd name="connsiteX109" fmla="*/ 272713 w 321481"/>
                  <a:gd name="connsiteY109" fmla="*/ 278646 h 999480"/>
                  <a:gd name="connsiteX110" fmla="*/ 260045 w 321481"/>
                  <a:gd name="connsiteY110" fmla="*/ 194254 h 999480"/>
                  <a:gd name="connsiteX111" fmla="*/ 260045 w 321481"/>
                  <a:gd name="connsiteY111" fmla="*/ 194254 h 999480"/>
                  <a:gd name="connsiteX112" fmla="*/ 277380 w 321481"/>
                  <a:gd name="connsiteY112" fmla="*/ 168727 h 999480"/>
                  <a:gd name="connsiteX113" fmla="*/ 277380 w 321481"/>
                  <a:gd name="connsiteY113" fmla="*/ 168727 h 999480"/>
                  <a:gd name="connsiteX114" fmla="*/ 302907 w 321481"/>
                  <a:gd name="connsiteY114" fmla="*/ 185968 h 999480"/>
                  <a:gd name="connsiteX115" fmla="*/ 302907 w 321481"/>
                  <a:gd name="connsiteY115" fmla="*/ 185968 h 999480"/>
                  <a:gd name="connsiteX116" fmla="*/ 285572 w 321481"/>
                  <a:gd name="connsiteY116" fmla="*/ 211590 h 999480"/>
                  <a:gd name="connsiteX117" fmla="*/ 285572 w 321481"/>
                  <a:gd name="connsiteY117" fmla="*/ 211590 h 999480"/>
                  <a:gd name="connsiteX118" fmla="*/ 283381 w 321481"/>
                  <a:gd name="connsiteY118" fmla="*/ 211685 h 999480"/>
                  <a:gd name="connsiteX119" fmla="*/ 283381 w 321481"/>
                  <a:gd name="connsiteY119" fmla="*/ 211685 h 999480"/>
                  <a:gd name="connsiteX120" fmla="*/ 260045 w 321481"/>
                  <a:gd name="connsiteY120" fmla="*/ 194254 h 999480"/>
                  <a:gd name="connsiteX121" fmla="*/ 240804 w 321481"/>
                  <a:gd name="connsiteY121" fmla="*/ 110720 h 999480"/>
                  <a:gd name="connsiteX122" fmla="*/ 256235 w 321481"/>
                  <a:gd name="connsiteY122" fmla="*/ 84050 h 999480"/>
                  <a:gd name="connsiteX123" fmla="*/ 256235 w 321481"/>
                  <a:gd name="connsiteY123" fmla="*/ 84050 h 999480"/>
                  <a:gd name="connsiteX124" fmla="*/ 282905 w 321481"/>
                  <a:gd name="connsiteY124" fmla="*/ 99290 h 999480"/>
                  <a:gd name="connsiteX125" fmla="*/ 282905 w 321481"/>
                  <a:gd name="connsiteY125" fmla="*/ 99290 h 999480"/>
                  <a:gd name="connsiteX126" fmla="*/ 267760 w 321481"/>
                  <a:gd name="connsiteY126" fmla="*/ 126246 h 999480"/>
                  <a:gd name="connsiteX127" fmla="*/ 267760 w 321481"/>
                  <a:gd name="connsiteY127" fmla="*/ 126246 h 999480"/>
                  <a:gd name="connsiteX128" fmla="*/ 263569 w 321481"/>
                  <a:gd name="connsiteY128" fmla="*/ 126817 h 999480"/>
                  <a:gd name="connsiteX129" fmla="*/ 263569 w 321481"/>
                  <a:gd name="connsiteY129" fmla="*/ 126817 h 999480"/>
                  <a:gd name="connsiteX130" fmla="*/ 240804 w 321481"/>
                  <a:gd name="connsiteY130" fmla="*/ 110720 h 999480"/>
                  <a:gd name="connsiteX131" fmla="*/ 215182 w 321481"/>
                  <a:gd name="connsiteY131" fmla="*/ 28900 h 999480"/>
                  <a:gd name="connsiteX132" fmla="*/ 215372 w 321481"/>
                  <a:gd name="connsiteY132" fmla="*/ 28805 h 999480"/>
                  <a:gd name="connsiteX133" fmla="*/ 228803 w 321481"/>
                  <a:gd name="connsiteY133" fmla="*/ 1278 h 999480"/>
                  <a:gd name="connsiteX134" fmla="*/ 228803 w 321481"/>
                  <a:gd name="connsiteY134" fmla="*/ 1278 h 999480"/>
                  <a:gd name="connsiteX135" fmla="*/ 256711 w 321481"/>
                  <a:gd name="connsiteY135" fmla="*/ 14613 h 999480"/>
                  <a:gd name="connsiteX136" fmla="*/ 256711 w 321481"/>
                  <a:gd name="connsiteY136" fmla="*/ 14613 h 999480"/>
                  <a:gd name="connsiteX137" fmla="*/ 256711 w 321481"/>
                  <a:gd name="connsiteY137" fmla="*/ 14803 h 999480"/>
                  <a:gd name="connsiteX138" fmla="*/ 256711 w 321481"/>
                  <a:gd name="connsiteY138" fmla="*/ 14803 h 999480"/>
                  <a:gd name="connsiteX139" fmla="*/ 243090 w 321481"/>
                  <a:gd name="connsiteY139" fmla="*/ 42426 h 999480"/>
                  <a:gd name="connsiteX140" fmla="*/ 243090 w 321481"/>
                  <a:gd name="connsiteY140" fmla="*/ 42426 h 999480"/>
                  <a:gd name="connsiteX141" fmla="*/ 237947 w 321481"/>
                  <a:gd name="connsiteY141" fmla="*/ 43569 h 999480"/>
                  <a:gd name="connsiteX142" fmla="*/ 237947 w 321481"/>
                  <a:gd name="connsiteY142" fmla="*/ 43569 h 999480"/>
                  <a:gd name="connsiteX143" fmla="*/ 215182 w 321481"/>
                  <a:gd name="connsiteY143" fmla="*/ 28900 h 99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1481" h="999480">
                    <a:moveTo>
                      <a:pt x="5346" y="991973"/>
                    </a:moveTo>
                    <a:cubicBezTo>
                      <a:pt x="-2464" y="982829"/>
                      <a:pt x="-1702" y="968922"/>
                      <a:pt x="7537" y="961112"/>
                    </a:cubicBezTo>
                    <a:lnTo>
                      <a:pt x="7727" y="961112"/>
                    </a:lnTo>
                    <a:cubicBezTo>
                      <a:pt x="16681" y="953302"/>
                      <a:pt x="30588" y="954350"/>
                      <a:pt x="38303" y="963303"/>
                    </a:cubicBezTo>
                    <a:lnTo>
                      <a:pt x="38303" y="963303"/>
                    </a:lnTo>
                    <a:cubicBezTo>
                      <a:pt x="46018" y="972542"/>
                      <a:pt x="45065" y="986449"/>
                      <a:pt x="36016" y="994164"/>
                    </a:cubicBezTo>
                    <a:lnTo>
                      <a:pt x="36016" y="994164"/>
                    </a:lnTo>
                    <a:lnTo>
                      <a:pt x="36016" y="994164"/>
                    </a:lnTo>
                    <a:lnTo>
                      <a:pt x="36016" y="994164"/>
                    </a:lnTo>
                    <a:cubicBezTo>
                      <a:pt x="32302" y="997403"/>
                      <a:pt x="27920" y="999022"/>
                      <a:pt x="23539" y="999403"/>
                    </a:cubicBezTo>
                    <a:lnTo>
                      <a:pt x="23539" y="999403"/>
                    </a:lnTo>
                    <a:cubicBezTo>
                      <a:pt x="16966" y="999974"/>
                      <a:pt x="10013" y="997403"/>
                      <a:pt x="5346" y="991973"/>
                    </a:cubicBezTo>
                    <a:close/>
                    <a:moveTo>
                      <a:pt x="69925" y="933490"/>
                    </a:moveTo>
                    <a:cubicBezTo>
                      <a:pt x="61353" y="925012"/>
                      <a:pt x="61067" y="911296"/>
                      <a:pt x="69259" y="902438"/>
                    </a:cubicBezTo>
                    <a:lnTo>
                      <a:pt x="69259" y="902438"/>
                    </a:lnTo>
                    <a:cubicBezTo>
                      <a:pt x="77736" y="893865"/>
                      <a:pt x="91547" y="893580"/>
                      <a:pt x="100025" y="901867"/>
                    </a:cubicBezTo>
                    <a:lnTo>
                      <a:pt x="100025" y="901867"/>
                    </a:lnTo>
                    <a:cubicBezTo>
                      <a:pt x="108883" y="910249"/>
                      <a:pt x="109074" y="924060"/>
                      <a:pt x="100977" y="932823"/>
                    </a:cubicBezTo>
                    <a:lnTo>
                      <a:pt x="100977" y="932823"/>
                    </a:lnTo>
                    <a:cubicBezTo>
                      <a:pt x="96977" y="936633"/>
                      <a:pt x="92119" y="939014"/>
                      <a:pt x="86880" y="939491"/>
                    </a:cubicBezTo>
                    <a:lnTo>
                      <a:pt x="86880" y="939491"/>
                    </a:lnTo>
                    <a:cubicBezTo>
                      <a:pt x="81070" y="940062"/>
                      <a:pt x="74688" y="937966"/>
                      <a:pt x="69925" y="933490"/>
                    </a:cubicBezTo>
                    <a:close/>
                    <a:moveTo>
                      <a:pt x="128600" y="869005"/>
                    </a:moveTo>
                    <a:cubicBezTo>
                      <a:pt x="119075" y="861576"/>
                      <a:pt x="117456" y="847860"/>
                      <a:pt x="124694" y="838240"/>
                    </a:cubicBezTo>
                    <a:lnTo>
                      <a:pt x="124694" y="838240"/>
                    </a:lnTo>
                    <a:cubicBezTo>
                      <a:pt x="131933" y="828905"/>
                      <a:pt x="145840" y="827000"/>
                      <a:pt x="155270" y="834334"/>
                    </a:cubicBezTo>
                    <a:lnTo>
                      <a:pt x="155270" y="834334"/>
                    </a:lnTo>
                    <a:cubicBezTo>
                      <a:pt x="164890" y="841669"/>
                      <a:pt x="166700" y="855289"/>
                      <a:pt x="159175" y="864910"/>
                    </a:cubicBezTo>
                    <a:lnTo>
                      <a:pt x="159175" y="864910"/>
                    </a:lnTo>
                    <a:cubicBezTo>
                      <a:pt x="159175" y="864910"/>
                      <a:pt x="159175" y="864910"/>
                      <a:pt x="159365" y="864910"/>
                    </a:cubicBezTo>
                    <a:lnTo>
                      <a:pt x="159365" y="864910"/>
                    </a:lnTo>
                    <a:cubicBezTo>
                      <a:pt x="155460" y="870053"/>
                      <a:pt x="149745" y="872911"/>
                      <a:pt x="143935" y="873387"/>
                    </a:cubicBezTo>
                    <a:lnTo>
                      <a:pt x="143935" y="873387"/>
                    </a:lnTo>
                    <a:cubicBezTo>
                      <a:pt x="138696" y="873863"/>
                      <a:pt x="132981" y="872339"/>
                      <a:pt x="128600" y="869005"/>
                    </a:cubicBezTo>
                    <a:close/>
                    <a:moveTo>
                      <a:pt x="179940" y="798330"/>
                    </a:moveTo>
                    <a:cubicBezTo>
                      <a:pt x="169557" y="792234"/>
                      <a:pt x="166224" y="778708"/>
                      <a:pt x="172605" y="768517"/>
                    </a:cubicBezTo>
                    <a:lnTo>
                      <a:pt x="172605" y="768517"/>
                    </a:lnTo>
                    <a:cubicBezTo>
                      <a:pt x="178797" y="758134"/>
                      <a:pt x="191941" y="754896"/>
                      <a:pt x="202419" y="760897"/>
                    </a:cubicBezTo>
                    <a:lnTo>
                      <a:pt x="202419" y="760897"/>
                    </a:lnTo>
                    <a:cubicBezTo>
                      <a:pt x="212800" y="767278"/>
                      <a:pt x="216135" y="780614"/>
                      <a:pt x="209753" y="790900"/>
                    </a:cubicBezTo>
                    <a:lnTo>
                      <a:pt x="209753" y="790900"/>
                    </a:lnTo>
                    <a:lnTo>
                      <a:pt x="209753" y="790900"/>
                    </a:lnTo>
                    <a:lnTo>
                      <a:pt x="209753" y="790900"/>
                    </a:lnTo>
                    <a:cubicBezTo>
                      <a:pt x="206133" y="797092"/>
                      <a:pt x="199656" y="800807"/>
                      <a:pt x="192894" y="801283"/>
                    </a:cubicBezTo>
                    <a:lnTo>
                      <a:pt x="192894" y="801283"/>
                    </a:lnTo>
                    <a:cubicBezTo>
                      <a:pt x="188512" y="801759"/>
                      <a:pt x="183940" y="800902"/>
                      <a:pt x="179940" y="798330"/>
                    </a:cubicBezTo>
                    <a:close/>
                    <a:moveTo>
                      <a:pt x="222802" y="722606"/>
                    </a:moveTo>
                    <a:cubicBezTo>
                      <a:pt x="211848" y="717558"/>
                      <a:pt x="206800" y="704699"/>
                      <a:pt x="211848" y="693746"/>
                    </a:cubicBezTo>
                    <a:lnTo>
                      <a:pt x="211848" y="693746"/>
                    </a:lnTo>
                    <a:cubicBezTo>
                      <a:pt x="216801" y="682792"/>
                      <a:pt x="229755" y="677744"/>
                      <a:pt x="240804" y="682887"/>
                    </a:cubicBezTo>
                    <a:lnTo>
                      <a:pt x="240804" y="682887"/>
                    </a:lnTo>
                    <a:cubicBezTo>
                      <a:pt x="251758" y="687650"/>
                      <a:pt x="256616" y="700603"/>
                      <a:pt x="251567" y="711747"/>
                    </a:cubicBezTo>
                    <a:lnTo>
                      <a:pt x="251567" y="711747"/>
                    </a:lnTo>
                    <a:cubicBezTo>
                      <a:pt x="248329" y="718987"/>
                      <a:pt x="241185" y="723749"/>
                      <a:pt x="233375" y="724416"/>
                    </a:cubicBezTo>
                    <a:lnTo>
                      <a:pt x="233375" y="724416"/>
                    </a:lnTo>
                    <a:cubicBezTo>
                      <a:pt x="229946" y="724702"/>
                      <a:pt x="226231" y="724225"/>
                      <a:pt x="222802" y="722606"/>
                    </a:cubicBezTo>
                    <a:close/>
                    <a:moveTo>
                      <a:pt x="256425" y="641930"/>
                    </a:moveTo>
                    <a:cubicBezTo>
                      <a:pt x="244995" y="638405"/>
                      <a:pt x="238423" y="626213"/>
                      <a:pt x="242328" y="614783"/>
                    </a:cubicBezTo>
                    <a:lnTo>
                      <a:pt x="242328" y="614783"/>
                    </a:lnTo>
                    <a:cubicBezTo>
                      <a:pt x="245948" y="603353"/>
                      <a:pt x="258044" y="596876"/>
                      <a:pt x="269570" y="600591"/>
                    </a:cubicBezTo>
                    <a:lnTo>
                      <a:pt x="269570" y="600591"/>
                    </a:lnTo>
                    <a:cubicBezTo>
                      <a:pt x="281095" y="604210"/>
                      <a:pt x="287381" y="616403"/>
                      <a:pt x="283666" y="627832"/>
                    </a:cubicBezTo>
                    <a:lnTo>
                      <a:pt x="283666" y="627832"/>
                    </a:lnTo>
                    <a:cubicBezTo>
                      <a:pt x="281000" y="636596"/>
                      <a:pt x="273380" y="642310"/>
                      <a:pt x="264902" y="643073"/>
                    </a:cubicBezTo>
                    <a:lnTo>
                      <a:pt x="264902" y="643073"/>
                    </a:lnTo>
                    <a:cubicBezTo>
                      <a:pt x="262045" y="643263"/>
                      <a:pt x="259092" y="643073"/>
                      <a:pt x="256425" y="641930"/>
                    </a:cubicBezTo>
                    <a:close/>
                    <a:moveTo>
                      <a:pt x="280428" y="558109"/>
                    </a:moveTo>
                    <a:cubicBezTo>
                      <a:pt x="268427" y="555919"/>
                      <a:pt x="260902" y="544394"/>
                      <a:pt x="263093" y="532582"/>
                    </a:cubicBezTo>
                    <a:lnTo>
                      <a:pt x="263093" y="532582"/>
                    </a:lnTo>
                    <a:cubicBezTo>
                      <a:pt x="265379" y="520771"/>
                      <a:pt x="276809" y="513056"/>
                      <a:pt x="288620" y="515437"/>
                    </a:cubicBezTo>
                    <a:lnTo>
                      <a:pt x="288620" y="515437"/>
                    </a:lnTo>
                    <a:cubicBezTo>
                      <a:pt x="300431" y="517628"/>
                      <a:pt x="308146" y="529058"/>
                      <a:pt x="305860" y="541060"/>
                    </a:cubicBezTo>
                    <a:lnTo>
                      <a:pt x="305860" y="541060"/>
                    </a:lnTo>
                    <a:lnTo>
                      <a:pt x="305860" y="541060"/>
                    </a:lnTo>
                    <a:lnTo>
                      <a:pt x="305860" y="541060"/>
                    </a:lnTo>
                    <a:cubicBezTo>
                      <a:pt x="304050" y="550585"/>
                      <a:pt x="295573" y="557728"/>
                      <a:pt x="286334" y="558491"/>
                    </a:cubicBezTo>
                    <a:lnTo>
                      <a:pt x="286334" y="558491"/>
                    </a:lnTo>
                    <a:cubicBezTo>
                      <a:pt x="284429" y="558586"/>
                      <a:pt x="282429" y="558681"/>
                      <a:pt x="280428" y="558109"/>
                    </a:cubicBezTo>
                    <a:close/>
                    <a:moveTo>
                      <a:pt x="294620" y="472289"/>
                    </a:moveTo>
                    <a:cubicBezTo>
                      <a:pt x="282714" y="471337"/>
                      <a:pt x="273665" y="460669"/>
                      <a:pt x="274904" y="448762"/>
                    </a:cubicBezTo>
                    <a:lnTo>
                      <a:pt x="274904" y="448762"/>
                    </a:lnTo>
                    <a:cubicBezTo>
                      <a:pt x="275856" y="436665"/>
                      <a:pt x="286429" y="427617"/>
                      <a:pt x="298335" y="428855"/>
                    </a:cubicBezTo>
                    <a:lnTo>
                      <a:pt x="298335" y="428855"/>
                    </a:lnTo>
                    <a:cubicBezTo>
                      <a:pt x="310432" y="429808"/>
                      <a:pt x="319195" y="440476"/>
                      <a:pt x="318242" y="452287"/>
                    </a:cubicBezTo>
                    <a:lnTo>
                      <a:pt x="318242" y="452287"/>
                    </a:lnTo>
                    <a:cubicBezTo>
                      <a:pt x="317385" y="463050"/>
                      <a:pt x="308623" y="471337"/>
                      <a:pt x="298240" y="472099"/>
                    </a:cubicBezTo>
                    <a:lnTo>
                      <a:pt x="298240" y="472099"/>
                    </a:lnTo>
                    <a:cubicBezTo>
                      <a:pt x="297192" y="472289"/>
                      <a:pt x="295859" y="472289"/>
                      <a:pt x="294620" y="472289"/>
                    </a:cubicBezTo>
                    <a:close/>
                    <a:moveTo>
                      <a:pt x="299859" y="385135"/>
                    </a:moveTo>
                    <a:cubicBezTo>
                      <a:pt x="287857" y="385231"/>
                      <a:pt x="278047" y="375610"/>
                      <a:pt x="277761" y="363609"/>
                    </a:cubicBezTo>
                    <a:lnTo>
                      <a:pt x="277761" y="363609"/>
                    </a:lnTo>
                    <a:cubicBezTo>
                      <a:pt x="277571" y="351512"/>
                      <a:pt x="287286" y="341797"/>
                      <a:pt x="299288" y="341701"/>
                    </a:cubicBezTo>
                    <a:lnTo>
                      <a:pt x="299288" y="341701"/>
                    </a:lnTo>
                    <a:cubicBezTo>
                      <a:pt x="311289" y="341321"/>
                      <a:pt x="321290" y="350940"/>
                      <a:pt x="321481" y="362942"/>
                    </a:cubicBezTo>
                    <a:lnTo>
                      <a:pt x="321481" y="362942"/>
                    </a:lnTo>
                    <a:lnTo>
                      <a:pt x="321481" y="362942"/>
                    </a:lnTo>
                    <a:lnTo>
                      <a:pt x="321481" y="362942"/>
                    </a:lnTo>
                    <a:cubicBezTo>
                      <a:pt x="321576" y="374563"/>
                      <a:pt x="312813" y="384088"/>
                      <a:pt x="301479" y="384945"/>
                    </a:cubicBezTo>
                    <a:lnTo>
                      <a:pt x="301479" y="384945"/>
                    </a:lnTo>
                    <a:cubicBezTo>
                      <a:pt x="301002" y="385040"/>
                      <a:pt x="300335" y="385135"/>
                      <a:pt x="299859" y="385135"/>
                    </a:cubicBezTo>
                    <a:close/>
                    <a:moveTo>
                      <a:pt x="272713" y="278646"/>
                    </a:moveTo>
                    <a:cubicBezTo>
                      <a:pt x="271379" y="266549"/>
                      <a:pt x="280142" y="255881"/>
                      <a:pt x="292049" y="254738"/>
                    </a:cubicBezTo>
                    <a:lnTo>
                      <a:pt x="292049" y="254738"/>
                    </a:lnTo>
                    <a:cubicBezTo>
                      <a:pt x="303955" y="253500"/>
                      <a:pt x="314909" y="261977"/>
                      <a:pt x="316052" y="274169"/>
                    </a:cubicBezTo>
                    <a:lnTo>
                      <a:pt x="316052" y="274169"/>
                    </a:lnTo>
                    <a:cubicBezTo>
                      <a:pt x="317290" y="286075"/>
                      <a:pt x="308527" y="296744"/>
                      <a:pt x="296621" y="297887"/>
                    </a:cubicBezTo>
                    <a:lnTo>
                      <a:pt x="296621" y="297887"/>
                    </a:lnTo>
                    <a:cubicBezTo>
                      <a:pt x="296430" y="297981"/>
                      <a:pt x="296240" y="297981"/>
                      <a:pt x="296240" y="297981"/>
                    </a:cubicBezTo>
                    <a:lnTo>
                      <a:pt x="296240" y="297981"/>
                    </a:lnTo>
                    <a:cubicBezTo>
                      <a:pt x="284429" y="298934"/>
                      <a:pt x="273951" y="290362"/>
                      <a:pt x="272713" y="278646"/>
                    </a:cubicBezTo>
                    <a:close/>
                    <a:moveTo>
                      <a:pt x="260045" y="194254"/>
                    </a:moveTo>
                    <a:lnTo>
                      <a:pt x="260045" y="194254"/>
                    </a:lnTo>
                    <a:cubicBezTo>
                      <a:pt x="257949" y="182443"/>
                      <a:pt x="265760" y="171013"/>
                      <a:pt x="277380" y="168727"/>
                    </a:cubicBezTo>
                    <a:lnTo>
                      <a:pt x="277380" y="168727"/>
                    </a:lnTo>
                    <a:cubicBezTo>
                      <a:pt x="289191" y="166346"/>
                      <a:pt x="300812" y="174157"/>
                      <a:pt x="302907" y="185968"/>
                    </a:cubicBezTo>
                    <a:lnTo>
                      <a:pt x="302907" y="185968"/>
                    </a:lnTo>
                    <a:cubicBezTo>
                      <a:pt x="305288" y="197779"/>
                      <a:pt x="297478" y="209209"/>
                      <a:pt x="285572" y="211590"/>
                    </a:cubicBezTo>
                    <a:lnTo>
                      <a:pt x="285572" y="211590"/>
                    </a:lnTo>
                    <a:cubicBezTo>
                      <a:pt x="284905" y="211590"/>
                      <a:pt x="284048" y="211685"/>
                      <a:pt x="283381" y="211685"/>
                    </a:cubicBezTo>
                    <a:lnTo>
                      <a:pt x="283381" y="211685"/>
                    </a:lnTo>
                    <a:cubicBezTo>
                      <a:pt x="272332" y="212638"/>
                      <a:pt x="262331" y="205113"/>
                      <a:pt x="260045" y="194254"/>
                    </a:cubicBezTo>
                    <a:close/>
                    <a:moveTo>
                      <a:pt x="240804" y="110720"/>
                    </a:moveTo>
                    <a:cubicBezTo>
                      <a:pt x="237566" y="99100"/>
                      <a:pt x="244519" y="87193"/>
                      <a:pt x="256235" y="84050"/>
                    </a:cubicBezTo>
                    <a:lnTo>
                      <a:pt x="256235" y="84050"/>
                    </a:lnTo>
                    <a:cubicBezTo>
                      <a:pt x="267760" y="80812"/>
                      <a:pt x="279761" y="87765"/>
                      <a:pt x="282905" y="99290"/>
                    </a:cubicBezTo>
                    <a:lnTo>
                      <a:pt x="282905" y="99290"/>
                    </a:lnTo>
                    <a:cubicBezTo>
                      <a:pt x="286048" y="111101"/>
                      <a:pt x="279190" y="123008"/>
                      <a:pt x="267760" y="126246"/>
                    </a:cubicBezTo>
                    <a:lnTo>
                      <a:pt x="267760" y="126246"/>
                    </a:lnTo>
                    <a:cubicBezTo>
                      <a:pt x="266426" y="126532"/>
                      <a:pt x="265093" y="126627"/>
                      <a:pt x="263569" y="126817"/>
                    </a:cubicBezTo>
                    <a:lnTo>
                      <a:pt x="263569" y="126817"/>
                    </a:lnTo>
                    <a:cubicBezTo>
                      <a:pt x="253282" y="127579"/>
                      <a:pt x="243662" y="121198"/>
                      <a:pt x="240804" y="110720"/>
                    </a:cubicBezTo>
                    <a:close/>
                    <a:moveTo>
                      <a:pt x="215182" y="28900"/>
                    </a:moveTo>
                    <a:lnTo>
                      <a:pt x="215372" y="28805"/>
                    </a:lnTo>
                    <a:cubicBezTo>
                      <a:pt x="211372" y="17566"/>
                      <a:pt x="217468" y="5088"/>
                      <a:pt x="228803" y="1278"/>
                    </a:cubicBezTo>
                    <a:lnTo>
                      <a:pt x="228803" y="1278"/>
                    </a:lnTo>
                    <a:cubicBezTo>
                      <a:pt x="240328" y="-2818"/>
                      <a:pt x="252710" y="3278"/>
                      <a:pt x="256711" y="14613"/>
                    </a:cubicBezTo>
                    <a:lnTo>
                      <a:pt x="256711" y="14613"/>
                    </a:lnTo>
                    <a:cubicBezTo>
                      <a:pt x="256711" y="14613"/>
                      <a:pt x="256711" y="14613"/>
                      <a:pt x="256711" y="14803"/>
                    </a:cubicBezTo>
                    <a:lnTo>
                      <a:pt x="256711" y="14803"/>
                    </a:lnTo>
                    <a:cubicBezTo>
                      <a:pt x="260425" y="26043"/>
                      <a:pt x="254330" y="38425"/>
                      <a:pt x="243090" y="42426"/>
                    </a:cubicBezTo>
                    <a:lnTo>
                      <a:pt x="243090" y="42426"/>
                    </a:lnTo>
                    <a:cubicBezTo>
                      <a:pt x="241375" y="43093"/>
                      <a:pt x="239661" y="43378"/>
                      <a:pt x="237947" y="43569"/>
                    </a:cubicBezTo>
                    <a:lnTo>
                      <a:pt x="237947" y="43569"/>
                    </a:lnTo>
                    <a:cubicBezTo>
                      <a:pt x="228136" y="44331"/>
                      <a:pt x="218706" y="38425"/>
                      <a:pt x="215182" y="289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9" name="图形 3"/>
            <p:cNvGrpSpPr/>
            <p:nvPr/>
          </p:nvGrpSpPr>
          <p:grpSpPr>
            <a:xfrm>
              <a:off x="5420391" y="3391566"/>
              <a:ext cx="3869551" cy="2802423"/>
              <a:chOff x="5420391" y="3391566"/>
              <a:chExt cx="3869551" cy="2802423"/>
            </a:xfrm>
            <a:grpFill/>
          </p:grpSpPr>
          <p:sp>
            <p:nvSpPr>
              <p:cNvPr id="40" name="任意多边形: 形状 39"/>
              <p:cNvSpPr/>
              <p:nvPr/>
            </p:nvSpPr>
            <p:spPr>
              <a:xfrm>
                <a:off x="6025133" y="3723893"/>
                <a:ext cx="258413" cy="83343"/>
              </a:xfrm>
              <a:custGeom>
                <a:avLst/>
                <a:gdLst>
                  <a:gd name="connsiteX0" fmla="*/ 0 w 258413"/>
                  <a:gd name="connsiteY0" fmla="*/ 18764 h 83343"/>
                  <a:gd name="connsiteX1" fmla="*/ 69723 w 258413"/>
                  <a:gd name="connsiteY1" fmla="*/ 39719 h 83343"/>
                  <a:gd name="connsiteX2" fmla="*/ 258413 w 258413"/>
                  <a:gd name="connsiteY2" fmla="*/ 83344 h 83343"/>
                  <a:gd name="connsiteX3" fmla="*/ 245078 w 258413"/>
                  <a:gd name="connsiteY3" fmla="*/ 57531 h 83343"/>
                  <a:gd name="connsiteX4" fmla="*/ 19145 w 258413"/>
                  <a:gd name="connsiteY4" fmla="*/ 0 h 83343"/>
                  <a:gd name="connsiteX5" fmla="*/ 0 w 258413"/>
                  <a:gd name="connsiteY5" fmla="*/ 18764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3" h="83343">
                    <a:moveTo>
                      <a:pt x="0" y="18764"/>
                    </a:moveTo>
                    <a:cubicBezTo>
                      <a:pt x="23527" y="26479"/>
                      <a:pt x="45148" y="32766"/>
                      <a:pt x="69723" y="39719"/>
                    </a:cubicBezTo>
                    <a:cubicBezTo>
                      <a:pt x="128873" y="56388"/>
                      <a:pt x="192024" y="70771"/>
                      <a:pt x="258413" y="83344"/>
                    </a:cubicBezTo>
                    <a:cubicBezTo>
                      <a:pt x="254127" y="74676"/>
                      <a:pt x="249936" y="65913"/>
                      <a:pt x="245078" y="57531"/>
                    </a:cubicBezTo>
                    <a:cubicBezTo>
                      <a:pt x="164116" y="41338"/>
                      <a:pt x="89916" y="22765"/>
                      <a:pt x="19145" y="0"/>
                    </a:cubicBezTo>
                    <a:cubicBezTo>
                      <a:pt x="11525" y="5239"/>
                      <a:pt x="5905" y="11525"/>
                      <a:pt x="0" y="1876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6356794" y="3982878"/>
                <a:ext cx="167544" cy="57721"/>
              </a:xfrm>
              <a:custGeom>
                <a:avLst/>
                <a:gdLst>
                  <a:gd name="connsiteX0" fmla="*/ 167545 w 167544"/>
                  <a:gd name="connsiteY0" fmla="*/ 37338 h 57721"/>
                  <a:gd name="connsiteX1" fmla="*/ 4953 w 167544"/>
                  <a:gd name="connsiteY1" fmla="*/ 0 h 57721"/>
                  <a:gd name="connsiteX2" fmla="*/ 0 w 167544"/>
                  <a:gd name="connsiteY2" fmla="*/ 21527 h 57721"/>
                  <a:gd name="connsiteX3" fmla="*/ 157639 w 167544"/>
                  <a:gd name="connsiteY3" fmla="*/ 57721 h 57721"/>
                  <a:gd name="connsiteX4" fmla="*/ 167545 w 167544"/>
                  <a:gd name="connsiteY4" fmla="*/ 37338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4" h="57721">
                    <a:moveTo>
                      <a:pt x="167545" y="37338"/>
                    </a:moveTo>
                    <a:cubicBezTo>
                      <a:pt x="120301" y="28385"/>
                      <a:pt x="51149" y="11525"/>
                      <a:pt x="4953" y="0"/>
                    </a:cubicBezTo>
                    <a:cubicBezTo>
                      <a:pt x="3048" y="7144"/>
                      <a:pt x="1619" y="14288"/>
                      <a:pt x="0" y="21527"/>
                    </a:cubicBezTo>
                    <a:cubicBezTo>
                      <a:pt x="44577" y="32480"/>
                      <a:pt x="112109" y="49054"/>
                      <a:pt x="157639" y="57721"/>
                    </a:cubicBezTo>
                    <a:lnTo>
                      <a:pt x="167545" y="37338"/>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5897022" y="3805047"/>
                <a:ext cx="96012" cy="73437"/>
              </a:xfrm>
              <a:custGeom>
                <a:avLst/>
                <a:gdLst>
                  <a:gd name="connsiteX0" fmla="*/ 74105 w 96012"/>
                  <a:gd name="connsiteY0" fmla="*/ 38767 h 73437"/>
                  <a:gd name="connsiteX1" fmla="*/ 0 w 96012"/>
                  <a:gd name="connsiteY1" fmla="*/ 0 h 73437"/>
                  <a:gd name="connsiteX2" fmla="*/ 10001 w 96012"/>
                  <a:gd name="connsiteY2" fmla="*/ 29432 h 73437"/>
                  <a:gd name="connsiteX3" fmla="*/ 96012 w 96012"/>
                  <a:gd name="connsiteY3" fmla="*/ 73438 h 73437"/>
                  <a:gd name="connsiteX4" fmla="*/ 74105 w 96012"/>
                  <a:gd name="connsiteY4" fmla="*/ 38767 h 7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 h="73437">
                    <a:moveTo>
                      <a:pt x="74105" y="38767"/>
                    </a:moveTo>
                    <a:cubicBezTo>
                      <a:pt x="48959" y="26575"/>
                      <a:pt x="24384" y="13525"/>
                      <a:pt x="0" y="0"/>
                    </a:cubicBezTo>
                    <a:cubicBezTo>
                      <a:pt x="6287" y="8763"/>
                      <a:pt x="9049" y="18574"/>
                      <a:pt x="10001" y="29432"/>
                    </a:cubicBezTo>
                    <a:cubicBezTo>
                      <a:pt x="38386" y="45053"/>
                      <a:pt x="67056" y="59817"/>
                      <a:pt x="96012" y="73438"/>
                    </a:cubicBezTo>
                    <a:cubicBezTo>
                      <a:pt x="86106" y="63627"/>
                      <a:pt x="75057" y="48006"/>
                      <a:pt x="74105" y="387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5420391" y="3391566"/>
                <a:ext cx="414051" cy="386810"/>
              </a:xfrm>
              <a:custGeom>
                <a:avLst/>
                <a:gdLst>
                  <a:gd name="connsiteX0" fmla="*/ 414052 w 414051"/>
                  <a:gd name="connsiteY0" fmla="*/ 378142 h 386810"/>
                  <a:gd name="connsiteX1" fmla="*/ 0 w 414051"/>
                  <a:gd name="connsiteY1" fmla="*/ 0 h 386810"/>
                  <a:gd name="connsiteX2" fmla="*/ 21146 w 414051"/>
                  <a:gd name="connsiteY2" fmla="*/ 55436 h 386810"/>
                  <a:gd name="connsiteX3" fmla="*/ 390049 w 414051"/>
                  <a:gd name="connsiteY3" fmla="*/ 386810 h 386810"/>
                  <a:gd name="connsiteX4" fmla="*/ 414052 w 414051"/>
                  <a:gd name="connsiteY4" fmla="*/ 378142 h 386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51" h="386810">
                    <a:moveTo>
                      <a:pt x="414052" y="378142"/>
                    </a:moveTo>
                    <a:cubicBezTo>
                      <a:pt x="263842" y="285274"/>
                      <a:pt x="122491" y="154305"/>
                      <a:pt x="0" y="0"/>
                    </a:cubicBezTo>
                    <a:cubicBezTo>
                      <a:pt x="5810" y="18574"/>
                      <a:pt x="14478" y="35242"/>
                      <a:pt x="21146" y="55436"/>
                    </a:cubicBezTo>
                    <a:cubicBezTo>
                      <a:pt x="129064" y="192119"/>
                      <a:pt x="255175" y="300799"/>
                      <a:pt x="390049" y="386810"/>
                    </a:cubicBezTo>
                    <a:cubicBezTo>
                      <a:pt x="397192" y="382143"/>
                      <a:pt x="405479" y="379476"/>
                      <a:pt x="414052" y="3781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6045802" y="3892391"/>
                <a:ext cx="264033" cy="99345"/>
              </a:xfrm>
              <a:custGeom>
                <a:avLst/>
                <a:gdLst>
                  <a:gd name="connsiteX0" fmla="*/ 264033 w 264033"/>
                  <a:gd name="connsiteY0" fmla="*/ 77534 h 99345"/>
                  <a:gd name="connsiteX1" fmla="*/ 36576 w 264033"/>
                  <a:gd name="connsiteY1" fmla="*/ 0 h 99345"/>
                  <a:gd name="connsiteX2" fmla="*/ 0 w 264033"/>
                  <a:gd name="connsiteY2" fmla="*/ 10382 h 99345"/>
                  <a:gd name="connsiteX3" fmla="*/ 260032 w 264033"/>
                  <a:gd name="connsiteY3" fmla="*/ 99346 h 99345"/>
                  <a:gd name="connsiteX4" fmla="*/ 264033 w 264033"/>
                  <a:gd name="connsiteY4" fmla="*/ 77534 h 9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3" h="99345">
                    <a:moveTo>
                      <a:pt x="264033" y="77534"/>
                    </a:moveTo>
                    <a:cubicBezTo>
                      <a:pt x="185166" y="56197"/>
                      <a:pt x="111347" y="30480"/>
                      <a:pt x="36576" y="0"/>
                    </a:cubicBezTo>
                    <a:cubicBezTo>
                      <a:pt x="28480" y="5239"/>
                      <a:pt x="14668" y="11144"/>
                      <a:pt x="0" y="10382"/>
                    </a:cubicBezTo>
                    <a:cubicBezTo>
                      <a:pt x="81915" y="44768"/>
                      <a:pt x="173260" y="75914"/>
                      <a:pt x="260032" y="99346"/>
                    </a:cubicBezTo>
                    <a:cubicBezTo>
                      <a:pt x="261842" y="92202"/>
                      <a:pt x="262795" y="84963"/>
                      <a:pt x="264033" y="77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7079455" y="4024333"/>
                <a:ext cx="1646568" cy="330694"/>
              </a:xfrm>
              <a:custGeom>
                <a:avLst/>
                <a:gdLst>
                  <a:gd name="connsiteX0" fmla="*/ 352806 w 1646568"/>
                  <a:gd name="connsiteY0" fmla="*/ 69607 h 330694"/>
                  <a:gd name="connsiteX1" fmla="*/ 0 w 1646568"/>
                  <a:gd name="connsiteY1" fmla="*/ 54177 h 330694"/>
                  <a:gd name="connsiteX2" fmla="*/ 17526 w 1646568"/>
                  <a:gd name="connsiteY2" fmla="*/ 72941 h 330694"/>
                  <a:gd name="connsiteX3" fmla="*/ 19812 w 1646568"/>
                  <a:gd name="connsiteY3" fmla="*/ 77227 h 330694"/>
                  <a:gd name="connsiteX4" fmla="*/ 352044 w 1646568"/>
                  <a:gd name="connsiteY4" fmla="*/ 91514 h 330694"/>
                  <a:gd name="connsiteX5" fmla="*/ 1411605 w 1646568"/>
                  <a:gd name="connsiteY5" fmla="*/ 217245 h 330694"/>
                  <a:gd name="connsiteX6" fmla="*/ 1533620 w 1646568"/>
                  <a:gd name="connsiteY6" fmla="*/ 277633 h 330694"/>
                  <a:gd name="connsiteX7" fmla="*/ 1537525 w 1646568"/>
                  <a:gd name="connsiteY7" fmla="*/ 279919 h 330694"/>
                  <a:gd name="connsiteX8" fmla="*/ 1636966 w 1646568"/>
                  <a:gd name="connsiteY8" fmla="*/ 330306 h 330694"/>
                  <a:gd name="connsiteX9" fmla="*/ 1635061 w 1646568"/>
                  <a:gd name="connsiteY9" fmla="*/ 308589 h 330694"/>
                  <a:gd name="connsiteX10" fmla="*/ 1495139 w 1646568"/>
                  <a:gd name="connsiteY10" fmla="*/ 129996 h 330694"/>
                  <a:gd name="connsiteX11" fmla="*/ 1382554 w 1646568"/>
                  <a:gd name="connsiteY11" fmla="*/ 3789 h 330694"/>
                  <a:gd name="connsiteX12" fmla="*/ 1286161 w 1646568"/>
                  <a:gd name="connsiteY12" fmla="*/ 160190 h 330694"/>
                  <a:gd name="connsiteX13" fmla="*/ 352806 w 1646568"/>
                  <a:gd name="connsiteY13" fmla="*/ 69607 h 33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568" h="330694">
                    <a:moveTo>
                      <a:pt x="352806" y="69607"/>
                    </a:moveTo>
                    <a:cubicBezTo>
                      <a:pt x="235363" y="65321"/>
                      <a:pt x="117348" y="60939"/>
                      <a:pt x="0" y="54177"/>
                    </a:cubicBezTo>
                    <a:cubicBezTo>
                      <a:pt x="6477" y="59701"/>
                      <a:pt x="12573" y="65702"/>
                      <a:pt x="17526" y="72941"/>
                    </a:cubicBezTo>
                    <a:cubicBezTo>
                      <a:pt x="18479" y="74370"/>
                      <a:pt x="19145" y="75798"/>
                      <a:pt x="19812" y="77227"/>
                    </a:cubicBezTo>
                    <a:cubicBezTo>
                      <a:pt x="130397" y="83228"/>
                      <a:pt x="241459" y="87419"/>
                      <a:pt x="352044" y="91514"/>
                    </a:cubicBezTo>
                    <a:cubicBezTo>
                      <a:pt x="739045" y="105707"/>
                      <a:pt x="1104805" y="119232"/>
                      <a:pt x="1411605" y="217245"/>
                    </a:cubicBezTo>
                    <a:cubicBezTo>
                      <a:pt x="1433227" y="225150"/>
                      <a:pt x="1515999" y="261155"/>
                      <a:pt x="1533620" y="277633"/>
                    </a:cubicBezTo>
                    <a:cubicBezTo>
                      <a:pt x="1534763" y="278586"/>
                      <a:pt x="1536192" y="279443"/>
                      <a:pt x="1537525" y="279919"/>
                    </a:cubicBezTo>
                    <a:cubicBezTo>
                      <a:pt x="1557718" y="311828"/>
                      <a:pt x="1586293" y="333926"/>
                      <a:pt x="1636966" y="330306"/>
                    </a:cubicBezTo>
                    <a:cubicBezTo>
                      <a:pt x="1651064" y="329354"/>
                      <a:pt x="1648968" y="307542"/>
                      <a:pt x="1635061" y="308589"/>
                    </a:cubicBezTo>
                    <a:cubicBezTo>
                      <a:pt x="1538954" y="315352"/>
                      <a:pt x="1530572" y="195909"/>
                      <a:pt x="1495139" y="129996"/>
                    </a:cubicBezTo>
                    <a:cubicBezTo>
                      <a:pt x="1471041" y="85038"/>
                      <a:pt x="1435418" y="20649"/>
                      <a:pt x="1382554" y="3789"/>
                    </a:cubicBezTo>
                    <a:cubicBezTo>
                      <a:pt x="1296258" y="-23357"/>
                      <a:pt x="1254538" y="102278"/>
                      <a:pt x="1286161" y="160190"/>
                    </a:cubicBezTo>
                    <a:cubicBezTo>
                      <a:pt x="1006126" y="93896"/>
                      <a:pt x="687610" y="81894"/>
                      <a:pt x="352806" y="6960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6521004" y="4202810"/>
                <a:ext cx="329651" cy="75533"/>
              </a:xfrm>
              <a:custGeom>
                <a:avLst/>
                <a:gdLst>
                  <a:gd name="connsiteX0" fmla="*/ 329279 w 329651"/>
                  <a:gd name="connsiteY0" fmla="*/ 55626 h 75533"/>
                  <a:gd name="connsiteX1" fmla="*/ 13811 w 329651"/>
                  <a:gd name="connsiteY1" fmla="*/ 0 h 75533"/>
                  <a:gd name="connsiteX2" fmla="*/ 0 w 329651"/>
                  <a:gd name="connsiteY2" fmla="*/ 18669 h 75533"/>
                  <a:gd name="connsiteX3" fmla="*/ 326136 w 329651"/>
                  <a:gd name="connsiteY3" fmla="*/ 75533 h 75533"/>
                  <a:gd name="connsiteX4" fmla="*/ 329279 w 329651"/>
                  <a:gd name="connsiteY4" fmla="*/ 55626 h 7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75533">
                    <a:moveTo>
                      <a:pt x="329279" y="55626"/>
                    </a:moveTo>
                    <a:cubicBezTo>
                      <a:pt x="222885" y="42005"/>
                      <a:pt x="117443" y="24003"/>
                      <a:pt x="13811" y="0"/>
                    </a:cubicBezTo>
                    <a:cubicBezTo>
                      <a:pt x="9049" y="6096"/>
                      <a:pt x="4477" y="12287"/>
                      <a:pt x="0" y="18669"/>
                    </a:cubicBezTo>
                    <a:cubicBezTo>
                      <a:pt x="106585" y="43339"/>
                      <a:pt x="214884" y="61532"/>
                      <a:pt x="326136" y="75533"/>
                    </a:cubicBezTo>
                    <a:cubicBezTo>
                      <a:pt x="326231" y="67818"/>
                      <a:pt x="330994" y="62770"/>
                      <a:pt x="329279" y="5562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6265735" y="4129944"/>
                <a:ext cx="227837" cy="85343"/>
              </a:xfrm>
              <a:custGeom>
                <a:avLst/>
                <a:gdLst>
                  <a:gd name="connsiteX0" fmla="*/ 17336 w 227837"/>
                  <a:gd name="connsiteY0" fmla="*/ 0 h 85343"/>
                  <a:gd name="connsiteX1" fmla="*/ 0 w 227837"/>
                  <a:gd name="connsiteY1" fmla="*/ 17050 h 85343"/>
                  <a:gd name="connsiteX2" fmla="*/ 227838 w 227837"/>
                  <a:gd name="connsiteY2" fmla="*/ 85344 h 85343"/>
                  <a:gd name="connsiteX3" fmla="*/ 223933 w 227837"/>
                  <a:gd name="connsiteY3" fmla="*/ 62294 h 85343"/>
                  <a:gd name="connsiteX4" fmla="*/ 17336 w 227837"/>
                  <a:gd name="connsiteY4" fmla="*/ 0 h 8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7" h="85343">
                    <a:moveTo>
                      <a:pt x="17336" y="0"/>
                    </a:moveTo>
                    <a:cubicBezTo>
                      <a:pt x="11716" y="5905"/>
                      <a:pt x="5905" y="11525"/>
                      <a:pt x="0" y="17050"/>
                    </a:cubicBezTo>
                    <a:cubicBezTo>
                      <a:pt x="75343" y="44482"/>
                      <a:pt x="151162" y="66675"/>
                      <a:pt x="227838" y="85344"/>
                    </a:cubicBezTo>
                    <a:cubicBezTo>
                      <a:pt x="226695" y="77629"/>
                      <a:pt x="225362" y="70009"/>
                      <a:pt x="223933" y="62294"/>
                    </a:cubicBezTo>
                    <a:cubicBezTo>
                      <a:pt x="154114" y="44768"/>
                      <a:pt x="85249" y="24289"/>
                      <a:pt x="1733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5603461" y="3789235"/>
                <a:ext cx="154685" cy="162305"/>
              </a:xfrm>
              <a:custGeom>
                <a:avLst/>
                <a:gdLst>
                  <a:gd name="connsiteX0" fmla="*/ 102870 w 154685"/>
                  <a:gd name="connsiteY0" fmla="*/ 144875 h 162305"/>
                  <a:gd name="connsiteX1" fmla="*/ 154686 w 154685"/>
                  <a:gd name="connsiteY1" fmla="*/ 162306 h 162305"/>
                  <a:gd name="connsiteX2" fmla="*/ 0 w 154685"/>
                  <a:gd name="connsiteY2" fmla="*/ 0 h 162305"/>
                  <a:gd name="connsiteX3" fmla="*/ 38386 w 154685"/>
                  <a:gd name="connsiteY3" fmla="*/ 66865 h 162305"/>
                  <a:gd name="connsiteX4" fmla="*/ 102870 w 154685"/>
                  <a:gd name="connsiteY4" fmla="*/ 144875 h 16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5" h="162305">
                    <a:moveTo>
                      <a:pt x="102870" y="144875"/>
                    </a:moveTo>
                    <a:cubicBezTo>
                      <a:pt x="118586" y="153924"/>
                      <a:pt x="136493" y="160972"/>
                      <a:pt x="154686" y="162306"/>
                    </a:cubicBezTo>
                    <a:cubicBezTo>
                      <a:pt x="100108" y="112681"/>
                      <a:pt x="48482" y="58769"/>
                      <a:pt x="0" y="0"/>
                    </a:cubicBezTo>
                    <a:cubicBezTo>
                      <a:pt x="7144" y="14764"/>
                      <a:pt x="26956" y="54578"/>
                      <a:pt x="38386" y="66865"/>
                    </a:cubicBezTo>
                    <a:cubicBezTo>
                      <a:pt x="61817" y="92869"/>
                      <a:pt x="78105" y="120872"/>
                      <a:pt x="102870" y="14487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5493543" y="3560921"/>
                <a:ext cx="362331" cy="365474"/>
              </a:xfrm>
              <a:custGeom>
                <a:avLst/>
                <a:gdLst>
                  <a:gd name="connsiteX0" fmla="*/ 362331 w 362331"/>
                  <a:gd name="connsiteY0" fmla="*/ 347948 h 365474"/>
                  <a:gd name="connsiteX1" fmla="*/ 0 w 362331"/>
                  <a:gd name="connsiteY1" fmla="*/ 0 h 365474"/>
                  <a:gd name="connsiteX2" fmla="*/ 30861 w 362331"/>
                  <a:gd name="connsiteY2" fmla="*/ 68199 h 365474"/>
                  <a:gd name="connsiteX3" fmla="*/ 349663 w 362331"/>
                  <a:gd name="connsiteY3" fmla="*/ 365474 h 365474"/>
                  <a:gd name="connsiteX4" fmla="*/ 362331 w 362331"/>
                  <a:gd name="connsiteY4" fmla="*/ 347948 h 36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1" h="365474">
                    <a:moveTo>
                      <a:pt x="362331" y="347948"/>
                    </a:moveTo>
                    <a:cubicBezTo>
                      <a:pt x="234696" y="256699"/>
                      <a:pt x="111062" y="142494"/>
                      <a:pt x="0" y="0"/>
                    </a:cubicBezTo>
                    <a:cubicBezTo>
                      <a:pt x="5620" y="14097"/>
                      <a:pt x="21717" y="49435"/>
                      <a:pt x="30861" y="68199"/>
                    </a:cubicBezTo>
                    <a:cubicBezTo>
                      <a:pt x="130778" y="187166"/>
                      <a:pt x="237458" y="285179"/>
                      <a:pt x="349663" y="365474"/>
                    </a:cubicBezTo>
                    <a:cubicBezTo>
                      <a:pt x="355187" y="360807"/>
                      <a:pt x="359473" y="354806"/>
                      <a:pt x="362331" y="347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a:off x="5766053" y="3988593"/>
                <a:ext cx="297084" cy="188023"/>
              </a:xfrm>
              <a:custGeom>
                <a:avLst/>
                <a:gdLst>
                  <a:gd name="connsiteX0" fmla="*/ 0 w 297084"/>
                  <a:gd name="connsiteY0" fmla="*/ 2191 h 188023"/>
                  <a:gd name="connsiteX1" fmla="*/ 259652 w 297084"/>
                  <a:gd name="connsiteY1" fmla="*/ 188023 h 188023"/>
                  <a:gd name="connsiteX2" fmla="*/ 297085 w 297084"/>
                  <a:gd name="connsiteY2" fmla="*/ 183737 h 188023"/>
                  <a:gd name="connsiteX3" fmla="*/ 32576 w 297084"/>
                  <a:gd name="connsiteY3" fmla="*/ 0 h 188023"/>
                  <a:gd name="connsiteX4" fmla="*/ 0 w 297084"/>
                  <a:gd name="connsiteY4" fmla="*/ 2191 h 1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84" h="188023">
                    <a:moveTo>
                      <a:pt x="0" y="2191"/>
                    </a:moveTo>
                    <a:cubicBezTo>
                      <a:pt x="81725" y="74009"/>
                      <a:pt x="167164" y="133445"/>
                      <a:pt x="259652" y="188023"/>
                    </a:cubicBezTo>
                    <a:cubicBezTo>
                      <a:pt x="272034" y="187071"/>
                      <a:pt x="284702" y="184213"/>
                      <a:pt x="297085" y="183737"/>
                    </a:cubicBezTo>
                    <a:cubicBezTo>
                      <a:pt x="202692" y="129921"/>
                      <a:pt x="116110" y="71342"/>
                      <a:pt x="32576" y="0"/>
                    </a:cubicBezTo>
                    <a:cubicBezTo>
                      <a:pt x="23241" y="4286"/>
                      <a:pt x="10668" y="4286"/>
                      <a:pt x="0" y="219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a:off x="5869876" y="3928300"/>
                <a:ext cx="361950" cy="198596"/>
              </a:xfrm>
              <a:custGeom>
                <a:avLst/>
                <a:gdLst>
                  <a:gd name="connsiteX0" fmla="*/ 0 w 361950"/>
                  <a:gd name="connsiteY0" fmla="*/ 17431 h 198596"/>
                  <a:gd name="connsiteX1" fmla="*/ 341662 w 361950"/>
                  <a:gd name="connsiteY1" fmla="*/ 198596 h 198596"/>
                  <a:gd name="connsiteX2" fmla="*/ 361950 w 361950"/>
                  <a:gd name="connsiteY2" fmla="*/ 182975 h 198596"/>
                  <a:gd name="connsiteX3" fmla="*/ 13621 w 361950"/>
                  <a:gd name="connsiteY3" fmla="*/ 0 h 198596"/>
                  <a:gd name="connsiteX4" fmla="*/ 0 w 361950"/>
                  <a:gd name="connsiteY4" fmla="*/ 17431 h 19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98596">
                    <a:moveTo>
                      <a:pt x="0" y="17431"/>
                    </a:moveTo>
                    <a:cubicBezTo>
                      <a:pt x="109347" y="92488"/>
                      <a:pt x="223647" y="151733"/>
                      <a:pt x="341662" y="198596"/>
                    </a:cubicBezTo>
                    <a:cubicBezTo>
                      <a:pt x="349282" y="194786"/>
                      <a:pt x="355759" y="189071"/>
                      <a:pt x="361950" y="182975"/>
                    </a:cubicBezTo>
                    <a:cubicBezTo>
                      <a:pt x="241554" y="136017"/>
                      <a:pt x="124968" y="76200"/>
                      <a:pt x="13621" y="0"/>
                    </a:cubicBezTo>
                    <a:cubicBezTo>
                      <a:pt x="10001" y="6572"/>
                      <a:pt x="5334" y="12287"/>
                      <a:pt x="0" y="1743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a:off x="6101333" y="4207954"/>
                <a:ext cx="622077" cy="232505"/>
              </a:xfrm>
              <a:custGeom>
                <a:avLst/>
                <a:gdLst>
                  <a:gd name="connsiteX0" fmla="*/ 0 w 622077"/>
                  <a:gd name="connsiteY0" fmla="*/ 10287 h 232505"/>
                  <a:gd name="connsiteX1" fmla="*/ 592550 w 622077"/>
                  <a:gd name="connsiteY1" fmla="*/ 232505 h 232505"/>
                  <a:gd name="connsiteX2" fmla="*/ 622078 w 622077"/>
                  <a:gd name="connsiteY2" fmla="*/ 217265 h 232505"/>
                  <a:gd name="connsiteX3" fmla="*/ 28385 w 622077"/>
                  <a:gd name="connsiteY3" fmla="*/ 0 h 232505"/>
                  <a:gd name="connsiteX4" fmla="*/ 0 w 622077"/>
                  <a:gd name="connsiteY4" fmla="*/ 10287 h 23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 h="232505">
                    <a:moveTo>
                      <a:pt x="0" y="10287"/>
                    </a:moveTo>
                    <a:cubicBezTo>
                      <a:pt x="184595" y="108490"/>
                      <a:pt x="385477" y="178689"/>
                      <a:pt x="592550" y="232505"/>
                    </a:cubicBezTo>
                    <a:cubicBezTo>
                      <a:pt x="603218" y="230314"/>
                      <a:pt x="612743" y="224028"/>
                      <a:pt x="622078" y="217265"/>
                    </a:cubicBezTo>
                    <a:cubicBezTo>
                      <a:pt x="414719" y="164687"/>
                      <a:pt x="213551" y="96203"/>
                      <a:pt x="28385" y="0"/>
                    </a:cubicBezTo>
                    <a:cubicBezTo>
                      <a:pt x="19145" y="3905"/>
                      <a:pt x="9715" y="7715"/>
                      <a:pt x="0" y="1028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a:off x="6996112" y="4489799"/>
                <a:ext cx="2048677" cy="1704191"/>
              </a:xfrm>
              <a:custGeom>
                <a:avLst/>
                <a:gdLst>
                  <a:gd name="connsiteX0" fmla="*/ 529876 w 2048677"/>
                  <a:gd name="connsiteY0" fmla="*/ 82582 h 1704191"/>
                  <a:gd name="connsiteX1" fmla="*/ 23908 w 2048677"/>
                  <a:gd name="connsiteY1" fmla="*/ 0 h 1704191"/>
                  <a:gd name="connsiteX2" fmla="*/ 0 w 2048677"/>
                  <a:gd name="connsiteY2" fmla="*/ 17717 h 1704191"/>
                  <a:gd name="connsiteX3" fmla="*/ 526732 w 2048677"/>
                  <a:gd name="connsiteY3" fmla="*/ 104204 h 1704191"/>
                  <a:gd name="connsiteX4" fmla="*/ 2021872 w 2048677"/>
                  <a:gd name="connsiteY4" fmla="*/ 1227201 h 1704191"/>
                  <a:gd name="connsiteX5" fmla="*/ 1626584 w 2048677"/>
                  <a:gd name="connsiteY5" fmla="*/ 1671733 h 1704191"/>
                  <a:gd name="connsiteX6" fmla="*/ 1227677 w 2048677"/>
                  <a:gd name="connsiteY6" fmla="*/ 1510475 h 1704191"/>
                  <a:gd name="connsiteX7" fmla="*/ 1210437 w 2048677"/>
                  <a:gd name="connsiteY7" fmla="*/ 1230439 h 1704191"/>
                  <a:gd name="connsiteX8" fmla="*/ 1366361 w 2048677"/>
                  <a:gd name="connsiteY8" fmla="*/ 1091089 h 1704191"/>
                  <a:gd name="connsiteX9" fmla="*/ 1686401 w 2048677"/>
                  <a:gd name="connsiteY9" fmla="*/ 1224249 h 1704191"/>
                  <a:gd name="connsiteX10" fmla="*/ 1678972 w 2048677"/>
                  <a:gd name="connsiteY10" fmla="*/ 1388650 h 1704191"/>
                  <a:gd name="connsiteX11" fmla="*/ 1584674 w 2048677"/>
                  <a:gd name="connsiteY11" fmla="*/ 1467898 h 1704191"/>
                  <a:gd name="connsiteX12" fmla="*/ 1534383 w 2048677"/>
                  <a:gd name="connsiteY12" fmla="*/ 1459992 h 1704191"/>
                  <a:gd name="connsiteX13" fmla="*/ 1590675 w 2048677"/>
                  <a:gd name="connsiteY13" fmla="*/ 1393222 h 1704191"/>
                  <a:gd name="connsiteX14" fmla="*/ 1459420 w 2048677"/>
                  <a:gd name="connsiteY14" fmla="*/ 1349597 h 1704191"/>
                  <a:gd name="connsiteX15" fmla="*/ 1589151 w 2048677"/>
                  <a:gd name="connsiteY15" fmla="*/ 1489139 h 1704191"/>
                  <a:gd name="connsiteX16" fmla="*/ 1698212 w 2048677"/>
                  <a:gd name="connsiteY16" fmla="*/ 1398746 h 1704191"/>
                  <a:gd name="connsiteX17" fmla="*/ 1706499 w 2048677"/>
                  <a:gd name="connsiteY17" fmla="*/ 1215962 h 1704191"/>
                  <a:gd name="connsiteX18" fmla="*/ 1360932 w 2048677"/>
                  <a:gd name="connsiteY18" fmla="*/ 1069943 h 1704191"/>
                  <a:gd name="connsiteX19" fmla="*/ 1190339 w 2048677"/>
                  <a:gd name="connsiteY19" fmla="*/ 1221867 h 1704191"/>
                  <a:gd name="connsiteX20" fmla="*/ 1208627 w 2048677"/>
                  <a:gd name="connsiteY20" fmla="*/ 1521238 h 1704191"/>
                  <a:gd name="connsiteX21" fmla="*/ 1568577 w 2048677"/>
                  <a:gd name="connsiteY21" fmla="*/ 1702594 h 1704191"/>
                  <a:gd name="connsiteX22" fmla="*/ 1631156 w 2048677"/>
                  <a:gd name="connsiteY22" fmla="*/ 1693069 h 1704191"/>
                  <a:gd name="connsiteX23" fmla="*/ 2043399 w 2048677"/>
                  <a:gd name="connsiteY23" fmla="*/ 1228916 h 1704191"/>
                  <a:gd name="connsiteX24" fmla="*/ 529876 w 2048677"/>
                  <a:gd name="connsiteY24" fmla="*/ 82582 h 170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8677" h="1704191">
                    <a:moveTo>
                      <a:pt x="529876" y="82582"/>
                    </a:moveTo>
                    <a:cubicBezTo>
                      <a:pt x="363855" y="57912"/>
                      <a:pt x="193453" y="32195"/>
                      <a:pt x="23908" y="0"/>
                    </a:cubicBezTo>
                    <a:cubicBezTo>
                      <a:pt x="16097" y="6096"/>
                      <a:pt x="8001" y="11906"/>
                      <a:pt x="0" y="17717"/>
                    </a:cubicBezTo>
                    <a:cubicBezTo>
                      <a:pt x="176403" y="51626"/>
                      <a:pt x="353949" y="78486"/>
                      <a:pt x="526732" y="104204"/>
                    </a:cubicBezTo>
                    <a:cubicBezTo>
                      <a:pt x="1368267" y="228981"/>
                      <a:pt x="2095024" y="336709"/>
                      <a:pt x="2021872" y="1227201"/>
                    </a:cubicBezTo>
                    <a:cubicBezTo>
                      <a:pt x="2001298" y="1477518"/>
                      <a:pt x="1802606" y="1633157"/>
                      <a:pt x="1626584" y="1671733"/>
                    </a:cubicBezTo>
                    <a:cubicBezTo>
                      <a:pt x="1455230" y="1709547"/>
                      <a:pt x="1306068" y="1649159"/>
                      <a:pt x="1227677" y="1510475"/>
                    </a:cubicBezTo>
                    <a:cubicBezTo>
                      <a:pt x="1179671" y="1425417"/>
                      <a:pt x="1173004" y="1318070"/>
                      <a:pt x="1210437" y="1230439"/>
                    </a:cubicBezTo>
                    <a:cubicBezTo>
                      <a:pt x="1241203" y="1158335"/>
                      <a:pt x="1296638" y="1108900"/>
                      <a:pt x="1366361" y="1091089"/>
                    </a:cubicBezTo>
                    <a:cubicBezTo>
                      <a:pt x="1494568" y="1058418"/>
                      <a:pt x="1644110" y="1120617"/>
                      <a:pt x="1686401" y="1224249"/>
                    </a:cubicBezTo>
                    <a:cubicBezTo>
                      <a:pt x="1708404" y="1278255"/>
                      <a:pt x="1705833" y="1338167"/>
                      <a:pt x="1678972" y="1388650"/>
                    </a:cubicBezTo>
                    <a:cubicBezTo>
                      <a:pt x="1657159" y="1429893"/>
                      <a:pt x="1621060" y="1460087"/>
                      <a:pt x="1584674" y="1467898"/>
                    </a:cubicBezTo>
                    <a:cubicBezTo>
                      <a:pt x="1565434" y="1471899"/>
                      <a:pt x="1533049" y="1460087"/>
                      <a:pt x="1534383" y="1459992"/>
                    </a:cubicBezTo>
                    <a:cubicBezTo>
                      <a:pt x="1568386" y="1457134"/>
                      <a:pt x="1593532" y="1427226"/>
                      <a:pt x="1590675" y="1393222"/>
                    </a:cubicBezTo>
                    <a:cubicBezTo>
                      <a:pt x="1586103" y="1338834"/>
                      <a:pt x="1515427" y="1279207"/>
                      <a:pt x="1459420" y="1349597"/>
                    </a:cubicBezTo>
                    <a:cubicBezTo>
                      <a:pt x="1417225" y="1402556"/>
                      <a:pt x="1447800" y="1514666"/>
                      <a:pt x="1589151" y="1489139"/>
                    </a:cubicBezTo>
                    <a:cubicBezTo>
                      <a:pt x="1632490" y="1481233"/>
                      <a:pt x="1673067" y="1446276"/>
                      <a:pt x="1698212" y="1398746"/>
                    </a:cubicBezTo>
                    <a:cubicBezTo>
                      <a:pt x="1728025" y="1342644"/>
                      <a:pt x="1730978" y="1275969"/>
                      <a:pt x="1706499" y="1215962"/>
                    </a:cubicBezTo>
                    <a:cubicBezTo>
                      <a:pt x="1660303" y="1102995"/>
                      <a:pt x="1498854" y="1034892"/>
                      <a:pt x="1360932" y="1069943"/>
                    </a:cubicBezTo>
                    <a:cubicBezTo>
                      <a:pt x="1284446" y="1089470"/>
                      <a:pt x="1223867" y="1143476"/>
                      <a:pt x="1190339" y="1221867"/>
                    </a:cubicBezTo>
                    <a:cubicBezTo>
                      <a:pt x="1150334" y="1315688"/>
                      <a:pt x="1157288" y="1430369"/>
                      <a:pt x="1208627" y="1521238"/>
                    </a:cubicBezTo>
                    <a:cubicBezTo>
                      <a:pt x="1280922" y="1649254"/>
                      <a:pt x="1415415" y="1715548"/>
                      <a:pt x="1568577" y="1702594"/>
                    </a:cubicBezTo>
                    <a:cubicBezTo>
                      <a:pt x="1589151" y="1700879"/>
                      <a:pt x="1610106" y="1697641"/>
                      <a:pt x="1631156" y="1693069"/>
                    </a:cubicBezTo>
                    <a:cubicBezTo>
                      <a:pt x="1814703" y="1652778"/>
                      <a:pt x="2021967" y="1490377"/>
                      <a:pt x="2043399" y="1228916"/>
                    </a:cubicBezTo>
                    <a:cubicBezTo>
                      <a:pt x="2118455" y="318135"/>
                      <a:pt x="1382173" y="208883"/>
                      <a:pt x="529876" y="8258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a:off x="7128109" y="4285678"/>
                <a:ext cx="2161833" cy="863984"/>
              </a:xfrm>
              <a:custGeom>
                <a:avLst/>
                <a:gdLst>
                  <a:gd name="connsiteX0" fmla="*/ 2145240 w 2161833"/>
                  <a:gd name="connsiteY0" fmla="*/ 831056 h 863984"/>
                  <a:gd name="connsiteX1" fmla="*/ 2115998 w 2161833"/>
                  <a:gd name="connsiteY1" fmla="*/ 728948 h 863984"/>
                  <a:gd name="connsiteX2" fmla="*/ 2134857 w 2161833"/>
                  <a:gd name="connsiteY2" fmla="*/ 626459 h 863984"/>
                  <a:gd name="connsiteX3" fmla="*/ 1945024 w 2161833"/>
                  <a:gd name="connsiteY3" fmla="*/ 498824 h 863984"/>
                  <a:gd name="connsiteX4" fmla="*/ 299580 w 2161833"/>
                  <a:gd name="connsiteY4" fmla="*/ 19431 h 863984"/>
                  <a:gd name="connsiteX5" fmla="*/ 114 w 2161833"/>
                  <a:gd name="connsiteY5" fmla="*/ 0 h 863984"/>
                  <a:gd name="connsiteX6" fmla="*/ 1924 w 2161833"/>
                  <a:gd name="connsiteY6" fmla="*/ 14573 h 863984"/>
                  <a:gd name="connsiteX7" fmla="*/ 1924 w 2161833"/>
                  <a:gd name="connsiteY7" fmla="*/ 21717 h 863984"/>
                  <a:gd name="connsiteX8" fmla="*/ 302342 w 2161833"/>
                  <a:gd name="connsiteY8" fmla="*/ 41148 h 863984"/>
                  <a:gd name="connsiteX9" fmla="*/ 1942166 w 2161833"/>
                  <a:gd name="connsiteY9" fmla="*/ 523875 h 863984"/>
                  <a:gd name="connsiteX10" fmla="*/ 2130666 w 2161833"/>
                  <a:gd name="connsiteY10" fmla="*/ 846391 h 863984"/>
                  <a:gd name="connsiteX11" fmla="*/ 2145240 w 2161833"/>
                  <a:gd name="connsiteY11" fmla="*/ 831056 h 86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1833" h="863984">
                    <a:moveTo>
                      <a:pt x="2145240" y="831056"/>
                    </a:moveTo>
                    <a:cubicBezTo>
                      <a:pt x="2125332" y="800576"/>
                      <a:pt x="2114093" y="769144"/>
                      <a:pt x="2115998" y="728948"/>
                    </a:cubicBezTo>
                    <a:cubicBezTo>
                      <a:pt x="2117712" y="694658"/>
                      <a:pt x="2123808" y="659035"/>
                      <a:pt x="2134857" y="626459"/>
                    </a:cubicBezTo>
                    <a:cubicBezTo>
                      <a:pt x="2170195" y="523113"/>
                      <a:pt x="2074659" y="341471"/>
                      <a:pt x="1945024" y="498824"/>
                    </a:cubicBezTo>
                    <a:cubicBezTo>
                      <a:pt x="1486966" y="87535"/>
                      <a:pt x="883653" y="52578"/>
                      <a:pt x="299580" y="19431"/>
                    </a:cubicBezTo>
                    <a:cubicBezTo>
                      <a:pt x="198710" y="13716"/>
                      <a:pt x="101269" y="7715"/>
                      <a:pt x="114" y="0"/>
                    </a:cubicBezTo>
                    <a:cubicBezTo>
                      <a:pt x="-553" y="4858"/>
                      <a:pt x="1924" y="9906"/>
                      <a:pt x="1924" y="14573"/>
                    </a:cubicBezTo>
                    <a:cubicBezTo>
                      <a:pt x="1924" y="16954"/>
                      <a:pt x="1924" y="19336"/>
                      <a:pt x="1924" y="21717"/>
                    </a:cubicBezTo>
                    <a:cubicBezTo>
                      <a:pt x="73361" y="29432"/>
                      <a:pt x="201092" y="35338"/>
                      <a:pt x="302342" y="41148"/>
                    </a:cubicBezTo>
                    <a:cubicBezTo>
                      <a:pt x="913562" y="76010"/>
                      <a:pt x="1489253" y="109347"/>
                      <a:pt x="1942166" y="523875"/>
                    </a:cubicBezTo>
                    <a:cubicBezTo>
                      <a:pt x="1920735" y="663797"/>
                      <a:pt x="2026272" y="766763"/>
                      <a:pt x="2130666" y="846391"/>
                    </a:cubicBezTo>
                    <a:cubicBezTo>
                      <a:pt x="2157241" y="874300"/>
                      <a:pt x="2177529" y="868871"/>
                      <a:pt x="2145240" y="8310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55" name="任意多边形: 形状 54"/>
            <p:cNvSpPr/>
            <p:nvPr/>
          </p:nvSpPr>
          <p:spPr>
            <a:xfrm>
              <a:off x="3131398" y="1173354"/>
              <a:ext cx="4916610" cy="4392005"/>
            </a:xfrm>
            <a:custGeom>
              <a:avLst/>
              <a:gdLst>
                <a:gd name="connsiteX0" fmla="*/ 4886556 w 4916610"/>
                <a:gd name="connsiteY0" fmla="*/ 2621882 h 4392005"/>
                <a:gd name="connsiteX1" fmla="*/ 4748062 w 4916610"/>
                <a:gd name="connsiteY1" fmla="*/ 2614167 h 4392005"/>
                <a:gd name="connsiteX2" fmla="*/ 4574993 w 4916610"/>
                <a:gd name="connsiteY2" fmla="*/ 2450909 h 4392005"/>
                <a:gd name="connsiteX3" fmla="*/ 4505270 w 4916610"/>
                <a:gd name="connsiteY3" fmla="*/ 2645218 h 4392005"/>
                <a:gd name="connsiteX4" fmla="*/ 3202726 w 4916610"/>
                <a:gd name="connsiteY4" fmla="*/ 2619882 h 4392005"/>
                <a:gd name="connsiteX5" fmla="*/ 2916976 w 4916610"/>
                <a:gd name="connsiteY5" fmla="*/ 2490056 h 4392005"/>
                <a:gd name="connsiteX6" fmla="*/ 2873733 w 4916610"/>
                <a:gd name="connsiteY6" fmla="*/ 2704274 h 4392005"/>
                <a:gd name="connsiteX7" fmla="*/ 2930787 w 4916610"/>
                <a:gd name="connsiteY7" fmla="*/ 2719418 h 4392005"/>
                <a:gd name="connsiteX8" fmla="*/ 2965363 w 4916610"/>
                <a:gd name="connsiteY8" fmla="*/ 2635217 h 4392005"/>
                <a:gd name="connsiteX9" fmla="*/ 2962029 w 4916610"/>
                <a:gd name="connsiteY9" fmla="*/ 2639123 h 4392005"/>
                <a:gd name="connsiteX10" fmla="*/ 2924215 w 4916610"/>
                <a:gd name="connsiteY10" fmla="*/ 2699606 h 4392005"/>
                <a:gd name="connsiteX11" fmla="*/ 2874875 w 4916610"/>
                <a:gd name="connsiteY11" fmla="*/ 2663602 h 4392005"/>
                <a:gd name="connsiteX12" fmla="*/ 2984699 w 4916610"/>
                <a:gd name="connsiteY12" fmla="*/ 2517679 h 4392005"/>
                <a:gd name="connsiteX13" fmla="*/ 3164340 w 4916610"/>
                <a:gd name="connsiteY13" fmla="*/ 2647409 h 4392005"/>
                <a:gd name="connsiteX14" fmla="*/ 3147576 w 4916610"/>
                <a:gd name="connsiteY14" fmla="*/ 2891535 h 4392005"/>
                <a:gd name="connsiteX15" fmla="*/ 2711141 w 4916610"/>
                <a:gd name="connsiteY15" fmla="*/ 2969450 h 4392005"/>
                <a:gd name="connsiteX16" fmla="*/ 2664373 w 4916610"/>
                <a:gd name="connsiteY16" fmla="*/ 2941541 h 4392005"/>
                <a:gd name="connsiteX17" fmla="*/ 2572171 w 4916610"/>
                <a:gd name="connsiteY17" fmla="*/ 2788284 h 4392005"/>
                <a:gd name="connsiteX18" fmla="*/ 2722285 w 4916610"/>
                <a:gd name="connsiteY18" fmla="*/ 2784569 h 4392005"/>
                <a:gd name="connsiteX19" fmla="*/ 2755242 w 4916610"/>
                <a:gd name="connsiteY19" fmla="*/ 2621501 h 4392005"/>
                <a:gd name="connsiteX20" fmla="*/ 2671612 w 4916610"/>
                <a:gd name="connsiteY20" fmla="*/ 2614358 h 4392005"/>
                <a:gd name="connsiteX21" fmla="*/ 2685804 w 4916610"/>
                <a:gd name="connsiteY21" fmla="*/ 2674079 h 4392005"/>
                <a:gd name="connsiteX22" fmla="*/ 2737716 w 4916610"/>
                <a:gd name="connsiteY22" fmla="*/ 2631407 h 4392005"/>
                <a:gd name="connsiteX23" fmla="*/ 2698377 w 4916610"/>
                <a:gd name="connsiteY23" fmla="*/ 2769329 h 4392005"/>
                <a:gd name="connsiteX24" fmla="*/ 2557407 w 4916610"/>
                <a:gd name="connsiteY24" fmla="*/ 2752946 h 4392005"/>
                <a:gd name="connsiteX25" fmla="*/ 2279182 w 4916610"/>
                <a:gd name="connsiteY25" fmla="*/ 2208402 h 4392005"/>
                <a:gd name="connsiteX26" fmla="*/ 2304804 w 4916610"/>
                <a:gd name="connsiteY26" fmla="*/ 2182589 h 4392005"/>
                <a:gd name="connsiteX27" fmla="*/ 2845158 w 4916610"/>
                <a:gd name="connsiteY27" fmla="*/ 2551683 h 4392005"/>
                <a:gd name="connsiteX28" fmla="*/ 2860017 w 4916610"/>
                <a:gd name="connsiteY28" fmla="*/ 2532061 h 4392005"/>
                <a:gd name="connsiteX29" fmla="*/ 2640751 w 4916610"/>
                <a:gd name="connsiteY29" fmla="*/ 2433668 h 4392005"/>
                <a:gd name="connsiteX30" fmla="*/ 2647419 w 4916610"/>
                <a:gd name="connsiteY30" fmla="*/ 2435573 h 4392005"/>
                <a:gd name="connsiteX31" fmla="*/ 3020513 w 4916610"/>
                <a:gd name="connsiteY31" fmla="*/ 2215450 h 4392005"/>
                <a:gd name="connsiteX32" fmla="*/ 2740192 w 4916610"/>
                <a:gd name="connsiteY32" fmla="*/ 1978183 h 4392005"/>
                <a:gd name="connsiteX33" fmla="*/ 2715427 w 4916610"/>
                <a:gd name="connsiteY33" fmla="*/ 2161539 h 4392005"/>
                <a:gd name="connsiteX34" fmla="*/ 2764481 w 4916610"/>
                <a:gd name="connsiteY34" fmla="*/ 2171159 h 4392005"/>
                <a:gd name="connsiteX35" fmla="*/ 2789055 w 4916610"/>
                <a:gd name="connsiteY35" fmla="*/ 2098102 h 4392005"/>
                <a:gd name="connsiteX36" fmla="*/ 2786579 w 4916610"/>
                <a:gd name="connsiteY36" fmla="*/ 2101532 h 4392005"/>
                <a:gd name="connsiteX37" fmla="*/ 2757908 w 4916610"/>
                <a:gd name="connsiteY37" fmla="*/ 2154776 h 4392005"/>
                <a:gd name="connsiteX38" fmla="*/ 2714284 w 4916610"/>
                <a:gd name="connsiteY38" fmla="*/ 2127059 h 4392005"/>
                <a:gd name="connsiteX39" fmla="*/ 2799057 w 4916610"/>
                <a:gd name="connsiteY39" fmla="*/ 1997709 h 4392005"/>
                <a:gd name="connsiteX40" fmla="*/ 2957933 w 4916610"/>
                <a:gd name="connsiteY40" fmla="*/ 2097436 h 4392005"/>
                <a:gd name="connsiteX41" fmla="*/ 2957267 w 4916610"/>
                <a:gd name="connsiteY41" fmla="*/ 2304509 h 4392005"/>
                <a:gd name="connsiteX42" fmla="*/ 2592745 w 4916610"/>
                <a:gd name="connsiteY42" fmla="*/ 2394330 h 4392005"/>
                <a:gd name="connsiteX43" fmla="*/ 2546549 w 4916610"/>
                <a:gd name="connsiteY43" fmla="*/ 2375185 h 4392005"/>
                <a:gd name="connsiteX44" fmla="*/ 2382719 w 4916610"/>
                <a:gd name="connsiteY44" fmla="*/ 2235834 h 4392005"/>
                <a:gd name="connsiteX45" fmla="*/ 2541977 w 4916610"/>
                <a:gd name="connsiteY45" fmla="*/ 2222213 h 4392005"/>
                <a:gd name="connsiteX46" fmla="*/ 2613319 w 4916610"/>
                <a:gd name="connsiteY46" fmla="*/ 2002090 h 4392005"/>
                <a:gd name="connsiteX47" fmla="*/ 2499019 w 4916610"/>
                <a:gd name="connsiteY47" fmla="*/ 1979135 h 4392005"/>
                <a:gd name="connsiteX48" fmla="*/ 2509116 w 4916610"/>
                <a:gd name="connsiteY48" fmla="*/ 2063812 h 4392005"/>
                <a:gd name="connsiteX49" fmla="*/ 2587506 w 4916610"/>
                <a:gd name="connsiteY49" fmla="*/ 2012949 h 4392005"/>
                <a:gd name="connsiteX50" fmla="*/ 2511402 w 4916610"/>
                <a:gd name="connsiteY50" fmla="*/ 2197258 h 4392005"/>
                <a:gd name="connsiteX51" fmla="*/ 2319187 w 4916610"/>
                <a:gd name="connsiteY51" fmla="*/ 2152109 h 4392005"/>
                <a:gd name="connsiteX52" fmla="*/ 2321664 w 4916610"/>
                <a:gd name="connsiteY52" fmla="*/ 2144394 h 4392005"/>
                <a:gd name="connsiteX53" fmla="*/ 2239463 w 4916610"/>
                <a:gd name="connsiteY53" fmla="*/ 2015235 h 4392005"/>
                <a:gd name="connsiteX54" fmla="*/ 2207268 w 4916610"/>
                <a:gd name="connsiteY54" fmla="*/ 2013520 h 4392005"/>
                <a:gd name="connsiteX55" fmla="*/ 1830459 w 4916610"/>
                <a:gd name="connsiteY55" fmla="*/ 1630901 h 4392005"/>
                <a:gd name="connsiteX56" fmla="*/ 1302869 w 4916610"/>
                <a:gd name="connsiteY56" fmla="*/ 1272666 h 4392005"/>
                <a:gd name="connsiteX57" fmla="*/ 1312966 w 4916610"/>
                <a:gd name="connsiteY57" fmla="*/ 1228946 h 4392005"/>
                <a:gd name="connsiteX58" fmla="*/ 1165138 w 4916610"/>
                <a:gd name="connsiteY58" fmla="*/ 1053210 h 4392005"/>
                <a:gd name="connsiteX59" fmla="*/ 1157232 w 4916610"/>
                <a:gd name="connsiteY59" fmla="*/ 1052924 h 4392005"/>
                <a:gd name="connsiteX60" fmla="*/ 1155613 w 4916610"/>
                <a:gd name="connsiteY60" fmla="*/ 1041780 h 4392005"/>
                <a:gd name="connsiteX61" fmla="*/ 870339 w 4916610"/>
                <a:gd name="connsiteY61" fmla="*/ 350074 h 4392005"/>
                <a:gd name="connsiteX62" fmla="*/ 1154565 w 4916610"/>
                <a:gd name="connsiteY62" fmla="*/ 38607 h 4392005"/>
                <a:gd name="connsiteX63" fmla="*/ 1503466 w 4916610"/>
                <a:gd name="connsiteY63" fmla="*/ 222630 h 4392005"/>
                <a:gd name="connsiteX64" fmla="*/ 1359734 w 4916610"/>
                <a:gd name="connsiteY64" fmla="*/ 518286 h 4392005"/>
                <a:gd name="connsiteX65" fmla="*/ 1116370 w 4916610"/>
                <a:gd name="connsiteY65" fmla="*/ 418273 h 4392005"/>
                <a:gd name="connsiteX66" fmla="*/ 1118847 w 4916610"/>
                <a:gd name="connsiteY66" fmla="*/ 270636 h 4392005"/>
                <a:gd name="connsiteX67" fmla="*/ 1298298 w 4916610"/>
                <a:gd name="connsiteY67" fmla="*/ 171004 h 4392005"/>
                <a:gd name="connsiteX68" fmla="*/ 1412979 w 4916610"/>
                <a:gd name="connsiteY68" fmla="*/ 327881 h 4392005"/>
                <a:gd name="connsiteX69" fmla="*/ 1372688 w 4916610"/>
                <a:gd name="connsiteY69" fmla="*/ 232822 h 4392005"/>
                <a:gd name="connsiteX70" fmla="*/ 1210572 w 4916610"/>
                <a:gd name="connsiteY70" fmla="*/ 246633 h 4392005"/>
                <a:gd name="connsiteX71" fmla="*/ 1224384 w 4916610"/>
                <a:gd name="connsiteY71" fmla="*/ 408748 h 4392005"/>
                <a:gd name="connsiteX72" fmla="*/ 1354114 w 4916610"/>
                <a:gd name="connsiteY72" fmla="*/ 421226 h 4392005"/>
                <a:gd name="connsiteX73" fmla="*/ 1424694 w 4916610"/>
                <a:gd name="connsiteY73" fmla="*/ 210533 h 4392005"/>
                <a:gd name="connsiteX74" fmla="*/ 1170853 w 4916610"/>
                <a:gd name="connsiteY74" fmla="*/ 170052 h 4392005"/>
                <a:gd name="connsiteX75" fmla="*/ 1077794 w 4916610"/>
                <a:gd name="connsiteY75" fmla="*/ 395318 h 4392005"/>
                <a:gd name="connsiteX76" fmla="*/ 1460318 w 4916610"/>
                <a:gd name="connsiteY76" fmla="*/ 500188 h 4392005"/>
                <a:gd name="connsiteX77" fmla="*/ 1532517 w 4916610"/>
                <a:gd name="connsiteY77" fmla="*/ 230059 h 4392005"/>
                <a:gd name="connsiteX78" fmla="*/ 1316395 w 4916610"/>
                <a:gd name="connsiteY78" fmla="*/ 10984 h 4392005"/>
                <a:gd name="connsiteX79" fmla="*/ 835573 w 4916610"/>
                <a:gd name="connsiteY79" fmla="*/ 404081 h 4392005"/>
                <a:gd name="connsiteX80" fmla="*/ 1131134 w 4916610"/>
                <a:gd name="connsiteY80" fmla="*/ 1053972 h 4392005"/>
                <a:gd name="connsiteX81" fmla="*/ 992355 w 4916610"/>
                <a:gd name="connsiteY81" fmla="*/ 1181416 h 4392005"/>
                <a:gd name="connsiteX82" fmla="*/ 464003 w 4916610"/>
                <a:gd name="connsiteY82" fmla="*/ 853756 h 4392005"/>
                <a:gd name="connsiteX83" fmla="*/ 1754 w 4916610"/>
                <a:gd name="connsiteY83" fmla="*/ 1268665 h 4392005"/>
                <a:gd name="connsiteX84" fmla="*/ 185111 w 4916610"/>
                <a:gd name="connsiteY84" fmla="*/ 1515839 h 4392005"/>
                <a:gd name="connsiteX85" fmla="*/ 463145 w 4916610"/>
                <a:gd name="connsiteY85" fmla="*/ 1485931 h 4392005"/>
                <a:gd name="connsiteX86" fmla="*/ 418283 w 4916610"/>
                <a:gd name="connsiteY86" fmla="*/ 1091882 h 4392005"/>
                <a:gd name="connsiteX87" fmla="*/ 181396 w 4916610"/>
                <a:gd name="connsiteY87" fmla="*/ 1149222 h 4392005"/>
                <a:gd name="connsiteX88" fmla="*/ 182444 w 4916610"/>
                <a:gd name="connsiteY88" fmla="*/ 1406302 h 4392005"/>
                <a:gd name="connsiteX89" fmla="*/ 401424 w 4916610"/>
                <a:gd name="connsiteY89" fmla="*/ 1368868 h 4392005"/>
                <a:gd name="connsiteX90" fmla="*/ 409043 w 4916610"/>
                <a:gd name="connsiteY90" fmla="*/ 1238757 h 4392005"/>
                <a:gd name="connsiteX91" fmla="*/ 251024 w 4916610"/>
                <a:gd name="connsiteY91" fmla="*/ 1200276 h 4392005"/>
                <a:gd name="connsiteX92" fmla="*/ 212543 w 4916610"/>
                <a:gd name="connsiteY92" fmla="*/ 1358391 h 4392005"/>
                <a:gd name="connsiteX93" fmla="*/ 300363 w 4916610"/>
                <a:gd name="connsiteY93" fmla="*/ 1412779 h 4392005"/>
                <a:gd name="connsiteX94" fmla="*/ 162822 w 4916610"/>
                <a:gd name="connsiteY94" fmla="*/ 1275428 h 4392005"/>
                <a:gd name="connsiteX95" fmla="*/ 288743 w 4916610"/>
                <a:gd name="connsiteY95" fmla="*/ 1113408 h 4392005"/>
                <a:gd name="connsiteX96" fmla="*/ 435047 w 4916610"/>
                <a:gd name="connsiteY96" fmla="*/ 1133506 h 4392005"/>
                <a:gd name="connsiteX97" fmla="*/ 496578 w 4916610"/>
                <a:gd name="connsiteY97" fmla="*/ 1389442 h 4392005"/>
                <a:gd name="connsiteX98" fmla="*/ 182349 w 4916610"/>
                <a:gd name="connsiteY98" fmla="*/ 1486121 h 4392005"/>
                <a:gd name="connsiteX99" fmla="*/ 54047 w 4916610"/>
                <a:gd name="connsiteY99" fmla="*/ 1113122 h 4392005"/>
                <a:gd name="connsiteX100" fmla="*/ 405424 w 4916610"/>
                <a:gd name="connsiteY100" fmla="*/ 879950 h 4392005"/>
                <a:gd name="connsiteX101" fmla="*/ 988830 w 4916610"/>
                <a:gd name="connsiteY101" fmla="*/ 1215516 h 4392005"/>
                <a:gd name="connsiteX102" fmla="*/ 1137135 w 4916610"/>
                <a:gd name="connsiteY102" fmla="*/ 1376965 h 4392005"/>
                <a:gd name="connsiteX103" fmla="*/ 1249911 w 4916610"/>
                <a:gd name="connsiteY103" fmla="*/ 1343818 h 4392005"/>
                <a:gd name="connsiteX104" fmla="*/ 1676821 w 4916610"/>
                <a:gd name="connsiteY104" fmla="*/ 1808733 h 4392005"/>
                <a:gd name="connsiteX105" fmla="*/ 2109637 w 4916610"/>
                <a:gd name="connsiteY105" fmla="*/ 2102103 h 4392005"/>
                <a:gd name="connsiteX106" fmla="*/ 2192409 w 4916610"/>
                <a:gd name="connsiteY106" fmla="*/ 2226785 h 4392005"/>
                <a:gd name="connsiteX107" fmla="*/ 2267752 w 4916610"/>
                <a:gd name="connsiteY107" fmla="*/ 2215641 h 4392005"/>
                <a:gd name="connsiteX108" fmla="*/ 2494447 w 4916610"/>
                <a:gd name="connsiteY108" fmla="*/ 2949161 h 4392005"/>
                <a:gd name="connsiteX109" fmla="*/ 3587917 w 4916610"/>
                <a:gd name="connsiteY109" fmla="*/ 3597528 h 4392005"/>
                <a:gd name="connsiteX110" fmla="*/ 4003017 w 4916610"/>
                <a:gd name="connsiteY110" fmla="*/ 3738974 h 4392005"/>
                <a:gd name="connsiteX111" fmla="*/ 4325914 w 4916610"/>
                <a:gd name="connsiteY111" fmla="*/ 3980814 h 4392005"/>
                <a:gd name="connsiteX112" fmla="*/ 4439166 w 4916610"/>
                <a:gd name="connsiteY112" fmla="*/ 4231703 h 4392005"/>
                <a:gd name="connsiteX113" fmla="*/ 4373539 w 4916610"/>
                <a:gd name="connsiteY113" fmla="*/ 4352098 h 4392005"/>
                <a:gd name="connsiteX114" fmla="*/ 4179515 w 4916610"/>
                <a:gd name="connsiteY114" fmla="*/ 4275041 h 4392005"/>
                <a:gd name="connsiteX115" fmla="*/ 4189135 w 4916610"/>
                <a:gd name="connsiteY115" fmla="*/ 4146359 h 4392005"/>
                <a:gd name="connsiteX116" fmla="*/ 4289243 w 4916610"/>
                <a:gd name="connsiteY116" fmla="*/ 4165790 h 4392005"/>
                <a:gd name="connsiteX117" fmla="*/ 4274956 w 4916610"/>
                <a:gd name="connsiteY117" fmla="*/ 4209224 h 4392005"/>
                <a:gd name="connsiteX118" fmla="*/ 4331820 w 4916610"/>
                <a:gd name="connsiteY118" fmla="*/ 4215224 h 4392005"/>
                <a:gd name="connsiteX119" fmla="*/ 4164942 w 4916610"/>
                <a:gd name="connsiteY119" fmla="*/ 4125975 h 4392005"/>
                <a:gd name="connsiteX120" fmla="*/ 4175705 w 4916610"/>
                <a:gd name="connsiteY120" fmla="*/ 4322285 h 4392005"/>
                <a:gd name="connsiteX121" fmla="*/ 4334582 w 4916610"/>
                <a:gd name="connsiteY121" fmla="*/ 4391818 h 4392005"/>
                <a:gd name="connsiteX122" fmla="*/ 4481744 w 4916610"/>
                <a:gd name="connsiteY122" fmla="*/ 4331905 h 4392005"/>
                <a:gd name="connsiteX123" fmla="*/ 4472028 w 4916610"/>
                <a:gd name="connsiteY123" fmla="*/ 3857560 h 4392005"/>
                <a:gd name="connsiteX124" fmla="*/ 4461836 w 4916610"/>
                <a:gd name="connsiteY124" fmla="*/ 3845178 h 4392005"/>
                <a:gd name="connsiteX125" fmla="*/ 3757367 w 4916610"/>
                <a:gd name="connsiteY125" fmla="*/ 3379310 h 4392005"/>
                <a:gd name="connsiteX126" fmla="*/ 3946343 w 4916610"/>
                <a:gd name="connsiteY126" fmla="*/ 3242341 h 4392005"/>
                <a:gd name="connsiteX127" fmla="*/ 3968155 w 4916610"/>
                <a:gd name="connsiteY127" fmla="*/ 2977736 h 4392005"/>
                <a:gd name="connsiteX128" fmla="*/ 3732411 w 4916610"/>
                <a:gd name="connsiteY128" fmla="*/ 2742850 h 4392005"/>
                <a:gd name="connsiteX129" fmla="*/ 3477999 w 4916610"/>
                <a:gd name="connsiteY129" fmla="*/ 2766281 h 4392005"/>
                <a:gd name="connsiteX130" fmla="*/ 3365889 w 4916610"/>
                <a:gd name="connsiteY130" fmla="*/ 3013074 h 4392005"/>
                <a:gd name="connsiteX131" fmla="*/ 3364556 w 4916610"/>
                <a:gd name="connsiteY131" fmla="*/ 3068319 h 4392005"/>
                <a:gd name="connsiteX132" fmla="*/ 3394845 w 4916610"/>
                <a:gd name="connsiteY132" fmla="*/ 3022123 h 4392005"/>
                <a:gd name="connsiteX133" fmla="*/ 3639542 w 4916610"/>
                <a:gd name="connsiteY133" fmla="*/ 2941446 h 4392005"/>
                <a:gd name="connsiteX134" fmla="*/ 3710885 w 4916610"/>
                <a:gd name="connsiteY134" fmla="*/ 3149567 h 4392005"/>
                <a:gd name="connsiteX135" fmla="*/ 3479808 w 4916610"/>
                <a:gd name="connsiteY135" fmla="*/ 3297872 h 4392005"/>
                <a:gd name="connsiteX136" fmla="*/ 2711427 w 4916610"/>
                <a:gd name="connsiteY136" fmla="*/ 2996882 h 4392005"/>
                <a:gd name="connsiteX137" fmla="*/ 2772672 w 4916610"/>
                <a:gd name="connsiteY137" fmla="*/ 3022409 h 4392005"/>
                <a:gd name="connsiteX138" fmla="*/ 3229301 w 4916610"/>
                <a:gd name="connsiteY138" fmla="*/ 2791618 h 4392005"/>
                <a:gd name="connsiteX139" fmla="*/ 3212823 w 4916610"/>
                <a:gd name="connsiteY139" fmla="*/ 2644933 h 4392005"/>
                <a:gd name="connsiteX140" fmla="*/ 4539750 w 4916610"/>
                <a:gd name="connsiteY140" fmla="*/ 2664650 h 4392005"/>
                <a:gd name="connsiteX141" fmla="*/ 4747110 w 4916610"/>
                <a:gd name="connsiteY141" fmla="*/ 2709608 h 4392005"/>
                <a:gd name="connsiteX142" fmla="*/ 4902177 w 4916610"/>
                <a:gd name="connsiteY142" fmla="*/ 2639408 h 4392005"/>
                <a:gd name="connsiteX143" fmla="*/ 4886556 w 4916610"/>
                <a:gd name="connsiteY143" fmla="*/ 2621882 h 4392005"/>
                <a:gd name="connsiteX144" fmla="*/ 3467902 w 4916610"/>
                <a:gd name="connsiteY144" fmla="*/ 3359403 h 4392005"/>
                <a:gd name="connsiteX145" fmla="*/ 3768606 w 4916610"/>
                <a:gd name="connsiteY145" fmla="*/ 3217671 h 4392005"/>
                <a:gd name="connsiteX146" fmla="*/ 3772035 w 4916610"/>
                <a:gd name="connsiteY146" fmla="*/ 2920491 h 4392005"/>
                <a:gd name="connsiteX147" fmla="*/ 3783275 w 4916610"/>
                <a:gd name="connsiteY147" fmla="*/ 3260724 h 4392005"/>
                <a:gd name="connsiteX148" fmla="*/ 3479999 w 4916610"/>
                <a:gd name="connsiteY148" fmla="*/ 3405599 h 4392005"/>
                <a:gd name="connsiteX149" fmla="*/ 3704979 w 4916610"/>
                <a:gd name="connsiteY149" fmla="*/ 3454177 h 4392005"/>
                <a:gd name="connsiteX150" fmla="*/ 4147320 w 4916610"/>
                <a:gd name="connsiteY150" fmla="*/ 3707256 h 4392005"/>
                <a:gd name="connsiteX151" fmla="*/ 3660879 w 4916610"/>
                <a:gd name="connsiteY151" fmla="*/ 3491039 h 4392005"/>
                <a:gd name="connsiteX152" fmla="*/ 3293023 w 4916610"/>
                <a:gd name="connsiteY152" fmla="*/ 3398551 h 4392005"/>
                <a:gd name="connsiteX153" fmla="*/ 2796866 w 4916610"/>
                <a:gd name="connsiteY153" fmla="*/ 3186048 h 4392005"/>
                <a:gd name="connsiteX154" fmla="*/ 2766957 w 4916610"/>
                <a:gd name="connsiteY154" fmla="*/ 3162998 h 4392005"/>
                <a:gd name="connsiteX155" fmla="*/ 3467902 w 4916610"/>
                <a:gd name="connsiteY155" fmla="*/ 3359403 h 43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916610" h="4392005">
                  <a:moveTo>
                    <a:pt x="4886556" y="2621882"/>
                  </a:moveTo>
                  <a:cubicBezTo>
                    <a:pt x="4842265" y="2641599"/>
                    <a:pt x="4789210" y="2643504"/>
                    <a:pt x="4748062" y="2614167"/>
                  </a:cubicBezTo>
                  <a:cubicBezTo>
                    <a:pt x="4722916" y="2596069"/>
                    <a:pt x="4669767" y="2452814"/>
                    <a:pt x="4574993" y="2450909"/>
                  </a:cubicBezTo>
                  <a:cubicBezTo>
                    <a:pt x="4471456" y="2448813"/>
                    <a:pt x="4426308" y="2592736"/>
                    <a:pt x="4505270" y="2645218"/>
                  </a:cubicBezTo>
                  <a:cubicBezTo>
                    <a:pt x="3972156" y="2686843"/>
                    <a:pt x="3543816" y="2679604"/>
                    <a:pt x="3202726" y="2619882"/>
                  </a:cubicBezTo>
                  <a:cubicBezTo>
                    <a:pt x="3152529" y="2507868"/>
                    <a:pt x="3043278" y="2424619"/>
                    <a:pt x="2916976" y="2490056"/>
                  </a:cubicBezTo>
                  <a:cubicBezTo>
                    <a:pt x="2838300" y="2530918"/>
                    <a:pt x="2791722" y="2640456"/>
                    <a:pt x="2873733" y="2704274"/>
                  </a:cubicBezTo>
                  <a:cubicBezTo>
                    <a:pt x="2890211" y="2716656"/>
                    <a:pt x="2910118" y="2723133"/>
                    <a:pt x="2930787" y="2719418"/>
                  </a:cubicBezTo>
                  <a:cubicBezTo>
                    <a:pt x="2966411" y="2712751"/>
                    <a:pt x="3006987" y="2663221"/>
                    <a:pt x="2965363" y="2635217"/>
                  </a:cubicBezTo>
                  <a:cubicBezTo>
                    <a:pt x="2964220" y="2636551"/>
                    <a:pt x="2963267" y="2637884"/>
                    <a:pt x="2962029" y="2639123"/>
                  </a:cubicBezTo>
                  <a:cubicBezTo>
                    <a:pt x="2990890" y="2666745"/>
                    <a:pt x="2954219" y="2700844"/>
                    <a:pt x="2924215" y="2699606"/>
                  </a:cubicBezTo>
                  <a:cubicBezTo>
                    <a:pt x="2901641" y="2698749"/>
                    <a:pt x="2884972" y="2682366"/>
                    <a:pt x="2874875" y="2663602"/>
                  </a:cubicBezTo>
                  <a:cubicBezTo>
                    <a:pt x="2834775" y="2589021"/>
                    <a:pt x="2916214" y="2523489"/>
                    <a:pt x="2984699" y="2517679"/>
                  </a:cubicBezTo>
                  <a:cubicBezTo>
                    <a:pt x="3066804" y="2510916"/>
                    <a:pt x="3133003" y="2577591"/>
                    <a:pt x="3164340" y="2647409"/>
                  </a:cubicBezTo>
                  <a:cubicBezTo>
                    <a:pt x="3199202" y="2725800"/>
                    <a:pt x="3194154" y="2819050"/>
                    <a:pt x="3147576" y="2891535"/>
                  </a:cubicBezTo>
                  <a:cubicBezTo>
                    <a:pt x="3060137" y="3036410"/>
                    <a:pt x="2846491" y="3036791"/>
                    <a:pt x="2711141" y="2969450"/>
                  </a:cubicBezTo>
                  <a:cubicBezTo>
                    <a:pt x="2694758" y="2961353"/>
                    <a:pt x="2679232" y="2951828"/>
                    <a:pt x="2664373" y="2941541"/>
                  </a:cubicBezTo>
                  <a:cubicBezTo>
                    <a:pt x="2628654" y="2895535"/>
                    <a:pt x="2597317" y="2844672"/>
                    <a:pt x="2572171" y="2788284"/>
                  </a:cubicBezTo>
                  <a:cubicBezTo>
                    <a:pt x="2616177" y="2819240"/>
                    <a:pt x="2671136" y="2826289"/>
                    <a:pt x="2722285" y="2784569"/>
                  </a:cubicBezTo>
                  <a:cubicBezTo>
                    <a:pt x="2765624" y="2749327"/>
                    <a:pt x="2794961" y="2669698"/>
                    <a:pt x="2755242" y="2621501"/>
                  </a:cubicBezTo>
                  <a:cubicBezTo>
                    <a:pt x="2735239" y="2597022"/>
                    <a:pt x="2693900" y="2586925"/>
                    <a:pt x="2671612" y="2614358"/>
                  </a:cubicBezTo>
                  <a:cubicBezTo>
                    <a:pt x="2659515" y="2629217"/>
                    <a:pt x="2651514" y="2681318"/>
                    <a:pt x="2685804" y="2674079"/>
                  </a:cubicBezTo>
                  <a:cubicBezTo>
                    <a:pt x="2647323" y="2674175"/>
                    <a:pt x="2688376" y="2568923"/>
                    <a:pt x="2737716" y="2631407"/>
                  </a:cubicBezTo>
                  <a:cubicBezTo>
                    <a:pt x="2770577" y="2673032"/>
                    <a:pt x="2737144" y="2744278"/>
                    <a:pt x="2698377" y="2769329"/>
                  </a:cubicBezTo>
                  <a:cubicBezTo>
                    <a:pt x="2655420" y="2798666"/>
                    <a:pt x="2596555" y="2783331"/>
                    <a:pt x="2557407" y="2752946"/>
                  </a:cubicBezTo>
                  <a:cubicBezTo>
                    <a:pt x="2458442" y="2641027"/>
                    <a:pt x="2357763" y="2381090"/>
                    <a:pt x="2279182" y="2208402"/>
                  </a:cubicBezTo>
                  <a:cubicBezTo>
                    <a:pt x="2288993" y="2201258"/>
                    <a:pt x="2297756" y="2192686"/>
                    <a:pt x="2304804" y="2182589"/>
                  </a:cubicBezTo>
                  <a:cubicBezTo>
                    <a:pt x="2437392" y="2349848"/>
                    <a:pt x="2612081" y="2469101"/>
                    <a:pt x="2845158" y="2551683"/>
                  </a:cubicBezTo>
                  <a:cubicBezTo>
                    <a:pt x="2848872" y="2544253"/>
                    <a:pt x="2855254" y="2538919"/>
                    <a:pt x="2860017" y="2532061"/>
                  </a:cubicBezTo>
                  <a:cubicBezTo>
                    <a:pt x="2780388" y="2503772"/>
                    <a:pt x="2707521" y="2470911"/>
                    <a:pt x="2640751" y="2433668"/>
                  </a:cubicBezTo>
                  <a:cubicBezTo>
                    <a:pt x="2642942" y="2434240"/>
                    <a:pt x="2645133" y="2435002"/>
                    <a:pt x="2647419" y="2435573"/>
                  </a:cubicBezTo>
                  <a:cubicBezTo>
                    <a:pt x="2810391" y="2477198"/>
                    <a:pt x="3003273" y="2399569"/>
                    <a:pt x="3020513" y="2215450"/>
                  </a:cubicBezTo>
                  <a:cubicBezTo>
                    <a:pt x="3033753" y="2073528"/>
                    <a:pt x="2893830" y="1885505"/>
                    <a:pt x="2740192" y="1978183"/>
                  </a:cubicBezTo>
                  <a:cubicBezTo>
                    <a:pt x="2676089" y="2016949"/>
                    <a:pt x="2642656" y="2112104"/>
                    <a:pt x="2715427" y="2161539"/>
                  </a:cubicBezTo>
                  <a:cubicBezTo>
                    <a:pt x="2730096" y="2171159"/>
                    <a:pt x="2747241" y="2175445"/>
                    <a:pt x="2764481" y="2171159"/>
                  </a:cubicBezTo>
                  <a:cubicBezTo>
                    <a:pt x="2794294" y="2163539"/>
                    <a:pt x="2825727" y="2119439"/>
                    <a:pt x="2789055" y="2098102"/>
                  </a:cubicBezTo>
                  <a:cubicBezTo>
                    <a:pt x="2788198" y="2099245"/>
                    <a:pt x="2787341" y="2100293"/>
                    <a:pt x="2786579" y="2101532"/>
                  </a:cubicBezTo>
                  <a:cubicBezTo>
                    <a:pt x="2812392" y="2123249"/>
                    <a:pt x="2783245" y="2154205"/>
                    <a:pt x="2757908" y="2154776"/>
                  </a:cubicBezTo>
                  <a:cubicBezTo>
                    <a:pt x="2738763" y="2155252"/>
                    <a:pt x="2723714" y="2142299"/>
                    <a:pt x="2714284" y="2127059"/>
                  </a:cubicBezTo>
                  <a:cubicBezTo>
                    <a:pt x="2676279" y="2066194"/>
                    <a:pt x="2741430" y="2006282"/>
                    <a:pt x="2799057" y="1997709"/>
                  </a:cubicBezTo>
                  <a:cubicBezTo>
                    <a:pt x="2867922" y="1987517"/>
                    <a:pt x="2927549" y="2040190"/>
                    <a:pt x="2957933" y="2097436"/>
                  </a:cubicBezTo>
                  <a:cubicBezTo>
                    <a:pt x="2991747" y="2161730"/>
                    <a:pt x="2992509" y="2240787"/>
                    <a:pt x="2957267" y="2304509"/>
                  </a:cubicBezTo>
                  <a:cubicBezTo>
                    <a:pt x="2891258" y="2431668"/>
                    <a:pt x="2710855" y="2443860"/>
                    <a:pt x="2592745" y="2394330"/>
                  </a:cubicBezTo>
                  <a:cubicBezTo>
                    <a:pt x="2577696" y="2388043"/>
                    <a:pt x="2562075" y="2381852"/>
                    <a:pt x="2546549" y="2375185"/>
                  </a:cubicBezTo>
                  <a:cubicBezTo>
                    <a:pt x="2485875" y="2333465"/>
                    <a:pt x="2431677" y="2286793"/>
                    <a:pt x="2382719" y="2235834"/>
                  </a:cubicBezTo>
                  <a:cubicBezTo>
                    <a:pt x="2430153" y="2258027"/>
                    <a:pt x="2485398" y="2258408"/>
                    <a:pt x="2541977" y="2222213"/>
                  </a:cubicBezTo>
                  <a:cubicBezTo>
                    <a:pt x="2607604" y="2180303"/>
                    <a:pt x="2660468" y="2075052"/>
                    <a:pt x="2613319" y="2002090"/>
                  </a:cubicBezTo>
                  <a:cubicBezTo>
                    <a:pt x="2589507" y="1965229"/>
                    <a:pt x="2534166" y="1944845"/>
                    <a:pt x="2499019" y="1979135"/>
                  </a:cubicBezTo>
                  <a:cubicBezTo>
                    <a:pt x="2479874" y="1997709"/>
                    <a:pt x="2460729" y="2068289"/>
                    <a:pt x="2509116" y="2063812"/>
                  </a:cubicBezTo>
                  <a:cubicBezTo>
                    <a:pt x="2455966" y="2057812"/>
                    <a:pt x="2529213" y="1918937"/>
                    <a:pt x="2587506" y="2012949"/>
                  </a:cubicBezTo>
                  <a:cubicBezTo>
                    <a:pt x="2626273" y="2075624"/>
                    <a:pt x="2568933" y="2168778"/>
                    <a:pt x="2511402" y="2197258"/>
                  </a:cubicBezTo>
                  <a:cubicBezTo>
                    <a:pt x="2447394" y="2230786"/>
                    <a:pt x="2368431" y="2200401"/>
                    <a:pt x="2319187" y="2152109"/>
                  </a:cubicBezTo>
                  <a:cubicBezTo>
                    <a:pt x="2320044" y="2149537"/>
                    <a:pt x="2321092" y="2147061"/>
                    <a:pt x="2321664" y="2144394"/>
                  </a:cubicBezTo>
                  <a:cubicBezTo>
                    <a:pt x="2334617" y="2086006"/>
                    <a:pt x="2297851" y="2028189"/>
                    <a:pt x="2239463" y="2015235"/>
                  </a:cubicBezTo>
                  <a:cubicBezTo>
                    <a:pt x="2228604" y="2012854"/>
                    <a:pt x="2217841" y="2012663"/>
                    <a:pt x="2207268" y="2013520"/>
                  </a:cubicBezTo>
                  <a:cubicBezTo>
                    <a:pt x="2114590" y="1901221"/>
                    <a:pt x="1976192" y="1756822"/>
                    <a:pt x="1830459" y="1630901"/>
                  </a:cubicBezTo>
                  <a:cubicBezTo>
                    <a:pt x="1635006" y="1461928"/>
                    <a:pt x="1434791" y="1342484"/>
                    <a:pt x="1302869" y="1272666"/>
                  </a:cubicBezTo>
                  <a:cubicBezTo>
                    <a:pt x="1308108" y="1258950"/>
                    <a:pt x="1311633" y="1244377"/>
                    <a:pt x="1312966" y="1228946"/>
                  </a:cubicBezTo>
                  <a:cubicBezTo>
                    <a:pt x="1320681" y="1139602"/>
                    <a:pt x="1254483" y="1060925"/>
                    <a:pt x="1165138" y="1053210"/>
                  </a:cubicBezTo>
                  <a:cubicBezTo>
                    <a:pt x="1162471" y="1053019"/>
                    <a:pt x="1159899" y="1053019"/>
                    <a:pt x="1157232" y="1052924"/>
                  </a:cubicBezTo>
                  <a:cubicBezTo>
                    <a:pt x="1158375" y="1049495"/>
                    <a:pt x="1158185" y="1045685"/>
                    <a:pt x="1155613" y="1041780"/>
                  </a:cubicBezTo>
                  <a:cubicBezTo>
                    <a:pt x="1023215" y="838802"/>
                    <a:pt x="819190" y="611250"/>
                    <a:pt x="870339" y="350074"/>
                  </a:cubicBezTo>
                  <a:cubicBezTo>
                    <a:pt x="898914" y="204151"/>
                    <a:pt x="1011309" y="76993"/>
                    <a:pt x="1154565" y="38607"/>
                  </a:cubicBezTo>
                  <a:cubicBezTo>
                    <a:pt x="1302679" y="-1112"/>
                    <a:pt x="1461270" y="71754"/>
                    <a:pt x="1503466" y="222630"/>
                  </a:cubicBezTo>
                  <a:cubicBezTo>
                    <a:pt x="1537089" y="342931"/>
                    <a:pt x="1491465" y="489997"/>
                    <a:pt x="1359734" y="518286"/>
                  </a:cubicBezTo>
                  <a:cubicBezTo>
                    <a:pt x="1269818" y="537717"/>
                    <a:pt x="1164090" y="497807"/>
                    <a:pt x="1116370" y="418273"/>
                  </a:cubicBezTo>
                  <a:cubicBezTo>
                    <a:pt x="1088557" y="372077"/>
                    <a:pt x="1097320" y="316927"/>
                    <a:pt x="1118847" y="270636"/>
                  </a:cubicBezTo>
                  <a:cubicBezTo>
                    <a:pt x="1152470" y="198151"/>
                    <a:pt x="1220002" y="164146"/>
                    <a:pt x="1298298" y="171004"/>
                  </a:cubicBezTo>
                  <a:cubicBezTo>
                    <a:pt x="1382975" y="178434"/>
                    <a:pt x="1436791" y="245490"/>
                    <a:pt x="1412979" y="327881"/>
                  </a:cubicBezTo>
                  <a:cubicBezTo>
                    <a:pt x="1415169" y="292829"/>
                    <a:pt x="1401644" y="257206"/>
                    <a:pt x="1372688" y="232822"/>
                  </a:cubicBezTo>
                  <a:cubicBezTo>
                    <a:pt x="1324110" y="191864"/>
                    <a:pt x="1251530" y="198055"/>
                    <a:pt x="1210572" y="246633"/>
                  </a:cubicBezTo>
                  <a:cubicBezTo>
                    <a:pt x="1169615" y="295210"/>
                    <a:pt x="1175806" y="367791"/>
                    <a:pt x="1224384" y="408748"/>
                  </a:cubicBezTo>
                  <a:cubicBezTo>
                    <a:pt x="1261912" y="440371"/>
                    <a:pt x="1313538" y="443610"/>
                    <a:pt x="1354114" y="421226"/>
                  </a:cubicBezTo>
                  <a:cubicBezTo>
                    <a:pt x="1437363" y="388841"/>
                    <a:pt x="1473367" y="287876"/>
                    <a:pt x="1424694" y="210533"/>
                  </a:cubicBezTo>
                  <a:cubicBezTo>
                    <a:pt x="1372973" y="128523"/>
                    <a:pt x="1246481" y="129952"/>
                    <a:pt x="1170853" y="170052"/>
                  </a:cubicBezTo>
                  <a:cubicBezTo>
                    <a:pt x="1095796" y="209866"/>
                    <a:pt x="1058553" y="315784"/>
                    <a:pt x="1077794" y="395318"/>
                  </a:cubicBezTo>
                  <a:cubicBezTo>
                    <a:pt x="1115798" y="551623"/>
                    <a:pt x="1347542" y="590866"/>
                    <a:pt x="1460318" y="500188"/>
                  </a:cubicBezTo>
                  <a:cubicBezTo>
                    <a:pt x="1536327" y="439038"/>
                    <a:pt x="1552234" y="319785"/>
                    <a:pt x="1532517" y="230059"/>
                  </a:cubicBezTo>
                  <a:cubicBezTo>
                    <a:pt x="1507562" y="116617"/>
                    <a:pt x="1427838" y="39845"/>
                    <a:pt x="1316395" y="10984"/>
                  </a:cubicBezTo>
                  <a:cubicBezTo>
                    <a:pt x="1070555" y="-52833"/>
                    <a:pt x="854623" y="172338"/>
                    <a:pt x="835573" y="404081"/>
                  </a:cubicBezTo>
                  <a:cubicBezTo>
                    <a:pt x="815475" y="647826"/>
                    <a:pt x="1006451" y="863567"/>
                    <a:pt x="1131134" y="1053972"/>
                  </a:cubicBezTo>
                  <a:cubicBezTo>
                    <a:pt x="1063030" y="1062354"/>
                    <a:pt x="1006737" y="1113408"/>
                    <a:pt x="992355" y="1181416"/>
                  </a:cubicBezTo>
                  <a:cubicBezTo>
                    <a:pt x="841764" y="1037494"/>
                    <a:pt x="675363" y="868901"/>
                    <a:pt x="464003" y="853756"/>
                  </a:cubicBezTo>
                  <a:cubicBezTo>
                    <a:pt x="232069" y="837088"/>
                    <a:pt x="-23677" y="1015872"/>
                    <a:pt x="1754" y="1268665"/>
                  </a:cubicBezTo>
                  <a:cubicBezTo>
                    <a:pt x="13184" y="1383156"/>
                    <a:pt x="76811" y="1473739"/>
                    <a:pt x="185111" y="1515839"/>
                  </a:cubicBezTo>
                  <a:cubicBezTo>
                    <a:pt x="270741" y="1549082"/>
                    <a:pt x="391136" y="1551653"/>
                    <a:pt x="463145" y="1485931"/>
                  </a:cubicBezTo>
                  <a:cubicBezTo>
                    <a:pt x="570111" y="1388395"/>
                    <a:pt x="566873" y="1153318"/>
                    <a:pt x="418283" y="1091882"/>
                  </a:cubicBezTo>
                  <a:cubicBezTo>
                    <a:pt x="342654" y="1060639"/>
                    <a:pt x="232355" y="1081118"/>
                    <a:pt x="181396" y="1149222"/>
                  </a:cubicBezTo>
                  <a:cubicBezTo>
                    <a:pt x="130151" y="1217897"/>
                    <a:pt x="109387" y="1342579"/>
                    <a:pt x="182444" y="1406302"/>
                  </a:cubicBezTo>
                  <a:cubicBezTo>
                    <a:pt x="251405" y="1466214"/>
                    <a:pt x="356656" y="1446116"/>
                    <a:pt x="401424" y="1368868"/>
                  </a:cubicBezTo>
                  <a:cubicBezTo>
                    <a:pt x="429808" y="1332197"/>
                    <a:pt x="434570" y="1280762"/>
                    <a:pt x="409043" y="1238757"/>
                  </a:cubicBezTo>
                  <a:cubicBezTo>
                    <a:pt x="376087" y="1184464"/>
                    <a:pt x="305221" y="1167319"/>
                    <a:pt x="251024" y="1200276"/>
                  </a:cubicBezTo>
                  <a:cubicBezTo>
                    <a:pt x="196731" y="1233328"/>
                    <a:pt x="179491" y="1304099"/>
                    <a:pt x="212543" y="1358391"/>
                  </a:cubicBezTo>
                  <a:cubicBezTo>
                    <a:pt x="232259" y="1390776"/>
                    <a:pt x="265407" y="1409540"/>
                    <a:pt x="300363" y="1412779"/>
                  </a:cubicBezTo>
                  <a:cubicBezTo>
                    <a:pt x="215305" y="1423637"/>
                    <a:pt x="157202" y="1360201"/>
                    <a:pt x="162822" y="1275428"/>
                  </a:cubicBezTo>
                  <a:cubicBezTo>
                    <a:pt x="168061" y="1197037"/>
                    <a:pt x="212066" y="1135506"/>
                    <a:pt x="288743" y="1113408"/>
                  </a:cubicBezTo>
                  <a:cubicBezTo>
                    <a:pt x="337797" y="1099216"/>
                    <a:pt x="393613" y="1099025"/>
                    <a:pt x="435047" y="1133506"/>
                  </a:cubicBezTo>
                  <a:cubicBezTo>
                    <a:pt x="506294" y="1192942"/>
                    <a:pt x="529535" y="1303527"/>
                    <a:pt x="496578" y="1389442"/>
                  </a:cubicBezTo>
                  <a:cubicBezTo>
                    <a:pt x="448382" y="1515268"/>
                    <a:pt x="296077" y="1537747"/>
                    <a:pt x="182349" y="1486121"/>
                  </a:cubicBezTo>
                  <a:cubicBezTo>
                    <a:pt x="39759" y="1421256"/>
                    <a:pt x="-7961" y="1253330"/>
                    <a:pt x="54047" y="1113122"/>
                  </a:cubicBezTo>
                  <a:cubicBezTo>
                    <a:pt x="113864" y="977391"/>
                    <a:pt x="256834" y="885856"/>
                    <a:pt x="405424" y="879950"/>
                  </a:cubicBezTo>
                  <a:cubicBezTo>
                    <a:pt x="643835" y="870616"/>
                    <a:pt x="824143" y="1059687"/>
                    <a:pt x="988830" y="1215516"/>
                  </a:cubicBezTo>
                  <a:cubicBezTo>
                    <a:pt x="988926" y="1298860"/>
                    <a:pt x="1052648" y="1369726"/>
                    <a:pt x="1137135" y="1376965"/>
                  </a:cubicBezTo>
                  <a:cubicBezTo>
                    <a:pt x="1179235" y="1380679"/>
                    <a:pt x="1218859" y="1367725"/>
                    <a:pt x="1249911" y="1343818"/>
                  </a:cubicBezTo>
                  <a:cubicBezTo>
                    <a:pt x="1338493" y="1464214"/>
                    <a:pt x="1484130" y="1642236"/>
                    <a:pt x="1676821" y="1808733"/>
                  </a:cubicBezTo>
                  <a:cubicBezTo>
                    <a:pt x="1821792" y="1933987"/>
                    <a:pt x="1984383" y="2031523"/>
                    <a:pt x="2109637" y="2102103"/>
                  </a:cubicBezTo>
                  <a:cubicBezTo>
                    <a:pt x="2099445" y="2158872"/>
                    <a:pt x="2135545" y="2214117"/>
                    <a:pt x="2192409" y="2226785"/>
                  </a:cubicBezTo>
                  <a:cubicBezTo>
                    <a:pt x="2219079" y="2232786"/>
                    <a:pt x="2245464" y="2227833"/>
                    <a:pt x="2267752" y="2215641"/>
                  </a:cubicBezTo>
                  <a:cubicBezTo>
                    <a:pt x="2301280" y="2433573"/>
                    <a:pt x="2373765" y="2656744"/>
                    <a:pt x="2494447" y="2949161"/>
                  </a:cubicBezTo>
                  <a:cubicBezTo>
                    <a:pt x="2726476" y="3357593"/>
                    <a:pt x="3132336" y="3509803"/>
                    <a:pt x="3587917" y="3597528"/>
                  </a:cubicBezTo>
                  <a:cubicBezTo>
                    <a:pt x="3734888" y="3625817"/>
                    <a:pt x="3874905" y="3688777"/>
                    <a:pt x="4003017" y="3738974"/>
                  </a:cubicBezTo>
                  <a:cubicBezTo>
                    <a:pt x="4140272" y="3806792"/>
                    <a:pt x="4244190" y="3894041"/>
                    <a:pt x="4325914" y="3980814"/>
                  </a:cubicBezTo>
                  <a:cubicBezTo>
                    <a:pt x="4412782" y="4073016"/>
                    <a:pt x="4449834" y="4157312"/>
                    <a:pt x="4439166" y="4231703"/>
                  </a:cubicBezTo>
                  <a:cubicBezTo>
                    <a:pt x="4430308" y="4293234"/>
                    <a:pt x="4397352" y="4332382"/>
                    <a:pt x="4373539" y="4352098"/>
                  </a:cubicBezTo>
                  <a:cubicBezTo>
                    <a:pt x="4304197" y="4373435"/>
                    <a:pt x="4215329" y="4343145"/>
                    <a:pt x="4179515" y="4275041"/>
                  </a:cubicBezTo>
                  <a:cubicBezTo>
                    <a:pt x="4157322" y="4232560"/>
                    <a:pt x="4150178" y="4182649"/>
                    <a:pt x="4189135" y="4146359"/>
                  </a:cubicBezTo>
                  <a:cubicBezTo>
                    <a:pt x="4229712" y="4108735"/>
                    <a:pt x="4281909" y="4132357"/>
                    <a:pt x="4289243" y="4165790"/>
                  </a:cubicBezTo>
                  <a:cubicBezTo>
                    <a:pt x="4255239" y="4177791"/>
                    <a:pt x="4271812" y="4203985"/>
                    <a:pt x="4274956" y="4209224"/>
                  </a:cubicBezTo>
                  <a:cubicBezTo>
                    <a:pt x="4287243" y="4229512"/>
                    <a:pt x="4313817" y="4228941"/>
                    <a:pt x="4331820" y="4215224"/>
                  </a:cubicBezTo>
                  <a:cubicBezTo>
                    <a:pt x="4390684" y="4170361"/>
                    <a:pt x="4277908" y="4018533"/>
                    <a:pt x="4164942" y="4125975"/>
                  </a:cubicBezTo>
                  <a:cubicBezTo>
                    <a:pt x="4110363" y="4177696"/>
                    <a:pt x="4119222" y="4269422"/>
                    <a:pt x="4175705" y="4322285"/>
                  </a:cubicBezTo>
                  <a:cubicBezTo>
                    <a:pt x="4223140" y="4366577"/>
                    <a:pt x="4276765" y="4394580"/>
                    <a:pt x="4334582" y="4391818"/>
                  </a:cubicBezTo>
                  <a:cubicBezTo>
                    <a:pt x="4385541" y="4392866"/>
                    <a:pt x="4447834" y="4365243"/>
                    <a:pt x="4481744" y="4331905"/>
                  </a:cubicBezTo>
                  <a:cubicBezTo>
                    <a:pt x="4599186" y="4216272"/>
                    <a:pt x="4594995" y="4007960"/>
                    <a:pt x="4472028" y="3857560"/>
                  </a:cubicBezTo>
                  <a:lnTo>
                    <a:pt x="4461836" y="3845178"/>
                  </a:lnTo>
                  <a:cubicBezTo>
                    <a:pt x="4367634" y="3729544"/>
                    <a:pt x="4195517" y="3518185"/>
                    <a:pt x="3757367" y="3379310"/>
                  </a:cubicBezTo>
                  <a:cubicBezTo>
                    <a:pt x="3840044" y="3355022"/>
                    <a:pt x="3905957" y="3307397"/>
                    <a:pt x="3946343" y="3242341"/>
                  </a:cubicBezTo>
                  <a:cubicBezTo>
                    <a:pt x="3993015" y="3166712"/>
                    <a:pt x="4000540" y="3075177"/>
                    <a:pt x="3968155" y="2977736"/>
                  </a:cubicBezTo>
                  <a:cubicBezTo>
                    <a:pt x="3933675" y="2873628"/>
                    <a:pt x="3841092" y="2781521"/>
                    <a:pt x="3732411" y="2742850"/>
                  </a:cubicBezTo>
                  <a:cubicBezTo>
                    <a:pt x="3642400" y="2710846"/>
                    <a:pt x="3552198" y="2718942"/>
                    <a:pt x="3477999" y="2766281"/>
                  </a:cubicBezTo>
                  <a:cubicBezTo>
                    <a:pt x="3381510" y="2827622"/>
                    <a:pt x="3367604" y="2936493"/>
                    <a:pt x="3365889" y="3013074"/>
                  </a:cubicBezTo>
                  <a:lnTo>
                    <a:pt x="3364556" y="3068319"/>
                  </a:lnTo>
                  <a:lnTo>
                    <a:pt x="3394845" y="3022123"/>
                  </a:lnTo>
                  <a:cubicBezTo>
                    <a:pt x="3459996" y="2923063"/>
                    <a:pt x="3567248" y="2906775"/>
                    <a:pt x="3639542" y="2941446"/>
                  </a:cubicBezTo>
                  <a:cubicBezTo>
                    <a:pt x="3698026" y="2969354"/>
                    <a:pt x="3746889" y="3038792"/>
                    <a:pt x="3710885" y="3149567"/>
                  </a:cubicBezTo>
                  <a:cubicBezTo>
                    <a:pt x="3687263" y="3221767"/>
                    <a:pt x="3599157" y="3268725"/>
                    <a:pt x="3479808" y="3297872"/>
                  </a:cubicBezTo>
                  <a:cubicBezTo>
                    <a:pt x="3343506" y="3331018"/>
                    <a:pt x="2954981" y="3257200"/>
                    <a:pt x="2711427" y="2996882"/>
                  </a:cubicBezTo>
                  <a:cubicBezTo>
                    <a:pt x="2730667" y="3006787"/>
                    <a:pt x="2751050" y="3015455"/>
                    <a:pt x="2772672" y="3022409"/>
                  </a:cubicBezTo>
                  <a:cubicBezTo>
                    <a:pt x="2961648" y="3083940"/>
                    <a:pt x="3194820" y="3007264"/>
                    <a:pt x="3229301" y="2791618"/>
                  </a:cubicBezTo>
                  <a:cubicBezTo>
                    <a:pt x="3236730" y="2745041"/>
                    <a:pt x="3230253" y="2693225"/>
                    <a:pt x="3212823" y="2644933"/>
                  </a:cubicBezTo>
                  <a:cubicBezTo>
                    <a:pt x="3557723" y="2702464"/>
                    <a:pt x="3995016" y="2708845"/>
                    <a:pt x="4539750" y="2664650"/>
                  </a:cubicBezTo>
                  <a:cubicBezTo>
                    <a:pt x="4604711" y="2693415"/>
                    <a:pt x="4675672" y="2709798"/>
                    <a:pt x="4747110" y="2709608"/>
                  </a:cubicBezTo>
                  <a:cubicBezTo>
                    <a:pt x="4798068" y="2709322"/>
                    <a:pt x="4874554" y="2687224"/>
                    <a:pt x="4902177" y="2639408"/>
                  </a:cubicBezTo>
                  <a:cubicBezTo>
                    <a:pt x="4931038" y="2609405"/>
                    <a:pt x="4911797" y="2596450"/>
                    <a:pt x="4886556" y="2621882"/>
                  </a:cubicBezTo>
                  <a:close/>
                  <a:moveTo>
                    <a:pt x="3467902" y="3359403"/>
                  </a:moveTo>
                  <a:cubicBezTo>
                    <a:pt x="3578392" y="3353307"/>
                    <a:pt x="3708218" y="3319493"/>
                    <a:pt x="3768606" y="3217671"/>
                  </a:cubicBezTo>
                  <a:cubicBezTo>
                    <a:pt x="3822708" y="3126802"/>
                    <a:pt x="3802992" y="3015646"/>
                    <a:pt x="3772035" y="2920491"/>
                  </a:cubicBezTo>
                  <a:cubicBezTo>
                    <a:pt x="3827757" y="3024504"/>
                    <a:pt x="3853569" y="3156806"/>
                    <a:pt x="3783275" y="3260724"/>
                  </a:cubicBezTo>
                  <a:cubicBezTo>
                    <a:pt x="3716600" y="3359117"/>
                    <a:pt x="3594108" y="3396550"/>
                    <a:pt x="3479999" y="3405599"/>
                  </a:cubicBezTo>
                  <a:cubicBezTo>
                    <a:pt x="3555627" y="3418363"/>
                    <a:pt x="3631065" y="3432460"/>
                    <a:pt x="3704979" y="3454177"/>
                  </a:cubicBezTo>
                  <a:cubicBezTo>
                    <a:pt x="3869952" y="3502278"/>
                    <a:pt x="4029115" y="3579621"/>
                    <a:pt x="4147320" y="3707256"/>
                  </a:cubicBezTo>
                  <a:cubicBezTo>
                    <a:pt x="3997873" y="3605529"/>
                    <a:pt x="3834519" y="3538473"/>
                    <a:pt x="3660879" y="3491039"/>
                  </a:cubicBezTo>
                  <a:cubicBezTo>
                    <a:pt x="3540387" y="3458082"/>
                    <a:pt x="3412752" y="3438080"/>
                    <a:pt x="3293023" y="3398551"/>
                  </a:cubicBezTo>
                  <a:cubicBezTo>
                    <a:pt x="3114144" y="3372357"/>
                    <a:pt x="2939360" y="3293014"/>
                    <a:pt x="2796866" y="3186048"/>
                  </a:cubicBezTo>
                  <a:cubicBezTo>
                    <a:pt x="2788103" y="3179571"/>
                    <a:pt x="2778197" y="3171856"/>
                    <a:pt x="2766957" y="3162998"/>
                  </a:cubicBezTo>
                  <a:cubicBezTo>
                    <a:pt x="2977650" y="3281584"/>
                    <a:pt x="3222538" y="3373024"/>
                    <a:pt x="3467902" y="335940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56" name="组合 55"/>
          <p:cNvGrpSpPr/>
          <p:nvPr/>
        </p:nvGrpSpPr>
        <p:grpSpPr>
          <a:xfrm>
            <a:off x="55755" y="6625959"/>
            <a:ext cx="12090666" cy="152230"/>
            <a:chOff x="55755" y="6473559"/>
            <a:chExt cx="12090666" cy="152230"/>
          </a:xfrm>
          <a:gradFill>
            <a:gsLst>
              <a:gs pos="100000">
                <a:schemeClr val="accent1"/>
              </a:gs>
              <a:gs pos="15000">
                <a:schemeClr val="accent3">
                  <a:lumMod val="50000"/>
                </a:schemeClr>
              </a:gs>
            </a:gsLst>
            <a:lin ang="1200000" scaled="0"/>
          </a:gradFill>
        </p:grpSpPr>
        <p:sp>
          <p:nvSpPr>
            <p:cNvPr id="57" name="任意多边形: 形状 56"/>
            <p:cNvSpPr/>
            <p:nvPr/>
          </p:nvSpPr>
          <p:spPr>
            <a:xfrm>
              <a:off x="8556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8556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5575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41858"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40946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21749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68155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68155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65175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73785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00545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81348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127744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127744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124763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133374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160134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140948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187344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187344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184363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192973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219734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200537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246943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246943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243963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252573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279334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260136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306532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8" name="任意多边形: 形状 87"/>
            <p:cNvSpPr/>
            <p:nvPr/>
          </p:nvSpPr>
          <p:spPr>
            <a:xfrm>
              <a:off x="306532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9" name="任意多边形: 形状 88"/>
            <p:cNvSpPr/>
            <p:nvPr/>
          </p:nvSpPr>
          <p:spPr>
            <a:xfrm>
              <a:off x="303552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0" name="任意多边形: 形状 89"/>
            <p:cNvSpPr/>
            <p:nvPr/>
          </p:nvSpPr>
          <p:spPr>
            <a:xfrm>
              <a:off x="312162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1" name="任意多边形: 形状 90"/>
            <p:cNvSpPr/>
            <p:nvPr/>
          </p:nvSpPr>
          <p:spPr>
            <a:xfrm>
              <a:off x="339998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2" name="任意多边形: 形状 91"/>
            <p:cNvSpPr/>
            <p:nvPr/>
          </p:nvSpPr>
          <p:spPr>
            <a:xfrm>
              <a:off x="320801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3" name="任意多边形: 形状 92"/>
            <p:cNvSpPr/>
            <p:nvPr/>
          </p:nvSpPr>
          <p:spPr>
            <a:xfrm>
              <a:off x="367207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367207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364227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372837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399598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380401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426796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426796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423816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432426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459186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440000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486396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486396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483415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492026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518786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499589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545995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2" name="任意多边形: 形状 111"/>
            <p:cNvSpPr/>
            <p:nvPr/>
          </p:nvSpPr>
          <p:spPr>
            <a:xfrm>
              <a:off x="545995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3" name="任意多边形: 形状 112"/>
            <p:cNvSpPr/>
            <p:nvPr/>
          </p:nvSpPr>
          <p:spPr>
            <a:xfrm>
              <a:off x="543015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4" name="任意多边形: 形状 113"/>
            <p:cNvSpPr/>
            <p:nvPr/>
          </p:nvSpPr>
          <p:spPr>
            <a:xfrm>
              <a:off x="551625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5" name="任意多边形: 形状 114"/>
            <p:cNvSpPr/>
            <p:nvPr/>
          </p:nvSpPr>
          <p:spPr>
            <a:xfrm>
              <a:off x="578386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6" name="任意多边形: 形状 115"/>
            <p:cNvSpPr/>
            <p:nvPr/>
          </p:nvSpPr>
          <p:spPr>
            <a:xfrm>
              <a:off x="559189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7" name="任意多边形: 形状 116"/>
            <p:cNvSpPr/>
            <p:nvPr/>
          </p:nvSpPr>
          <p:spPr>
            <a:xfrm>
              <a:off x="605584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8" name="任意多边形: 形状 117"/>
            <p:cNvSpPr/>
            <p:nvPr/>
          </p:nvSpPr>
          <p:spPr>
            <a:xfrm>
              <a:off x="605584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9" name="任意多边形: 形状 118"/>
            <p:cNvSpPr/>
            <p:nvPr/>
          </p:nvSpPr>
          <p:spPr>
            <a:xfrm>
              <a:off x="602604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0" name="任意多边形: 形状 119"/>
            <p:cNvSpPr/>
            <p:nvPr/>
          </p:nvSpPr>
          <p:spPr>
            <a:xfrm>
              <a:off x="611214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1" name="任意多边形: 形状 120"/>
            <p:cNvSpPr/>
            <p:nvPr/>
          </p:nvSpPr>
          <p:spPr>
            <a:xfrm>
              <a:off x="637761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2" name="任意多边形: 形状 121"/>
            <p:cNvSpPr/>
            <p:nvPr/>
          </p:nvSpPr>
          <p:spPr>
            <a:xfrm>
              <a:off x="618564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3" name="任意多边形: 形状 122"/>
            <p:cNvSpPr/>
            <p:nvPr/>
          </p:nvSpPr>
          <p:spPr>
            <a:xfrm>
              <a:off x="664970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4" name="任意多边形: 形状 123"/>
            <p:cNvSpPr/>
            <p:nvPr/>
          </p:nvSpPr>
          <p:spPr>
            <a:xfrm>
              <a:off x="664970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5" name="任意多边形: 形状 124"/>
            <p:cNvSpPr/>
            <p:nvPr/>
          </p:nvSpPr>
          <p:spPr>
            <a:xfrm>
              <a:off x="661990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6" name="任意多边形: 形状 125"/>
            <p:cNvSpPr/>
            <p:nvPr/>
          </p:nvSpPr>
          <p:spPr>
            <a:xfrm>
              <a:off x="670600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7" name="任意多边形: 形状 126"/>
            <p:cNvSpPr/>
            <p:nvPr/>
          </p:nvSpPr>
          <p:spPr>
            <a:xfrm>
              <a:off x="697360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8" name="任意多边形: 形状 127"/>
            <p:cNvSpPr/>
            <p:nvPr/>
          </p:nvSpPr>
          <p:spPr>
            <a:xfrm>
              <a:off x="678163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9" name="任意多边形: 形状 128"/>
            <p:cNvSpPr/>
            <p:nvPr/>
          </p:nvSpPr>
          <p:spPr>
            <a:xfrm>
              <a:off x="724559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0" name="任意多边形: 形状 129"/>
            <p:cNvSpPr/>
            <p:nvPr/>
          </p:nvSpPr>
          <p:spPr>
            <a:xfrm>
              <a:off x="724559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1" name="任意多边形: 形状 130"/>
            <p:cNvSpPr/>
            <p:nvPr/>
          </p:nvSpPr>
          <p:spPr>
            <a:xfrm>
              <a:off x="721578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2" name="任意多边形: 形状 131"/>
            <p:cNvSpPr/>
            <p:nvPr/>
          </p:nvSpPr>
          <p:spPr>
            <a:xfrm>
              <a:off x="730189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3" name="任意多边形: 形状 132"/>
            <p:cNvSpPr/>
            <p:nvPr/>
          </p:nvSpPr>
          <p:spPr>
            <a:xfrm>
              <a:off x="756949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4" name="任意多边形: 形状 133"/>
            <p:cNvSpPr/>
            <p:nvPr/>
          </p:nvSpPr>
          <p:spPr>
            <a:xfrm>
              <a:off x="737763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5" name="任意多边形: 形状 134"/>
            <p:cNvSpPr/>
            <p:nvPr/>
          </p:nvSpPr>
          <p:spPr>
            <a:xfrm>
              <a:off x="784159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6" name="任意多边形: 形状 135"/>
            <p:cNvSpPr/>
            <p:nvPr/>
          </p:nvSpPr>
          <p:spPr>
            <a:xfrm>
              <a:off x="784159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7" name="任意多边形: 形状 136"/>
            <p:cNvSpPr/>
            <p:nvPr/>
          </p:nvSpPr>
          <p:spPr>
            <a:xfrm>
              <a:off x="781178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8" name="任意多边形: 形状 137"/>
            <p:cNvSpPr/>
            <p:nvPr/>
          </p:nvSpPr>
          <p:spPr>
            <a:xfrm>
              <a:off x="789788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9" name="任意多边形: 形状 138"/>
            <p:cNvSpPr/>
            <p:nvPr/>
          </p:nvSpPr>
          <p:spPr>
            <a:xfrm>
              <a:off x="816549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0" name="任意多边形: 形状 139"/>
            <p:cNvSpPr/>
            <p:nvPr/>
          </p:nvSpPr>
          <p:spPr>
            <a:xfrm>
              <a:off x="797352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1" name="任意多边形: 形状 140"/>
            <p:cNvSpPr/>
            <p:nvPr/>
          </p:nvSpPr>
          <p:spPr>
            <a:xfrm>
              <a:off x="843758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2" name="任意多边形: 形状 141"/>
            <p:cNvSpPr/>
            <p:nvPr/>
          </p:nvSpPr>
          <p:spPr>
            <a:xfrm>
              <a:off x="843758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3" name="任意多边形: 形状 142"/>
            <p:cNvSpPr/>
            <p:nvPr/>
          </p:nvSpPr>
          <p:spPr>
            <a:xfrm>
              <a:off x="840778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4" name="任意多边形: 形状 143"/>
            <p:cNvSpPr/>
            <p:nvPr/>
          </p:nvSpPr>
          <p:spPr>
            <a:xfrm>
              <a:off x="849388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5" name="任意多边形: 形状 144"/>
            <p:cNvSpPr/>
            <p:nvPr/>
          </p:nvSpPr>
          <p:spPr>
            <a:xfrm>
              <a:off x="876149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6951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903347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903347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900367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908977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936813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917616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964022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964022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961042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969652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996413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977216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1023611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1023611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1020631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1029241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1056001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1036815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1083211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1083211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1080230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1088841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1115601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1096404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1142810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1142810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1139830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1148440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1175201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1156004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1202399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1202399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1199419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1208029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grpSp>
      <p:cxnSp>
        <p:nvCxnSpPr>
          <p:cNvPr id="181" name="直接连接符 180"/>
          <p:cNvCxnSpPr/>
          <p:nvPr/>
        </p:nvCxnSpPr>
        <p:spPr>
          <a:xfrm>
            <a:off x="0" y="6570204"/>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486" y="6826938"/>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112520" y="1256030"/>
            <a:ext cx="2883535" cy="2641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HarmonyOS Sans SC Medium" panose="00000600000000000000" pitchFamily="2" charset="-122"/>
            </a:endParaRPr>
          </a:p>
        </p:txBody>
      </p:sp>
      <p:sp>
        <p:nvSpPr>
          <p:cNvPr id="185" name="矩形 184"/>
          <p:cNvSpPr/>
          <p:nvPr/>
        </p:nvSpPr>
        <p:spPr>
          <a:xfrm>
            <a:off x="7569442" y="1171030"/>
            <a:ext cx="2883295" cy="45161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HarmonyOS Sans SC Medium" panose="00000600000000000000" pitchFamily="2" charset="-122"/>
            </a:endParaRPr>
          </a:p>
        </p:txBody>
      </p:sp>
      <p:sp>
        <p:nvSpPr>
          <p:cNvPr id="192" name="文本框 191"/>
          <p:cNvSpPr txBox="1"/>
          <p:nvPr/>
        </p:nvSpPr>
        <p:spPr>
          <a:xfrm>
            <a:off x="1158320" y="1594168"/>
            <a:ext cx="1615737" cy="737235"/>
          </a:xfrm>
          <a:prstGeom prst="rect">
            <a:avLst/>
          </a:prstGeom>
          <a:noFill/>
        </p:spPr>
        <p:txBody>
          <a:bodyPr wrap="square">
            <a:spAutoFit/>
          </a:bodyPr>
          <a:lstStyle>
            <a:defPPr>
              <a:defRPr lang="zh-CN"/>
            </a:defPPr>
            <a:lvl1pPr algn="ctr">
              <a:lnSpc>
                <a:spcPct val="150000"/>
              </a:lnSpc>
              <a:defRPr sz="2400" b="1">
                <a:solidFill>
                  <a:schemeClr val="accent1"/>
                </a:solidFill>
                <a:latin typeface="+mj-ea"/>
                <a:ea typeface="+mj-ea"/>
                <a:cs typeface="+mn-ea"/>
              </a:defRPr>
            </a:lvl1pPr>
          </a:lstStyle>
          <a:p>
            <a:r>
              <a:rPr lang="zh-CN" altLang="en-US" sz="2800" dirty="0">
                <a:latin typeface="思源宋体 CN Heavy" panose="02020900000000000000" pitchFamily="18" charset="-122"/>
                <a:ea typeface="思源宋体 CN Heavy" panose="02020900000000000000" pitchFamily="18" charset="-122"/>
                <a:sym typeface="HarmonyOS Sans SC Medium" panose="00000600000000000000" pitchFamily="2" charset="-122"/>
              </a:rPr>
              <a:t>文化，</a:t>
            </a:r>
            <a:endParaRPr lang="zh-CN" altLang="en-US" sz="2800" dirty="0">
              <a:latin typeface="思源宋体 CN Heavy" panose="02020900000000000000" pitchFamily="18" charset="-122"/>
              <a:ea typeface="思源宋体 CN Heavy" panose="02020900000000000000" pitchFamily="18" charset="-122"/>
              <a:sym typeface="HarmonyOS Sans SC Medium" panose="00000600000000000000" pitchFamily="2" charset="-122"/>
            </a:endParaRPr>
          </a:p>
        </p:txBody>
      </p:sp>
      <p:sp>
        <p:nvSpPr>
          <p:cNvPr id="193" name="文本框 192"/>
          <p:cNvSpPr txBox="1"/>
          <p:nvPr/>
        </p:nvSpPr>
        <p:spPr>
          <a:xfrm>
            <a:off x="1315358" y="2160029"/>
            <a:ext cx="2551522" cy="1691005"/>
          </a:xfrm>
          <a:prstGeom prst="rect">
            <a:avLst/>
          </a:prstGeom>
        </p:spPr>
        <p:txBody>
          <a:bodyPr wrap="square">
            <a:spAutoFit/>
          </a:bodyPr>
          <a:lstStyle>
            <a:defPPr>
              <a:defRPr lang="zh-CN"/>
            </a:defPPr>
            <a:lvl1pPr algn="just">
              <a:lnSpc>
                <a:spcPct val="130000"/>
              </a:lnSpc>
              <a:defRPr sz="1600">
                <a:solidFill>
                  <a:schemeClr val="tx1">
                    <a:lumMod val="75000"/>
                    <a:lumOff val="25000"/>
                  </a:schemeClr>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defRPr>
            </a:lvl1pPr>
          </a:lstStyle>
          <a:p>
            <a:pPr algn="just"/>
            <a:r>
              <a:rPr lang="zh-CN" altLang="en-US" dirty="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lt"/>
              </a:rPr>
              <a:t>作为人类精神世界财宝的集合体，通过其美丽与蕴含的想象力，可以成为人类创作与创新的源泉。</a:t>
            </a:r>
            <a:endParaRPr lang="zh-CN" altLang="en-US" dirty="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lt"/>
            </a:endParaRPr>
          </a:p>
          <a:p>
            <a:pPr algn="just"/>
            <a:endParaRPr lang="zh-CN" altLang="en-US" dirty="0">
              <a:solidFill>
                <a:schemeClr val="accent3">
                  <a:lumMod val="40000"/>
                  <a:lumOff val="60000"/>
                </a:schemeClr>
              </a:solidFill>
            </a:endParaRPr>
          </a:p>
        </p:txBody>
      </p:sp>
      <p:sp>
        <p:nvSpPr>
          <p:cNvPr id="200" name="文本框 199"/>
          <p:cNvSpPr txBox="1"/>
          <p:nvPr/>
        </p:nvSpPr>
        <p:spPr>
          <a:xfrm>
            <a:off x="7759065" y="1452880"/>
            <a:ext cx="2244725" cy="737235"/>
          </a:xfrm>
          <a:prstGeom prst="rect">
            <a:avLst/>
          </a:prstGeom>
          <a:noFill/>
        </p:spPr>
        <p:txBody>
          <a:bodyPr wrap="square">
            <a:spAutoFit/>
          </a:bodyPr>
          <a:lstStyle>
            <a:defPPr>
              <a:defRPr lang="zh-CN"/>
            </a:defPPr>
            <a:lvl1pPr algn="ctr">
              <a:lnSpc>
                <a:spcPct val="150000"/>
              </a:lnSpc>
              <a:defRPr sz="2400" b="1">
                <a:solidFill>
                  <a:schemeClr val="accent1"/>
                </a:solidFill>
                <a:latin typeface="+mj-ea"/>
                <a:ea typeface="+mj-ea"/>
                <a:cs typeface="+mn-ea"/>
              </a:defRPr>
            </a:lvl1pPr>
          </a:lstStyle>
          <a:p>
            <a:r>
              <a:rPr lang="zh-CN" altLang="en-US" sz="2800" dirty="0">
                <a:latin typeface="思源宋体 CN Heavy" panose="02020900000000000000" pitchFamily="18" charset="-122"/>
                <a:ea typeface="思源宋体 CN Heavy" panose="02020900000000000000" pitchFamily="18" charset="-122"/>
                <a:sym typeface="HarmonyOS Sans SC Medium" panose="00000600000000000000" pitchFamily="2" charset="-122"/>
              </a:rPr>
              <a:t>文化的产物，</a:t>
            </a:r>
            <a:endParaRPr lang="zh-CN" altLang="en-US" sz="2800" dirty="0">
              <a:latin typeface="思源宋体 CN Heavy" panose="02020900000000000000" pitchFamily="18" charset="-122"/>
              <a:ea typeface="思源宋体 CN Heavy" panose="02020900000000000000" pitchFamily="18" charset="-122"/>
              <a:sym typeface="HarmonyOS Sans SC Medium" panose="00000600000000000000" pitchFamily="2" charset="-122"/>
            </a:endParaRPr>
          </a:p>
        </p:txBody>
      </p:sp>
      <p:sp>
        <p:nvSpPr>
          <p:cNvPr id="201" name="文本框 200"/>
          <p:cNvSpPr txBox="1"/>
          <p:nvPr/>
        </p:nvSpPr>
        <p:spPr>
          <a:xfrm>
            <a:off x="7741256" y="2074939"/>
            <a:ext cx="2551522" cy="3610610"/>
          </a:xfrm>
          <a:prstGeom prst="rect">
            <a:avLst/>
          </a:prstGeom>
        </p:spPr>
        <p:txBody>
          <a:bodyPr wrap="square">
            <a:spAutoFit/>
          </a:bodyPr>
          <a:lstStyle>
            <a:defPPr>
              <a:defRPr lang="zh-CN"/>
            </a:defPPr>
            <a:lvl1pPr algn="just">
              <a:lnSpc>
                <a:spcPct val="130000"/>
              </a:lnSpc>
              <a:defRPr sz="1600">
                <a:solidFill>
                  <a:schemeClr val="tx1">
                    <a:lumMod val="75000"/>
                    <a:lumOff val="25000"/>
                  </a:schemeClr>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defRPr>
            </a:lvl1pPr>
          </a:lstStyle>
          <a:p>
            <a:pPr algn="just"/>
            <a:r>
              <a:rPr lang="zh-CN" altLang="en-US" dirty="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lt"/>
              </a:rPr>
              <a:t>如戏剧，画作等可以引发人们的思考，放松人们的心灵；文化产物的熏陶，可以激发人们的想象，丰富人类的精神，并以此促进人类的创新，从而推进科技，文艺产业的磅礴发展。从社会安定与促进创新的角度，文化对经济社会的发展都意义非凡。</a:t>
            </a:r>
            <a:endParaRPr lang="zh-CN" altLang="en-US" dirty="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lt"/>
            </a:endParaRPr>
          </a:p>
          <a:p>
            <a:pPr algn="just"/>
            <a:endParaRPr lang="zh-CN" altLang="en-US" dirty="0">
              <a:solidFill>
                <a:schemeClr val="accent3">
                  <a:lumMod val="40000"/>
                  <a:lumOff val="60000"/>
                </a:schemeClr>
              </a:solidFill>
            </a:endParaRPr>
          </a:p>
        </p:txBody>
      </p:sp>
      <p:grpSp>
        <p:nvGrpSpPr>
          <p:cNvPr id="293" name="图形 291"/>
          <p:cNvGrpSpPr/>
          <p:nvPr/>
        </p:nvGrpSpPr>
        <p:grpSpPr>
          <a:xfrm>
            <a:off x="4480133" y="1580221"/>
            <a:ext cx="2708182" cy="1986850"/>
            <a:chOff x="5392640" y="2913082"/>
            <a:chExt cx="4024956" cy="2952897"/>
          </a:xfrm>
          <a:gradFill>
            <a:gsLst>
              <a:gs pos="100000">
                <a:schemeClr val="accent3">
                  <a:lumMod val="75000"/>
                </a:schemeClr>
              </a:gs>
              <a:gs pos="0">
                <a:schemeClr val="accent1"/>
              </a:gs>
            </a:gsLst>
            <a:lin ang="3600000" scaled="0"/>
          </a:gradFill>
        </p:grpSpPr>
        <p:sp>
          <p:nvSpPr>
            <p:cNvPr id="294" name="任意多边形: 形状 293"/>
            <p:cNvSpPr/>
            <p:nvPr/>
          </p:nvSpPr>
          <p:spPr>
            <a:xfrm>
              <a:off x="8363594" y="5392977"/>
              <a:ext cx="482374" cy="404910"/>
            </a:xfrm>
            <a:custGeom>
              <a:avLst/>
              <a:gdLst>
                <a:gd name="connsiteX0" fmla="*/ 0 w 482374"/>
                <a:gd name="connsiteY0" fmla="*/ 0 h 404911"/>
                <a:gd name="connsiteX1" fmla="*/ 48181 w 482374"/>
                <a:gd name="connsiteY1" fmla="*/ 47084 h 404911"/>
                <a:gd name="connsiteX2" fmla="*/ 150486 w 482374"/>
                <a:gd name="connsiteY2" fmla="*/ 125386 h 404911"/>
                <a:gd name="connsiteX3" fmla="*/ 350191 w 482374"/>
                <a:gd name="connsiteY3" fmla="*/ 231268 h 404911"/>
                <a:gd name="connsiteX4" fmla="*/ 477365 w 482374"/>
                <a:gd name="connsiteY4" fmla="*/ 372464 h 404911"/>
                <a:gd name="connsiteX5" fmla="*/ 277256 w 482374"/>
                <a:gd name="connsiteY5" fmla="*/ 368136 h 404911"/>
                <a:gd name="connsiteX6" fmla="*/ 0 w 482374"/>
                <a:gd name="connsiteY6" fmla="*/ 0 h 4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374" h="404911">
                  <a:moveTo>
                    <a:pt x="0" y="0"/>
                  </a:moveTo>
                  <a:cubicBezTo>
                    <a:pt x="17599" y="21580"/>
                    <a:pt x="35256" y="35660"/>
                    <a:pt x="48181" y="47084"/>
                  </a:cubicBezTo>
                  <a:cubicBezTo>
                    <a:pt x="80320" y="75589"/>
                    <a:pt x="114653" y="101670"/>
                    <a:pt x="150486" y="125386"/>
                  </a:cubicBezTo>
                  <a:cubicBezTo>
                    <a:pt x="214073" y="167450"/>
                    <a:pt x="283257" y="195666"/>
                    <a:pt x="350191" y="231268"/>
                  </a:cubicBezTo>
                  <a:cubicBezTo>
                    <a:pt x="386947" y="250829"/>
                    <a:pt x="508351" y="314531"/>
                    <a:pt x="477365" y="372464"/>
                  </a:cubicBezTo>
                  <a:cubicBezTo>
                    <a:pt x="443667" y="435416"/>
                    <a:pt x="320994" y="391447"/>
                    <a:pt x="277256" y="368136"/>
                  </a:cubicBezTo>
                  <a:cubicBezTo>
                    <a:pt x="135195" y="292778"/>
                    <a:pt x="61279" y="139292"/>
                    <a:pt x="0" y="0"/>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295" name="任意多边形: 形状 294"/>
            <p:cNvSpPr/>
            <p:nvPr/>
          </p:nvSpPr>
          <p:spPr>
            <a:xfrm>
              <a:off x="8340575" y="5461642"/>
              <a:ext cx="225758" cy="404337"/>
            </a:xfrm>
            <a:custGeom>
              <a:avLst/>
              <a:gdLst>
                <a:gd name="connsiteX0" fmla="*/ 2072 w 225758"/>
                <a:gd name="connsiteY0" fmla="*/ 155967 h 404337"/>
                <a:gd name="connsiteX1" fmla="*/ 3687 w 225758"/>
                <a:gd name="connsiteY1" fmla="*/ 47373 h 404337"/>
                <a:gd name="connsiteX2" fmla="*/ 11708 w 225758"/>
                <a:gd name="connsiteY2" fmla="*/ 0 h 404337"/>
                <a:gd name="connsiteX3" fmla="*/ 50598 w 225758"/>
                <a:gd name="connsiteY3" fmla="*/ 114249 h 404337"/>
                <a:gd name="connsiteX4" fmla="*/ 152211 w 225758"/>
                <a:gd name="connsiteY4" fmla="*/ 260407 h 404337"/>
                <a:gd name="connsiteX5" fmla="*/ 218856 w 225758"/>
                <a:gd name="connsiteY5" fmla="*/ 388505 h 404337"/>
                <a:gd name="connsiteX6" fmla="*/ 71602 w 225758"/>
                <a:gd name="connsiteY6" fmla="*/ 344132 h 404337"/>
                <a:gd name="connsiteX7" fmla="*/ 2072 w 225758"/>
                <a:gd name="connsiteY7" fmla="*/ 155967 h 40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58" h="404337">
                  <a:moveTo>
                    <a:pt x="2072" y="155967"/>
                  </a:moveTo>
                  <a:cubicBezTo>
                    <a:pt x="-1217" y="119846"/>
                    <a:pt x="-525" y="83379"/>
                    <a:pt x="3687" y="47373"/>
                  </a:cubicBezTo>
                  <a:cubicBezTo>
                    <a:pt x="5130" y="35256"/>
                    <a:pt x="6457" y="16330"/>
                    <a:pt x="11708" y="0"/>
                  </a:cubicBezTo>
                  <a:cubicBezTo>
                    <a:pt x="16151" y="17599"/>
                    <a:pt x="46444" y="105305"/>
                    <a:pt x="50598" y="114249"/>
                  </a:cubicBezTo>
                  <a:cubicBezTo>
                    <a:pt x="76045" y="169412"/>
                    <a:pt x="110435" y="216612"/>
                    <a:pt x="152211" y="260407"/>
                  </a:cubicBezTo>
                  <a:cubicBezTo>
                    <a:pt x="173445" y="282680"/>
                    <a:pt x="248688" y="353365"/>
                    <a:pt x="218856" y="388505"/>
                  </a:cubicBezTo>
                  <a:cubicBezTo>
                    <a:pt x="181350" y="432762"/>
                    <a:pt x="97625" y="373214"/>
                    <a:pt x="71602" y="344132"/>
                  </a:cubicBezTo>
                  <a:cubicBezTo>
                    <a:pt x="26595" y="294740"/>
                    <a:pt x="7957" y="220882"/>
                    <a:pt x="2072" y="15596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296" name="任意多边形: 形状 295"/>
            <p:cNvSpPr/>
            <p:nvPr/>
          </p:nvSpPr>
          <p:spPr>
            <a:xfrm>
              <a:off x="8216667" y="5576411"/>
              <a:ext cx="87049" cy="176239"/>
            </a:xfrm>
            <a:custGeom>
              <a:avLst/>
              <a:gdLst>
                <a:gd name="connsiteX0" fmla="*/ 87031 w 87049"/>
                <a:gd name="connsiteY0" fmla="*/ 0 h 176239"/>
                <a:gd name="connsiteX1" fmla="*/ 83800 w 87049"/>
                <a:gd name="connsiteY1" fmla="*/ 58452 h 176239"/>
                <a:gd name="connsiteX2" fmla="*/ 58584 w 87049"/>
                <a:gd name="connsiteY2" fmla="*/ 139291 h 176239"/>
                <a:gd name="connsiteX3" fmla="*/ 9365 w 87049"/>
                <a:gd name="connsiteY3" fmla="*/ 175701 h 176239"/>
                <a:gd name="connsiteX4" fmla="*/ 16520 w 87049"/>
                <a:gd name="connsiteY4" fmla="*/ 114191 h 176239"/>
                <a:gd name="connsiteX5" fmla="*/ 17674 w 87049"/>
                <a:gd name="connsiteY5" fmla="*/ 112460 h 176239"/>
                <a:gd name="connsiteX6" fmla="*/ 60604 w 87049"/>
                <a:gd name="connsiteY6" fmla="*/ 50373 h 176239"/>
                <a:gd name="connsiteX7" fmla="*/ 87031 w 87049"/>
                <a:gd name="connsiteY7" fmla="*/ 0 h 17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49" h="176239">
                  <a:moveTo>
                    <a:pt x="87031" y="0"/>
                  </a:moveTo>
                  <a:cubicBezTo>
                    <a:pt x="87262" y="11367"/>
                    <a:pt x="85300" y="49277"/>
                    <a:pt x="83800" y="58452"/>
                  </a:cubicBezTo>
                  <a:cubicBezTo>
                    <a:pt x="79991" y="85283"/>
                    <a:pt x="73010" y="115980"/>
                    <a:pt x="58584" y="139291"/>
                  </a:cubicBezTo>
                  <a:cubicBezTo>
                    <a:pt x="50160" y="153486"/>
                    <a:pt x="29387" y="180375"/>
                    <a:pt x="9365" y="175701"/>
                  </a:cubicBezTo>
                  <a:cubicBezTo>
                    <a:pt x="-12043" y="170797"/>
                    <a:pt x="8903" y="126943"/>
                    <a:pt x="16520" y="114191"/>
                  </a:cubicBezTo>
                  <a:cubicBezTo>
                    <a:pt x="18424" y="111076"/>
                    <a:pt x="18424" y="111076"/>
                    <a:pt x="17674" y="112460"/>
                  </a:cubicBezTo>
                  <a:cubicBezTo>
                    <a:pt x="31060" y="91168"/>
                    <a:pt x="47563" y="71954"/>
                    <a:pt x="60604" y="50373"/>
                  </a:cubicBezTo>
                  <a:cubicBezTo>
                    <a:pt x="65335" y="42872"/>
                    <a:pt x="81030" y="12521"/>
                    <a:pt x="87031" y="0"/>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297" name="任意多边形: 形状 296"/>
            <p:cNvSpPr/>
            <p:nvPr/>
          </p:nvSpPr>
          <p:spPr>
            <a:xfrm>
              <a:off x="5964156" y="5392977"/>
              <a:ext cx="482417" cy="404910"/>
            </a:xfrm>
            <a:custGeom>
              <a:avLst/>
              <a:gdLst>
                <a:gd name="connsiteX0" fmla="*/ 482417 w 482417"/>
                <a:gd name="connsiteY0" fmla="*/ 0 h 404911"/>
                <a:gd name="connsiteX1" fmla="*/ 434236 w 482417"/>
                <a:gd name="connsiteY1" fmla="*/ 47084 h 404911"/>
                <a:gd name="connsiteX2" fmla="*/ 331932 w 482417"/>
                <a:gd name="connsiteY2" fmla="*/ 125386 h 404911"/>
                <a:gd name="connsiteX3" fmla="*/ 132169 w 482417"/>
                <a:gd name="connsiteY3" fmla="*/ 231268 h 404911"/>
                <a:gd name="connsiteX4" fmla="*/ 4994 w 482417"/>
                <a:gd name="connsiteY4" fmla="*/ 372464 h 404911"/>
                <a:gd name="connsiteX5" fmla="*/ 205103 w 482417"/>
                <a:gd name="connsiteY5" fmla="*/ 368136 h 404911"/>
                <a:gd name="connsiteX6" fmla="*/ 482417 w 482417"/>
                <a:gd name="connsiteY6" fmla="*/ 0 h 4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17" h="404911">
                  <a:moveTo>
                    <a:pt x="482417" y="0"/>
                  </a:moveTo>
                  <a:cubicBezTo>
                    <a:pt x="464818" y="21580"/>
                    <a:pt x="447161" y="35660"/>
                    <a:pt x="434236" y="47084"/>
                  </a:cubicBezTo>
                  <a:cubicBezTo>
                    <a:pt x="402097" y="75589"/>
                    <a:pt x="367764" y="101670"/>
                    <a:pt x="331932" y="125386"/>
                  </a:cubicBezTo>
                  <a:cubicBezTo>
                    <a:pt x="268344" y="167450"/>
                    <a:pt x="199160" y="195666"/>
                    <a:pt x="132169" y="231268"/>
                  </a:cubicBezTo>
                  <a:cubicBezTo>
                    <a:pt x="95413" y="250829"/>
                    <a:pt x="-25934" y="314531"/>
                    <a:pt x="4994" y="372464"/>
                  </a:cubicBezTo>
                  <a:cubicBezTo>
                    <a:pt x="38692" y="435416"/>
                    <a:pt x="161366" y="391447"/>
                    <a:pt x="205103" y="368136"/>
                  </a:cubicBezTo>
                  <a:cubicBezTo>
                    <a:pt x="347222" y="292778"/>
                    <a:pt x="421196" y="139292"/>
                    <a:pt x="482417" y="0"/>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298" name="任意多边形: 形状 297"/>
            <p:cNvSpPr/>
            <p:nvPr/>
          </p:nvSpPr>
          <p:spPr>
            <a:xfrm>
              <a:off x="6243891" y="5461642"/>
              <a:ext cx="225741" cy="404337"/>
            </a:xfrm>
            <a:custGeom>
              <a:avLst/>
              <a:gdLst>
                <a:gd name="connsiteX0" fmla="*/ 223687 w 225740"/>
                <a:gd name="connsiteY0" fmla="*/ 155967 h 404337"/>
                <a:gd name="connsiteX1" fmla="*/ 222071 w 225740"/>
                <a:gd name="connsiteY1" fmla="*/ 47373 h 404337"/>
                <a:gd name="connsiteX2" fmla="*/ 214050 w 225740"/>
                <a:gd name="connsiteY2" fmla="*/ 0 h 404337"/>
                <a:gd name="connsiteX3" fmla="*/ 175160 w 225740"/>
                <a:gd name="connsiteY3" fmla="*/ 114249 h 404337"/>
                <a:gd name="connsiteX4" fmla="*/ 73547 w 225740"/>
                <a:gd name="connsiteY4" fmla="*/ 260407 h 404337"/>
                <a:gd name="connsiteX5" fmla="*/ 6902 w 225740"/>
                <a:gd name="connsiteY5" fmla="*/ 388505 h 404337"/>
                <a:gd name="connsiteX6" fmla="*/ 154156 w 225740"/>
                <a:gd name="connsiteY6" fmla="*/ 344132 h 404337"/>
                <a:gd name="connsiteX7" fmla="*/ 223687 w 225740"/>
                <a:gd name="connsiteY7" fmla="*/ 155967 h 40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40" h="404337">
                  <a:moveTo>
                    <a:pt x="223687" y="155967"/>
                  </a:moveTo>
                  <a:cubicBezTo>
                    <a:pt x="226976" y="119846"/>
                    <a:pt x="226225" y="83379"/>
                    <a:pt x="222071" y="47373"/>
                  </a:cubicBezTo>
                  <a:cubicBezTo>
                    <a:pt x="220628" y="35256"/>
                    <a:pt x="219301" y="16330"/>
                    <a:pt x="214050" y="0"/>
                  </a:cubicBezTo>
                  <a:cubicBezTo>
                    <a:pt x="209607" y="17599"/>
                    <a:pt x="179314" y="105305"/>
                    <a:pt x="175160" y="114249"/>
                  </a:cubicBezTo>
                  <a:cubicBezTo>
                    <a:pt x="149713" y="169412"/>
                    <a:pt x="115323" y="216612"/>
                    <a:pt x="73547" y="260407"/>
                  </a:cubicBezTo>
                  <a:cubicBezTo>
                    <a:pt x="52313" y="282680"/>
                    <a:pt x="-22930" y="353365"/>
                    <a:pt x="6902" y="388505"/>
                  </a:cubicBezTo>
                  <a:cubicBezTo>
                    <a:pt x="44408" y="432762"/>
                    <a:pt x="128133" y="373214"/>
                    <a:pt x="154156" y="344132"/>
                  </a:cubicBezTo>
                  <a:cubicBezTo>
                    <a:pt x="199163" y="294740"/>
                    <a:pt x="217801" y="220882"/>
                    <a:pt x="223687" y="15596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299" name="任意多边形: 形状 298"/>
            <p:cNvSpPr/>
            <p:nvPr/>
          </p:nvSpPr>
          <p:spPr>
            <a:xfrm>
              <a:off x="6506507" y="5576411"/>
              <a:ext cx="86991" cy="176239"/>
            </a:xfrm>
            <a:custGeom>
              <a:avLst/>
              <a:gdLst>
                <a:gd name="connsiteX0" fmla="*/ 19 w 86992"/>
                <a:gd name="connsiteY0" fmla="*/ 0 h 176239"/>
                <a:gd name="connsiteX1" fmla="*/ 3250 w 86992"/>
                <a:gd name="connsiteY1" fmla="*/ 58452 h 176239"/>
                <a:gd name="connsiteX2" fmla="*/ 28466 w 86992"/>
                <a:gd name="connsiteY2" fmla="*/ 139291 h 176239"/>
                <a:gd name="connsiteX3" fmla="*/ 77627 w 86992"/>
                <a:gd name="connsiteY3" fmla="*/ 175701 h 176239"/>
                <a:gd name="connsiteX4" fmla="*/ 70472 w 86992"/>
                <a:gd name="connsiteY4" fmla="*/ 114191 h 176239"/>
                <a:gd name="connsiteX5" fmla="*/ 69318 w 86992"/>
                <a:gd name="connsiteY5" fmla="*/ 112460 h 176239"/>
                <a:gd name="connsiteX6" fmla="*/ 26388 w 86992"/>
                <a:gd name="connsiteY6" fmla="*/ 50373 h 176239"/>
                <a:gd name="connsiteX7" fmla="*/ 19 w 86992"/>
                <a:gd name="connsiteY7" fmla="*/ 0 h 17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92" h="176239">
                  <a:moveTo>
                    <a:pt x="19" y="0"/>
                  </a:moveTo>
                  <a:cubicBezTo>
                    <a:pt x="-212" y="11367"/>
                    <a:pt x="1750" y="49277"/>
                    <a:pt x="3250" y="58452"/>
                  </a:cubicBezTo>
                  <a:cubicBezTo>
                    <a:pt x="7058" y="85283"/>
                    <a:pt x="14040" y="115980"/>
                    <a:pt x="28466" y="139291"/>
                  </a:cubicBezTo>
                  <a:cubicBezTo>
                    <a:pt x="36890" y="153486"/>
                    <a:pt x="57663" y="180375"/>
                    <a:pt x="77627" y="175701"/>
                  </a:cubicBezTo>
                  <a:cubicBezTo>
                    <a:pt x="99035" y="170797"/>
                    <a:pt x="78089" y="126943"/>
                    <a:pt x="70472" y="114191"/>
                  </a:cubicBezTo>
                  <a:cubicBezTo>
                    <a:pt x="68568" y="111076"/>
                    <a:pt x="68568" y="111076"/>
                    <a:pt x="69318" y="112460"/>
                  </a:cubicBezTo>
                  <a:cubicBezTo>
                    <a:pt x="55931" y="91168"/>
                    <a:pt x="39429" y="71954"/>
                    <a:pt x="26388" y="50373"/>
                  </a:cubicBezTo>
                  <a:cubicBezTo>
                    <a:pt x="21657" y="42872"/>
                    <a:pt x="5962" y="12521"/>
                    <a:pt x="19" y="0"/>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0" name="任意多边形: 形状 299"/>
            <p:cNvSpPr/>
            <p:nvPr/>
          </p:nvSpPr>
          <p:spPr>
            <a:xfrm>
              <a:off x="7544578" y="4465415"/>
              <a:ext cx="1873018" cy="1172353"/>
            </a:xfrm>
            <a:custGeom>
              <a:avLst/>
              <a:gdLst>
                <a:gd name="connsiteX0" fmla="*/ 1846912 w 1873019"/>
                <a:gd name="connsiteY0" fmla="*/ 805005 h 1172353"/>
                <a:gd name="connsiteX1" fmla="*/ 1716275 w 1873019"/>
                <a:gd name="connsiteY1" fmla="*/ 709393 h 1172353"/>
                <a:gd name="connsiteX2" fmla="*/ 1552807 w 1873019"/>
                <a:gd name="connsiteY2" fmla="*/ 792772 h 1172353"/>
                <a:gd name="connsiteX3" fmla="*/ 1703062 w 1873019"/>
                <a:gd name="connsiteY3" fmla="*/ 885556 h 1172353"/>
                <a:gd name="connsiteX4" fmla="*/ 1671557 w 1873019"/>
                <a:gd name="connsiteY4" fmla="*/ 842511 h 1172353"/>
                <a:gd name="connsiteX5" fmla="*/ 1643340 w 1873019"/>
                <a:gd name="connsiteY5" fmla="*/ 874247 h 1172353"/>
                <a:gd name="connsiteX6" fmla="*/ 1580792 w 1873019"/>
                <a:gd name="connsiteY6" fmla="*/ 802697 h 1172353"/>
                <a:gd name="connsiteX7" fmla="*/ 1680096 w 1873019"/>
                <a:gd name="connsiteY7" fmla="*/ 734609 h 1172353"/>
                <a:gd name="connsiteX8" fmla="*/ 1833121 w 1873019"/>
                <a:gd name="connsiteY8" fmla="*/ 855090 h 1172353"/>
                <a:gd name="connsiteX9" fmla="*/ 1766880 w 1873019"/>
                <a:gd name="connsiteY9" fmla="*/ 964492 h 1172353"/>
                <a:gd name="connsiteX10" fmla="*/ 1396955 w 1873019"/>
                <a:gd name="connsiteY10" fmla="*/ 990688 h 1172353"/>
                <a:gd name="connsiteX11" fmla="*/ 255445 w 1873019"/>
                <a:gd name="connsiteY11" fmla="*/ 53903 h 1172353"/>
                <a:gd name="connsiteX12" fmla="*/ 819766 w 1873019"/>
                <a:gd name="connsiteY12" fmla="*/ 92390 h 1172353"/>
                <a:gd name="connsiteX13" fmla="*/ 1325289 w 1873019"/>
                <a:gd name="connsiteY13" fmla="*/ 505822 h 1172353"/>
                <a:gd name="connsiteX14" fmla="*/ 1302151 w 1873019"/>
                <a:gd name="connsiteY14" fmla="*/ 603915 h 1172353"/>
                <a:gd name="connsiteX15" fmla="*/ 1384087 w 1873019"/>
                <a:gd name="connsiteY15" fmla="*/ 714586 h 1172353"/>
                <a:gd name="connsiteX16" fmla="*/ 1387492 w 1873019"/>
                <a:gd name="connsiteY16" fmla="*/ 784694 h 1172353"/>
                <a:gd name="connsiteX17" fmla="*/ 1374278 w 1873019"/>
                <a:gd name="connsiteY17" fmla="*/ 812448 h 1172353"/>
                <a:gd name="connsiteX18" fmla="*/ 1339830 w 1873019"/>
                <a:gd name="connsiteY18" fmla="*/ 818680 h 1172353"/>
                <a:gd name="connsiteX19" fmla="*/ 1349986 w 1873019"/>
                <a:gd name="connsiteY19" fmla="*/ 793464 h 1172353"/>
                <a:gd name="connsiteX20" fmla="*/ 1356910 w 1873019"/>
                <a:gd name="connsiteY20" fmla="*/ 802177 h 1172353"/>
                <a:gd name="connsiteX21" fmla="*/ 1318539 w 1873019"/>
                <a:gd name="connsiteY21" fmla="*/ 794618 h 1172353"/>
                <a:gd name="connsiteX22" fmla="*/ 1397820 w 1873019"/>
                <a:gd name="connsiteY22" fmla="*/ 795657 h 1172353"/>
                <a:gd name="connsiteX23" fmla="*/ 1339138 w 1873019"/>
                <a:gd name="connsiteY23" fmla="*/ 502245 h 1172353"/>
                <a:gd name="connsiteX24" fmla="*/ 1336368 w 1873019"/>
                <a:gd name="connsiteY24" fmla="*/ 502706 h 1172353"/>
                <a:gd name="connsiteX25" fmla="*/ 842212 w 1873019"/>
                <a:gd name="connsiteY25" fmla="*/ 77965 h 1172353"/>
                <a:gd name="connsiteX26" fmla="*/ 208822 w 1873019"/>
                <a:gd name="connsiteY26" fmla="*/ 35208 h 1172353"/>
                <a:gd name="connsiteX27" fmla="*/ 1296496 w 1873019"/>
                <a:gd name="connsiteY27" fmla="*/ 250493 h 1172353"/>
                <a:gd name="connsiteX28" fmla="*/ 1326732 w 1873019"/>
                <a:gd name="connsiteY28" fmla="*/ 345412 h 1172353"/>
                <a:gd name="connsiteX29" fmla="*/ 1453329 w 1873019"/>
                <a:gd name="connsiteY29" fmla="*/ 399766 h 1172353"/>
                <a:gd name="connsiteX30" fmla="*/ 1491585 w 1873019"/>
                <a:gd name="connsiteY30" fmla="*/ 458680 h 1172353"/>
                <a:gd name="connsiteX31" fmla="*/ 1494124 w 1873019"/>
                <a:gd name="connsiteY31" fmla="*/ 489262 h 1172353"/>
                <a:gd name="connsiteX32" fmla="*/ 1467582 w 1873019"/>
                <a:gd name="connsiteY32" fmla="*/ 511996 h 1172353"/>
                <a:gd name="connsiteX33" fmla="*/ 1463600 w 1873019"/>
                <a:gd name="connsiteY33" fmla="*/ 485165 h 1172353"/>
                <a:gd name="connsiteX34" fmla="*/ 1474044 w 1873019"/>
                <a:gd name="connsiteY34" fmla="*/ 489204 h 1172353"/>
                <a:gd name="connsiteX35" fmla="*/ 1437000 w 1873019"/>
                <a:gd name="connsiteY35" fmla="*/ 501956 h 1172353"/>
                <a:gd name="connsiteX36" fmla="*/ 1506011 w 1873019"/>
                <a:gd name="connsiteY36" fmla="*/ 462892 h 1172353"/>
                <a:gd name="connsiteX37" fmla="*/ 1307575 w 1873019"/>
                <a:gd name="connsiteY37" fmla="*/ 238952 h 1172353"/>
                <a:gd name="connsiteX38" fmla="*/ 0 w 1873019"/>
                <a:gd name="connsiteY38" fmla="*/ 59904 h 1172353"/>
                <a:gd name="connsiteX39" fmla="*/ 27466 w 1873019"/>
                <a:gd name="connsiteY39" fmla="*/ 215410 h 1172353"/>
                <a:gd name="connsiteX40" fmla="*/ 563340 w 1873019"/>
                <a:gd name="connsiteY40" fmla="*/ 628207 h 1172353"/>
                <a:gd name="connsiteX41" fmla="*/ 552031 w 1873019"/>
                <a:gd name="connsiteY41" fmla="*/ 884229 h 1172353"/>
                <a:gd name="connsiteX42" fmla="*/ 350710 w 1873019"/>
                <a:gd name="connsiteY42" fmla="*/ 924101 h 1172353"/>
                <a:gd name="connsiteX43" fmla="*/ 301029 w 1873019"/>
                <a:gd name="connsiteY43" fmla="*/ 688851 h 1172353"/>
                <a:gd name="connsiteX44" fmla="*/ 324225 w 1873019"/>
                <a:gd name="connsiteY44" fmla="*/ 642748 h 1172353"/>
                <a:gd name="connsiteX45" fmla="*/ 280141 w 1873019"/>
                <a:gd name="connsiteY45" fmla="*/ 669694 h 1172353"/>
                <a:gd name="connsiteX46" fmla="*/ 133521 w 1873019"/>
                <a:gd name="connsiteY46" fmla="*/ 875862 h 1172353"/>
                <a:gd name="connsiteX47" fmla="*/ 233864 w 1873019"/>
                <a:gd name="connsiteY47" fmla="*/ 1092128 h 1172353"/>
                <a:gd name="connsiteX48" fmla="*/ 796455 w 1873019"/>
                <a:gd name="connsiteY48" fmla="*/ 725434 h 1172353"/>
                <a:gd name="connsiteX49" fmla="*/ 1867569 w 1873019"/>
                <a:gd name="connsiteY49" fmla="*/ 951855 h 1172353"/>
                <a:gd name="connsiteX50" fmla="*/ 1846912 w 1873019"/>
                <a:gd name="connsiteY50" fmla="*/ 805005 h 1172353"/>
                <a:gd name="connsiteX51" fmla="*/ 616887 w 1873019"/>
                <a:gd name="connsiteY51" fmla="*/ 374436 h 1172353"/>
                <a:gd name="connsiteX52" fmla="*/ 396121 w 1873019"/>
                <a:gd name="connsiteY52" fmla="*/ 1040889 h 1172353"/>
                <a:gd name="connsiteX53" fmla="*/ 117711 w 1873019"/>
                <a:gd name="connsiteY53" fmla="*/ 124876 h 1172353"/>
                <a:gd name="connsiteX54" fmla="*/ 1207001 w 1873019"/>
                <a:gd name="connsiteY54" fmla="*/ 975109 h 1172353"/>
                <a:gd name="connsiteX55" fmla="*/ 616887 w 1873019"/>
                <a:gd name="connsiteY55" fmla="*/ 374436 h 11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73019" h="1172353">
                  <a:moveTo>
                    <a:pt x="1846912" y="805005"/>
                  </a:moveTo>
                  <a:cubicBezTo>
                    <a:pt x="1821927" y="756997"/>
                    <a:pt x="1774208" y="726934"/>
                    <a:pt x="1716275" y="709393"/>
                  </a:cubicBezTo>
                  <a:cubicBezTo>
                    <a:pt x="1647206" y="688563"/>
                    <a:pt x="1569136" y="724453"/>
                    <a:pt x="1552807" y="792772"/>
                  </a:cubicBezTo>
                  <a:cubicBezTo>
                    <a:pt x="1519051" y="934256"/>
                    <a:pt x="1694464" y="954163"/>
                    <a:pt x="1703062" y="885556"/>
                  </a:cubicBezTo>
                  <a:cubicBezTo>
                    <a:pt x="1705658" y="864553"/>
                    <a:pt x="1693772" y="842857"/>
                    <a:pt x="1671557" y="842511"/>
                  </a:cubicBezTo>
                  <a:cubicBezTo>
                    <a:pt x="1666017" y="842453"/>
                    <a:pt x="1636993" y="841299"/>
                    <a:pt x="1643340" y="874247"/>
                  </a:cubicBezTo>
                  <a:cubicBezTo>
                    <a:pt x="1612932" y="884056"/>
                    <a:pt x="1569309" y="853012"/>
                    <a:pt x="1580792" y="802697"/>
                  </a:cubicBezTo>
                  <a:cubicBezTo>
                    <a:pt x="1591755" y="754343"/>
                    <a:pt x="1635378" y="736571"/>
                    <a:pt x="1680096" y="734609"/>
                  </a:cubicBezTo>
                  <a:cubicBezTo>
                    <a:pt x="1751704" y="731493"/>
                    <a:pt x="1817945" y="789194"/>
                    <a:pt x="1833121" y="855090"/>
                  </a:cubicBezTo>
                  <a:cubicBezTo>
                    <a:pt x="1828505" y="883536"/>
                    <a:pt x="1809463" y="925082"/>
                    <a:pt x="1766880" y="964492"/>
                  </a:cubicBezTo>
                  <a:cubicBezTo>
                    <a:pt x="1654362" y="1068643"/>
                    <a:pt x="1503818" y="1041292"/>
                    <a:pt x="1396955" y="990688"/>
                  </a:cubicBezTo>
                  <a:cubicBezTo>
                    <a:pt x="1129335" y="863918"/>
                    <a:pt x="961308" y="95160"/>
                    <a:pt x="255445" y="53903"/>
                  </a:cubicBezTo>
                  <a:cubicBezTo>
                    <a:pt x="406681" y="42075"/>
                    <a:pt x="528489" y="34227"/>
                    <a:pt x="819766" y="92390"/>
                  </a:cubicBezTo>
                  <a:cubicBezTo>
                    <a:pt x="1043879" y="137109"/>
                    <a:pt x="1222523" y="290768"/>
                    <a:pt x="1325289" y="505822"/>
                  </a:cubicBezTo>
                  <a:cubicBezTo>
                    <a:pt x="1294477" y="520651"/>
                    <a:pt x="1287726" y="576910"/>
                    <a:pt x="1302151" y="603915"/>
                  </a:cubicBezTo>
                  <a:cubicBezTo>
                    <a:pt x="1323962" y="644652"/>
                    <a:pt x="1364354" y="670791"/>
                    <a:pt x="1384087" y="714586"/>
                  </a:cubicBezTo>
                  <a:cubicBezTo>
                    <a:pt x="1394127" y="736917"/>
                    <a:pt x="1393666" y="761555"/>
                    <a:pt x="1387492" y="784694"/>
                  </a:cubicBezTo>
                  <a:cubicBezTo>
                    <a:pt x="1384895" y="794791"/>
                    <a:pt x="1380394" y="804081"/>
                    <a:pt x="1374278" y="812448"/>
                  </a:cubicBezTo>
                  <a:cubicBezTo>
                    <a:pt x="1369085" y="819026"/>
                    <a:pt x="1354948" y="830566"/>
                    <a:pt x="1339830" y="818680"/>
                  </a:cubicBezTo>
                  <a:cubicBezTo>
                    <a:pt x="1309710" y="794964"/>
                    <a:pt x="1343812" y="776962"/>
                    <a:pt x="1349986" y="793464"/>
                  </a:cubicBezTo>
                  <a:cubicBezTo>
                    <a:pt x="1342658" y="801312"/>
                    <a:pt x="1352005" y="809101"/>
                    <a:pt x="1356910" y="802177"/>
                  </a:cubicBezTo>
                  <a:cubicBezTo>
                    <a:pt x="1374682" y="777423"/>
                    <a:pt x="1326386" y="763229"/>
                    <a:pt x="1318539" y="794618"/>
                  </a:cubicBezTo>
                  <a:cubicBezTo>
                    <a:pt x="1308729" y="833625"/>
                    <a:pt x="1374798" y="861437"/>
                    <a:pt x="1397820" y="795657"/>
                  </a:cubicBezTo>
                  <a:cubicBezTo>
                    <a:pt x="1463485" y="560638"/>
                    <a:pt x="1370354" y="568197"/>
                    <a:pt x="1339138" y="502245"/>
                  </a:cubicBezTo>
                  <a:cubicBezTo>
                    <a:pt x="1338157" y="502302"/>
                    <a:pt x="1337292" y="502591"/>
                    <a:pt x="1336368" y="502706"/>
                  </a:cubicBezTo>
                  <a:cubicBezTo>
                    <a:pt x="1232217" y="283671"/>
                    <a:pt x="1066152" y="140629"/>
                    <a:pt x="842212" y="77965"/>
                  </a:cubicBezTo>
                  <a:cubicBezTo>
                    <a:pt x="709037" y="40690"/>
                    <a:pt x="347594" y="21648"/>
                    <a:pt x="208822" y="35208"/>
                  </a:cubicBezTo>
                  <a:cubicBezTo>
                    <a:pt x="567610" y="1453"/>
                    <a:pt x="968001" y="-8991"/>
                    <a:pt x="1296496" y="250493"/>
                  </a:cubicBezTo>
                  <a:cubicBezTo>
                    <a:pt x="1279013" y="279055"/>
                    <a:pt x="1301228" y="329659"/>
                    <a:pt x="1326732" y="345412"/>
                  </a:cubicBezTo>
                  <a:cubicBezTo>
                    <a:pt x="1366142" y="369646"/>
                    <a:pt x="1414208" y="371954"/>
                    <a:pt x="1453329" y="399766"/>
                  </a:cubicBezTo>
                  <a:cubicBezTo>
                    <a:pt x="1473236" y="414019"/>
                    <a:pt x="1485238" y="435542"/>
                    <a:pt x="1491585" y="458680"/>
                  </a:cubicBezTo>
                  <a:cubicBezTo>
                    <a:pt x="1494413" y="468662"/>
                    <a:pt x="1495221" y="478933"/>
                    <a:pt x="1494124" y="489262"/>
                  </a:cubicBezTo>
                  <a:cubicBezTo>
                    <a:pt x="1492970" y="497628"/>
                    <a:pt x="1486508" y="514650"/>
                    <a:pt x="1467582" y="511996"/>
                  </a:cubicBezTo>
                  <a:cubicBezTo>
                    <a:pt x="1429614" y="506687"/>
                    <a:pt x="1450040" y="473971"/>
                    <a:pt x="1463600" y="485165"/>
                  </a:cubicBezTo>
                  <a:cubicBezTo>
                    <a:pt x="1461292" y="495609"/>
                    <a:pt x="1473236" y="497628"/>
                    <a:pt x="1474044" y="489204"/>
                  </a:cubicBezTo>
                  <a:cubicBezTo>
                    <a:pt x="1476872" y="458853"/>
                    <a:pt x="1428056" y="470913"/>
                    <a:pt x="1437000" y="501956"/>
                  </a:cubicBezTo>
                  <a:cubicBezTo>
                    <a:pt x="1448194" y="540558"/>
                    <a:pt x="1519224" y="531326"/>
                    <a:pt x="1506011" y="462892"/>
                  </a:cubicBezTo>
                  <a:cubicBezTo>
                    <a:pt x="1444386" y="226777"/>
                    <a:pt x="1367700" y="280209"/>
                    <a:pt x="1307575" y="238952"/>
                  </a:cubicBezTo>
                  <a:cubicBezTo>
                    <a:pt x="945036" y="-72117"/>
                    <a:pt x="280314" y="-17070"/>
                    <a:pt x="0" y="59904"/>
                  </a:cubicBezTo>
                  <a:cubicBezTo>
                    <a:pt x="25446" y="82870"/>
                    <a:pt x="37679" y="168499"/>
                    <a:pt x="27466" y="215410"/>
                  </a:cubicBezTo>
                  <a:cubicBezTo>
                    <a:pt x="275698" y="144552"/>
                    <a:pt x="499811" y="458507"/>
                    <a:pt x="563340" y="628207"/>
                  </a:cubicBezTo>
                  <a:cubicBezTo>
                    <a:pt x="603443" y="735647"/>
                    <a:pt x="599288" y="831374"/>
                    <a:pt x="552031" y="884229"/>
                  </a:cubicBezTo>
                  <a:cubicBezTo>
                    <a:pt x="479673" y="965242"/>
                    <a:pt x="400622" y="958144"/>
                    <a:pt x="350710" y="924101"/>
                  </a:cubicBezTo>
                  <a:cubicBezTo>
                    <a:pt x="288739" y="882036"/>
                    <a:pt x="251636" y="787810"/>
                    <a:pt x="301029" y="688851"/>
                  </a:cubicBezTo>
                  <a:lnTo>
                    <a:pt x="324225" y="642748"/>
                  </a:lnTo>
                  <a:lnTo>
                    <a:pt x="280141" y="669694"/>
                  </a:lnTo>
                  <a:cubicBezTo>
                    <a:pt x="219151" y="706912"/>
                    <a:pt x="137734" y="769172"/>
                    <a:pt x="133521" y="875862"/>
                  </a:cubicBezTo>
                  <a:cubicBezTo>
                    <a:pt x="130232" y="957856"/>
                    <a:pt x="157641" y="1045966"/>
                    <a:pt x="233864" y="1092128"/>
                  </a:cubicBezTo>
                  <a:cubicBezTo>
                    <a:pt x="671646" y="1357266"/>
                    <a:pt x="825883" y="894500"/>
                    <a:pt x="796455" y="725434"/>
                  </a:cubicBezTo>
                  <a:cubicBezTo>
                    <a:pt x="1139664" y="1388425"/>
                    <a:pt x="1810444" y="1154445"/>
                    <a:pt x="1867569" y="951855"/>
                  </a:cubicBezTo>
                  <a:cubicBezTo>
                    <a:pt x="1879455" y="909214"/>
                    <a:pt x="1871608" y="845626"/>
                    <a:pt x="1846912" y="805005"/>
                  </a:cubicBezTo>
                  <a:close/>
                  <a:moveTo>
                    <a:pt x="616887" y="374436"/>
                  </a:moveTo>
                  <a:cubicBezTo>
                    <a:pt x="662933" y="470797"/>
                    <a:pt x="889873" y="1021789"/>
                    <a:pt x="396121" y="1040889"/>
                  </a:cubicBezTo>
                  <a:cubicBezTo>
                    <a:pt x="999045" y="920408"/>
                    <a:pt x="523295" y="124876"/>
                    <a:pt x="117711" y="124876"/>
                  </a:cubicBezTo>
                  <a:cubicBezTo>
                    <a:pt x="749486" y="31284"/>
                    <a:pt x="1054958" y="902174"/>
                    <a:pt x="1207001" y="975109"/>
                  </a:cubicBezTo>
                  <a:cubicBezTo>
                    <a:pt x="1048668" y="939391"/>
                    <a:pt x="765123" y="413442"/>
                    <a:pt x="616887" y="374436"/>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grpSp>
          <p:nvGrpSpPr>
            <p:cNvPr id="301" name="图形 291"/>
            <p:cNvGrpSpPr/>
            <p:nvPr/>
          </p:nvGrpSpPr>
          <p:grpSpPr>
            <a:xfrm>
              <a:off x="7498600" y="2913082"/>
              <a:ext cx="1577269" cy="1603062"/>
              <a:chOff x="7498600" y="2913082"/>
              <a:chExt cx="1577269" cy="1603062"/>
            </a:xfrm>
            <a:grpFill/>
          </p:grpSpPr>
          <p:sp>
            <p:nvSpPr>
              <p:cNvPr id="302" name="任意多边形: 形状 301"/>
              <p:cNvSpPr/>
              <p:nvPr/>
            </p:nvSpPr>
            <p:spPr>
              <a:xfrm>
                <a:off x="7498600" y="2913082"/>
                <a:ext cx="1577269" cy="1603062"/>
              </a:xfrm>
              <a:custGeom>
                <a:avLst/>
                <a:gdLst>
                  <a:gd name="connsiteX0" fmla="*/ 1267692 w 1577269"/>
                  <a:gd name="connsiteY0" fmla="*/ 657449 h 1603061"/>
                  <a:gd name="connsiteX1" fmla="*/ 1451472 w 1577269"/>
                  <a:gd name="connsiteY1" fmla="*/ 193528 h 1603061"/>
                  <a:gd name="connsiteX2" fmla="*/ 1119976 w 1577269"/>
                  <a:gd name="connsiteY2" fmla="*/ 2132 h 1603061"/>
                  <a:gd name="connsiteX3" fmla="*/ 739665 w 1577269"/>
                  <a:gd name="connsiteY3" fmla="*/ 198202 h 1603061"/>
                  <a:gd name="connsiteX4" fmla="*/ 455947 w 1577269"/>
                  <a:gd name="connsiteY4" fmla="*/ 499000 h 1603061"/>
                  <a:gd name="connsiteX5" fmla="*/ 210426 w 1577269"/>
                  <a:gd name="connsiteY5" fmla="*/ 812204 h 1603061"/>
                  <a:gd name="connsiteX6" fmla="*/ 92946 w 1577269"/>
                  <a:gd name="connsiteY6" fmla="*/ 1135391 h 1603061"/>
                  <a:gd name="connsiteX7" fmla="*/ 2297 w 1577269"/>
                  <a:gd name="connsiteY7" fmla="*/ 1449403 h 1603061"/>
                  <a:gd name="connsiteX8" fmla="*/ 2297 w 1577269"/>
                  <a:gd name="connsiteY8" fmla="*/ 1460308 h 1603061"/>
                  <a:gd name="connsiteX9" fmla="*/ 46727 w 1577269"/>
                  <a:gd name="connsiteY9" fmla="*/ 1603062 h 1603061"/>
                  <a:gd name="connsiteX10" fmla="*/ 500377 w 1577269"/>
                  <a:gd name="connsiteY10" fmla="*/ 1500584 h 1603061"/>
                  <a:gd name="connsiteX11" fmla="*/ 788019 w 1577269"/>
                  <a:gd name="connsiteY11" fmla="*/ 1524934 h 1603061"/>
                  <a:gd name="connsiteX12" fmla="*/ 1267692 w 1577269"/>
                  <a:gd name="connsiteY12" fmla="*/ 657449 h 1603061"/>
                  <a:gd name="connsiteX13" fmla="*/ 1063602 w 1577269"/>
                  <a:gd name="connsiteY13" fmla="*/ 397907 h 1603061"/>
                  <a:gd name="connsiteX14" fmla="*/ 1121130 w 1577269"/>
                  <a:gd name="connsiteY14" fmla="*/ 370672 h 1603061"/>
                  <a:gd name="connsiteX15" fmla="*/ 1082009 w 1577269"/>
                  <a:gd name="connsiteY15" fmla="*/ 446434 h 1603061"/>
                  <a:gd name="connsiteX16" fmla="*/ 1078547 w 1577269"/>
                  <a:gd name="connsiteY16" fmla="*/ 459475 h 1603061"/>
                  <a:gd name="connsiteX17" fmla="*/ 1007400 w 1577269"/>
                  <a:gd name="connsiteY17" fmla="*/ 522600 h 1603061"/>
                  <a:gd name="connsiteX18" fmla="*/ 996726 w 1577269"/>
                  <a:gd name="connsiteY18" fmla="*/ 533275 h 1603061"/>
                  <a:gd name="connsiteX19" fmla="*/ 935331 w 1577269"/>
                  <a:gd name="connsiteY19" fmla="*/ 592015 h 1603061"/>
                  <a:gd name="connsiteX20" fmla="*/ 925753 w 1577269"/>
                  <a:gd name="connsiteY20" fmla="*/ 601594 h 1603061"/>
                  <a:gd name="connsiteX21" fmla="*/ 835796 w 1577269"/>
                  <a:gd name="connsiteY21" fmla="*/ 655198 h 1603061"/>
                  <a:gd name="connsiteX22" fmla="*/ 834873 w 1577269"/>
                  <a:gd name="connsiteY22" fmla="*/ 654852 h 1603061"/>
                  <a:gd name="connsiteX23" fmla="*/ 946006 w 1577269"/>
                  <a:gd name="connsiteY23" fmla="*/ 510656 h 1603061"/>
                  <a:gd name="connsiteX24" fmla="*/ 949122 w 1577269"/>
                  <a:gd name="connsiteY24" fmla="*/ 508752 h 1603061"/>
                  <a:gd name="connsiteX25" fmla="*/ 1063602 w 1577269"/>
                  <a:gd name="connsiteY25" fmla="*/ 397907 h 1603061"/>
                  <a:gd name="connsiteX26" fmla="*/ 105236 w 1577269"/>
                  <a:gd name="connsiteY26" fmla="*/ 1117157 h 1603061"/>
                  <a:gd name="connsiteX27" fmla="*/ 869898 w 1577269"/>
                  <a:gd name="connsiteY27" fmla="*/ 360920 h 1603061"/>
                  <a:gd name="connsiteX28" fmla="*/ 914386 w 1577269"/>
                  <a:gd name="connsiteY28" fmla="*/ 535814 h 1603061"/>
                  <a:gd name="connsiteX29" fmla="*/ 675213 w 1577269"/>
                  <a:gd name="connsiteY29" fmla="*/ 764024 h 1603061"/>
                  <a:gd name="connsiteX30" fmla="*/ 548269 w 1577269"/>
                  <a:gd name="connsiteY30" fmla="*/ 846537 h 1603061"/>
                  <a:gd name="connsiteX31" fmla="*/ 544345 w 1577269"/>
                  <a:gd name="connsiteY31" fmla="*/ 808800 h 1603061"/>
                  <a:gd name="connsiteX32" fmla="*/ 633552 w 1577269"/>
                  <a:gd name="connsiteY32" fmla="*/ 729576 h 1603061"/>
                  <a:gd name="connsiteX33" fmla="*/ 619011 w 1577269"/>
                  <a:gd name="connsiteY33" fmla="*/ 725652 h 1603061"/>
                  <a:gd name="connsiteX34" fmla="*/ 548673 w 1577269"/>
                  <a:gd name="connsiteY34" fmla="*/ 753406 h 1603061"/>
                  <a:gd name="connsiteX35" fmla="*/ 640418 w 1577269"/>
                  <a:gd name="connsiteY35" fmla="*/ 692589 h 1603061"/>
                  <a:gd name="connsiteX36" fmla="*/ 780460 w 1577269"/>
                  <a:gd name="connsiteY36" fmla="*/ 635811 h 1603061"/>
                  <a:gd name="connsiteX37" fmla="*/ 830083 w 1577269"/>
                  <a:gd name="connsiteY37" fmla="*/ 508809 h 1603061"/>
                  <a:gd name="connsiteX38" fmla="*/ 744570 w 1577269"/>
                  <a:gd name="connsiteY38" fmla="*/ 439741 h 1603061"/>
                  <a:gd name="connsiteX39" fmla="*/ 672674 w 1577269"/>
                  <a:gd name="connsiteY39" fmla="*/ 590746 h 1603061"/>
                  <a:gd name="connsiteX40" fmla="*/ 751263 w 1577269"/>
                  <a:gd name="connsiteY40" fmla="*/ 569685 h 1603061"/>
                  <a:gd name="connsiteX41" fmla="*/ 717912 w 1577269"/>
                  <a:gd name="connsiteY41" fmla="*/ 529755 h 1603061"/>
                  <a:gd name="connsiteX42" fmla="*/ 722124 w 1577269"/>
                  <a:gd name="connsiteY42" fmla="*/ 544758 h 1603061"/>
                  <a:gd name="connsiteX43" fmla="*/ 730548 w 1577269"/>
                  <a:gd name="connsiteY43" fmla="*/ 560683 h 1603061"/>
                  <a:gd name="connsiteX44" fmla="*/ 671924 w 1577269"/>
                  <a:gd name="connsiteY44" fmla="*/ 567261 h 1603061"/>
                  <a:gd name="connsiteX45" fmla="*/ 666615 w 1577269"/>
                  <a:gd name="connsiteY45" fmla="*/ 507078 h 1603061"/>
                  <a:gd name="connsiteX46" fmla="*/ 744627 w 1577269"/>
                  <a:gd name="connsiteY46" fmla="*/ 455436 h 1603061"/>
                  <a:gd name="connsiteX47" fmla="*/ 815947 w 1577269"/>
                  <a:gd name="connsiteY47" fmla="*/ 552778 h 1603061"/>
                  <a:gd name="connsiteX48" fmla="*/ 734357 w 1577269"/>
                  <a:gd name="connsiteY48" fmla="*/ 650121 h 1603061"/>
                  <a:gd name="connsiteX49" fmla="*/ 595527 w 1577269"/>
                  <a:gd name="connsiteY49" fmla="*/ 690050 h 1603061"/>
                  <a:gd name="connsiteX50" fmla="*/ 620050 w 1577269"/>
                  <a:gd name="connsiteY50" fmla="*/ 602978 h 1603061"/>
                  <a:gd name="connsiteX51" fmla="*/ 604759 w 1577269"/>
                  <a:gd name="connsiteY51" fmla="*/ 600786 h 1603061"/>
                  <a:gd name="connsiteX52" fmla="*/ 573542 w 1577269"/>
                  <a:gd name="connsiteY52" fmla="*/ 701244 h 1603061"/>
                  <a:gd name="connsiteX53" fmla="*/ 568118 w 1577269"/>
                  <a:gd name="connsiteY53" fmla="*/ 704822 h 1603061"/>
                  <a:gd name="connsiteX54" fmla="*/ 534132 w 1577269"/>
                  <a:gd name="connsiteY54" fmla="*/ 855538 h 1603061"/>
                  <a:gd name="connsiteX55" fmla="*/ 412613 w 1577269"/>
                  <a:gd name="connsiteY55" fmla="*/ 937301 h 1603061"/>
                  <a:gd name="connsiteX56" fmla="*/ 323522 w 1577269"/>
                  <a:gd name="connsiteY56" fmla="*/ 1013237 h 1603061"/>
                  <a:gd name="connsiteX57" fmla="*/ 319598 w 1577269"/>
                  <a:gd name="connsiteY57" fmla="*/ 954727 h 1603061"/>
                  <a:gd name="connsiteX58" fmla="*/ 377934 w 1577269"/>
                  <a:gd name="connsiteY58" fmla="*/ 909778 h 1603061"/>
                  <a:gd name="connsiteX59" fmla="*/ 471699 w 1577269"/>
                  <a:gd name="connsiteY59" fmla="*/ 857500 h 1603061"/>
                  <a:gd name="connsiteX60" fmla="*/ 403554 w 1577269"/>
                  <a:gd name="connsiteY60" fmla="*/ 709957 h 1603061"/>
                  <a:gd name="connsiteX61" fmla="*/ 339736 w 1577269"/>
                  <a:gd name="connsiteY61" fmla="*/ 759119 h 1603061"/>
                  <a:gd name="connsiteX62" fmla="*/ 365471 w 1577269"/>
                  <a:gd name="connsiteY62" fmla="*/ 842728 h 1603061"/>
                  <a:gd name="connsiteX63" fmla="*/ 391205 w 1577269"/>
                  <a:gd name="connsiteY63" fmla="*/ 782661 h 1603061"/>
                  <a:gd name="connsiteX64" fmla="*/ 399168 w 1577269"/>
                  <a:gd name="connsiteY64" fmla="*/ 796221 h 1603061"/>
                  <a:gd name="connsiteX65" fmla="*/ 400380 w 1577269"/>
                  <a:gd name="connsiteY65" fmla="*/ 820629 h 1603061"/>
                  <a:gd name="connsiteX66" fmla="*/ 349430 w 1577269"/>
                  <a:gd name="connsiteY66" fmla="*/ 779834 h 1603061"/>
                  <a:gd name="connsiteX67" fmla="*/ 366913 w 1577269"/>
                  <a:gd name="connsiteY67" fmla="*/ 745963 h 1603061"/>
                  <a:gd name="connsiteX68" fmla="*/ 446657 w 1577269"/>
                  <a:gd name="connsiteY68" fmla="*/ 731941 h 1603061"/>
                  <a:gd name="connsiteX69" fmla="*/ 407823 w 1577269"/>
                  <a:gd name="connsiteY69" fmla="*/ 886062 h 1603061"/>
                  <a:gd name="connsiteX70" fmla="*/ 324849 w 1577269"/>
                  <a:gd name="connsiteY70" fmla="*/ 916356 h 1603061"/>
                  <a:gd name="connsiteX71" fmla="*/ 319540 w 1577269"/>
                  <a:gd name="connsiteY71" fmla="*/ 836785 h 1603061"/>
                  <a:gd name="connsiteX72" fmla="*/ 304249 w 1577269"/>
                  <a:gd name="connsiteY72" fmla="*/ 838805 h 1603061"/>
                  <a:gd name="connsiteX73" fmla="*/ 302691 w 1577269"/>
                  <a:gd name="connsiteY73" fmla="*/ 953458 h 1603061"/>
                  <a:gd name="connsiteX74" fmla="*/ 303961 w 1577269"/>
                  <a:gd name="connsiteY74" fmla="*/ 954381 h 1603061"/>
                  <a:gd name="connsiteX75" fmla="*/ 308634 w 1577269"/>
                  <a:gd name="connsiteY75" fmla="*/ 1028008 h 1603061"/>
                  <a:gd name="connsiteX76" fmla="*/ 196636 w 1577269"/>
                  <a:gd name="connsiteY76" fmla="*/ 1153913 h 1603061"/>
                  <a:gd name="connsiteX77" fmla="*/ 122374 w 1577269"/>
                  <a:gd name="connsiteY77" fmla="*/ 1254198 h 1603061"/>
                  <a:gd name="connsiteX78" fmla="*/ 143897 w 1577269"/>
                  <a:gd name="connsiteY78" fmla="*/ 1173243 h 1603061"/>
                  <a:gd name="connsiteX79" fmla="*/ 206445 w 1577269"/>
                  <a:gd name="connsiteY79" fmla="*/ 1084325 h 1603061"/>
                  <a:gd name="connsiteX80" fmla="*/ 192251 w 1577269"/>
                  <a:gd name="connsiteY80" fmla="*/ 1082478 h 1603061"/>
                  <a:gd name="connsiteX81" fmla="*/ 154802 w 1577269"/>
                  <a:gd name="connsiteY81" fmla="*/ 1117907 h 1603061"/>
                  <a:gd name="connsiteX82" fmla="*/ 153417 w 1577269"/>
                  <a:gd name="connsiteY82" fmla="*/ 1119465 h 1603061"/>
                  <a:gd name="connsiteX83" fmla="*/ 159995 w 1577269"/>
                  <a:gd name="connsiteY83" fmla="*/ 1079824 h 1603061"/>
                  <a:gd name="connsiteX84" fmla="*/ 206791 w 1577269"/>
                  <a:gd name="connsiteY84" fmla="*/ 980751 h 1603061"/>
                  <a:gd name="connsiteX85" fmla="*/ 264320 w 1577269"/>
                  <a:gd name="connsiteY85" fmla="*/ 993272 h 1603061"/>
                  <a:gd name="connsiteX86" fmla="*/ 252145 w 1577269"/>
                  <a:gd name="connsiteY86" fmla="*/ 1057205 h 1603061"/>
                  <a:gd name="connsiteX87" fmla="*/ 223582 w 1577269"/>
                  <a:gd name="connsiteY87" fmla="*/ 1033836 h 1603061"/>
                  <a:gd name="connsiteX88" fmla="*/ 223582 w 1577269"/>
                  <a:gd name="connsiteY88" fmla="*/ 1018199 h 1603061"/>
                  <a:gd name="connsiteX89" fmla="*/ 224679 w 1577269"/>
                  <a:gd name="connsiteY89" fmla="*/ 1074054 h 1603061"/>
                  <a:gd name="connsiteX90" fmla="*/ 281746 w 1577269"/>
                  <a:gd name="connsiteY90" fmla="*/ 994022 h 1603061"/>
                  <a:gd name="connsiteX91" fmla="*/ 162534 w 1577269"/>
                  <a:gd name="connsiteY91" fmla="*/ 1014737 h 1603061"/>
                  <a:gd name="connsiteX92" fmla="*/ 135876 w 1577269"/>
                  <a:gd name="connsiteY92" fmla="*/ 1128640 h 1603061"/>
                  <a:gd name="connsiteX93" fmla="*/ 104371 w 1577269"/>
                  <a:gd name="connsiteY93" fmla="*/ 1257949 h 1603061"/>
                  <a:gd name="connsiteX94" fmla="*/ 105236 w 1577269"/>
                  <a:gd name="connsiteY94" fmla="*/ 1117157 h 1603061"/>
                  <a:gd name="connsiteX95" fmla="*/ 784095 w 1577269"/>
                  <a:gd name="connsiteY95" fmla="*/ 701648 h 1603061"/>
                  <a:gd name="connsiteX96" fmla="*/ 1066314 w 1577269"/>
                  <a:gd name="connsiteY96" fmla="*/ 613769 h 1603061"/>
                  <a:gd name="connsiteX97" fmla="*/ 1134344 w 1577269"/>
                  <a:gd name="connsiteY97" fmla="*/ 749194 h 1603061"/>
                  <a:gd name="connsiteX98" fmla="*/ 1028404 w 1577269"/>
                  <a:gd name="connsiteY98" fmla="*/ 839209 h 1603061"/>
                  <a:gd name="connsiteX99" fmla="*/ 710641 w 1577269"/>
                  <a:gd name="connsiteY99" fmla="*/ 756984 h 1603061"/>
                  <a:gd name="connsiteX100" fmla="*/ 780922 w 1577269"/>
                  <a:gd name="connsiteY100" fmla="*/ 702687 h 1603061"/>
                  <a:gd name="connsiteX101" fmla="*/ 782076 w 1577269"/>
                  <a:gd name="connsiteY101" fmla="*/ 701764 h 1603061"/>
                  <a:gd name="connsiteX102" fmla="*/ 784095 w 1577269"/>
                  <a:gd name="connsiteY102" fmla="*/ 701648 h 1603061"/>
                  <a:gd name="connsiteX103" fmla="*/ 724086 w 1577269"/>
                  <a:gd name="connsiteY103" fmla="*/ 880581 h 1603061"/>
                  <a:gd name="connsiteX104" fmla="*/ 891882 w 1577269"/>
                  <a:gd name="connsiteY104" fmla="*/ 950226 h 1603061"/>
                  <a:gd name="connsiteX105" fmla="*/ 1095511 w 1577269"/>
                  <a:gd name="connsiteY105" fmla="*/ 893044 h 1603061"/>
                  <a:gd name="connsiteX106" fmla="*/ 1000361 w 1577269"/>
                  <a:gd name="connsiteY106" fmla="*/ 1000081 h 1603061"/>
                  <a:gd name="connsiteX107" fmla="*/ 811100 w 1577269"/>
                  <a:gd name="connsiteY107" fmla="*/ 983751 h 1603061"/>
                  <a:gd name="connsiteX108" fmla="*/ 640765 w 1577269"/>
                  <a:gd name="connsiteY108" fmla="*/ 910874 h 1603061"/>
                  <a:gd name="connsiteX109" fmla="*/ 540422 w 1577269"/>
                  <a:gd name="connsiteY109" fmla="*/ 877292 h 1603061"/>
                  <a:gd name="connsiteX110" fmla="*/ 724086 w 1577269"/>
                  <a:gd name="connsiteY110" fmla="*/ 880581 h 1603061"/>
                  <a:gd name="connsiteX111" fmla="*/ 798752 w 1577269"/>
                  <a:gd name="connsiteY111" fmla="*/ 1354888 h 1603061"/>
                  <a:gd name="connsiteX112" fmla="*/ 472911 w 1577269"/>
                  <a:gd name="connsiteY112" fmla="*/ 1288300 h 1603061"/>
                  <a:gd name="connsiteX113" fmla="*/ 335293 w 1577269"/>
                  <a:gd name="connsiteY113" fmla="*/ 1206421 h 1603061"/>
                  <a:gd name="connsiteX114" fmla="*/ 253010 w 1577269"/>
                  <a:gd name="connsiteY114" fmla="*/ 1132852 h 1603061"/>
                  <a:gd name="connsiteX115" fmla="*/ 393917 w 1577269"/>
                  <a:gd name="connsiteY115" fmla="*/ 1095808 h 1603061"/>
                  <a:gd name="connsiteX116" fmla="*/ 429173 w 1577269"/>
                  <a:gd name="connsiteY116" fmla="*/ 1151490 h 1603061"/>
                  <a:gd name="connsiteX117" fmla="*/ 401707 w 1577269"/>
                  <a:gd name="connsiteY117" fmla="*/ 1178609 h 1603061"/>
                  <a:gd name="connsiteX118" fmla="*/ 376434 w 1577269"/>
                  <a:gd name="connsiteY118" fmla="*/ 1166146 h 1603061"/>
                  <a:gd name="connsiteX119" fmla="*/ 372395 w 1577269"/>
                  <a:gd name="connsiteY119" fmla="*/ 1141046 h 1603061"/>
                  <a:gd name="connsiteX120" fmla="*/ 372395 w 1577269"/>
                  <a:gd name="connsiteY120" fmla="*/ 1125466 h 1603061"/>
                  <a:gd name="connsiteX121" fmla="*/ 362701 w 1577269"/>
                  <a:gd name="connsiteY121" fmla="*/ 1173993 h 1603061"/>
                  <a:gd name="connsiteX122" fmla="*/ 432462 w 1577269"/>
                  <a:gd name="connsiteY122" fmla="*/ 1182706 h 1603061"/>
                  <a:gd name="connsiteX123" fmla="*/ 432462 w 1577269"/>
                  <a:gd name="connsiteY123" fmla="*/ 1108271 h 1603061"/>
                  <a:gd name="connsiteX124" fmla="*/ 485028 w 1577269"/>
                  <a:gd name="connsiteY124" fmla="*/ 1133717 h 1603061"/>
                  <a:gd name="connsiteX125" fmla="*/ 475681 w 1577269"/>
                  <a:gd name="connsiteY125" fmla="*/ 1192515 h 1603061"/>
                  <a:gd name="connsiteX126" fmla="*/ 511398 w 1577269"/>
                  <a:gd name="connsiteY126" fmla="*/ 1215769 h 1603061"/>
                  <a:gd name="connsiteX127" fmla="*/ 531997 w 1577269"/>
                  <a:gd name="connsiteY127" fmla="*/ 1206883 h 1603061"/>
                  <a:gd name="connsiteX128" fmla="*/ 547750 w 1577269"/>
                  <a:gd name="connsiteY128" fmla="*/ 1199093 h 1603061"/>
                  <a:gd name="connsiteX129" fmla="*/ 559463 w 1577269"/>
                  <a:gd name="connsiteY129" fmla="*/ 1219981 h 1603061"/>
                  <a:gd name="connsiteX130" fmla="*/ 565522 w 1577269"/>
                  <a:gd name="connsiteY130" fmla="*/ 1234349 h 1603061"/>
                  <a:gd name="connsiteX131" fmla="*/ 598469 w 1577269"/>
                  <a:gd name="connsiteY131" fmla="*/ 1168569 h 1603061"/>
                  <a:gd name="connsiteX132" fmla="*/ 668981 w 1577269"/>
                  <a:gd name="connsiteY132" fmla="*/ 1198805 h 1603061"/>
                  <a:gd name="connsiteX133" fmla="*/ 692812 w 1577269"/>
                  <a:gd name="connsiteY133" fmla="*/ 1281145 h 1603061"/>
                  <a:gd name="connsiteX134" fmla="*/ 628705 w 1577269"/>
                  <a:gd name="connsiteY134" fmla="*/ 1285819 h 1603061"/>
                  <a:gd name="connsiteX135" fmla="*/ 616530 w 1577269"/>
                  <a:gd name="connsiteY135" fmla="*/ 1249467 h 1603061"/>
                  <a:gd name="connsiteX136" fmla="*/ 633898 w 1577269"/>
                  <a:gd name="connsiteY136" fmla="*/ 1240581 h 1603061"/>
                  <a:gd name="connsiteX137" fmla="*/ 649016 w 1577269"/>
                  <a:gd name="connsiteY137" fmla="*/ 1236369 h 1603061"/>
                  <a:gd name="connsiteX138" fmla="*/ 599739 w 1577269"/>
                  <a:gd name="connsiteY138" fmla="*/ 1246524 h 1603061"/>
                  <a:gd name="connsiteX139" fmla="*/ 651843 w 1577269"/>
                  <a:gd name="connsiteY139" fmla="*/ 1309707 h 1603061"/>
                  <a:gd name="connsiteX140" fmla="*/ 716412 w 1577269"/>
                  <a:gd name="connsiteY140" fmla="*/ 1243581 h 1603061"/>
                  <a:gd name="connsiteX141" fmla="*/ 631879 w 1577269"/>
                  <a:gd name="connsiteY141" fmla="*/ 1162741 h 1603061"/>
                  <a:gd name="connsiteX142" fmla="*/ 692061 w 1577269"/>
                  <a:gd name="connsiteY142" fmla="*/ 1114214 h 1603061"/>
                  <a:gd name="connsiteX143" fmla="*/ 606605 w 1577269"/>
                  <a:gd name="connsiteY143" fmla="*/ 1018430 h 1603061"/>
                  <a:gd name="connsiteX144" fmla="*/ 623454 w 1577269"/>
                  <a:gd name="connsiteY144" fmla="*/ 1090672 h 1603061"/>
                  <a:gd name="connsiteX145" fmla="*/ 628128 w 1577269"/>
                  <a:gd name="connsiteY145" fmla="*/ 1079132 h 1603061"/>
                  <a:gd name="connsiteX146" fmla="*/ 594257 w 1577269"/>
                  <a:gd name="connsiteY146" fmla="*/ 1054955 h 1603061"/>
                  <a:gd name="connsiteX147" fmla="*/ 649305 w 1577269"/>
                  <a:gd name="connsiteY147" fmla="*/ 1037933 h 1603061"/>
                  <a:gd name="connsiteX148" fmla="*/ 679252 w 1577269"/>
                  <a:gd name="connsiteY148" fmla="*/ 1079132 h 1603061"/>
                  <a:gd name="connsiteX149" fmla="*/ 624954 w 1577269"/>
                  <a:gd name="connsiteY149" fmla="*/ 1147912 h 1603061"/>
                  <a:gd name="connsiteX150" fmla="*/ 474411 w 1577269"/>
                  <a:gd name="connsiteY150" fmla="*/ 1112483 h 1603061"/>
                  <a:gd name="connsiteX151" fmla="*/ 464717 w 1577269"/>
                  <a:gd name="connsiteY151" fmla="*/ 1107809 h 1603061"/>
                  <a:gd name="connsiteX152" fmla="*/ 521957 w 1577269"/>
                  <a:gd name="connsiteY152" fmla="*/ 1073996 h 1603061"/>
                  <a:gd name="connsiteX153" fmla="*/ 529458 w 1577269"/>
                  <a:gd name="connsiteY153" fmla="*/ 1052589 h 1603061"/>
                  <a:gd name="connsiteX154" fmla="*/ 500896 w 1577269"/>
                  <a:gd name="connsiteY154" fmla="*/ 1056051 h 1603061"/>
                  <a:gd name="connsiteX155" fmla="*/ 512436 w 1577269"/>
                  <a:gd name="connsiteY155" fmla="*/ 1049992 h 1603061"/>
                  <a:gd name="connsiteX156" fmla="*/ 512436 w 1577269"/>
                  <a:gd name="connsiteY156" fmla="*/ 1059167 h 1603061"/>
                  <a:gd name="connsiteX157" fmla="*/ 509205 w 1577269"/>
                  <a:gd name="connsiteY157" fmla="*/ 1063841 h 1603061"/>
                  <a:gd name="connsiteX158" fmla="*/ 505281 w 1577269"/>
                  <a:gd name="connsiteY158" fmla="*/ 1067303 h 1603061"/>
                  <a:gd name="connsiteX159" fmla="*/ 444118 w 1577269"/>
                  <a:gd name="connsiteY159" fmla="*/ 1065918 h 1603061"/>
                  <a:gd name="connsiteX160" fmla="*/ 387974 w 1577269"/>
                  <a:gd name="connsiteY160" fmla="*/ 1035971 h 1603061"/>
                  <a:gd name="connsiteX161" fmla="*/ 336504 w 1577269"/>
                  <a:gd name="connsiteY161" fmla="*/ 1079651 h 1603061"/>
                  <a:gd name="connsiteX162" fmla="*/ 247067 w 1577269"/>
                  <a:gd name="connsiteY162" fmla="*/ 1117330 h 1603061"/>
                  <a:gd name="connsiteX163" fmla="*/ 289535 w 1577269"/>
                  <a:gd name="connsiteY163" fmla="*/ 1069323 h 1603061"/>
                  <a:gd name="connsiteX164" fmla="*/ 479546 w 1577269"/>
                  <a:gd name="connsiteY164" fmla="*/ 910874 h 1603061"/>
                  <a:gd name="connsiteX165" fmla="*/ 483470 w 1577269"/>
                  <a:gd name="connsiteY165" fmla="*/ 915721 h 1603061"/>
                  <a:gd name="connsiteX166" fmla="*/ 733491 w 1577269"/>
                  <a:gd name="connsiteY166" fmla="*/ 1032393 h 1603061"/>
                  <a:gd name="connsiteX167" fmla="*/ 733030 w 1577269"/>
                  <a:gd name="connsiteY167" fmla="*/ 1033778 h 1603061"/>
                  <a:gd name="connsiteX168" fmla="*/ 798752 w 1577269"/>
                  <a:gd name="connsiteY168" fmla="*/ 1354888 h 1603061"/>
                  <a:gd name="connsiteX169" fmla="*/ 720104 w 1577269"/>
                  <a:gd name="connsiteY169" fmla="*/ 1397702 h 1603061"/>
                  <a:gd name="connsiteX170" fmla="*/ 739607 w 1577269"/>
                  <a:gd name="connsiteY170" fmla="*/ 1378199 h 1603061"/>
                  <a:gd name="connsiteX171" fmla="*/ 738627 w 1577269"/>
                  <a:gd name="connsiteY171" fmla="*/ 1373179 h 1603061"/>
                  <a:gd name="connsiteX172" fmla="*/ 777575 w 1577269"/>
                  <a:gd name="connsiteY172" fmla="*/ 1372198 h 1603061"/>
                  <a:gd name="connsiteX173" fmla="*/ 668865 w 1577269"/>
                  <a:gd name="connsiteY173" fmla="*/ 1368101 h 1603061"/>
                  <a:gd name="connsiteX174" fmla="*/ 701928 w 1577269"/>
                  <a:gd name="connsiteY174" fmla="*/ 1371621 h 1603061"/>
                  <a:gd name="connsiteX175" fmla="*/ 700601 w 1577269"/>
                  <a:gd name="connsiteY175" fmla="*/ 1378199 h 1603061"/>
                  <a:gd name="connsiteX176" fmla="*/ 720104 w 1577269"/>
                  <a:gd name="connsiteY176" fmla="*/ 1397702 h 1603061"/>
                  <a:gd name="connsiteX177" fmla="*/ 605682 w 1577269"/>
                  <a:gd name="connsiteY177" fmla="*/ 1383392 h 1603061"/>
                  <a:gd name="connsiteX178" fmla="*/ 625185 w 1577269"/>
                  <a:gd name="connsiteY178" fmla="*/ 1363889 h 1603061"/>
                  <a:gd name="connsiteX179" fmla="*/ 624435 w 1577269"/>
                  <a:gd name="connsiteY179" fmla="*/ 1360254 h 1603061"/>
                  <a:gd name="connsiteX180" fmla="*/ 649420 w 1577269"/>
                  <a:gd name="connsiteY180" fmla="*/ 1365274 h 1603061"/>
                  <a:gd name="connsiteX181" fmla="*/ 556117 w 1577269"/>
                  <a:gd name="connsiteY181" fmla="*/ 1340693 h 1603061"/>
                  <a:gd name="connsiteX182" fmla="*/ 590853 w 1577269"/>
                  <a:gd name="connsiteY182" fmla="*/ 1351599 h 1603061"/>
                  <a:gd name="connsiteX183" fmla="*/ 586179 w 1577269"/>
                  <a:gd name="connsiteY183" fmla="*/ 1363889 h 1603061"/>
                  <a:gd name="connsiteX184" fmla="*/ 605682 w 1577269"/>
                  <a:gd name="connsiteY184" fmla="*/ 1383392 h 1603061"/>
                  <a:gd name="connsiteX185" fmla="*/ 487394 w 1577269"/>
                  <a:gd name="connsiteY185" fmla="*/ 1340520 h 1603061"/>
                  <a:gd name="connsiteX186" fmla="*/ 506839 w 1577269"/>
                  <a:gd name="connsiteY186" fmla="*/ 1321421 h 1603061"/>
                  <a:gd name="connsiteX187" fmla="*/ 533324 w 1577269"/>
                  <a:gd name="connsiteY187" fmla="*/ 1332557 h 1603061"/>
                  <a:gd name="connsiteX188" fmla="*/ 464602 w 1577269"/>
                  <a:gd name="connsiteY188" fmla="*/ 1340924 h 1603061"/>
                  <a:gd name="connsiteX189" fmla="*/ 438636 w 1577269"/>
                  <a:gd name="connsiteY189" fmla="*/ 1293955 h 1603061"/>
                  <a:gd name="connsiteX190" fmla="*/ 441925 w 1577269"/>
                  <a:gd name="connsiteY190" fmla="*/ 1289339 h 1603061"/>
                  <a:gd name="connsiteX191" fmla="*/ 474815 w 1577269"/>
                  <a:gd name="connsiteY191" fmla="*/ 1306418 h 1603061"/>
                  <a:gd name="connsiteX192" fmla="*/ 467833 w 1577269"/>
                  <a:gd name="connsiteY192" fmla="*/ 1321074 h 1603061"/>
                  <a:gd name="connsiteX193" fmla="*/ 487394 w 1577269"/>
                  <a:gd name="connsiteY193" fmla="*/ 1340520 h 1603061"/>
                  <a:gd name="connsiteX194" fmla="*/ 380761 w 1577269"/>
                  <a:gd name="connsiteY194" fmla="*/ 1282010 h 1603061"/>
                  <a:gd name="connsiteX195" fmla="*/ 399688 w 1577269"/>
                  <a:gd name="connsiteY195" fmla="*/ 1265508 h 1603061"/>
                  <a:gd name="connsiteX196" fmla="*/ 423922 w 1577269"/>
                  <a:gd name="connsiteY196" fmla="*/ 1279702 h 1603061"/>
                  <a:gd name="connsiteX197" fmla="*/ 422134 w 1577269"/>
                  <a:gd name="connsiteY197" fmla="*/ 1281318 h 1603061"/>
                  <a:gd name="connsiteX198" fmla="*/ 364201 w 1577269"/>
                  <a:gd name="connsiteY198" fmla="*/ 1291877 h 1603061"/>
                  <a:gd name="connsiteX199" fmla="*/ 348506 w 1577269"/>
                  <a:gd name="connsiteY199" fmla="*/ 1233714 h 1603061"/>
                  <a:gd name="connsiteX200" fmla="*/ 369510 w 1577269"/>
                  <a:gd name="connsiteY200" fmla="*/ 1247043 h 1603061"/>
                  <a:gd name="connsiteX201" fmla="*/ 361258 w 1577269"/>
                  <a:gd name="connsiteY201" fmla="*/ 1262565 h 1603061"/>
                  <a:gd name="connsiteX202" fmla="*/ 380761 w 1577269"/>
                  <a:gd name="connsiteY202" fmla="*/ 1282010 h 1603061"/>
                  <a:gd name="connsiteX203" fmla="*/ 226525 w 1577269"/>
                  <a:gd name="connsiteY203" fmla="*/ 1141911 h 1603061"/>
                  <a:gd name="connsiteX204" fmla="*/ 231718 w 1577269"/>
                  <a:gd name="connsiteY204" fmla="*/ 1135391 h 1603061"/>
                  <a:gd name="connsiteX205" fmla="*/ 280245 w 1577269"/>
                  <a:gd name="connsiteY205" fmla="*/ 1177859 h 1603061"/>
                  <a:gd name="connsiteX206" fmla="*/ 266455 w 1577269"/>
                  <a:gd name="connsiteY206" fmla="*/ 1196208 h 1603061"/>
                  <a:gd name="connsiteX207" fmla="*/ 285958 w 1577269"/>
                  <a:gd name="connsiteY207" fmla="*/ 1215711 h 1603061"/>
                  <a:gd name="connsiteX208" fmla="*/ 304653 w 1577269"/>
                  <a:gd name="connsiteY208" fmla="*/ 1200305 h 1603061"/>
                  <a:gd name="connsiteX209" fmla="*/ 332696 w 1577269"/>
                  <a:gd name="connsiteY209" fmla="*/ 1223040 h 1603061"/>
                  <a:gd name="connsiteX210" fmla="*/ 329811 w 1577269"/>
                  <a:gd name="connsiteY210" fmla="*/ 1226675 h 1603061"/>
                  <a:gd name="connsiteX211" fmla="*/ 243259 w 1577269"/>
                  <a:gd name="connsiteY211" fmla="*/ 1206421 h 1603061"/>
                  <a:gd name="connsiteX212" fmla="*/ 226525 w 1577269"/>
                  <a:gd name="connsiteY212" fmla="*/ 1141911 h 1603061"/>
                  <a:gd name="connsiteX213" fmla="*/ 176844 w 1577269"/>
                  <a:gd name="connsiteY213" fmla="*/ 1205729 h 1603061"/>
                  <a:gd name="connsiteX214" fmla="*/ 194905 w 1577269"/>
                  <a:gd name="connsiteY214" fmla="*/ 1218308 h 1603061"/>
                  <a:gd name="connsiteX215" fmla="*/ 214408 w 1577269"/>
                  <a:gd name="connsiteY215" fmla="*/ 1198805 h 1603061"/>
                  <a:gd name="connsiteX216" fmla="*/ 196693 w 1577269"/>
                  <a:gd name="connsiteY216" fmla="*/ 1179648 h 1603061"/>
                  <a:gd name="connsiteX217" fmla="*/ 217062 w 1577269"/>
                  <a:gd name="connsiteY217" fmla="*/ 1153740 h 1603061"/>
                  <a:gd name="connsiteX218" fmla="*/ 222198 w 1577269"/>
                  <a:gd name="connsiteY218" fmla="*/ 1156510 h 1603061"/>
                  <a:gd name="connsiteX219" fmla="*/ 224390 w 1577269"/>
                  <a:gd name="connsiteY219" fmla="*/ 1213461 h 1603061"/>
                  <a:gd name="connsiteX220" fmla="*/ 163400 w 1577269"/>
                  <a:gd name="connsiteY220" fmla="*/ 1227021 h 1603061"/>
                  <a:gd name="connsiteX221" fmla="*/ 161611 w 1577269"/>
                  <a:gd name="connsiteY221" fmla="*/ 1225867 h 1603061"/>
                  <a:gd name="connsiteX222" fmla="*/ 176844 w 1577269"/>
                  <a:gd name="connsiteY222" fmla="*/ 1205729 h 1603061"/>
                  <a:gd name="connsiteX223" fmla="*/ 110372 w 1577269"/>
                  <a:gd name="connsiteY223" fmla="*/ 1298802 h 1603061"/>
                  <a:gd name="connsiteX224" fmla="*/ 124740 w 1577269"/>
                  <a:gd name="connsiteY224" fmla="*/ 1305380 h 1603061"/>
                  <a:gd name="connsiteX225" fmla="*/ 144243 w 1577269"/>
                  <a:gd name="connsiteY225" fmla="*/ 1285876 h 1603061"/>
                  <a:gd name="connsiteX226" fmla="*/ 132010 w 1577269"/>
                  <a:gd name="connsiteY226" fmla="*/ 1267816 h 1603061"/>
                  <a:gd name="connsiteX227" fmla="*/ 151282 w 1577269"/>
                  <a:gd name="connsiteY227" fmla="*/ 1240235 h 1603061"/>
                  <a:gd name="connsiteX228" fmla="*/ 109910 w 1577269"/>
                  <a:gd name="connsiteY228" fmla="*/ 1336942 h 1603061"/>
                  <a:gd name="connsiteX229" fmla="*/ 89426 w 1577269"/>
                  <a:gd name="connsiteY229" fmla="*/ 1328749 h 1603061"/>
                  <a:gd name="connsiteX230" fmla="*/ 110372 w 1577269"/>
                  <a:gd name="connsiteY230" fmla="*/ 1298802 h 1603061"/>
                  <a:gd name="connsiteX231" fmla="*/ 52844 w 1577269"/>
                  <a:gd name="connsiteY231" fmla="*/ 1404973 h 1603061"/>
                  <a:gd name="connsiteX232" fmla="*/ 67500 w 1577269"/>
                  <a:gd name="connsiteY232" fmla="*/ 1411954 h 1603061"/>
                  <a:gd name="connsiteX233" fmla="*/ 87003 w 1577269"/>
                  <a:gd name="connsiteY233" fmla="*/ 1392451 h 1603061"/>
                  <a:gd name="connsiteX234" fmla="*/ 69635 w 1577269"/>
                  <a:gd name="connsiteY234" fmla="*/ 1373410 h 1603061"/>
                  <a:gd name="connsiteX235" fmla="*/ 82502 w 1577269"/>
                  <a:gd name="connsiteY235" fmla="*/ 1343001 h 1603061"/>
                  <a:gd name="connsiteX236" fmla="*/ 83656 w 1577269"/>
                  <a:gd name="connsiteY236" fmla="*/ 1343463 h 1603061"/>
                  <a:gd name="connsiteX237" fmla="*/ 72577 w 1577269"/>
                  <a:gd name="connsiteY237" fmla="*/ 1435901 h 1603061"/>
                  <a:gd name="connsiteX238" fmla="*/ 28551 w 1577269"/>
                  <a:gd name="connsiteY238" fmla="*/ 1441901 h 1603061"/>
                  <a:gd name="connsiteX239" fmla="*/ 52844 w 1577269"/>
                  <a:gd name="connsiteY239" fmla="*/ 1404973 h 1603061"/>
                  <a:gd name="connsiteX240" fmla="*/ 110776 w 1577269"/>
                  <a:gd name="connsiteY240" fmla="*/ 1540917 h 1603061"/>
                  <a:gd name="connsiteX241" fmla="*/ 77944 w 1577269"/>
                  <a:gd name="connsiteY241" fmla="*/ 1518645 h 1603061"/>
                  <a:gd name="connsiteX242" fmla="*/ 88330 w 1577269"/>
                  <a:gd name="connsiteY242" fmla="*/ 1501738 h 1603061"/>
                  <a:gd name="connsiteX243" fmla="*/ 68827 w 1577269"/>
                  <a:gd name="connsiteY243" fmla="*/ 1482235 h 1603061"/>
                  <a:gd name="connsiteX244" fmla="*/ 51170 w 1577269"/>
                  <a:gd name="connsiteY244" fmla="*/ 1493660 h 1603061"/>
                  <a:gd name="connsiteX245" fmla="*/ 37091 w 1577269"/>
                  <a:gd name="connsiteY245" fmla="*/ 1478023 h 1603061"/>
                  <a:gd name="connsiteX246" fmla="*/ 27686 w 1577269"/>
                  <a:gd name="connsiteY246" fmla="*/ 1462847 h 1603061"/>
                  <a:gd name="connsiteX247" fmla="*/ 30051 w 1577269"/>
                  <a:gd name="connsiteY247" fmla="*/ 1460770 h 1603061"/>
                  <a:gd name="connsiteX248" fmla="*/ 95254 w 1577269"/>
                  <a:gd name="connsiteY248" fmla="*/ 1465559 h 1603061"/>
                  <a:gd name="connsiteX249" fmla="*/ 110776 w 1577269"/>
                  <a:gd name="connsiteY249" fmla="*/ 1540917 h 1603061"/>
                  <a:gd name="connsiteX250" fmla="*/ 218736 w 1577269"/>
                  <a:gd name="connsiteY250" fmla="*/ 1532031 h 1603061"/>
                  <a:gd name="connsiteX251" fmla="*/ 219601 w 1577269"/>
                  <a:gd name="connsiteY251" fmla="*/ 1527646 h 1603061"/>
                  <a:gd name="connsiteX252" fmla="*/ 200098 w 1577269"/>
                  <a:gd name="connsiteY252" fmla="*/ 1508143 h 1603061"/>
                  <a:gd name="connsiteX253" fmla="*/ 180595 w 1577269"/>
                  <a:gd name="connsiteY253" fmla="*/ 1527646 h 1603061"/>
                  <a:gd name="connsiteX254" fmla="*/ 185211 w 1577269"/>
                  <a:gd name="connsiteY254" fmla="*/ 1539821 h 1603061"/>
                  <a:gd name="connsiteX255" fmla="*/ 143089 w 1577269"/>
                  <a:gd name="connsiteY255" fmla="*/ 1550323 h 1603061"/>
                  <a:gd name="connsiteX256" fmla="*/ 141300 w 1577269"/>
                  <a:gd name="connsiteY256" fmla="*/ 1550207 h 1603061"/>
                  <a:gd name="connsiteX257" fmla="*/ 128202 w 1577269"/>
                  <a:gd name="connsiteY257" fmla="*/ 1547784 h 1603061"/>
                  <a:gd name="connsiteX258" fmla="*/ 130452 w 1577269"/>
                  <a:gd name="connsiteY258" fmla="*/ 1542591 h 1603061"/>
                  <a:gd name="connsiteX259" fmla="*/ 196578 w 1577269"/>
                  <a:gd name="connsiteY259" fmla="*/ 1473233 h 1603061"/>
                  <a:gd name="connsiteX260" fmla="*/ 259127 w 1577269"/>
                  <a:gd name="connsiteY260" fmla="*/ 1519164 h 1603061"/>
                  <a:gd name="connsiteX261" fmla="*/ 259761 w 1577269"/>
                  <a:gd name="connsiteY261" fmla="*/ 1522914 h 1603061"/>
                  <a:gd name="connsiteX262" fmla="*/ 218736 w 1577269"/>
                  <a:gd name="connsiteY262" fmla="*/ 1532031 h 1603061"/>
                  <a:gd name="connsiteX263" fmla="*/ 343429 w 1577269"/>
                  <a:gd name="connsiteY263" fmla="*/ 1506469 h 1603061"/>
                  <a:gd name="connsiteX264" fmla="*/ 344410 w 1577269"/>
                  <a:gd name="connsiteY264" fmla="*/ 1501680 h 1603061"/>
                  <a:gd name="connsiteX265" fmla="*/ 324906 w 1577269"/>
                  <a:gd name="connsiteY265" fmla="*/ 1482177 h 1603061"/>
                  <a:gd name="connsiteX266" fmla="*/ 305403 w 1577269"/>
                  <a:gd name="connsiteY266" fmla="*/ 1501680 h 1603061"/>
                  <a:gd name="connsiteX267" fmla="*/ 309385 w 1577269"/>
                  <a:gd name="connsiteY267" fmla="*/ 1512874 h 1603061"/>
                  <a:gd name="connsiteX268" fmla="*/ 276783 w 1577269"/>
                  <a:gd name="connsiteY268" fmla="*/ 1519452 h 1603061"/>
                  <a:gd name="connsiteX269" fmla="*/ 276783 w 1577269"/>
                  <a:gd name="connsiteY269" fmla="*/ 1519222 h 1603061"/>
                  <a:gd name="connsiteX270" fmla="*/ 377299 w 1577269"/>
                  <a:gd name="connsiteY270" fmla="*/ 1500584 h 1603061"/>
                  <a:gd name="connsiteX271" fmla="*/ 343429 w 1577269"/>
                  <a:gd name="connsiteY271" fmla="*/ 1506469 h 1603061"/>
                  <a:gd name="connsiteX272" fmla="*/ 489875 w 1577269"/>
                  <a:gd name="connsiteY272" fmla="*/ 1486620 h 1603061"/>
                  <a:gd name="connsiteX273" fmla="*/ 491318 w 1577269"/>
                  <a:gd name="connsiteY273" fmla="*/ 1479581 h 1603061"/>
                  <a:gd name="connsiteX274" fmla="*/ 471814 w 1577269"/>
                  <a:gd name="connsiteY274" fmla="*/ 1460077 h 1603061"/>
                  <a:gd name="connsiteX275" fmla="*/ 452311 w 1577269"/>
                  <a:gd name="connsiteY275" fmla="*/ 1479581 h 1603061"/>
                  <a:gd name="connsiteX276" fmla="*/ 455600 w 1577269"/>
                  <a:gd name="connsiteY276" fmla="*/ 1489736 h 1603061"/>
                  <a:gd name="connsiteX277" fmla="*/ 403900 w 1577269"/>
                  <a:gd name="connsiteY277" fmla="*/ 1496429 h 1603061"/>
                  <a:gd name="connsiteX278" fmla="*/ 526112 w 1577269"/>
                  <a:gd name="connsiteY278" fmla="*/ 1485004 h 1603061"/>
                  <a:gd name="connsiteX279" fmla="*/ 489875 w 1577269"/>
                  <a:gd name="connsiteY279" fmla="*/ 1486620 h 1603061"/>
                  <a:gd name="connsiteX280" fmla="*/ 617569 w 1577269"/>
                  <a:gd name="connsiteY280" fmla="*/ 1482523 h 1603061"/>
                  <a:gd name="connsiteX281" fmla="*/ 618665 w 1577269"/>
                  <a:gd name="connsiteY281" fmla="*/ 1476984 h 1603061"/>
                  <a:gd name="connsiteX282" fmla="*/ 599162 w 1577269"/>
                  <a:gd name="connsiteY282" fmla="*/ 1457481 h 1603061"/>
                  <a:gd name="connsiteX283" fmla="*/ 579659 w 1577269"/>
                  <a:gd name="connsiteY283" fmla="*/ 1476984 h 1603061"/>
                  <a:gd name="connsiteX284" fmla="*/ 580928 w 1577269"/>
                  <a:gd name="connsiteY284" fmla="*/ 1483273 h 1603061"/>
                  <a:gd name="connsiteX285" fmla="*/ 548961 w 1577269"/>
                  <a:gd name="connsiteY285" fmla="*/ 1484254 h 1603061"/>
                  <a:gd name="connsiteX286" fmla="*/ 599854 w 1577269"/>
                  <a:gd name="connsiteY286" fmla="*/ 1448364 h 1603061"/>
                  <a:gd name="connsiteX287" fmla="*/ 644111 w 1577269"/>
                  <a:gd name="connsiteY287" fmla="*/ 1482235 h 1603061"/>
                  <a:gd name="connsiteX288" fmla="*/ 617569 w 1577269"/>
                  <a:gd name="connsiteY288" fmla="*/ 1482523 h 1603061"/>
                  <a:gd name="connsiteX289" fmla="*/ 731183 w 1577269"/>
                  <a:gd name="connsiteY289" fmla="*/ 1483908 h 1603061"/>
                  <a:gd name="connsiteX290" fmla="*/ 731760 w 1577269"/>
                  <a:gd name="connsiteY290" fmla="*/ 1480908 h 1603061"/>
                  <a:gd name="connsiteX291" fmla="*/ 712257 w 1577269"/>
                  <a:gd name="connsiteY291" fmla="*/ 1461405 h 1603061"/>
                  <a:gd name="connsiteX292" fmla="*/ 692754 w 1577269"/>
                  <a:gd name="connsiteY292" fmla="*/ 1480908 h 1603061"/>
                  <a:gd name="connsiteX293" fmla="*/ 693158 w 1577269"/>
                  <a:gd name="connsiteY293" fmla="*/ 1482812 h 1603061"/>
                  <a:gd name="connsiteX294" fmla="*/ 663499 w 1577269"/>
                  <a:gd name="connsiteY294" fmla="*/ 1482350 h 1603061"/>
                  <a:gd name="connsiteX295" fmla="*/ 759457 w 1577269"/>
                  <a:gd name="connsiteY295" fmla="*/ 1485004 h 1603061"/>
                  <a:gd name="connsiteX296" fmla="*/ 731183 w 1577269"/>
                  <a:gd name="connsiteY296" fmla="*/ 1483908 h 1603061"/>
                  <a:gd name="connsiteX297" fmla="*/ 842489 w 1577269"/>
                  <a:gd name="connsiteY297" fmla="*/ 1488928 h 1603061"/>
                  <a:gd name="connsiteX298" fmla="*/ 843586 w 1577269"/>
                  <a:gd name="connsiteY298" fmla="*/ 1483504 h 1603061"/>
                  <a:gd name="connsiteX299" fmla="*/ 824083 w 1577269"/>
                  <a:gd name="connsiteY299" fmla="*/ 1464001 h 1603061"/>
                  <a:gd name="connsiteX300" fmla="*/ 804579 w 1577269"/>
                  <a:gd name="connsiteY300" fmla="*/ 1483504 h 1603061"/>
                  <a:gd name="connsiteX301" fmla="*/ 805272 w 1577269"/>
                  <a:gd name="connsiteY301" fmla="*/ 1487140 h 1603061"/>
                  <a:gd name="connsiteX302" fmla="*/ 781499 w 1577269"/>
                  <a:gd name="connsiteY302" fmla="*/ 1485985 h 1603061"/>
                  <a:gd name="connsiteX303" fmla="*/ 826564 w 1577269"/>
                  <a:gd name="connsiteY303" fmla="*/ 1451307 h 1603061"/>
                  <a:gd name="connsiteX304" fmla="*/ 865570 w 1577269"/>
                  <a:gd name="connsiteY304" fmla="*/ 1489794 h 1603061"/>
                  <a:gd name="connsiteX305" fmla="*/ 842489 w 1577269"/>
                  <a:gd name="connsiteY305" fmla="*/ 1488928 h 1603061"/>
                  <a:gd name="connsiteX306" fmla="*/ 881323 w 1577269"/>
                  <a:gd name="connsiteY306" fmla="*/ 1490140 h 1603061"/>
                  <a:gd name="connsiteX307" fmla="*/ 835507 w 1577269"/>
                  <a:gd name="connsiteY307" fmla="*/ 1437458 h 1603061"/>
                  <a:gd name="connsiteX308" fmla="*/ 771459 w 1577269"/>
                  <a:gd name="connsiteY308" fmla="*/ 1471733 h 1603061"/>
                  <a:gd name="connsiteX309" fmla="*/ 652882 w 1577269"/>
                  <a:gd name="connsiteY309" fmla="*/ 1463655 h 1603061"/>
                  <a:gd name="connsiteX310" fmla="*/ 604009 w 1577269"/>
                  <a:gd name="connsiteY310" fmla="*/ 1432669 h 1603061"/>
                  <a:gd name="connsiteX311" fmla="*/ 539672 w 1577269"/>
                  <a:gd name="connsiteY311" fmla="*/ 1469829 h 1603061"/>
                  <a:gd name="connsiteX312" fmla="*/ 389878 w 1577269"/>
                  <a:gd name="connsiteY312" fmla="*/ 1489852 h 1603061"/>
                  <a:gd name="connsiteX313" fmla="*/ 318732 w 1577269"/>
                  <a:gd name="connsiteY313" fmla="*/ 1443459 h 1603061"/>
                  <a:gd name="connsiteX314" fmla="*/ 267666 w 1577269"/>
                  <a:gd name="connsiteY314" fmla="*/ 1484485 h 1603061"/>
                  <a:gd name="connsiteX315" fmla="*/ 199290 w 1577269"/>
                  <a:gd name="connsiteY315" fmla="*/ 1457366 h 1603061"/>
                  <a:gd name="connsiteX316" fmla="*/ 129760 w 1577269"/>
                  <a:gd name="connsiteY316" fmla="*/ 1497064 h 1603061"/>
                  <a:gd name="connsiteX317" fmla="*/ 102698 w 1577269"/>
                  <a:gd name="connsiteY317" fmla="*/ 1451595 h 1603061"/>
                  <a:gd name="connsiteX318" fmla="*/ 85676 w 1577269"/>
                  <a:gd name="connsiteY318" fmla="*/ 1440747 h 1603061"/>
                  <a:gd name="connsiteX319" fmla="*/ 122605 w 1577269"/>
                  <a:gd name="connsiteY319" fmla="*/ 1355868 h 1603061"/>
                  <a:gd name="connsiteX320" fmla="*/ 181403 w 1577269"/>
                  <a:gd name="connsiteY320" fmla="*/ 1255583 h 1603061"/>
                  <a:gd name="connsiteX321" fmla="*/ 235411 w 1577269"/>
                  <a:gd name="connsiteY321" fmla="*/ 1224540 h 1603061"/>
                  <a:gd name="connsiteX322" fmla="*/ 285842 w 1577269"/>
                  <a:gd name="connsiteY322" fmla="*/ 1268104 h 1603061"/>
                  <a:gd name="connsiteX323" fmla="*/ 329753 w 1577269"/>
                  <a:gd name="connsiteY323" fmla="*/ 1256333 h 1603061"/>
                  <a:gd name="connsiteX324" fmla="*/ 330561 w 1577269"/>
                  <a:gd name="connsiteY324" fmla="*/ 1270182 h 1603061"/>
                  <a:gd name="connsiteX325" fmla="*/ 356354 w 1577269"/>
                  <a:gd name="connsiteY325" fmla="*/ 1305380 h 1603061"/>
                  <a:gd name="connsiteX326" fmla="*/ 420922 w 1577269"/>
                  <a:gd name="connsiteY326" fmla="*/ 1303302 h 1603061"/>
                  <a:gd name="connsiteX327" fmla="*/ 453523 w 1577269"/>
                  <a:gd name="connsiteY327" fmla="*/ 1352002 h 1603061"/>
                  <a:gd name="connsiteX328" fmla="*/ 541633 w 1577269"/>
                  <a:gd name="connsiteY328" fmla="*/ 1346925 h 1603061"/>
                  <a:gd name="connsiteX329" fmla="*/ 656402 w 1577269"/>
                  <a:gd name="connsiteY329" fmla="*/ 1387316 h 1603061"/>
                  <a:gd name="connsiteX330" fmla="*/ 791712 w 1577269"/>
                  <a:gd name="connsiteY330" fmla="*/ 1370929 h 1603061"/>
                  <a:gd name="connsiteX331" fmla="*/ 807580 w 1577269"/>
                  <a:gd name="connsiteY331" fmla="*/ 1369428 h 1603061"/>
                  <a:gd name="connsiteX332" fmla="*/ 815254 w 1577269"/>
                  <a:gd name="connsiteY332" fmla="*/ 1381142 h 1603061"/>
                  <a:gd name="connsiteX333" fmla="*/ 952699 w 1577269"/>
                  <a:gd name="connsiteY333" fmla="*/ 1482985 h 1603061"/>
                  <a:gd name="connsiteX334" fmla="*/ 881323 w 1577269"/>
                  <a:gd name="connsiteY334" fmla="*/ 1490140 h 1603061"/>
                  <a:gd name="connsiteX335" fmla="*/ 1002150 w 1577269"/>
                  <a:gd name="connsiteY335" fmla="*/ 1465790 h 1603061"/>
                  <a:gd name="connsiteX336" fmla="*/ 806368 w 1577269"/>
                  <a:gd name="connsiteY336" fmla="*/ 1337692 h 1603061"/>
                  <a:gd name="connsiteX337" fmla="*/ 748320 w 1577269"/>
                  <a:gd name="connsiteY337" fmla="*/ 1037702 h 1603061"/>
                  <a:gd name="connsiteX338" fmla="*/ 999611 w 1577269"/>
                  <a:gd name="connsiteY338" fmla="*/ 1064418 h 1603061"/>
                  <a:gd name="connsiteX339" fmla="*/ 1000072 w 1577269"/>
                  <a:gd name="connsiteY339" fmla="*/ 1064591 h 1603061"/>
                  <a:gd name="connsiteX340" fmla="*/ 1141268 w 1577269"/>
                  <a:gd name="connsiteY340" fmla="*/ 1257660 h 1603061"/>
                  <a:gd name="connsiteX341" fmla="*/ 1002150 w 1577269"/>
                  <a:gd name="connsiteY341" fmla="*/ 1465790 h 1603061"/>
                  <a:gd name="connsiteX342" fmla="*/ 1139768 w 1577269"/>
                  <a:gd name="connsiteY342" fmla="*/ 934532 h 1603061"/>
                  <a:gd name="connsiteX343" fmla="*/ 1009651 w 1577269"/>
                  <a:gd name="connsiteY343" fmla="*/ 1045896 h 1603061"/>
                  <a:gd name="connsiteX344" fmla="*/ 750051 w 1577269"/>
                  <a:gd name="connsiteY344" fmla="*/ 1019699 h 1603061"/>
                  <a:gd name="connsiteX345" fmla="*/ 492068 w 1577269"/>
                  <a:gd name="connsiteY345" fmla="*/ 902565 h 1603061"/>
                  <a:gd name="connsiteX346" fmla="*/ 507186 w 1577269"/>
                  <a:gd name="connsiteY346" fmla="*/ 892698 h 1603061"/>
                  <a:gd name="connsiteX347" fmla="*/ 510936 w 1577269"/>
                  <a:gd name="connsiteY347" fmla="*/ 893044 h 1603061"/>
                  <a:gd name="connsiteX348" fmla="*/ 632917 w 1577269"/>
                  <a:gd name="connsiteY348" fmla="*/ 924318 h 1603061"/>
                  <a:gd name="connsiteX349" fmla="*/ 730664 w 1577269"/>
                  <a:gd name="connsiteY349" fmla="*/ 968633 h 1603061"/>
                  <a:gd name="connsiteX350" fmla="*/ 928061 w 1577269"/>
                  <a:gd name="connsiteY350" fmla="*/ 1022065 h 1603061"/>
                  <a:gd name="connsiteX351" fmla="*/ 1061063 w 1577269"/>
                  <a:gd name="connsiteY351" fmla="*/ 983866 h 1603061"/>
                  <a:gd name="connsiteX352" fmla="*/ 1107166 w 1577269"/>
                  <a:gd name="connsiteY352" fmla="*/ 869848 h 1603061"/>
                  <a:gd name="connsiteX353" fmla="*/ 1097876 w 1577269"/>
                  <a:gd name="connsiteY353" fmla="*/ 864770 h 1603061"/>
                  <a:gd name="connsiteX354" fmla="*/ 1088240 w 1577269"/>
                  <a:gd name="connsiteY354" fmla="*/ 869848 h 1603061"/>
                  <a:gd name="connsiteX355" fmla="*/ 971510 w 1577269"/>
                  <a:gd name="connsiteY355" fmla="*/ 937417 h 1603061"/>
                  <a:gd name="connsiteX356" fmla="*/ 786865 w 1577269"/>
                  <a:gd name="connsiteY356" fmla="*/ 893275 h 1603061"/>
                  <a:gd name="connsiteX357" fmla="*/ 642438 w 1577269"/>
                  <a:gd name="connsiteY357" fmla="*/ 842786 h 1603061"/>
                  <a:gd name="connsiteX358" fmla="*/ 571061 w 1577269"/>
                  <a:gd name="connsiteY358" fmla="*/ 851211 h 1603061"/>
                  <a:gd name="connsiteX359" fmla="*/ 697024 w 1577269"/>
                  <a:gd name="connsiteY359" fmla="*/ 766678 h 1603061"/>
                  <a:gd name="connsiteX360" fmla="*/ 697947 w 1577269"/>
                  <a:gd name="connsiteY360" fmla="*/ 767428 h 1603061"/>
                  <a:gd name="connsiteX361" fmla="*/ 1072315 w 1577269"/>
                  <a:gd name="connsiteY361" fmla="*/ 837766 h 1603061"/>
                  <a:gd name="connsiteX362" fmla="*/ 1090433 w 1577269"/>
                  <a:gd name="connsiteY362" fmla="*/ 826861 h 1603061"/>
                  <a:gd name="connsiteX363" fmla="*/ 1091818 w 1577269"/>
                  <a:gd name="connsiteY363" fmla="*/ 827034 h 1603061"/>
                  <a:gd name="connsiteX364" fmla="*/ 1159387 w 1577269"/>
                  <a:gd name="connsiteY364" fmla="*/ 863674 h 1603061"/>
                  <a:gd name="connsiteX365" fmla="*/ 1139768 w 1577269"/>
                  <a:gd name="connsiteY365" fmla="*/ 934532 h 1603061"/>
                  <a:gd name="connsiteX366" fmla="*/ 1158636 w 1577269"/>
                  <a:gd name="connsiteY366" fmla="*/ 476324 h 1603061"/>
                  <a:gd name="connsiteX367" fmla="*/ 1014036 w 1577269"/>
                  <a:gd name="connsiteY367" fmla="*/ 631079 h 1603061"/>
                  <a:gd name="connsiteX368" fmla="*/ 804406 w 1577269"/>
                  <a:gd name="connsiteY368" fmla="*/ 682895 h 1603061"/>
                  <a:gd name="connsiteX369" fmla="*/ 824833 w 1577269"/>
                  <a:gd name="connsiteY369" fmla="*/ 664488 h 1603061"/>
                  <a:gd name="connsiteX370" fmla="*/ 827949 w 1577269"/>
                  <a:gd name="connsiteY370" fmla="*/ 668643 h 1603061"/>
                  <a:gd name="connsiteX371" fmla="*/ 902903 w 1577269"/>
                  <a:gd name="connsiteY371" fmla="*/ 659930 h 1603061"/>
                  <a:gd name="connsiteX372" fmla="*/ 942717 w 1577269"/>
                  <a:gd name="connsiteY372" fmla="*/ 609268 h 1603061"/>
                  <a:gd name="connsiteX373" fmla="*/ 1018248 w 1577269"/>
                  <a:gd name="connsiteY373" fmla="*/ 542796 h 1603061"/>
                  <a:gd name="connsiteX374" fmla="*/ 1098800 w 1577269"/>
                  <a:gd name="connsiteY374" fmla="*/ 457051 h 1603061"/>
                  <a:gd name="connsiteX375" fmla="*/ 1140460 w 1577269"/>
                  <a:gd name="connsiteY375" fmla="*/ 374942 h 1603061"/>
                  <a:gd name="connsiteX376" fmla="*/ 1141961 w 1577269"/>
                  <a:gd name="connsiteY376" fmla="*/ 375519 h 1603061"/>
                  <a:gd name="connsiteX377" fmla="*/ 1158636 w 1577269"/>
                  <a:gd name="connsiteY377" fmla="*/ 476324 h 16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77269" h="1603061">
                    <a:moveTo>
                      <a:pt x="1267692" y="657449"/>
                    </a:moveTo>
                    <a:cubicBezTo>
                      <a:pt x="1376402" y="534371"/>
                      <a:pt x="1522906" y="368248"/>
                      <a:pt x="1451472" y="193528"/>
                    </a:cubicBezTo>
                    <a:cubicBezTo>
                      <a:pt x="1397636" y="62199"/>
                      <a:pt x="1257710" y="-13967"/>
                      <a:pt x="1119976" y="2132"/>
                    </a:cubicBezTo>
                    <a:cubicBezTo>
                      <a:pt x="977107" y="18808"/>
                      <a:pt x="847625" y="108995"/>
                      <a:pt x="739665" y="198202"/>
                    </a:cubicBezTo>
                    <a:cubicBezTo>
                      <a:pt x="632167" y="287293"/>
                      <a:pt x="543249" y="391041"/>
                      <a:pt x="455947" y="499000"/>
                    </a:cubicBezTo>
                    <a:cubicBezTo>
                      <a:pt x="372337" y="602113"/>
                      <a:pt x="284688" y="701937"/>
                      <a:pt x="210426" y="812204"/>
                    </a:cubicBezTo>
                    <a:cubicBezTo>
                      <a:pt x="148340" y="904700"/>
                      <a:pt x="82040" y="1019699"/>
                      <a:pt x="92946" y="1135391"/>
                    </a:cubicBezTo>
                    <a:cubicBezTo>
                      <a:pt x="103736" y="1231348"/>
                      <a:pt x="72347" y="1368274"/>
                      <a:pt x="2297" y="1449403"/>
                    </a:cubicBezTo>
                    <a:cubicBezTo>
                      <a:pt x="-530" y="1452519"/>
                      <a:pt x="-992" y="1457192"/>
                      <a:pt x="2297" y="1460308"/>
                    </a:cubicBezTo>
                    <a:cubicBezTo>
                      <a:pt x="7202" y="1465213"/>
                      <a:pt x="40899" y="1517260"/>
                      <a:pt x="46727" y="1603062"/>
                    </a:cubicBezTo>
                    <a:cubicBezTo>
                      <a:pt x="126701" y="1585521"/>
                      <a:pt x="383993" y="1503527"/>
                      <a:pt x="500377" y="1500584"/>
                    </a:cubicBezTo>
                    <a:cubicBezTo>
                      <a:pt x="596796" y="1498218"/>
                      <a:pt x="692061" y="1518702"/>
                      <a:pt x="788019" y="1524934"/>
                    </a:cubicBezTo>
                    <a:cubicBezTo>
                      <a:pt x="1869289" y="1595272"/>
                      <a:pt x="1640444" y="388906"/>
                      <a:pt x="1267692" y="657449"/>
                    </a:cubicBezTo>
                    <a:close/>
                    <a:moveTo>
                      <a:pt x="1063602" y="397907"/>
                    </a:moveTo>
                    <a:cubicBezTo>
                      <a:pt x="1079066" y="385905"/>
                      <a:pt x="1100358" y="371307"/>
                      <a:pt x="1121130" y="370672"/>
                    </a:cubicBezTo>
                    <a:cubicBezTo>
                      <a:pt x="1142480" y="397272"/>
                      <a:pt x="1111552" y="440260"/>
                      <a:pt x="1082009" y="446434"/>
                    </a:cubicBezTo>
                    <a:cubicBezTo>
                      <a:pt x="1076642" y="447530"/>
                      <a:pt x="1073988" y="455897"/>
                      <a:pt x="1078547" y="459475"/>
                    </a:cubicBezTo>
                    <a:cubicBezTo>
                      <a:pt x="1126208" y="496346"/>
                      <a:pt x="1045426" y="544988"/>
                      <a:pt x="1007400" y="522600"/>
                    </a:cubicBezTo>
                    <a:cubicBezTo>
                      <a:pt x="1000822" y="518734"/>
                      <a:pt x="992340" y="526582"/>
                      <a:pt x="996726" y="533275"/>
                    </a:cubicBezTo>
                    <a:cubicBezTo>
                      <a:pt x="1025230" y="576955"/>
                      <a:pt x="971221" y="602286"/>
                      <a:pt x="935331" y="592015"/>
                    </a:cubicBezTo>
                    <a:cubicBezTo>
                      <a:pt x="929677" y="590399"/>
                      <a:pt x="924079" y="595939"/>
                      <a:pt x="925753" y="601594"/>
                    </a:cubicBezTo>
                    <a:cubicBezTo>
                      <a:pt x="935620" y="635464"/>
                      <a:pt x="864185" y="673201"/>
                      <a:pt x="835796" y="655198"/>
                    </a:cubicBezTo>
                    <a:cubicBezTo>
                      <a:pt x="835507" y="655025"/>
                      <a:pt x="835219" y="655025"/>
                      <a:pt x="834873" y="654852"/>
                    </a:cubicBezTo>
                    <a:cubicBezTo>
                      <a:pt x="878899" y="612903"/>
                      <a:pt x="920098" y="564953"/>
                      <a:pt x="946006" y="510656"/>
                    </a:cubicBezTo>
                    <a:cubicBezTo>
                      <a:pt x="947102" y="510310"/>
                      <a:pt x="948199" y="509848"/>
                      <a:pt x="949122" y="508752"/>
                    </a:cubicBezTo>
                    <a:cubicBezTo>
                      <a:pt x="988128" y="472457"/>
                      <a:pt x="1021249" y="430624"/>
                      <a:pt x="1063602" y="397907"/>
                    </a:cubicBezTo>
                    <a:close/>
                    <a:moveTo>
                      <a:pt x="105236" y="1117157"/>
                    </a:moveTo>
                    <a:cubicBezTo>
                      <a:pt x="174132" y="760734"/>
                      <a:pt x="701871" y="342167"/>
                      <a:pt x="869898" y="360920"/>
                    </a:cubicBezTo>
                    <a:cubicBezTo>
                      <a:pt x="980512" y="373269"/>
                      <a:pt x="952122" y="474477"/>
                      <a:pt x="914386" y="535814"/>
                    </a:cubicBezTo>
                    <a:cubicBezTo>
                      <a:pt x="856800" y="629117"/>
                      <a:pt x="763554" y="701764"/>
                      <a:pt x="675213" y="764024"/>
                    </a:cubicBezTo>
                    <a:cubicBezTo>
                      <a:pt x="633898" y="793047"/>
                      <a:pt x="590968" y="819705"/>
                      <a:pt x="548269" y="846537"/>
                    </a:cubicBezTo>
                    <a:cubicBezTo>
                      <a:pt x="539441" y="833496"/>
                      <a:pt x="535517" y="817917"/>
                      <a:pt x="544345" y="808800"/>
                    </a:cubicBezTo>
                    <a:cubicBezTo>
                      <a:pt x="609606" y="811454"/>
                      <a:pt x="631879" y="749656"/>
                      <a:pt x="633552" y="729576"/>
                    </a:cubicBezTo>
                    <a:cubicBezTo>
                      <a:pt x="634302" y="721324"/>
                      <a:pt x="622300" y="719247"/>
                      <a:pt x="619011" y="725652"/>
                    </a:cubicBezTo>
                    <a:cubicBezTo>
                      <a:pt x="601759" y="759407"/>
                      <a:pt x="573138" y="719132"/>
                      <a:pt x="548673" y="753406"/>
                    </a:cubicBezTo>
                    <a:cubicBezTo>
                      <a:pt x="562233" y="715843"/>
                      <a:pt x="604701" y="699917"/>
                      <a:pt x="640418" y="692589"/>
                    </a:cubicBezTo>
                    <a:cubicBezTo>
                      <a:pt x="694716" y="681337"/>
                      <a:pt x="736953" y="672740"/>
                      <a:pt x="780460" y="635811"/>
                    </a:cubicBezTo>
                    <a:cubicBezTo>
                      <a:pt x="817909" y="604132"/>
                      <a:pt x="840181" y="557683"/>
                      <a:pt x="830083" y="508809"/>
                    </a:cubicBezTo>
                    <a:cubicBezTo>
                      <a:pt x="821486" y="467495"/>
                      <a:pt x="784499" y="441414"/>
                      <a:pt x="744570" y="439741"/>
                    </a:cubicBezTo>
                    <a:cubicBezTo>
                      <a:pt x="669212" y="436336"/>
                      <a:pt x="609779" y="535872"/>
                      <a:pt x="672674" y="590746"/>
                    </a:cubicBezTo>
                    <a:cubicBezTo>
                      <a:pt x="698697" y="613538"/>
                      <a:pt x="741396" y="594900"/>
                      <a:pt x="751263" y="569685"/>
                    </a:cubicBezTo>
                    <a:cubicBezTo>
                      <a:pt x="761476" y="543488"/>
                      <a:pt x="743070" y="521331"/>
                      <a:pt x="717912" y="529755"/>
                    </a:cubicBezTo>
                    <a:cubicBezTo>
                      <a:pt x="708564" y="532871"/>
                      <a:pt x="712603" y="547873"/>
                      <a:pt x="722124" y="544758"/>
                    </a:cubicBezTo>
                    <a:cubicBezTo>
                      <a:pt x="735395" y="546142"/>
                      <a:pt x="738223" y="551451"/>
                      <a:pt x="730548" y="560683"/>
                    </a:cubicBezTo>
                    <a:cubicBezTo>
                      <a:pt x="719643" y="580821"/>
                      <a:pt x="691484" y="589245"/>
                      <a:pt x="671924" y="567261"/>
                    </a:cubicBezTo>
                    <a:cubicBezTo>
                      <a:pt x="659402" y="550874"/>
                      <a:pt x="661306" y="525601"/>
                      <a:pt x="666615" y="507078"/>
                    </a:cubicBezTo>
                    <a:cubicBezTo>
                      <a:pt x="675847" y="474015"/>
                      <a:pt x="713122" y="456705"/>
                      <a:pt x="744627" y="455436"/>
                    </a:cubicBezTo>
                    <a:cubicBezTo>
                      <a:pt x="795636" y="453243"/>
                      <a:pt x="823390" y="507829"/>
                      <a:pt x="815947" y="552778"/>
                    </a:cubicBezTo>
                    <a:cubicBezTo>
                      <a:pt x="808734" y="595362"/>
                      <a:pt x="769151" y="629233"/>
                      <a:pt x="734357" y="650121"/>
                    </a:cubicBezTo>
                    <a:cubicBezTo>
                      <a:pt x="691888" y="675682"/>
                      <a:pt x="640303" y="672278"/>
                      <a:pt x="595527" y="690050"/>
                    </a:cubicBezTo>
                    <a:cubicBezTo>
                      <a:pt x="647343" y="653006"/>
                      <a:pt x="618953" y="620174"/>
                      <a:pt x="620050" y="602978"/>
                    </a:cubicBezTo>
                    <a:cubicBezTo>
                      <a:pt x="620685" y="593631"/>
                      <a:pt x="607529" y="592996"/>
                      <a:pt x="604759" y="600786"/>
                    </a:cubicBezTo>
                    <a:cubicBezTo>
                      <a:pt x="594027" y="630848"/>
                      <a:pt x="510879" y="652948"/>
                      <a:pt x="573542" y="701244"/>
                    </a:cubicBezTo>
                    <a:cubicBezTo>
                      <a:pt x="571811" y="702341"/>
                      <a:pt x="569965" y="703437"/>
                      <a:pt x="568118" y="704822"/>
                    </a:cubicBezTo>
                    <a:cubicBezTo>
                      <a:pt x="515379" y="742270"/>
                      <a:pt x="516072" y="825822"/>
                      <a:pt x="534132" y="855538"/>
                    </a:cubicBezTo>
                    <a:cubicBezTo>
                      <a:pt x="492760" y="881562"/>
                      <a:pt x="451792" y="907931"/>
                      <a:pt x="412613" y="937301"/>
                    </a:cubicBezTo>
                    <a:cubicBezTo>
                      <a:pt x="381223" y="960844"/>
                      <a:pt x="351795" y="986290"/>
                      <a:pt x="323522" y="1013237"/>
                    </a:cubicBezTo>
                    <a:cubicBezTo>
                      <a:pt x="315847" y="997426"/>
                      <a:pt x="315847" y="975615"/>
                      <a:pt x="319598" y="954727"/>
                    </a:cubicBezTo>
                    <a:cubicBezTo>
                      <a:pt x="324906" y="925242"/>
                      <a:pt x="352661" y="916183"/>
                      <a:pt x="377934" y="909778"/>
                    </a:cubicBezTo>
                    <a:cubicBezTo>
                      <a:pt x="414748" y="900430"/>
                      <a:pt x="448907" y="890909"/>
                      <a:pt x="471699" y="857500"/>
                    </a:cubicBezTo>
                    <a:cubicBezTo>
                      <a:pt x="512552" y="797433"/>
                      <a:pt x="490741" y="698532"/>
                      <a:pt x="403554" y="709957"/>
                    </a:cubicBezTo>
                    <a:cubicBezTo>
                      <a:pt x="376722" y="713362"/>
                      <a:pt x="349718" y="733788"/>
                      <a:pt x="339736" y="759119"/>
                    </a:cubicBezTo>
                    <a:cubicBezTo>
                      <a:pt x="329119" y="786123"/>
                      <a:pt x="332119" y="831188"/>
                      <a:pt x="365471" y="842728"/>
                    </a:cubicBezTo>
                    <a:cubicBezTo>
                      <a:pt x="425711" y="863501"/>
                      <a:pt x="436905" y="762408"/>
                      <a:pt x="391205" y="782661"/>
                    </a:cubicBezTo>
                    <a:cubicBezTo>
                      <a:pt x="382031" y="786700"/>
                      <a:pt x="389936" y="800087"/>
                      <a:pt x="399168" y="796221"/>
                    </a:cubicBezTo>
                    <a:cubicBezTo>
                      <a:pt x="400899" y="800433"/>
                      <a:pt x="408170" y="810185"/>
                      <a:pt x="400380" y="820629"/>
                    </a:cubicBezTo>
                    <a:cubicBezTo>
                      <a:pt x="374357" y="853115"/>
                      <a:pt x="345390" y="817282"/>
                      <a:pt x="349430" y="779834"/>
                    </a:cubicBezTo>
                    <a:cubicBezTo>
                      <a:pt x="351160" y="766909"/>
                      <a:pt x="358662" y="755657"/>
                      <a:pt x="366913" y="745963"/>
                    </a:cubicBezTo>
                    <a:cubicBezTo>
                      <a:pt x="386762" y="723055"/>
                      <a:pt x="420575" y="719132"/>
                      <a:pt x="446657" y="731941"/>
                    </a:cubicBezTo>
                    <a:cubicBezTo>
                      <a:pt x="518841" y="767486"/>
                      <a:pt x="462582" y="868463"/>
                      <a:pt x="407823" y="886062"/>
                    </a:cubicBezTo>
                    <a:cubicBezTo>
                      <a:pt x="379261" y="895410"/>
                      <a:pt x="349026" y="897314"/>
                      <a:pt x="324849" y="916356"/>
                    </a:cubicBezTo>
                    <a:cubicBezTo>
                      <a:pt x="336735" y="886928"/>
                      <a:pt x="335466" y="864828"/>
                      <a:pt x="319540" y="836785"/>
                    </a:cubicBezTo>
                    <a:cubicBezTo>
                      <a:pt x="314809" y="828418"/>
                      <a:pt x="305346" y="830727"/>
                      <a:pt x="304249" y="838805"/>
                    </a:cubicBezTo>
                    <a:cubicBezTo>
                      <a:pt x="298825" y="882023"/>
                      <a:pt x="248336" y="899911"/>
                      <a:pt x="302691" y="953458"/>
                    </a:cubicBezTo>
                    <a:cubicBezTo>
                      <a:pt x="302980" y="953919"/>
                      <a:pt x="303441" y="954092"/>
                      <a:pt x="303961" y="954381"/>
                    </a:cubicBezTo>
                    <a:cubicBezTo>
                      <a:pt x="295132" y="974000"/>
                      <a:pt x="306038" y="1024892"/>
                      <a:pt x="308634" y="1028008"/>
                    </a:cubicBezTo>
                    <a:cubicBezTo>
                      <a:pt x="268878" y="1067476"/>
                      <a:pt x="231603" y="1109887"/>
                      <a:pt x="196636" y="1153913"/>
                    </a:cubicBezTo>
                    <a:cubicBezTo>
                      <a:pt x="170728" y="1186341"/>
                      <a:pt x="146378" y="1220212"/>
                      <a:pt x="122374" y="1254198"/>
                    </a:cubicBezTo>
                    <a:cubicBezTo>
                      <a:pt x="132068" y="1227829"/>
                      <a:pt x="138588" y="1200824"/>
                      <a:pt x="143897" y="1173243"/>
                    </a:cubicBezTo>
                    <a:cubicBezTo>
                      <a:pt x="162534" y="1166377"/>
                      <a:pt x="224967" y="1135160"/>
                      <a:pt x="206445" y="1084325"/>
                    </a:cubicBezTo>
                    <a:cubicBezTo>
                      <a:pt x="203906" y="1077285"/>
                      <a:pt x="193174" y="1076477"/>
                      <a:pt x="192251" y="1082478"/>
                    </a:cubicBezTo>
                    <a:cubicBezTo>
                      <a:pt x="188558" y="1106598"/>
                      <a:pt x="166458" y="1085825"/>
                      <a:pt x="154802" y="1117907"/>
                    </a:cubicBezTo>
                    <a:cubicBezTo>
                      <a:pt x="154167" y="1118369"/>
                      <a:pt x="153879" y="1119004"/>
                      <a:pt x="153417" y="1119465"/>
                    </a:cubicBezTo>
                    <a:cubicBezTo>
                      <a:pt x="155437" y="1106194"/>
                      <a:pt x="157630" y="1093096"/>
                      <a:pt x="159995" y="1079824"/>
                    </a:cubicBezTo>
                    <a:cubicBezTo>
                      <a:pt x="166227" y="1044568"/>
                      <a:pt x="176844" y="1003254"/>
                      <a:pt x="206791" y="980751"/>
                    </a:cubicBezTo>
                    <a:cubicBezTo>
                      <a:pt x="230218" y="967479"/>
                      <a:pt x="249375" y="971691"/>
                      <a:pt x="264320" y="993272"/>
                    </a:cubicBezTo>
                    <a:cubicBezTo>
                      <a:pt x="279437" y="1014333"/>
                      <a:pt x="266224" y="1041164"/>
                      <a:pt x="252145" y="1057205"/>
                    </a:cubicBezTo>
                    <a:cubicBezTo>
                      <a:pt x="227795" y="1084960"/>
                      <a:pt x="217235" y="1033663"/>
                      <a:pt x="223582" y="1033836"/>
                    </a:cubicBezTo>
                    <a:cubicBezTo>
                      <a:pt x="233738" y="1033951"/>
                      <a:pt x="233738" y="1018372"/>
                      <a:pt x="223582" y="1018199"/>
                    </a:cubicBezTo>
                    <a:cubicBezTo>
                      <a:pt x="187519" y="1017449"/>
                      <a:pt x="208118" y="1061879"/>
                      <a:pt x="224679" y="1074054"/>
                    </a:cubicBezTo>
                    <a:cubicBezTo>
                      <a:pt x="263974" y="1102905"/>
                      <a:pt x="294901" y="1022238"/>
                      <a:pt x="281746" y="994022"/>
                    </a:cubicBezTo>
                    <a:cubicBezTo>
                      <a:pt x="251164" y="928358"/>
                      <a:pt x="185615" y="964998"/>
                      <a:pt x="162534" y="1014737"/>
                    </a:cubicBezTo>
                    <a:cubicBezTo>
                      <a:pt x="146147" y="1049992"/>
                      <a:pt x="142396" y="1090557"/>
                      <a:pt x="135876" y="1128640"/>
                    </a:cubicBezTo>
                    <a:cubicBezTo>
                      <a:pt x="128260" y="1173416"/>
                      <a:pt x="120874" y="1216635"/>
                      <a:pt x="104371" y="1257949"/>
                    </a:cubicBezTo>
                    <a:cubicBezTo>
                      <a:pt x="111295" y="1211961"/>
                      <a:pt x="115046" y="1151143"/>
                      <a:pt x="105236" y="1117157"/>
                    </a:cubicBezTo>
                    <a:close/>
                    <a:moveTo>
                      <a:pt x="784095" y="701648"/>
                    </a:moveTo>
                    <a:cubicBezTo>
                      <a:pt x="922868" y="700898"/>
                      <a:pt x="1021710" y="661949"/>
                      <a:pt x="1066314" y="613769"/>
                    </a:cubicBezTo>
                    <a:cubicBezTo>
                      <a:pt x="1154309" y="603498"/>
                      <a:pt x="1155059" y="686934"/>
                      <a:pt x="1134344" y="749194"/>
                    </a:cubicBezTo>
                    <a:cubicBezTo>
                      <a:pt x="1118591" y="795990"/>
                      <a:pt x="1075142" y="836727"/>
                      <a:pt x="1028404" y="839209"/>
                    </a:cubicBezTo>
                    <a:cubicBezTo>
                      <a:pt x="839720" y="849133"/>
                      <a:pt x="785134" y="789355"/>
                      <a:pt x="710641" y="756984"/>
                    </a:cubicBezTo>
                    <a:cubicBezTo>
                      <a:pt x="720912" y="749483"/>
                      <a:pt x="772959" y="706091"/>
                      <a:pt x="780922" y="702687"/>
                    </a:cubicBezTo>
                    <a:cubicBezTo>
                      <a:pt x="781326" y="702398"/>
                      <a:pt x="781672" y="702110"/>
                      <a:pt x="782076" y="701764"/>
                    </a:cubicBezTo>
                    <a:cubicBezTo>
                      <a:pt x="782133" y="701764"/>
                      <a:pt x="782941" y="701706"/>
                      <a:pt x="784095" y="701648"/>
                    </a:cubicBezTo>
                    <a:close/>
                    <a:moveTo>
                      <a:pt x="724086" y="880581"/>
                    </a:moveTo>
                    <a:cubicBezTo>
                      <a:pt x="780114" y="904642"/>
                      <a:pt x="831930" y="936263"/>
                      <a:pt x="891882" y="950226"/>
                    </a:cubicBezTo>
                    <a:cubicBezTo>
                      <a:pt x="946294" y="962921"/>
                      <a:pt x="1061986" y="952073"/>
                      <a:pt x="1095511" y="893044"/>
                    </a:cubicBezTo>
                    <a:cubicBezTo>
                      <a:pt x="1095626" y="940244"/>
                      <a:pt x="1038098" y="988252"/>
                      <a:pt x="1000361" y="1000081"/>
                    </a:cubicBezTo>
                    <a:cubicBezTo>
                      <a:pt x="940409" y="1018834"/>
                      <a:pt x="868744" y="1002216"/>
                      <a:pt x="811100" y="983751"/>
                    </a:cubicBezTo>
                    <a:cubicBezTo>
                      <a:pt x="752821" y="964998"/>
                      <a:pt x="695927" y="937359"/>
                      <a:pt x="640765" y="910874"/>
                    </a:cubicBezTo>
                    <a:cubicBezTo>
                      <a:pt x="608106" y="895179"/>
                      <a:pt x="575562" y="880408"/>
                      <a:pt x="540422" y="877292"/>
                    </a:cubicBezTo>
                    <a:cubicBezTo>
                      <a:pt x="598931" y="852422"/>
                      <a:pt x="667423" y="856231"/>
                      <a:pt x="724086" y="880581"/>
                    </a:cubicBezTo>
                    <a:close/>
                    <a:moveTo>
                      <a:pt x="798752" y="1354888"/>
                    </a:moveTo>
                    <a:cubicBezTo>
                      <a:pt x="684560" y="1368447"/>
                      <a:pt x="575216" y="1338846"/>
                      <a:pt x="472911" y="1288300"/>
                    </a:cubicBezTo>
                    <a:cubicBezTo>
                      <a:pt x="425019" y="1264758"/>
                      <a:pt x="379608" y="1236022"/>
                      <a:pt x="335293" y="1206421"/>
                    </a:cubicBezTo>
                    <a:cubicBezTo>
                      <a:pt x="304595" y="1185764"/>
                      <a:pt x="280938" y="1156856"/>
                      <a:pt x="253010" y="1132852"/>
                    </a:cubicBezTo>
                    <a:cubicBezTo>
                      <a:pt x="294094" y="1097654"/>
                      <a:pt x="341755" y="1084844"/>
                      <a:pt x="393917" y="1095808"/>
                    </a:cubicBezTo>
                    <a:cubicBezTo>
                      <a:pt x="415267" y="1104347"/>
                      <a:pt x="429346" y="1126851"/>
                      <a:pt x="429173" y="1151490"/>
                    </a:cubicBezTo>
                    <a:cubicBezTo>
                      <a:pt x="429000" y="1167992"/>
                      <a:pt x="417806" y="1178032"/>
                      <a:pt x="401707" y="1178609"/>
                    </a:cubicBezTo>
                    <a:cubicBezTo>
                      <a:pt x="390975" y="1178956"/>
                      <a:pt x="383473" y="1173474"/>
                      <a:pt x="376434" y="1166146"/>
                    </a:cubicBezTo>
                    <a:cubicBezTo>
                      <a:pt x="372049" y="1161472"/>
                      <a:pt x="358027" y="1140238"/>
                      <a:pt x="372395" y="1141046"/>
                    </a:cubicBezTo>
                    <a:cubicBezTo>
                      <a:pt x="382377" y="1141507"/>
                      <a:pt x="382377" y="1125928"/>
                      <a:pt x="372395" y="1125466"/>
                    </a:cubicBezTo>
                    <a:cubicBezTo>
                      <a:pt x="341351" y="1123735"/>
                      <a:pt x="349603" y="1158241"/>
                      <a:pt x="362701" y="1173993"/>
                    </a:cubicBezTo>
                    <a:cubicBezTo>
                      <a:pt x="380184" y="1195054"/>
                      <a:pt x="410882" y="1202382"/>
                      <a:pt x="432462" y="1182706"/>
                    </a:cubicBezTo>
                    <a:cubicBezTo>
                      <a:pt x="450696" y="1166030"/>
                      <a:pt x="452254" y="1133256"/>
                      <a:pt x="432462" y="1108271"/>
                    </a:cubicBezTo>
                    <a:cubicBezTo>
                      <a:pt x="445214" y="1114214"/>
                      <a:pt x="463679" y="1123851"/>
                      <a:pt x="485028" y="1133717"/>
                    </a:cubicBezTo>
                    <a:cubicBezTo>
                      <a:pt x="470834" y="1145892"/>
                      <a:pt x="467083" y="1174282"/>
                      <a:pt x="475681" y="1192515"/>
                    </a:cubicBezTo>
                    <a:cubicBezTo>
                      <a:pt x="482547" y="1207172"/>
                      <a:pt x="495011" y="1215884"/>
                      <a:pt x="511398" y="1215769"/>
                    </a:cubicBezTo>
                    <a:cubicBezTo>
                      <a:pt x="519014" y="1215769"/>
                      <a:pt x="526054" y="1211095"/>
                      <a:pt x="531997" y="1206883"/>
                    </a:cubicBezTo>
                    <a:cubicBezTo>
                      <a:pt x="537017" y="1203421"/>
                      <a:pt x="541345" y="1199728"/>
                      <a:pt x="547750" y="1199093"/>
                    </a:cubicBezTo>
                    <a:cubicBezTo>
                      <a:pt x="556347" y="1198343"/>
                      <a:pt x="573831" y="1211095"/>
                      <a:pt x="559463" y="1219981"/>
                    </a:cubicBezTo>
                    <a:cubicBezTo>
                      <a:pt x="551962" y="1224828"/>
                      <a:pt x="556809" y="1236195"/>
                      <a:pt x="565522" y="1234349"/>
                    </a:cubicBezTo>
                    <a:cubicBezTo>
                      <a:pt x="596104" y="1227367"/>
                      <a:pt x="612953" y="1192688"/>
                      <a:pt x="598469" y="1168569"/>
                    </a:cubicBezTo>
                    <a:cubicBezTo>
                      <a:pt x="623570" y="1175263"/>
                      <a:pt x="648381" y="1182129"/>
                      <a:pt x="668981" y="1198805"/>
                    </a:cubicBezTo>
                    <a:cubicBezTo>
                      <a:pt x="691888" y="1217500"/>
                      <a:pt x="715257" y="1253737"/>
                      <a:pt x="692812" y="1281145"/>
                    </a:cubicBezTo>
                    <a:cubicBezTo>
                      <a:pt x="677232" y="1300013"/>
                      <a:pt x="647400" y="1296436"/>
                      <a:pt x="628705" y="1285819"/>
                    </a:cubicBezTo>
                    <a:cubicBezTo>
                      <a:pt x="615434" y="1278202"/>
                      <a:pt x="605451" y="1262911"/>
                      <a:pt x="616530" y="1249467"/>
                    </a:cubicBezTo>
                    <a:cubicBezTo>
                      <a:pt x="617626" y="1248255"/>
                      <a:pt x="633090" y="1237465"/>
                      <a:pt x="633898" y="1240581"/>
                    </a:cubicBezTo>
                    <a:cubicBezTo>
                      <a:pt x="636553" y="1250217"/>
                      <a:pt x="651497" y="1246178"/>
                      <a:pt x="649016" y="1236369"/>
                    </a:cubicBezTo>
                    <a:cubicBezTo>
                      <a:pt x="642034" y="1210172"/>
                      <a:pt x="607875" y="1233714"/>
                      <a:pt x="599739" y="1246524"/>
                    </a:cubicBezTo>
                    <a:cubicBezTo>
                      <a:pt x="579601" y="1277741"/>
                      <a:pt x="625474" y="1307976"/>
                      <a:pt x="651843" y="1309707"/>
                    </a:cubicBezTo>
                    <a:cubicBezTo>
                      <a:pt x="691946" y="1312535"/>
                      <a:pt x="723278" y="1284607"/>
                      <a:pt x="716412" y="1243581"/>
                    </a:cubicBezTo>
                    <a:cubicBezTo>
                      <a:pt x="709257" y="1200363"/>
                      <a:pt x="670423" y="1176936"/>
                      <a:pt x="631879" y="1162741"/>
                    </a:cubicBezTo>
                    <a:cubicBezTo>
                      <a:pt x="657441" y="1155240"/>
                      <a:pt x="679771" y="1139949"/>
                      <a:pt x="692061" y="1114214"/>
                    </a:cubicBezTo>
                    <a:cubicBezTo>
                      <a:pt x="716123" y="1063956"/>
                      <a:pt x="656979" y="1002389"/>
                      <a:pt x="606605" y="1018430"/>
                    </a:cubicBezTo>
                    <a:cubicBezTo>
                      <a:pt x="561656" y="1032797"/>
                      <a:pt x="571177" y="1102501"/>
                      <a:pt x="623454" y="1090672"/>
                    </a:cubicBezTo>
                    <a:cubicBezTo>
                      <a:pt x="628417" y="1089576"/>
                      <a:pt x="630436" y="1083459"/>
                      <a:pt x="628128" y="1079132"/>
                    </a:cubicBezTo>
                    <a:cubicBezTo>
                      <a:pt x="627032" y="1077401"/>
                      <a:pt x="595354" y="1077862"/>
                      <a:pt x="594257" y="1054955"/>
                    </a:cubicBezTo>
                    <a:cubicBezTo>
                      <a:pt x="611279" y="1030489"/>
                      <a:pt x="629513" y="1024835"/>
                      <a:pt x="649305" y="1037933"/>
                    </a:cubicBezTo>
                    <a:cubicBezTo>
                      <a:pt x="665692" y="1046357"/>
                      <a:pt x="673943" y="1062744"/>
                      <a:pt x="679252" y="1079132"/>
                    </a:cubicBezTo>
                    <a:cubicBezTo>
                      <a:pt x="691254" y="1115657"/>
                      <a:pt x="653228" y="1138391"/>
                      <a:pt x="624954" y="1147912"/>
                    </a:cubicBezTo>
                    <a:cubicBezTo>
                      <a:pt x="616992" y="1150739"/>
                      <a:pt x="549769" y="1148835"/>
                      <a:pt x="474411" y="1112483"/>
                    </a:cubicBezTo>
                    <a:cubicBezTo>
                      <a:pt x="472045" y="1111387"/>
                      <a:pt x="468641" y="1109714"/>
                      <a:pt x="464717" y="1107809"/>
                    </a:cubicBezTo>
                    <a:cubicBezTo>
                      <a:pt x="488894" y="1105155"/>
                      <a:pt x="513994" y="1095346"/>
                      <a:pt x="521957" y="1073996"/>
                    </a:cubicBezTo>
                    <a:cubicBezTo>
                      <a:pt x="527266" y="1067765"/>
                      <a:pt x="530382" y="1060610"/>
                      <a:pt x="529458" y="1052589"/>
                    </a:cubicBezTo>
                    <a:cubicBezTo>
                      <a:pt x="525073" y="1016872"/>
                      <a:pt x="469391" y="1032163"/>
                      <a:pt x="500896" y="1056051"/>
                    </a:cubicBezTo>
                    <a:cubicBezTo>
                      <a:pt x="505570" y="1059513"/>
                      <a:pt x="512148" y="1055128"/>
                      <a:pt x="512436" y="1049992"/>
                    </a:cubicBezTo>
                    <a:cubicBezTo>
                      <a:pt x="513533" y="1053281"/>
                      <a:pt x="513533" y="1056397"/>
                      <a:pt x="512436" y="1059167"/>
                    </a:cubicBezTo>
                    <a:cubicBezTo>
                      <a:pt x="510879" y="1060263"/>
                      <a:pt x="509609" y="1061821"/>
                      <a:pt x="509205" y="1063841"/>
                    </a:cubicBezTo>
                    <a:cubicBezTo>
                      <a:pt x="508109" y="1065110"/>
                      <a:pt x="506839" y="1066207"/>
                      <a:pt x="505281" y="1067303"/>
                    </a:cubicBezTo>
                    <a:cubicBezTo>
                      <a:pt x="488259" y="1087268"/>
                      <a:pt x="462409" y="1075381"/>
                      <a:pt x="444118" y="1065918"/>
                    </a:cubicBezTo>
                    <a:cubicBezTo>
                      <a:pt x="425249" y="1055936"/>
                      <a:pt x="408401" y="1043011"/>
                      <a:pt x="387974" y="1035971"/>
                    </a:cubicBezTo>
                    <a:cubicBezTo>
                      <a:pt x="355719" y="1025065"/>
                      <a:pt x="334485" y="1051377"/>
                      <a:pt x="336504" y="1079651"/>
                    </a:cubicBezTo>
                    <a:cubicBezTo>
                      <a:pt x="307307" y="1082536"/>
                      <a:pt x="276437" y="1093326"/>
                      <a:pt x="247067" y="1117330"/>
                    </a:cubicBezTo>
                    <a:cubicBezTo>
                      <a:pt x="260858" y="1101116"/>
                      <a:pt x="274879" y="1085075"/>
                      <a:pt x="289535" y="1069323"/>
                    </a:cubicBezTo>
                    <a:cubicBezTo>
                      <a:pt x="346948" y="1007870"/>
                      <a:pt x="411228" y="957324"/>
                      <a:pt x="479546" y="910874"/>
                    </a:cubicBezTo>
                    <a:cubicBezTo>
                      <a:pt x="479835" y="912720"/>
                      <a:pt x="480931" y="914625"/>
                      <a:pt x="483470" y="915721"/>
                    </a:cubicBezTo>
                    <a:cubicBezTo>
                      <a:pt x="557559" y="950977"/>
                      <a:pt x="643996" y="998869"/>
                      <a:pt x="733491" y="1032393"/>
                    </a:cubicBezTo>
                    <a:cubicBezTo>
                      <a:pt x="733318" y="1032855"/>
                      <a:pt x="733030" y="1033317"/>
                      <a:pt x="733030" y="1033778"/>
                    </a:cubicBezTo>
                    <a:cubicBezTo>
                      <a:pt x="718604" y="1143988"/>
                      <a:pt x="741858" y="1259276"/>
                      <a:pt x="798752" y="1354888"/>
                    </a:cubicBezTo>
                    <a:close/>
                    <a:moveTo>
                      <a:pt x="720104" y="1397702"/>
                    </a:moveTo>
                    <a:cubicBezTo>
                      <a:pt x="730895" y="1397702"/>
                      <a:pt x="739607" y="1388989"/>
                      <a:pt x="739607" y="1378199"/>
                    </a:cubicBezTo>
                    <a:cubicBezTo>
                      <a:pt x="739607" y="1376410"/>
                      <a:pt x="739030" y="1374795"/>
                      <a:pt x="738627" y="1373179"/>
                    </a:cubicBezTo>
                    <a:cubicBezTo>
                      <a:pt x="751552" y="1373294"/>
                      <a:pt x="764535" y="1373121"/>
                      <a:pt x="777575" y="1372198"/>
                    </a:cubicBezTo>
                    <a:cubicBezTo>
                      <a:pt x="772151" y="1410685"/>
                      <a:pt x="669039" y="1422110"/>
                      <a:pt x="668865" y="1368101"/>
                    </a:cubicBezTo>
                    <a:cubicBezTo>
                      <a:pt x="679829" y="1369659"/>
                      <a:pt x="690907" y="1370755"/>
                      <a:pt x="701928" y="1371621"/>
                    </a:cubicBezTo>
                    <a:cubicBezTo>
                      <a:pt x="701178" y="1373698"/>
                      <a:pt x="700601" y="1375833"/>
                      <a:pt x="700601" y="1378199"/>
                    </a:cubicBezTo>
                    <a:cubicBezTo>
                      <a:pt x="700601" y="1388931"/>
                      <a:pt x="709314" y="1397702"/>
                      <a:pt x="720104" y="1397702"/>
                    </a:cubicBezTo>
                    <a:close/>
                    <a:moveTo>
                      <a:pt x="605682" y="1383392"/>
                    </a:moveTo>
                    <a:cubicBezTo>
                      <a:pt x="616415" y="1383392"/>
                      <a:pt x="625185" y="1374679"/>
                      <a:pt x="625185" y="1363889"/>
                    </a:cubicBezTo>
                    <a:cubicBezTo>
                      <a:pt x="625185" y="1362620"/>
                      <a:pt x="624666" y="1361465"/>
                      <a:pt x="624435" y="1360254"/>
                    </a:cubicBezTo>
                    <a:cubicBezTo>
                      <a:pt x="632744" y="1362100"/>
                      <a:pt x="641053" y="1363831"/>
                      <a:pt x="649420" y="1365274"/>
                    </a:cubicBezTo>
                    <a:cubicBezTo>
                      <a:pt x="635341" y="1418128"/>
                      <a:pt x="562579" y="1380969"/>
                      <a:pt x="556117" y="1340693"/>
                    </a:cubicBezTo>
                    <a:cubicBezTo>
                      <a:pt x="567599" y="1344732"/>
                      <a:pt x="579197" y="1348252"/>
                      <a:pt x="590853" y="1351599"/>
                    </a:cubicBezTo>
                    <a:cubicBezTo>
                      <a:pt x="588026" y="1355003"/>
                      <a:pt x="586179" y="1359157"/>
                      <a:pt x="586179" y="1363889"/>
                    </a:cubicBezTo>
                    <a:cubicBezTo>
                      <a:pt x="586179" y="1374679"/>
                      <a:pt x="594892" y="1383392"/>
                      <a:pt x="605682" y="1383392"/>
                    </a:cubicBezTo>
                    <a:close/>
                    <a:moveTo>
                      <a:pt x="487394" y="1340520"/>
                    </a:moveTo>
                    <a:cubicBezTo>
                      <a:pt x="498011" y="1340520"/>
                      <a:pt x="506609" y="1331980"/>
                      <a:pt x="506839" y="1321421"/>
                    </a:cubicBezTo>
                    <a:cubicBezTo>
                      <a:pt x="515610" y="1325287"/>
                      <a:pt x="524438" y="1329037"/>
                      <a:pt x="533324" y="1332557"/>
                    </a:cubicBezTo>
                    <a:cubicBezTo>
                      <a:pt x="515264" y="1357946"/>
                      <a:pt x="489471" y="1360196"/>
                      <a:pt x="464602" y="1340924"/>
                    </a:cubicBezTo>
                    <a:cubicBezTo>
                      <a:pt x="458601" y="1336308"/>
                      <a:pt x="425538" y="1302437"/>
                      <a:pt x="438636" y="1293955"/>
                    </a:cubicBezTo>
                    <a:cubicBezTo>
                      <a:pt x="440540" y="1292743"/>
                      <a:pt x="441521" y="1291070"/>
                      <a:pt x="441925" y="1289339"/>
                    </a:cubicBezTo>
                    <a:cubicBezTo>
                      <a:pt x="452773" y="1295166"/>
                      <a:pt x="463794" y="1300879"/>
                      <a:pt x="474815" y="1306418"/>
                    </a:cubicBezTo>
                    <a:cubicBezTo>
                      <a:pt x="470661" y="1309996"/>
                      <a:pt x="467833" y="1315131"/>
                      <a:pt x="467833" y="1321074"/>
                    </a:cubicBezTo>
                    <a:cubicBezTo>
                      <a:pt x="467891" y="1331749"/>
                      <a:pt x="476604" y="1340520"/>
                      <a:pt x="487394" y="1340520"/>
                    </a:cubicBezTo>
                    <a:close/>
                    <a:moveTo>
                      <a:pt x="380761" y="1282010"/>
                    </a:moveTo>
                    <a:cubicBezTo>
                      <a:pt x="390455" y="1282010"/>
                      <a:pt x="398187" y="1274740"/>
                      <a:pt x="399688" y="1265508"/>
                    </a:cubicBezTo>
                    <a:cubicBezTo>
                      <a:pt x="407766" y="1270297"/>
                      <a:pt x="415786" y="1275144"/>
                      <a:pt x="423922" y="1279702"/>
                    </a:cubicBezTo>
                    <a:cubicBezTo>
                      <a:pt x="423287" y="1280164"/>
                      <a:pt x="422653" y="1280626"/>
                      <a:pt x="422134" y="1281318"/>
                    </a:cubicBezTo>
                    <a:cubicBezTo>
                      <a:pt x="408458" y="1300129"/>
                      <a:pt x="383762" y="1302898"/>
                      <a:pt x="364201" y="1291877"/>
                    </a:cubicBezTo>
                    <a:cubicBezTo>
                      <a:pt x="340832" y="1278721"/>
                      <a:pt x="345506" y="1255468"/>
                      <a:pt x="348506" y="1233714"/>
                    </a:cubicBezTo>
                    <a:cubicBezTo>
                      <a:pt x="355431" y="1238273"/>
                      <a:pt x="362528" y="1242600"/>
                      <a:pt x="369510" y="1247043"/>
                    </a:cubicBezTo>
                    <a:cubicBezTo>
                      <a:pt x="364663" y="1250621"/>
                      <a:pt x="361258" y="1256045"/>
                      <a:pt x="361258" y="1262565"/>
                    </a:cubicBezTo>
                    <a:cubicBezTo>
                      <a:pt x="361316" y="1273240"/>
                      <a:pt x="370029" y="1282010"/>
                      <a:pt x="380761" y="1282010"/>
                    </a:cubicBezTo>
                    <a:close/>
                    <a:moveTo>
                      <a:pt x="226525" y="1141911"/>
                    </a:moveTo>
                    <a:cubicBezTo>
                      <a:pt x="228314" y="1139776"/>
                      <a:pt x="229930" y="1137526"/>
                      <a:pt x="231718" y="1135391"/>
                    </a:cubicBezTo>
                    <a:cubicBezTo>
                      <a:pt x="248971" y="1148316"/>
                      <a:pt x="264608" y="1163088"/>
                      <a:pt x="280245" y="1177859"/>
                    </a:cubicBezTo>
                    <a:cubicBezTo>
                      <a:pt x="272283" y="1180340"/>
                      <a:pt x="266455" y="1187495"/>
                      <a:pt x="266455" y="1196208"/>
                    </a:cubicBezTo>
                    <a:cubicBezTo>
                      <a:pt x="266455" y="1206998"/>
                      <a:pt x="275168" y="1215711"/>
                      <a:pt x="285958" y="1215711"/>
                    </a:cubicBezTo>
                    <a:cubicBezTo>
                      <a:pt x="295305" y="1215711"/>
                      <a:pt x="302691" y="1209018"/>
                      <a:pt x="304653" y="1200305"/>
                    </a:cubicBezTo>
                    <a:cubicBezTo>
                      <a:pt x="313654" y="1208268"/>
                      <a:pt x="322887" y="1215942"/>
                      <a:pt x="332696" y="1223040"/>
                    </a:cubicBezTo>
                    <a:cubicBezTo>
                      <a:pt x="331484" y="1223905"/>
                      <a:pt x="330446" y="1225001"/>
                      <a:pt x="329811" y="1226675"/>
                    </a:cubicBezTo>
                    <a:cubicBezTo>
                      <a:pt x="309269" y="1281145"/>
                      <a:pt x="260454" y="1241100"/>
                      <a:pt x="243259" y="1206421"/>
                    </a:cubicBezTo>
                    <a:cubicBezTo>
                      <a:pt x="251972" y="1178436"/>
                      <a:pt x="248567" y="1148143"/>
                      <a:pt x="226525" y="1141911"/>
                    </a:cubicBezTo>
                    <a:close/>
                    <a:moveTo>
                      <a:pt x="176844" y="1205729"/>
                    </a:moveTo>
                    <a:cubicBezTo>
                      <a:pt x="179671" y="1213057"/>
                      <a:pt x="186596" y="1218308"/>
                      <a:pt x="194905" y="1218308"/>
                    </a:cubicBezTo>
                    <a:cubicBezTo>
                      <a:pt x="205695" y="1218308"/>
                      <a:pt x="214408" y="1209537"/>
                      <a:pt x="214408" y="1198805"/>
                    </a:cubicBezTo>
                    <a:cubicBezTo>
                      <a:pt x="214408" y="1188649"/>
                      <a:pt x="206618" y="1180629"/>
                      <a:pt x="196693" y="1179648"/>
                    </a:cubicBezTo>
                    <a:cubicBezTo>
                      <a:pt x="203445" y="1170993"/>
                      <a:pt x="210196" y="1162337"/>
                      <a:pt x="217062" y="1153740"/>
                    </a:cubicBezTo>
                    <a:cubicBezTo>
                      <a:pt x="218274" y="1155125"/>
                      <a:pt x="219947" y="1156221"/>
                      <a:pt x="222198" y="1156510"/>
                    </a:cubicBezTo>
                    <a:cubicBezTo>
                      <a:pt x="244240" y="1159337"/>
                      <a:pt x="229526" y="1202844"/>
                      <a:pt x="224390" y="1213461"/>
                    </a:cubicBezTo>
                    <a:cubicBezTo>
                      <a:pt x="210946" y="1241100"/>
                      <a:pt x="186596" y="1249294"/>
                      <a:pt x="163400" y="1227021"/>
                    </a:cubicBezTo>
                    <a:cubicBezTo>
                      <a:pt x="162823" y="1226444"/>
                      <a:pt x="162246" y="1226213"/>
                      <a:pt x="161611" y="1225867"/>
                    </a:cubicBezTo>
                    <a:cubicBezTo>
                      <a:pt x="166631" y="1219173"/>
                      <a:pt x="171709" y="1212480"/>
                      <a:pt x="176844" y="1205729"/>
                    </a:cubicBezTo>
                    <a:close/>
                    <a:moveTo>
                      <a:pt x="110372" y="1298802"/>
                    </a:moveTo>
                    <a:cubicBezTo>
                      <a:pt x="113949" y="1302783"/>
                      <a:pt x="118969" y="1305380"/>
                      <a:pt x="124740" y="1305380"/>
                    </a:cubicBezTo>
                    <a:cubicBezTo>
                      <a:pt x="135530" y="1305380"/>
                      <a:pt x="144243" y="1296667"/>
                      <a:pt x="144243" y="1285876"/>
                    </a:cubicBezTo>
                    <a:cubicBezTo>
                      <a:pt x="144243" y="1277683"/>
                      <a:pt x="139165" y="1270701"/>
                      <a:pt x="132010" y="1267816"/>
                    </a:cubicBezTo>
                    <a:cubicBezTo>
                      <a:pt x="138473" y="1258699"/>
                      <a:pt x="144704" y="1249351"/>
                      <a:pt x="151282" y="1240235"/>
                    </a:cubicBezTo>
                    <a:cubicBezTo>
                      <a:pt x="194905" y="1271797"/>
                      <a:pt x="165650" y="1356734"/>
                      <a:pt x="109910" y="1336942"/>
                    </a:cubicBezTo>
                    <a:cubicBezTo>
                      <a:pt x="104717" y="1333076"/>
                      <a:pt x="98082" y="1330191"/>
                      <a:pt x="89426" y="1328749"/>
                    </a:cubicBezTo>
                    <a:cubicBezTo>
                      <a:pt x="96235" y="1318709"/>
                      <a:pt x="103448" y="1308842"/>
                      <a:pt x="110372" y="1298802"/>
                    </a:cubicBezTo>
                    <a:close/>
                    <a:moveTo>
                      <a:pt x="52844" y="1404973"/>
                    </a:moveTo>
                    <a:cubicBezTo>
                      <a:pt x="56421" y="1409185"/>
                      <a:pt x="61557" y="1411954"/>
                      <a:pt x="67500" y="1411954"/>
                    </a:cubicBezTo>
                    <a:cubicBezTo>
                      <a:pt x="78232" y="1411954"/>
                      <a:pt x="87003" y="1403241"/>
                      <a:pt x="87003" y="1392451"/>
                    </a:cubicBezTo>
                    <a:cubicBezTo>
                      <a:pt x="87003" y="1382469"/>
                      <a:pt x="79329" y="1374506"/>
                      <a:pt x="69635" y="1373410"/>
                    </a:cubicBezTo>
                    <a:cubicBezTo>
                      <a:pt x="74251" y="1363485"/>
                      <a:pt x="78636" y="1353330"/>
                      <a:pt x="82502" y="1343001"/>
                    </a:cubicBezTo>
                    <a:cubicBezTo>
                      <a:pt x="82906" y="1343116"/>
                      <a:pt x="83195" y="1343347"/>
                      <a:pt x="83656" y="1343463"/>
                    </a:cubicBezTo>
                    <a:cubicBezTo>
                      <a:pt x="131721" y="1350271"/>
                      <a:pt x="93523" y="1428861"/>
                      <a:pt x="72577" y="1435901"/>
                    </a:cubicBezTo>
                    <a:cubicBezTo>
                      <a:pt x="57344" y="1431861"/>
                      <a:pt x="41592" y="1432958"/>
                      <a:pt x="28551" y="1441901"/>
                    </a:cubicBezTo>
                    <a:cubicBezTo>
                      <a:pt x="37495" y="1430246"/>
                      <a:pt x="45400" y="1417725"/>
                      <a:pt x="52844" y="1404973"/>
                    </a:cubicBezTo>
                    <a:close/>
                    <a:moveTo>
                      <a:pt x="110776" y="1540917"/>
                    </a:moveTo>
                    <a:cubicBezTo>
                      <a:pt x="99524" y="1535147"/>
                      <a:pt x="88330" y="1527242"/>
                      <a:pt x="77944" y="1518645"/>
                    </a:cubicBezTo>
                    <a:cubicBezTo>
                      <a:pt x="84060" y="1515356"/>
                      <a:pt x="88330" y="1509124"/>
                      <a:pt x="88330" y="1501738"/>
                    </a:cubicBezTo>
                    <a:cubicBezTo>
                      <a:pt x="88330" y="1490948"/>
                      <a:pt x="79617" y="1482235"/>
                      <a:pt x="68827" y="1482235"/>
                    </a:cubicBezTo>
                    <a:cubicBezTo>
                      <a:pt x="60979" y="1482235"/>
                      <a:pt x="54228" y="1486966"/>
                      <a:pt x="51170" y="1493660"/>
                    </a:cubicBezTo>
                    <a:cubicBezTo>
                      <a:pt x="45746" y="1488005"/>
                      <a:pt x="41015" y="1482639"/>
                      <a:pt x="37091" y="1478023"/>
                    </a:cubicBezTo>
                    <a:cubicBezTo>
                      <a:pt x="34033" y="1472772"/>
                      <a:pt x="30859" y="1467867"/>
                      <a:pt x="27686" y="1462847"/>
                    </a:cubicBezTo>
                    <a:cubicBezTo>
                      <a:pt x="28551" y="1462328"/>
                      <a:pt x="29359" y="1461693"/>
                      <a:pt x="30051" y="1460770"/>
                    </a:cubicBezTo>
                    <a:cubicBezTo>
                      <a:pt x="47304" y="1438266"/>
                      <a:pt x="77367" y="1450845"/>
                      <a:pt x="95254" y="1465559"/>
                    </a:cubicBezTo>
                    <a:cubicBezTo>
                      <a:pt x="117065" y="1483447"/>
                      <a:pt x="121047" y="1515413"/>
                      <a:pt x="110776" y="1540917"/>
                    </a:cubicBezTo>
                    <a:close/>
                    <a:moveTo>
                      <a:pt x="218736" y="1532031"/>
                    </a:moveTo>
                    <a:cubicBezTo>
                      <a:pt x="219082" y="1530589"/>
                      <a:pt x="219601" y="1529204"/>
                      <a:pt x="219601" y="1527646"/>
                    </a:cubicBezTo>
                    <a:cubicBezTo>
                      <a:pt x="219601" y="1516856"/>
                      <a:pt x="210888" y="1508143"/>
                      <a:pt x="200098" y="1508143"/>
                    </a:cubicBezTo>
                    <a:cubicBezTo>
                      <a:pt x="189308" y="1508143"/>
                      <a:pt x="180595" y="1516856"/>
                      <a:pt x="180595" y="1527646"/>
                    </a:cubicBezTo>
                    <a:cubicBezTo>
                      <a:pt x="180595" y="1532320"/>
                      <a:pt x="182441" y="1536417"/>
                      <a:pt x="185211" y="1539821"/>
                    </a:cubicBezTo>
                    <a:cubicBezTo>
                      <a:pt x="159303" y="1545995"/>
                      <a:pt x="143320" y="1550150"/>
                      <a:pt x="143089" y="1550323"/>
                    </a:cubicBezTo>
                    <a:cubicBezTo>
                      <a:pt x="142512" y="1550323"/>
                      <a:pt x="141935" y="1550207"/>
                      <a:pt x="141300" y="1550207"/>
                    </a:cubicBezTo>
                    <a:cubicBezTo>
                      <a:pt x="137088" y="1550034"/>
                      <a:pt x="132645" y="1549053"/>
                      <a:pt x="128202" y="1547784"/>
                    </a:cubicBezTo>
                    <a:cubicBezTo>
                      <a:pt x="129471" y="1546572"/>
                      <a:pt x="130394" y="1544841"/>
                      <a:pt x="130452" y="1542591"/>
                    </a:cubicBezTo>
                    <a:cubicBezTo>
                      <a:pt x="131779" y="1504046"/>
                      <a:pt x="160457" y="1480100"/>
                      <a:pt x="196578" y="1473233"/>
                    </a:cubicBezTo>
                    <a:cubicBezTo>
                      <a:pt x="228949" y="1467117"/>
                      <a:pt x="262935" y="1482523"/>
                      <a:pt x="259127" y="1519164"/>
                    </a:cubicBezTo>
                    <a:cubicBezTo>
                      <a:pt x="258954" y="1520664"/>
                      <a:pt x="259300" y="1521876"/>
                      <a:pt x="259761" y="1522914"/>
                    </a:cubicBezTo>
                    <a:cubicBezTo>
                      <a:pt x="245221" y="1526088"/>
                      <a:pt x="231430" y="1529204"/>
                      <a:pt x="218736" y="1532031"/>
                    </a:cubicBezTo>
                    <a:close/>
                    <a:moveTo>
                      <a:pt x="343429" y="1506469"/>
                    </a:moveTo>
                    <a:cubicBezTo>
                      <a:pt x="343832" y="1504912"/>
                      <a:pt x="344410" y="1503411"/>
                      <a:pt x="344410" y="1501680"/>
                    </a:cubicBezTo>
                    <a:cubicBezTo>
                      <a:pt x="344410" y="1490890"/>
                      <a:pt x="335639" y="1482177"/>
                      <a:pt x="324906" y="1482177"/>
                    </a:cubicBezTo>
                    <a:cubicBezTo>
                      <a:pt x="314116" y="1482177"/>
                      <a:pt x="305403" y="1490890"/>
                      <a:pt x="305403" y="1501680"/>
                    </a:cubicBezTo>
                    <a:cubicBezTo>
                      <a:pt x="305403" y="1505950"/>
                      <a:pt x="307019" y="1509701"/>
                      <a:pt x="309385" y="1512874"/>
                    </a:cubicBezTo>
                    <a:cubicBezTo>
                      <a:pt x="298306" y="1515067"/>
                      <a:pt x="287343" y="1517202"/>
                      <a:pt x="276783" y="1519452"/>
                    </a:cubicBezTo>
                    <a:cubicBezTo>
                      <a:pt x="276783" y="1519395"/>
                      <a:pt x="276783" y="1519337"/>
                      <a:pt x="276783" y="1519222"/>
                    </a:cubicBezTo>
                    <a:cubicBezTo>
                      <a:pt x="275572" y="1451884"/>
                      <a:pt x="356700" y="1438093"/>
                      <a:pt x="377299" y="1500584"/>
                    </a:cubicBezTo>
                    <a:cubicBezTo>
                      <a:pt x="365990" y="1502430"/>
                      <a:pt x="354680" y="1504450"/>
                      <a:pt x="343429" y="1506469"/>
                    </a:cubicBezTo>
                    <a:close/>
                    <a:moveTo>
                      <a:pt x="489875" y="1486620"/>
                    </a:moveTo>
                    <a:cubicBezTo>
                      <a:pt x="490741" y="1484428"/>
                      <a:pt x="491318" y="1482062"/>
                      <a:pt x="491318" y="1479581"/>
                    </a:cubicBezTo>
                    <a:cubicBezTo>
                      <a:pt x="491318" y="1468790"/>
                      <a:pt x="482605" y="1460077"/>
                      <a:pt x="471814" y="1460077"/>
                    </a:cubicBezTo>
                    <a:cubicBezTo>
                      <a:pt x="461024" y="1460077"/>
                      <a:pt x="452311" y="1468790"/>
                      <a:pt x="452311" y="1479581"/>
                    </a:cubicBezTo>
                    <a:cubicBezTo>
                      <a:pt x="452311" y="1483389"/>
                      <a:pt x="453696" y="1486736"/>
                      <a:pt x="455600" y="1489736"/>
                    </a:cubicBezTo>
                    <a:cubicBezTo>
                      <a:pt x="438809" y="1491583"/>
                      <a:pt x="421556" y="1493775"/>
                      <a:pt x="403900" y="1496429"/>
                    </a:cubicBezTo>
                    <a:cubicBezTo>
                      <a:pt x="419710" y="1449864"/>
                      <a:pt x="523573" y="1419167"/>
                      <a:pt x="526112" y="1485004"/>
                    </a:cubicBezTo>
                    <a:cubicBezTo>
                      <a:pt x="514918" y="1485062"/>
                      <a:pt x="502570" y="1485755"/>
                      <a:pt x="489875" y="1486620"/>
                    </a:cubicBezTo>
                    <a:close/>
                    <a:moveTo>
                      <a:pt x="617569" y="1482523"/>
                    </a:moveTo>
                    <a:cubicBezTo>
                      <a:pt x="618088" y="1480735"/>
                      <a:pt x="618665" y="1478888"/>
                      <a:pt x="618665" y="1476984"/>
                    </a:cubicBezTo>
                    <a:cubicBezTo>
                      <a:pt x="618665" y="1466194"/>
                      <a:pt x="609952" y="1457481"/>
                      <a:pt x="599162" y="1457481"/>
                    </a:cubicBezTo>
                    <a:cubicBezTo>
                      <a:pt x="588429" y="1457481"/>
                      <a:pt x="579659" y="1466194"/>
                      <a:pt x="579659" y="1476984"/>
                    </a:cubicBezTo>
                    <a:cubicBezTo>
                      <a:pt x="579659" y="1479234"/>
                      <a:pt x="580236" y="1481254"/>
                      <a:pt x="580928" y="1483273"/>
                    </a:cubicBezTo>
                    <a:cubicBezTo>
                      <a:pt x="570369" y="1483562"/>
                      <a:pt x="559925" y="1483793"/>
                      <a:pt x="548961" y="1484254"/>
                    </a:cubicBezTo>
                    <a:cubicBezTo>
                      <a:pt x="559925" y="1465328"/>
                      <a:pt x="577351" y="1450787"/>
                      <a:pt x="599854" y="1448364"/>
                    </a:cubicBezTo>
                    <a:cubicBezTo>
                      <a:pt x="623281" y="1445941"/>
                      <a:pt x="637130" y="1462789"/>
                      <a:pt x="644111" y="1482235"/>
                    </a:cubicBezTo>
                    <a:cubicBezTo>
                      <a:pt x="635572" y="1482293"/>
                      <a:pt x="626455" y="1482466"/>
                      <a:pt x="617569" y="1482523"/>
                    </a:cubicBezTo>
                    <a:close/>
                    <a:moveTo>
                      <a:pt x="731183" y="1483908"/>
                    </a:moveTo>
                    <a:cubicBezTo>
                      <a:pt x="731356" y="1482870"/>
                      <a:pt x="731760" y="1481946"/>
                      <a:pt x="731760" y="1480908"/>
                    </a:cubicBezTo>
                    <a:cubicBezTo>
                      <a:pt x="731760" y="1470118"/>
                      <a:pt x="723047" y="1461405"/>
                      <a:pt x="712257" y="1461405"/>
                    </a:cubicBezTo>
                    <a:cubicBezTo>
                      <a:pt x="701524" y="1461405"/>
                      <a:pt x="692754" y="1470118"/>
                      <a:pt x="692754" y="1480908"/>
                    </a:cubicBezTo>
                    <a:cubicBezTo>
                      <a:pt x="692754" y="1481600"/>
                      <a:pt x="693100" y="1482177"/>
                      <a:pt x="693158" y="1482812"/>
                    </a:cubicBezTo>
                    <a:cubicBezTo>
                      <a:pt x="683522" y="1482581"/>
                      <a:pt x="673655" y="1482408"/>
                      <a:pt x="663499" y="1482350"/>
                    </a:cubicBezTo>
                    <a:cubicBezTo>
                      <a:pt x="674809" y="1427880"/>
                      <a:pt x="749994" y="1432034"/>
                      <a:pt x="759457" y="1485004"/>
                    </a:cubicBezTo>
                    <a:cubicBezTo>
                      <a:pt x="750340" y="1484601"/>
                      <a:pt x="740877" y="1484254"/>
                      <a:pt x="731183" y="1483908"/>
                    </a:cubicBezTo>
                    <a:close/>
                    <a:moveTo>
                      <a:pt x="842489" y="1488928"/>
                    </a:moveTo>
                    <a:cubicBezTo>
                      <a:pt x="843009" y="1487197"/>
                      <a:pt x="843586" y="1485408"/>
                      <a:pt x="843586" y="1483504"/>
                    </a:cubicBezTo>
                    <a:cubicBezTo>
                      <a:pt x="843586" y="1472714"/>
                      <a:pt x="834815" y="1464001"/>
                      <a:pt x="824083" y="1464001"/>
                    </a:cubicBezTo>
                    <a:cubicBezTo>
                      <a:pt x="813292" y="1464001"/>
                      <a:pt x="804579" y="1472714"/>
                      <a:pt x="804579" y="1483504"/>
                    </a:cubicBezTo>
                    <a:cubicBezTo>
                      <a:pt x="804579" y="1484774"/>
                      <a:pt x="805041" y="1485928"/>
                      <a:pt x="805272" y="1487140"/>
                    </a:cubicBezTo>
                    <a:cubicBezTo>
                      <a:pt x="797598" y="1486736"/>
                      <a:pt x="789692" y="1486389"/>
                      <a:pt x="781499" y="1485985"/>
                    </a:cubicBezTo>
                    <a:cubicBezTo>
                      <a:pt x="790385" y="1466771"/>
                      <a:pt x="801868" y="1447325"/>
                      <a:pt x="826564" y="1451307"/>
                    </a:cubicBezTo>
                    <a:cubicBezTo>
                      <a:pt x="845548" y="1454365"/>
                      <a:pt x="863262" y="1470695"/>
                      <a:pt x="865570" y="1489794"/>
                    </a:cubicBezTo>
                    <a:cubicBezTo>
                      <a:pt x="858299" y="1489563"/>
                      <a:pt x="850510" y="1489217"/>
                      <a:pt x="842489" y="1488928"/>
                    </a:cubicBezTo>
                    <a:close/>
                    <a:moveTo>
                      <a:pt x="881323" y="1490140"/>
                    </a:moveTo>
                    <a:cubicBezTo>
                      <a:pt x="880111" y="1464867"/>
                      <a:pt x="858588" y="1445652"/>
                      <a:pt x="835507" y="1437458"/>
                    </a:cubicBezTo>
                    <a:cubicBezTo>
                      <a:pt x="804810" y="1426553"/>
                      <a:pt x="784615" y="1447614"/>
                      <a:pt x="771459" y="1471733"/>
                    </a:cubicBezTo>
                    <a:cubicBezTo>
                      <a:pt x="752013" y="1419225"/>
                      <a:pt x="675097" y="1411377"/>
                      <a:pt x="652882" y="1463655"/>
                    </a:cubicBezTo>
                    <a:cubicBezTo>
                      <a:pt x="643015" y="1445998"/>
                      <a:pt x="627089" y="1433766"/>
                      <a:pt x="604009" y="1432669"/>
                    </a:cubicBezTo>
                    <a:cubicBezTo>
                      <a:pt x="577812" y="1431458"/>
                      <a:pt x="554155" y="1448768"/>
                      <a:pt x="539672" y="1469829"/>
                    </a:cubicBezTo>
                    <a:cubicBezTo>
                      <a:pt x="523111" y="1404915"/>
                      <a:pt x="411632" y="1432438"/>
                      <a:pt x="389878" y="1489852"/>
                    </a:cubicBezTo>
                    <a:cubicBezTo>
                      <a:pt x="378049" y="1460424"/>
                      <a:pt x="352603" y="1439478"/>
                      <a:pt x="318732" y="1443459"/>
                    </a:cubicBezTo>
                    <a:cubicBezTo>
                      <a:pt x="293401" y="1446402"/>
                      <a:pt x="276264" y="1463193"/>
                      <a:pt x="267666" y="1484485"/>
                    </a:cubicBezTo>
                    <a:cubicBezTo>
                      <a:pt x="254741" y="1463770"/>
                      <a:pt x="227045" y="1454769"/>
                      <a:pt x="199290" y="1457366"/>
                    </a:cubicBezTo>
                    <a:cubicBezTo>
                      <a:pt x="170208" y="1460077"/>
                      <a:pt x="144935" y="1474791"/>
                      <a:pt x="129760" y="1497064"/>
                    </a:cubicBezTo>
                    <a:cubicBezTo>
                      <a:pt x="126413" y="1479811"/>
                      <a:pt x="117527" y="1463828"/>
                      <a:pt x="102698" y="1451595"/>
                    </a:cubicBezTo>
                    <a:cubicBezTo>
                      <a:pt x="97447" y="1447268"/>
                      <a:pt x="91677" y="1443633"/>
                      <a:pt x="85676" y="1440747"/>
                    </a:cubicBezTo>
                    <a:cubicBezTo>
                      <a:pt x="120816" y="1436766"/>
                      <a:pt x="129875" y="1383450"/>
                      <a:pt x="122605" y="1355868"/>
                    </a:cubicBezTo>
                    <a:cubicBezTo>
                      <a:pt x="171593" y="1360081"/>
                      <a:pt x="199175" y="1299379"/>
                      <a:pt x="181403" y="1255583"/>
                    </a:cubicBezTo>
                    <a:cubicBezTo>
                      <a:pt x="204599" y="1261296"/>
                      <a:pt x="223756" y="1245774"/>
                      <a:pt x="235411" y="1224540"/>
                    </a:cubicBezTo>
                    <a:cubicBezTo>
                      <a:pt x="247298" y="1243812"/>
                      <a:pt x="264666" y="1260026"/>
                      <a:pt x="285842" y="1268104"/>
                    </a:cubicBezTo>
                    <a:cubicBezTo>
                      <a:pt x="304192" y="1275086"/>
                      <a:pt x="318963" y="1268393"/>
                      <a:pt x="329753" y="1256333"/>
                    </a:cubicBezTo>
                    <a:cubicBezTo>
                      <a:pt x="329522" y="1260834"/>
                      <a:pt x="329580" y="1265392"/>
                      <a:pt x="330561" y="1270182"/>
                    </a:cubicBezTo>
                    <a:cubicBezTo>
                      <a:pt x="333619" y="1285069"/>
                      <a:pt x="344006" y="1297186"/>
                      <a:pt x="356354" y="1305380"/>
                    </a:cubicBezTo>
                    <a:cubicBezTo>
                      <a:pt x="376607" y="1318766"/>
                      <a:pt x="402169" y="1316285"/>
                      <a:pt x="420922" y="1303302"/>
                    </a:cubicBezTo>
                    <a:cubicBezTo>
                      <a:pt x="423807" y="1321767"/>
                      <a:pt x="443137" y="1343232"/>
                      <a:pt x="453523" y="1352002"/>
                    </a:cubicBezTo>
                    <a:cubicBezTo>
                      <a:pt x="483413" y="1377160"/>
                      <a:pt x="518033" y="1374333"/>
                      <a:pt x="541633" y="1346925"/>
                    </a:cubicBezTo>
                    <a:cubicBezTo>
                      <a:pt x="553751" y="1395106"/>
                      <a:pt x="627955" y="1429957"/>
                      <a:pt x="656402" y="1387316"/>
                    </a:cubicBezTo>
                    <a:cubicBezTo>
                      <a:pt x="674232" y="1435497"/>
                      <a:pt x="790212" y="1430246"/>
                      <a:pt x="791712" y="1370929"/>
                    </a:cubicBezTo>
                    <a:cubicBezTo>
                      <a:pt x="797021" y="1370409"/>
                      <a:pt x="802271" y="1370178"/>
                      <a:pt x="807580" y="1369428"/>
                    </a:cubicBezTo>
                    <a:cubicBezTo>
                      <a:pt x="810234" y="1373352"/>
                      <a:pt x="812542" y="1377218"/>
                      <a:pt x="815254" y="1381142"/>
                    </a:cubicBezTo>
                    <a:cubicBezTo>
                      <a:pt x="848029" y="1428572"/>
                      <a:pt x="896209" y="1473349"/>
                      <a:pt x="952699" y="1482985"/>
                    </a:cubicBezTo>
                    <a:cubicBezTo>
                      <a:pt x="936774" y="1489044"/>
                      <a:pt x="912885" y="1490602"/>
                      <a:pt x="881323" y="1490140"/>
                    </a:cubicBezTo>
                    <a:close/>
                    <a:moveTo>
                      <a:pt x="1002150" y="1465790"/>
                    </a:moveTo>
                    <a:cubicBezTo>
                      <a:pt x="919002" y="1496487"/>
                      <a:pt x="840239" y="1395913"/>
                      <a:pt x="806368" y="1337692"/>
                    </a:cubicBezTo>
                    <a:cubicBezTo>
                      <a:pt x="754437" y="1248947"/>
                      <a:pt x="735857" y="1139257"/>
                      <a:pt x="748320" y="1037702"/>
                    </a:cubicBezTo>
                    <a:cubicBezTo>
                      <a:pt x="832219" y="1067649"/>
                      <a:pt x="918482" y="1083690"/>
                      <a:pt x="999611" y="1064418"/>
                    </a:cubicBezTo>
                    <a:cubicBezTo>
                      <a:pt x="999784" y="1064418"/>
                      <a:pt x="999899" y="1064591"/>
                      <a:pt x="1000072" y="1064591"/>
                    </a:cubicBezTo>
                    <a:cubicBezTo>
                      <a:pt x="1081662" y="1097769"/>
                      <a:pt x="1138902" y="1167819"/>
                      <a:pt x="1141268" y="1257660"/>
                    </a:cubicBezTo>
                    <a:cubicBezTo>
                      <a:pt x="1143345" y="1337750"/>
                      <a:pt x="1083913" y="1442536"/>
                      <a:pt x="1002150" y="1465790"/>
                    </a:cubicBezTo>
                    <a:close/>
                    <a:moveTo>
                      <a:pt x="1139768" y="934532"/>
                    </a:moveTo>
                    <a:cubicBezTo>
                      <a:pt x="1111667" y="989117"/>
                      <a:pt x="1068795" y="1028758"/>
                      <a:pt x="1009651" y="1045896"/>
                    </a:cubicBezTo>
                    <a:cubicBezTo>
                      <a:pt x="925695" y="1070246"/>
                      <a:pt x="830257" y="1046530"/>
                      <a:pt x="750051" y="1019699"/>
                    </a:cubicBezTo>
                    <a:cubicBezTo>
                      <a:pt x="660037" y="989752"/>
                      <a:pt x="577351" y="943071"/>
                      <a:pt x="492068" y="902565"/>
                    </a:cubicBezTo>
                    <a:cubicBezTo>
                      <a:pt x="497030" y="899218"/>
                      <a:pt x="502108" y="895987"/>
                      <a:pt x="507186" y="892698"/>
                    </a:cubicBezTo>
                    <a:cubicBezTo>
                      <a:pt x="508340" y="893044"/>
                      <a:pt x="509551" y="893275"/>
                      <a:pt x="510936" y="893044"/>
                    </a:cubicBezTo>
                    <a:cubicBezTo>
                      <a:pt x="554905" y="886697"/>
                      <a:pt x="594373" y="905796"/>
                      <a:pt x="632917" y="924318"/>
                    </a:cubicBezTo>
                    <a:cubicBezTo>
                      <a:pt x="665172" y="939782"/>
                      <a:pt x="698005" y="954092"/>
                      <a:pt x="730664" y="968633"/>
                    </a:cubicBezTo>
                    <a:cubicBezTo>
                      <a:pt x="793905" y="996734"/>
                      <a:pt x="858588" y="1018083"/>
                      <a:pt x="928061" y="1022065"/>
                    </a:cubicBezTo>
                    <a:cubicBezTo>
                      <a:pt x="976530" y="1024835"/>
                      <a:pt x="1023672" y="1016179"/>
                      <a:pt x="1061063" y="983866"/>
                    </a:cubicBezTo>
                    <a:cubicBezTo>
                      <a:pt x="1089337" y="959401"/>
                      <a:pt x="1121361" y="907931"/>
                      <a:pt x="1107166" y="869848"/>
                    </a:cubicBezTo>
                    <a:cubicBezTo>
                      <a:pt x="1105551" y="865521"/>
                      <a:pt x="1101454" y="864136"/>
                      <a:pt x="1097876" y="864770"/>
                    </a:cubicBezTo>
                    <a:cubicBezTo>
                      <a:pt x="1094011" y="863443"/>
                      <a:pt x="1089395" y="864713"/>
                      <a:pt x="1088240" y="869848"/>
                    </a:cubicBezTo>
                    <a:cubicBezTo>
                      <a:pt x="1077969" y="915490"/>
                      <a:pt x="1010805" y="929916"/>
                      <a:pt x="971510" y="937417"/>
                    </a:cubicBezTo>
                    <a:cubicBezTo>
                      <a:pt x="906827" y="949765"/>
                      <a:pt x="843470" y="920741"/>
                      <a:pt x="786865" y="893275"/>
                    </a:cubicBezTo>
                    <a:cubicBezTo>
                      <a:pt x="740935" y="871002"/>
                      <a:pt x="694369" y="844979"/>
                      <a:pt x="642438" y="842786"/>
                    </a:cubicBezTo>
                    <a:cubicBezTo>
                      <a:pt x="621377" y="841921"/>
                      <a:pt x="595584" y="845152"/>
                      <a:pt x="571061" y="851211"/>
                    </a:cubicBezTo>
                    <a:cubicBezTo>
                      <a:pt x="613645" y="823918"/>
                      <a:pt x="655940" y="796221"/>
                      <a:pt x="697024" y="766678"/>
                    </a:cubicBezTo>
                    <a:cubicBezTo>
                      <a:pt x="697370" y="767024"/>
                      <a:pt x="697543" y="767312"/>
                      <a:pt x="697947" y="767428"/>
                    </a:cubicBezTo>
                    <a:cubicBezTo>
                      <a:pt x="812311" y="837766"/>
                      <a:pt x="940351" y="904238"/>
                      <a:pt x="1072315" y="837766"/>
                    </a:cubicBezTo>
                    <a:cubicBezTo>
                      <a:pt x="1078547" y="834650"/>
                      <a:pt x="1084663" y="830900"/>
                      <a:pt x="1090433" y="826861"/>
                    </a:cubicBezTo>
                    <a:cubicBezTo>
                      <a:pt x="1090895" y="826861"/>
                      <a:pt x="1091183" y="827034"/>
                      <a:pt x="1091818" y="827034"/>
                    </a:cubicBezTo>
                    <a:cubicBezTo>
                      <a:pt x="1120669" y="825649"/>
                      <a:pt x="1154828" y="828765"/>
                      <a:pt x="1159387" y="863674"/>
                    </a:cubicBezTo>
                    <a:cubicBezTo>
                      <a:pt x="1162560" y="887736"/>
                      <a:pt x="1150385" y="913759"/>
                      <a:pt x="1139768" y="934532"/>
                    </a:cubicBezTo>
                    <a:close/>
                    <a:moveTo>
                      <a:pt x="1158636" y="476324"/>
                    </a:moveTo>
                    <a:cubicBezTo>
                      <a:pt x="1136363" y="542623"/>
                      <a:pt x="1070988" y="595362"/>
                      <a:pt x="1014036" y="631079"/>
                    </a:cubicBezTo>
                    <a:cubicBezTo>
                      <a:pt x="948660" y="671932"/>
                      <a:pt x="877110" y="671182"/>
                      <a:pt x="804406" y="682895"/>
                    </a:cubicBezTo>
                    <a:cubicBezTo>
                      <a:pt x="811215" y="676894"/>
                      <a:pt x="818024" y="670778"/>
                      <a:pt x="824833" y="664488"/>
                    </a:cubicBezTo>
                    <a:cubicBezTo>
                      <a:pt x="825294" y="666046"/>
                      <a:pt x="826218" y="667547"/>
                      <a:pt x="827949" y="668643"/>
                    </a:cubicBezTo>
                    <a:cubicBezTo>
                      <a:pt x="847509" y="681049"/>
                      <a:pt x="884323" y="667547"/>
                      <a:pt x="902903" y="659930"/>
                    </a:cubicBezTo>
                    <a:cubicBezTo>
                      <a:pt x="926099" y="650409"/>
                      <a:pt x="943871" y="633099"/>
                      <a:pt x="942717" y="609268"/>
                    </a:cubicBezTo>
                    <a:cubicBezTo>
                      <a:pt x="985474" y="614576"/>
                      <a:pt x="1030423" y="584283"/>
                      <a:pt x="1018248" y="542796"/>
                    </a:cubicBezTo>
                    <a:cubicBezTo>
                      <a:pt x="1069083" y="551855"/>
                      <a:pt x="1134979" y="498827"/>
                      <a:pt x="1098800" y="457051"/>
                    </a:cubicBezTo>
                    <a:cubicBezTo>
                      <a:pt x="1129439" y="443145"/>
                      <a:pt x="1150327" y="405120"/>
                      <a:pt x="1140460" y="374942"/>
                    </a:cubicBezTo>
                    <a:cubicBezTo>
                      <a:pt x="1140980" y="375173"/>
                      <a:pt x="1141441" y="375230"/>
                      <a:pt x="1141961" y="375519"/>
                    </a:cubicBezTo>
                    <a:cubicBezTo>
                      <a:pt x="1174851" y="393983"/>
                      <a:pt x="1168330" y="447819"/>
                      <a:pt x="1158636" y="476324"/>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3" name="任意多边形: 形状 302"/>
              <p:cNvSpPr/>
              <p:nvPr/>
            </p:nvSpPr>
            <p:spPr>
              <a:xfrm>
                <a:off x="8314637" y="4033786"/>
                <a:ext cx="267494" cy="267865"/>
              </a:xfrm>
              <a:custGeom>
                <a:avLst/>
                <a:gdLst>
                  <a:gd name="connsiteX0" fmla="*/ 247332 w 267495"/>
                  <a:gd name="connsiteY0" fmla="*/ 123802 h 267865"/>
                  <a:gd name="connsiteX1" fmla="*/ 262566 w 267495"/>
                  <a:gd name="connsiteY1" fmla="*/ 111107 h 267865"/>
                  <a:gd name="connsiteX2" fmla="*/ 262969 w 267495"/>
                  <a:gd name="connsiteY2" fmla="*/ 94143 h 267865"/>
                  <a:gd name="connsiteX3" fmla="*/ 248602 w 267495"/>
                  <a:gd name="connsiteY3" fmla="*/ 69101 h 267865"/>
                  <a:gd name="connsiteX4" fmla="*/ 231753 w 267495"/>
                  <a:gd name="connsiteY4" fmla="*/ 41808 h 267865"/>
                  <a:gd name="connsiteX5" fmla="*/ 205903 w 267495"/>
                  <a:gd name="connsiteY5" fmla="*/ 45328 h 267865"/>
                  <a:gd name="connsiteX6" fmla="*/ 181610 w 267495"/>
                  <a:gd name="connsiteY6" fmla="*/ 9380 h 267865"/>
                  <a:gd name="connsiteX7" fmla="*/ 161703 w 267495"/>
                  <a:gd name="connsiteY7" fmla="*/ 1878 h 267865"/>
                  <a:gd name="connsiteX8" fmla="*/ 149355 w 267495"/>
                  <a:gd name="connsiteY8" fmla="*/ 378 h 267865"/>
                  <a:gd name="connsiteX9" fmla="*/ 125582 w 267495"/>
                  <a:gd name="connsiteY9" fmla="*/ 18958 h 267865"/>
                  <a:gd name="connsiteX10" fmla="*/ 113522 w 267495"/>
                  <a:gd name="connsiteY10" fmla="*/ 5687 h 267865"/>
                  <a:gd name="connsiteX11" fmla="*/ 83748 w 267495"/>
                  <a:gd name="connsiteY11" fmla="*/ 12784 h 267865"/>
                  <a:gd name="connsiteX12" fmla="*/ 61995 w 267495"/>
                  <a:gd name="connsiteY12" fmla="*/ 24036 h 267865"/>
                  <a:gd name="connsiteX13" fmla="*/ 52705 w 267495"/>
                  <a:gd name="connsiteY13" fmla="*/ 32460 h 267865"/>
                  <a:gd name="connsiteX14" fmla="*/ 53744 w 267495"/>
                  <a:gd name="connsiteY14" fmla="*/ 54733 h 267865"/>
                  <a:gd name="connsiteX15" fmla="*/ 15718 w 267495"/>
                  <a:gd name="connsiteY15" fmla="*/ 87796 h 267865"/>
                  <a:gd name="connsiteX16" fmla="*/ 947 w 267495"/>
                  <a:gd name="connsiteY16" fmla="*/ 116185 h 267865"/>
                  <a:gd name="connsiteX17" fmla="*/ 18257 w 267495"/>
                  <a:gd name="connsiteY17" fmla="*/ 135054 h 267865"/>
                  <a:gd name="connsiteX18" fmla="*/ 16872 w 267495"/>
                  <a:gd name="connsiteY18" fmla="*/ 177522 h 267865"/>
                  <a:gd name="connsiteX19" fmla="*/ 22123 w 267495"/>
                  <a:gd name="connsiteY19" fmla="*/ 207065 h 267865"/>
                  <a:gd name="connsiteX20" fmla="*/ 60149 w 267495"/>
                  <a:gd name="connsiteY20" fmla="*/ 210008 h 267865"/>
                  <a:gd name="connsiteX21" fmla="*/ 60725 w 267495"/>
                  <a:gd name="connsiteY21" fmla="*/ 240128 h 267865"/>
                  <a:gd name="connsiteX22" fmla="*/ 87268 w 267495"/>
                  <a:gd name="connsiteY22" fmla="*/ 255073 h 267865"/>
                  <a:gd name="connsiteX23" fmla="*/ 139604 w 267495"/>
                  <a:gd name="connsiteY23" fmla="*/ 244917 h 267865"/>
                  <a:gd name="connsiteX24" fmla="*/ 164127 w 267495"/>
                  <a:gd name="connsiteY24" fmla="*/ 263786 h 267865"/>
                  <a:gd name="connsiteX25" fmla="*/ 194420 w 267495"/>
                  <a:gd name="connsiteY25" fmla="*/ 247629 h 267865"/>
                  <a:gd name="connsiteX26" fmla="*/ 216635 w 267495"/>
                  <a:gd name="connsiteY26" fmla="*/ 209719 h 267865"/>
                  <a:gd name="connsiteX27" fmla="*/ 249410 w 267495"/>
                  <a:gd name="connsiteY27" fmla="*/ 204468 h 267865"/>
                  <a:gd name="connsiteX28" fmla="*/ 259277 w 267495"/>
                  <a:gd name="connsiteY28" fmla="*/ 172040 h 267865"/>
                  <a:gd name="connsiteX29" fmla="*/ 247332 w 267495"/>
                  <a:gd name="connsiteY29" fmla="*/ 123802 h 267865"/>
                  <a:gd name="connsiteX30" fmla="*/ 223098 w 267495"/>
                  <a:gd name="connsiteY30" fmla="*/ 57387 h 267865"/>
                  <a:gd name="connsiteX31" fmla="*/ 231349 w 267495"/>
                  <a:gd name="connsiteY31" fmla="*/ 80064 h 267865"/>
                  <a:gd name="connsiteX32" fmla="*/ 234869 w 267495"/>
                  <a:gd name="connsiteY32" fmla="*/ 84276 h 267865"/>
                  <a:gd name="connsiteX33" fmla="*/ 246352 w 267495"/>
                  <a:gd name="connsiteY33" fmla="*/ 100029 h 267865"/>
                  <a:gd name="connsiteX34" fmla="*/ 223155 w 267495"/>
                  <a:gd name="connsiteY34" fmla="*/ 121494 h 267865"/>
                  <a:gd name="connsiteX35" fmla="*/ 178091 w 267495"/>
                  <a:gd name="connsiteY35" fmla="*/ 123282 h 267865"/>
                  <a:gd name="connsiteX36" fmla="*/ 185707 w 267495"/>
                  <a:gd name="connsiteY36" fmla="*/ 116300 h 267865"/>
                  <a:gd name="connsiteX37" fmla="*/ 186919 w 267495"/>
                  <a:gd name="connsiteY37" fmla="*/ 112838 h 267865"/>
                  <a:gd name="connsiteX38" fmla="*/ 186919 w 267495"/>
                  <a:gd name="connsiteY38" fmla="*/ 112838 h 267865"/>
                  <a:gd name="connsiteX39" fmla="*/ 213692 w 267495"/>
                  <a:gd name="connsiteY39" fmla="*/ 106780 h 267865"/>
                  <a:gd name="connsiteX40" fmla="*/ 186688 w 267495"/>
                  <a:gd name="connsiteY40" fmla="*/ 107761 h 267865"/>
                  <a:gd name="connsiteX41" fmla="*/ 185130 w 267495"/>
                  <a:gd name="connsiteY41" fmla="*/ 104125 h 267865"/>
                  <a:gd name="connsiteX42" fmla="*/ 186400 w 267495"/>
                  <a:gd name="connsiteY42" fmla="*/ 106722 h 267865"/>
                  <a:gd name="connsiteX43" fmla="*/ 226271 w 267495"/>
                  <a:gd name="connsiteY43" fmla="*/ 85776 h 267865"/>
                  <a:gd name="connsiteX44" fmla="*/ 183399 w 267495"/>
                  <a:gd name="connsiteY44" fmla="*/ 102164 h 267865"/>
                  <a:gd name="connsiteX45" fmla="*/ 182130 w 267495"/>
                  <a:gd name="connsiteY45" fmla="*/ 101125 h 267865"/>
                  <a:gd name="connsiteX46" fmla="*/ 201517 w 267495"/>
                  <a:gd name="connsiteY46" fmla="*/ 79775 h 267865"/>
                  <a:gd name="connsiteX47" fmla="*/ 176475 w 267495"/>
                  <a:gd name="connsiteY47" fmla="*/ 99048 h 267865"/>
                  <a:gd name="connsiteX48" fmla="*/ 176071 w 267495"/>
                  <a:gd name="connsiteY48" fmla="*/ 99336 h 267865"/>
                  <a:gd name="connsiteX49" fmla="*/ 163665 w 267495"/>
                  <a:gd name="connsiteY49" fmla="*/ 104645 h 267865"/>
                  <a:gd name="connsiteX50" fmla="*/ 166262 w 267495"/>
                  <a:gd name="connsiteY50" fmla="*/ 91431 h 267865"/>
                  <a:gd name="connsiteX51" fmla="*/ 197248 w 267495"/>
                  <a:gd name="connsiteY51" fmla="*/ 57906 h 267865"/>
                  <a:gd name="connsiteX52" fmla="*/ 223098 w 267495"/>
                  <a:gd name="connsiteY52" fmla="*/ 57387 h 267865"/>
                  <a:gd name="connsiteX53" fmla="*/ 156625 w 267495"/>
                  <a:gd name="connsiteY53" fmla="*/ 170309 h 267865"/>
                  <a:gd name="connsiteX54" fmla="*/ 156625 w 267495"/>
                  <a:gd name="connsiteY54" fmla="*/ 170309 h 267865"/>
                  <a:gd name="connsiteX55" fmla="*/ 157203 w 267495"/>
                  <a:gd name="connsiteY55" fmla="*/ 173194 h 267865"/>
                  <a:gd name="connsiteX56" fmla="*/ 157203 w 267495"/>
                  <a:gd name="connsiteY56" fmla="*/ 173310 h 267865"/>
                  <a:gd name="connsiteX57" fmla="*/ 157203 w 267495"/>
                  <a:gd name="connsiteY57" fmla="*/ 173194 h 267865"/>
                  <a:gd name="connsiteX58" fmla="*/ 156625 w 267495"/>
                  <a:gd name="connsiteY58" fmla="*/ 170309 h 267865"/>
                  <a:gd name="connsiteX59" fmla="*/ 156510 w 267495"/>
                  <a:gd name="connsiteY59" fmla="*/ 162173 h 267865"/>
                  <a:gd name="connsiteX60" fmla="*/ 164300 w 267495"/>
                  <a:gd name="connsiteY60" fmla="*/ 152941 h 267865"/>
                  <a:gd name="connsiteX61" fmla="*/ 166146 w 267495"/>
                  <a:gd name="connsiteY61" fmla="*/ 155134 h 267865"/>
                  <a:gd name="connsiteX62" fmla="*/ 174744 w 267495"/>
                  <a:gd name="connsiteY62" fmla="*/ 168116 h 267865"/>
                  <a:gd name="connsiteX63" fmla="*/ 167647 w 267495"/>
                  <a:gd name="connsiteY63" fmla="*/ 171579 h 267865"/>
                  <a:gd name="connsiteX64" fmla="*/ 156510 w 267495"/>
                  <a:gd name="connsiteY64" fmla="*/ 162173 h 267865"/>
                  <a:gd name="connsiteX65" fmla="*/ 105098 w 267495"/>
                  <a:gd name="connsiteY65" fmla="*/ 135573 h 267865"/>
                  <a:gd name="connsiteX66" fmla="*/ 115023 w 267495"/>
                  <a:gd name="connsiteY66" fmla="*/ 149190 h 267865"/>
                  <a:gd name="connsiteX67" fmla="*/ 152933 w 267495"/>
                  <a:gd name="connsiteY67" fmla="*/ 131880 h 267865"/>
                  <a:gd name="connsiteX68" fmla="*/ 122408 w 267495"/>
                  <a:gd name="connsiteY68" fmla="*/ 118782 h 267865"/>
                  <a:gd name="connsiteX69" fmla="*/ 133949 w 267495"/>
                  <a:gd name="connsiteY69" fmla="*/ 139266 h 267865"/>
                  <a:gd name="connsiteX70" fmla="*/ 133026 w 267495"/>
                  <a:gd name="connsiteY70" fmla="*/ 134073 h 267865"/>
                  <a:gd name="connsiteX71" fmla="*/ 138738 w 267495"/>
                  <a:gd name="connsiteY71" fmla="*/ 119936 h 267865"/>
                  <a:gd name="connsiteX72" fmla="*/ 142892 w 267495"/>
                  <a:gd name="connsiteY72" fmla="*/ 145497 h 267865"/>
                  <a:gd name="connsiteX73" fmla="*/ 113753 w 267495"/>
                  <a:gd name="connsiteY73" fmla="*/ 140362 h 267865"/>
                  <a:gd name="connsiteX74" fmla="*/ 138623 w 267495"/>
                  <a:gd name="connsiteY74" fmla="*/ 101356 h 267865"/>
                  <a:gd name="connsiteX75" fmla="*/ 164762 w 267495"/>
                  <a:gd name="connsiteY75" fmla="*/ 122301 h 267865"/>
                  <a:gd name="connsiteX76" fmla="*/ 152587 w 267495"/>
                  <a:gd name="connsiteY76" fmla="*/ 159057 h 267865"/>
                  <a:gd name="connsiteX77" fmla="*/ 105098 w 267495"/>
                  <a:gd name="connsiteY77" fmla="*/ 135573 h 267865"/>
                  <a:gd name="connsiteX78" fmla="*/ 152009 w 267495"/>
                  <a:gd name="connsiteY78" fmla="*/ 176772 h 267865"/>
                  <a:gd name="connsiteX79" fmla="*/ 146297 w 267495"/>
                  <a:gd name="connsiteY79" fmla="*/ 184100 h 267865"/>
                  <a:gd name="connsiteX80" fmla="*/ 134237 w 267495"/>
                  <a:gd name="connsiteY80" fmla="*/ 172040 h 267865"/>
                  <a:gd name="connsiteX81" fmla="*/ 149124 w 267495"/>
                  <a:gd name="connsiteY81" fmla="*/ 167597 h 267865"/>
                  <a:gd name="connsiteX82" fmla="*/ 150105 w 267495"/>
                  <a:gd name="connsiteY82" fmla="*/ 169040 h 267865"/>
                  <a:gd name="connsiteX83" fmla="*/ 152009 w 267495"/>
                  <a:gd name="connsiteY83" fmla="*/ 176772 h 267865"/>
                  <a:gd name="connsiteX84" fmla="*/ 128871 w 267495"/>
                  <a:gd name="connsiteY84" fmla="*/ 173136 h 267865"/>
                  <a:gd name="connsiteX85" fmla="*/ 128871 w 267495"/>
                  <a:gd name="connsiteY85" fmla="*/ 173136 h 267865"/>
                  <a:gd name="connsiteX86" fmla="*/ 128756 w 267495"/>
                  <a:gd name="connsiteY86" fmla="*/ 173425 h 267865"/>
                  <a:gd name="connsiteX87" fmla="*/ 128871 w 267495"/>
                  <a:gd name="connsiteY87" fmla="*/ 173136 h 267865"/>
                  <a:gd name="connsiteX88" fmla="*/ 124313 w 267495"/>
                  <a:gd name="connsiteY88" fmla="*/ 170425 h 267865"/>
                  <a:gd name="connsiteX89" fmla="*/ 122120 w 267495"/>
                  <a:gd name="connsiteY89" fmla="*/ 175675 h 267865"/>
                  <a:gd name="connsiteX90" fmla="*/ 118427 w 267495"/>
                  <a:gd name="connsiteY90" fmla="*/ 179772 h 267865"/>
                  <a:gd name="connsiteX91" fmla="*/ 114677 w 267495"/>
                  <a:gd name="connsiteY91" fmla="*/ 180522 h 267865"/>
                  <a:gd name="connsiteX92" fmla="*/ 109368 w 267495"/>
                  <a:gd name="connsiteY92" fmla="*/ 174637 h 267865"/>
                  <a:gd name="connsiteX93" fmla="*/ 113811 w 267495"/>
                  <a:gd name="connsiteY93" fmla="*/ 163904 h 267865"/>
                  <a:gd name="connsiteX94" fmla="*/ 113869 w 267495"/>
                  <a:gd name="connsiteY94" fmla="*/ 163731 h 267865"/>
                  <a:gd name="connsiteX95" fmla="*/ 115484 w 267495"/>
                  <a:gd name="connsiteY95" fmla="*/ 165231 h 267865"/>
                  <a:gd name="connsiteX96" fmla="*/ 124313 w 267495"/>
                  <a:gd name="connsiteY96" fmla="*/ 170425 h 267865"/>
                  <a:gd name="connsiteX97" fmla="*/ 116408 w 267495"/>
                  <a:gd name="connsiteY97" fmla="*/ 103029 h 267865"/>
                  <a:gd name="connsiteX98" fmla="*/ 116812 w 267495"/>
                  <a:gd name="connsiteY98" fmla="*/ 103375 h 267865"/>
                  <a:gd name="connsiteX99" fmla="*/ 110580 w 267495"/>
                  <a:gd name="connsiteY99" fmla="*/ 109261 h 267865"/>
                  <a:gd name="connsiteX100" fmla="*/ 107406 w 267495"/>
                  <a:gd name="connsiteY100" fmla="*/ 114281 h 267865"/>
                  <a:gd name="connsiteX101" fmla="*/ 104348 w 267495"/>
                  <a:gd name="connsiteY101" fmla="*/ 113415 h 267865"/>
                  <a:gd name="connsiteX102" fmla="*/ 98174 w 267495"/>
                  <a:gd name="connsiteY102" fmla="*/ 108511 h 267865"/>
                  <a:gd name="connsiteX103" fmla="*/ 98289 w 267495"/>
                  <a:gd name="connsiteY103" fmla="*/ 99105 h 267865"/>
                  <a:gd name="connsiteX104" fmla="*/ 116408 w 267495"/>
                  <a:gd name="connsiteY104" fmla="*/ 103029 h 267865"/>
                  <a:gd name="connsiteX105" fmla="*/ 116234 w 267495"/>
                  <a:gd name="connsiteY105" fmla="*/ 94605 h 267865"/>
                  <a:gd name="connsiteX106" fmla="*/ 118831 w 267495"/>
                  <a:gd name="connsiteY106" fmla="*/ 97374 h 267865"/>
                  <a:gd name="connsiteX107" fmla="*/ 118831 w 267495"/>
                  <a:gd name="connsiteY107" fmla="*/ 97374 h 267865"/>
                  <a:gd name="connsiteX108" fmla="*/ 116234 w 267495"/>
                  <a:gd name="connsiteY108" fmla="*/ 94605 h 267865"/>
                  <a:gd name="connsiteX109" fmla="*/ 104521 w 267495"/>
                  <a:gd name="connsiteY109" fmla="*/ 118724 h 267865"/>
                  <a:gd name="connsiteX110" fmla="*/ 104290 w 267495"/>
                  <a:gd name="connsiteY110" fmla="*/ 119070 h 267865"/>
                  <a:gd name="connsiteX111" fmla="*/ 104175 w 267495"/>
                  <a:gd name="connsiteY111" fmla="*/ 118666 h 267865"/>
                  <a:gd name="connsiteX112" fmla="*/ 104521 w 267495"/>
                  <a:gd name="connsiteY112" fmla="*/ 118724 h 267865"/>
                  <a:gd name="connsiteX113" fmla="*/ 100655 w 267495"/>
                  <a:gd name="connsiteY113" fmla="*/ 122417 h 267865"/>
                  <a:gd name="connsiteX114" fmla="*/ 102559 w 267495"/>
                  <a:gd name="connsiteY114" fmla="*/ 122244 h 267865"/>
                  <a:gd name="connsiteX115" fmla="*/ 100309 w 267495"/>
                  <a:gd name="connsiteY115" fmla="*/ 134419 h 267865"/>
                  <a:gd name="connsiteX116" fmla="*/ 99559 w 267495"/>
                  <a:gd name="connsiteY116" fmla="*/ 134303 h 267865"/>
                  <a:gd name="connsiteX117" fmla="*/ 85191 w 267495"/>
                  <a:gd name="connsiteY117" fmla="*/ 128360 h 267865"/>
                  <a:gd name="connsiteX118" fmla="*/ 89115 w 267495"/>
                  <a:gd name="connsiteY118" fmla="*/ 121551 h 267865"/>
                  <a:gd name="connsiteX119" fmla="*/ 100655 w 267495"/>
                  <a:gd name="connsiteY119" fmla="*/ 122417 h 267865"/>
                  <a:gd name="connsiteX120" fmla="*/ 101117 w 267495"/>
                  <a:gd name="connsiteY120" fmla="*/ 143651 h 267865"/>
                  <a:gd name="connsiteX121" fmla="*/ 101694 w 267495"/>
                  <a:gd name="connsiteY121" fmla="*/ 143305 h 267865"/>
                  <a:gd name="connsiteX122" fmla="*/ 108560 w 267495"/>
                  <a:gd name="connsiteY122" fmla="*/ 157499 h 267865"/>
                  <a:gd name="connsiteX123" fmla="*/ 100366 w 267495"/>
                  <a:gd name="connsiteY123" fmla="*/ 162693 h 267865"/>
                  <a:gd name="connsiteX124" fmla="*/ 91596 w 267495"/>
                  <a:gd name="connsiteY124" fmla="*/ 159577 h 267865"/>
                  <a:gd name="connsiteX125" fmla="*/ 101117 w 267495"/>
                  <a:gd name="connsiteY125" fmla="*/ 143651 h 267865"/>
                  <a:gd name="connsiteX126" fmla="*/ 140757 w 267495"/>
                  <a:gd name="connsiteY126" fmla="*/ 87854 h 267865"/>
                  <a:gd name="connsiteX127" fmla="*/ 142950 w 267495"/>
                  <a:gd name="connsiteY127" fmla="*/ 85084 h 267865"/>
                  <a:gd name="connsiteX128" fmla="*/ 140757 w 267495"/>
                  <a:gd name="connsiteY128" fmla="*/ 87854 h 267865"/>
                  <a:gd name="connsiteX129" fmla="*/ 140757 w 267495"/>
                  <a:gd name="connsiteY129" fmla="*/ 87854 h 267865"/>
                  <a:gd name="connsiteX130" fmla="*/ 146181 w 267495"/>
                  <a:gd name="connsiteY130" fmla="*/ 89238 h 267865"/>
                  <a:gd name="connsiteX131" fmla="*/ 154952 w 267495"/>
                  <a:gd name="connsiteY131" fmla="*/ 86065 h 267865"/>
                  <a:gd name="connsiteX132" fmla="*/ 158183 w 267495"/>
                  <a:gd name="connsiteY132" fmla="*/ 103606 h 267865"/>
                  <a:gd name="connsiteX133" fmla="*/ 151548 w 267495"/>
                  <a:gd name="connsiteY133" fmla="*/ 99105 h 267865"/>
                  <a:gd name="connsiteX134" fmla="*/ 143527 w 267495"/>
                  <a:gd name="connsiteY134" fmla="*/ 96567 h 267865"/>
                  <a:gd name="connsiteX135" fmla="*/ 146181 w 267495"/>
                  <a:gd name="connsiteY135" fmla="*/ 89238 h 267865"/>
                  <a:gd name="connsiteX136" fmla="*/ 164704 w 267495"/>
                  <a:gd name="connsiteY136" fmla="*/ 110761 h 267865"/>
                  <a:gd name="connsiteX137" fmla="*/ 164877 w 267495"/>
                  <a:gd name="connsiteY137" fmla="*/ 110646 h 267865"/>
                  <a:gd name="connsiteX138" fmla="*/ 179764 w 267495"/>
                  <a:gd name="connsiteY138" fmla="*/ 106030 h 267865"/>
                  <a:gd name="connsiteX139" fmla="*/ 181091 w 267495"/>
                  <a:gd name="connsiteY139" fmla="*/ 113819 h 267865"/>
                  <a:gd name="connsiteX140" fmla="*/ 171628 w 267495"/>
                  <a:gd name="connsiteY140" fmla="*/ 120513 h 267865"/>
                  <a:gd name="connsiteX141" fmla="*/ 169954 w 267495"/>
                  <a:gd name="connsiteY141" fmla="*/ 122071 h 267865"/>
                  <a:gd name="connsiteX142" fmla="*/ 164704 w 267495"/>
                  <a:gd name="connsiteY142" fmla="*/ 110761 h 267865"/>
                  <a:gd name="connsiteX143" fmla="*/ 167993 w 267495"/>
                  <a:gd name="connsiteY143" fmla="*/ 146017 h 267865"/>
                  <a:gd name="connsiteX144" fmla="*/ 171051 w 267495"/>
                  <a:gd name="connsiteY144" fmla="*/ 131245 h 267865"/>
                  <a:gd name="connsiteX145" fmla="*/ 173474 w 267495"/>
                  <a:gd name="connsiteY145" fmla="*/ 130841 h 267865"/>
                  <a:gd name="connsiteX146" fmla="*/ 181437 w 267495"/>
                  <a:gd name="connsiteY146" fmla="*/ 131072 h 267865"/>
                  <a:gd name="connsiteX147" fmla="*/ 186919 w 267495"/>
                  <a:gd name="connsiteY147" fmla="*/ 138573 h 267865"/>
                  <a:gd name="connsiteX148" fmla="*/ 170128 w 267495"/>
                  <a:gd name="connsiteY148" fmla="*/ 146363 h 267865"/>
                  <a:gd name="connsiteX149" fmla="*/ 167993 w 267495"/>
                  <a:gd name="connsiteY149" fmla="*/ 146017 h 267865"/>
                  <a:gd name="connsiteX150" fmla="*/ 184438 w 267495"/>
                  <a:gd name="connsiteY150" fmla="*/ 103318 h 267865"/>
                  <a:gd name="connsiteX151" fmla="*/ 185130 w 267495"/>
                  <a:gd name="connsiteY151" fmla="*/ 104068 h 267865"/>
                  <a:gd name="connsiteX152" fmla="*/ 185130 w 267495"/>
                  <a:gd name="connsiteY152" fmla="*/ 104125 h 267865"/>
                  <a:gd name="connsiteX153" fmla="*/ 184438 w 267495"/>
                  <a:gd name="connsiteY153" fmla="*/ 103318 h 267865"/>
                  <a:gd name="connsiteX154" fmla="*/ 165627 w 267495"/>
                  <a:gd name="connsiteY154" fmla="*/ 28017 h 267865"/>
                  <a:gd name="connsiteX155" fmla="*/ 170301 w 267495"/>
                  <a:gd name="connsiteY155" fmla="*/ 29171 h 267865"/>
                  <a:gd name="connsiteX156" fmla="*/ 195632 w 267495"/>
                  <a:gd name="connsiteY156" fmla="*/ 40134 h 267865"/>
                  <a:gd name="connsiteX157" fmla="*/ 190093 w 267495"/>
                  <a:gd name="connsiteY157" fmla="*/ 59811 h 267865"/>
                  <a:gd name="connsiteX158" fmla="*/ 164358 w 267495"/>
                  <a:gd name="connsiteY158" fmla="*/ 86584 h 267865"/>
                  <a:gd name="connsiteX159" fmla="*/ 153279 w 267495"/>
                  <a:gd name="connsiteY159" fmla="*/ 80641 h 267865"/>
                  <a:gd name="connsiteX160" fmla="*/ 150451 w 267495"/>
                  <a:gd name="connsiteY160" fmla="*/ 80929 h 267865"/>
                  <a:gd name="connsiteX161" fmla="*/ 151432 w 267495"/>
                  <a:gd name="connsiteY161" fmla="*/ 80699 h 267865"/>
                  <a:gd name="connsiteX162" fmla="*/ 167589 w 267495"/>
                  <a:gd name="connsiteY162" fmla="*/ 57041 h 267865"/>
                  <a:gd name="connsiteX163" fmla="*/ 147855 w 267495"/>
                  <a:gd name="connsiteY163" fmla="*/ 78621 h 267865"/>
                  <a:gd name="connsiteX164" fmla="*/ 165108 w 267495"/>
                  <a:gd name="connsiteY164" fmla="*/ 33903 h 267865"/>
                  <a:gd name="connsiteX165" fmla="*/ 141335 w 267495"/>
                  <a:gd name="connsiteY165" fmla="*/ 81449 h 267865"/>
                  <a:gd name="connsiteX166" fmla="*/ 146759 w 267495"/>
                  <a:gd name="connsiteY166" fmla="*/ 48386 h 267865"/>
                  <a:gd name="connsiteX167" fmla="*/ 136545 w 267495"/>
                  <a:gd name="connsiteY167" fmla="*/ 80237 h 267865"/>
                  <a:gd name="connsiteX168" fmla="*/ 137468 w 267495"/>
                  <a:gd name="connsiteY168" fmla="*/ 81103 h 267865"/>
                  <a:gd name="connsiteX169" fmla="*/ 138911 w 267495"/>
                  <a:gd name="connsiteY169" fmla="*/ 83411 h 267865"/>
                  <a:gd name="connsiteX170" fmla="*/ 137468 w 267495"/>
                  <a:gd name="connsiteY170" fmla="*/ 81103 h 267865"/>
                  <a:gd name="connsiteX171" fmla="*/ 131006 w 267495"/>
                  <a:gd name="connsiteY171" fmla="*/ 77352 h 267865"/>
                  <a:gd name="connsiteX172" fmla="*/ 131525 w 267495"/>
                  <a:gd name="connsiteY172" fmla="*/ 49309 h 267865"/>
                  <a:gd name="connsiteX173" fmla="*/ 129102 w 267495"/>
                  <a:gd name="connsiteY173" fmla="*/ 35403 h 267865"/>
                  <a:gd name="connsiteX174" fmla="*/ 165627 w 267495"/>
                  <a:gd name="connsiteY174" fmla="*/ 28017 h 267865"/>
                  <a:gd name="connsiteX175" fmla="*/ 133545 w 267495"/>
                  <a:gd name="connsiteY175" fmla="*/ 84507 h 267865"/>
                  <a:gd name="connsiteX176" fmla="*/ 136430 w 267495"/>
                  <a:gd name="connsiteY176" fmla="*/ 95759 h 267865"/>
                  <a:gd name="connsiteX177" fmla="*/ 136488 w 267495"/>
                  <a:gd name="connsiteY177" fmla="*/ 96105 h 267865"/>
                  <a:gd name="connsiteX178" fmla="*/ 124832 w 267495"/>
                  <a:gd name="connsiteY178" fmla="*/ 98702 h 267865"/>
                  <a:gd name="connsiteX179" fmla="*/ 124774 w 267495"/>
                  <a:gd name="connsiteY179" fmla="*/ 98471 h 267865"/>
                  <a:gd name="connsiteX180" fmla="*/ 125755 w 267495"/>
                  <a:gd name="connsiteY180" fmla="*/ 82949 h 267865"/>
                  <a:gd name="connsiteX181" fmla="*/ 133545 w 267495"/>
                  <a:gd name="connsiteY181" fmla="*/ 84507 h 267865"/>
                  <a:gd name="connsiteX182" fmla="*/ 64476 w 267495"/>
                  <a:gd name="connsiteY182" fmla="*/ 48213 h 267865"/>
                  <a:gd name="connsiteX183" fmla="*/ 84960 w 267495"/>
                  <a:gd name="connsiteY183" fmla="*/ 35980 h 267865"/>
                  <a:gd name="connsiteX184" fmla="*/ 89230 w 267495"/>
                  <a:gd name="connsiteY184" fmla="*/ 34076 h 267865"/>
                  <a:gd name="connsiteX185" fmla="*/ 110522 w 267495"/>
                  <a:gd name="connsiteY185" fmla="*/ 22766 h 267865"/>
                  <a:gd name="connsiteX186" fmla="*/ 125697 w 267495"/>
                  <a:gd name="connsiteY186" fmla="*/ 45731 h 267865"/>
                  <a:gd name="connsiteX187" fmla="*/ 125755 w 267495"/>
                  <a:gd name="connsiteY187" fmla="*/ 77237 h 267865"/>
                  <a:gd name="connsiteX188" fmla="*/ 118023 w 267495"/>
                  <a:gd name="connsiteY188" fmla="*/ 85026 h 267865"/>
                  <a:gd name="connsiteX189" fmla="*/ 118023 w 267495"/>
                  <a:gd name="connsiteY189" fmla="*/ 85026 h 267865"/>
                  <a:gd name="connsiteX190" fmla="*/ 109772 w 267495"/>
                  <a:gd name="connsiteY190" fmla="*/ 51675 h 267865"/>
                  <a:gd name="connsiteX191" fmla="*/ 114157 w 267495"/>
                  <a:gd name="connsiteY191" fmla="*/ 85719 h 267865"/>
                  <a:gd name="connsiteX192" fmla="*/ 89115 w 267495"/>
                  <a:gd name="connsiteY192" fmla="*/ 40365 h 267865"/>
                  <a:gd name="connsiteX193" fmla="*/ 111503 w 267495"/>
                  <a:gd name="connsiteY193" fmla="*/ 89354 h 267865"/>
                  <a:gd name="connsiteX194" fmla="*/ 90096 w 267495"/>
                  <a:gd name="connsiteY194" fmla="*/ 67947 h 267865"/>
                  <a:gd name="connsiteX195" fmla="*/ 106310 w 267495"/>
                  <a:gd name="connsiteY195" fmla="*/ 90162 h 267865"/>
                  <a:gd name="connsiteX196" fmla="*/ 105444 w 267495"/>
                  <a:gd name="connsiteY196" fmla="*/ 90046 h 267865"/>
                  <a:gd name="connsiteX197" fmla="*/ 95750 w 267495"/>
                  <a:gd name="connsiteY197" fmla="*/ 94316 h 267865"/>
                  <a:gd name="connsiteX198" fmla="*/ 70823 w 267495"/>
                  <a:gd name="connsiteY198" fmla="*/ 73255 h 267865"/>
                  <a:gd name="connsiteX199" fmla="*/ 64476 w 267495"/>
                  <a:gd name="connsiteY199" fmla="*/ 48213 h 267865"/>
                  <a:gd name="connsiteX200" fmla="*/ 17219 w 267495"/>
                  <a:gd name="connsiteY200" fmla="*/ 118609 h 267865"/>
                  <a:gd name="connsiteX201" fmla="*/ 34702 w 267495"/>
                  <a:gd name="connsiteY201" fmla="*/ 98932 h 267865"/>
                  <a:gd name="connsiteX202" fmla="*/ 36606 w 267495"/>
                  <a:gd name="connsiteY202" fmla="*/ 94028 h 267865"/>
                  <a:gd name="connsiteX203" fmla="*/ 60841 w 267495"/>
                  <a:gd name="connsiteY203" fmla="*/ 69331 h 267865"/>
                  <a:gd name="connsiteX204" fmla="*/ 61591 w 267495"/>
                  <a:gd name="connsiteY204" fmla="*/ 69851 h 267865"/>
                  <a:gd name="connsiteX205" fmla="*/ 92635 w 267495"/>
                  <a:gd name="connsiteY205" fmla="*/ 98702 h 267865"/>
                  <a:gd name="connsiteX206" fmla="*/ 93327 w 267495"/>
                  <a:gd name="connsiteY206" fmla="*/ 110011 h 267865"/>
                  <a:gd name="connsiteX207" fmla="*/ 93096 w 267495"/>
                  <a:gd name="connsiteY207" fmla="*/ 109665 h 267865"/>
                  <a:gd name="connsiteX208" fmla="*/ 65861 w 267495"/>
                  <a:gd name="connsiteY208" fmla="*/ 97086 h 267865"/>
                  <a:gd name="connsiteX209" fmla="*/ 89172 w 267495"/>
                  <a:gd name="connsiteY209" fmla="*/ 111973 h 267865"/>
                  <a:gd name="connsiteX210" fmla="*/ 41972 w 267495"/>
                  <a:gd name="connsiteY210" fmla="*/ 100259 h 267865"/>
                  <a:gd name="connsiteX211" fmla="*/ 88826 w 267495"/>
                  <a:gd name="connsiteY211" fmla="*/ 116185 h 267865"/>
                  <a:gd name="connsiteX212" fmla="*/ 91019 w 267495"/>
                  <a:gd name="connsiteY212" fmla="*/ 115954 h 267865"/>
                  <a:gd name="connsiteX213" fmla="*/ 87095 w 267495"/>
                  <a:gd name="connsiteY213" fmla="*/ 116647 h 267865"/>
                  <a:gd name="connsiteX214" fmla="*/ 87037 w 267495"/>
                  <a:gd name="connsiteY214" fmla="*/ 116704 h 267865"/>
                  <a:gd name="connsiteX215" fmla="*/ 60495 w 267495"/>
                  <a:gd name="connsiteY215" fmla="*/ 119301 h 267865"/>
                  <a:gd name="connsiteX216" fmla="*/ 82248 w 267495"/>
                  <a:gd name="connsiteY216" fmla="*/ 120340 h 267865"/>
                  <a:gd name="connsiteX217" fmla="*/ 82248 w 267495"/>
                  <a:gd name="connsiteY217" fmla="*/ 120340 h 267865"/>
                  <a:gd name="connsiteX218" fmla="*/ 79825 w 267495"/>
                  <a:gd name="connsiteY218" fmla="*/ 126514 h 267865"/>
                  <a:gd name="connsiteX219" fmla="*/ 83518 w 267495"/>
                  <a:gd name="connsiteY219" fmla="*/ 135688 h 267865"/>
                  <a:gd name="connsiteX220" fmla="*/ 39030 w 267495"/>
                  <a:gd name="connsiteY220" fmla="*/ 129918 h 267865"/>
                  <a:gd name="connsiteX221" fmla="*/ 38106 w 267495"/>
                  <a:gd name="connsiteY221" fmla="*/ 130033 h 267865"/>
                  <a:gd name="connsiteX222" fmla="*/ 17219 w 267495"/>
                  <a:gd name="connsiteY222" fmla="*/ 118609 h 267865"/>
                  <a:gd name="connsiteX223" fmla="*/ 68054 w 267495"/>
                  <a:gd name="connsiteY223" fmla="*/ 198929 h 267865"/>
                  <a:gd name="connsiteX224" fmla="*/ 49301 w 267495"/>
                  <a:gd name="connsiteY224" fmla="*/ 201410 h 267865"/>
                  <a:gd name="connsiteX225" fmla="*/ 37299 w 267495"/>
                  <a:gd name="connsiteY225" fmla="*/ 196159 h 267865"/>
                  <a:gd name="connsiteX226" fmla="*/ 38510 w 267495"/>
                  <a:gd name="connsiteY226" fmla="*/ 178618 h 267865"/>
                  <a:gd name="connsiteX227" fmla="*/ 38395 w 267495"/>
                  <a:gd name="connsiteY227" fmla="*/ 173252 h 267865"/>
                  <a:gd name="connsiteX228" fmla="*/ 30201 w 267495"/>
                  <a:gd name="connsiteY228" fmla="*/ 140708 h 267865"/>
                  <a:gd name="connsiteX229" fmla="*/ 56052 w 267495"/>
                  <a:gd name="connsiteY229" fmla="*/ 134534 h 267865"/>
                  <a:gd name="connsiteX230" fmla="*/ 91365 w 267495"/>
                  <a:gd name="connsiteY230" fmla="*/ 142324 h 267865"/>
                  <a:gd name="connsiteX231" fmla="*/ 85191 w 267495"/>
                  <a:gd name="connsiteY231" fmla="*/ 150056 h 267865"/>
                  <a:gd name="connsiteX232" fmla="*/ 84729 w 267495"/>
                  <a:gd name="connsiteY232" fmla="*/ 152826 h 267865"/>
                  <a:gd name="connsiteX233" fmla="*/ 84729 w 267495"/>
                  <a:gd name="connsiteY233" fmla="*/ 151845 h 267865"/>
                  <a:gd name="connsiteX234" fmla="*/ 53744 w 267495"/>
                  <a:gd name="connsiteY234" fmla="*/ 150229 h 267865"/>
                  <a:gd name="connsiteX235" fmla="*/ 81556 w 267495"/>
                  <a:gd name="connsiteY235" fmla="*/ 157499 h 267865"/>
                  <a:gd name="connsiteX236" fmla="*/ 43588 w 267495"/>
                  <a:gd name="connsiteY236" fmla="*/ 172502 h 267865"/>
                  <a:gd name="connsiteX237" fmla="*/ 85884 w 267495"/>
                  <a:gd name="connsiteY237" fmla="*/ 160211 h 267865"/>
                  <a:gd name="connsiteX238" fmla="*/ 85595 w 267495"/>
                  <a:gd name="connsiteY238" fmla="*/ 159230 h 267865"/>
                  <a:gd name="connsiteX239" fmla="*/ 89346 w 267495"/>
                  <a:gd name="connsiteY239" fmla="*/ 164827 h 267865"/>
                  <a:gd name="connsiteX240" fmla="*/ 101578 w 267495"/>
                  <a:gd name="connsiteY240" fmla="*/ 167713 h 267865"/>
                  <a:gd name="connsiteX241" fmla="*/ 68227 w 267495"/>
                  <a:gd name="connsiteY241" fmla="*/ 199045 h 267865"/>
                  <a:gd name="connsiteX242" fmla="*/ 68054 w 267495"/>
                  <a:gd name="connsiteY242" fmla="*/ 198929 h 267865"/>
                  <a:gd name="connsiteX243" fmla="*/ 139258 w 267495"/>
                  <a:gd name="connsiteY243" fmla="*/ 229165 h 267865"/>
                  <a:gd name="connsiteX244" fmla="*/ 122986 w 267495"/>
                  <a:gd name="connsiteY244" fmla="*/ 245840 h 267865"/>
                  <a:gd name="connsiteX245" fmla="*/ 100309 w 267495"/>
                  <a:gd name="connsiteY245" fmla="*/ 235570 h 267865"/>
                  <a:gd name="connsiteX246" fmla="*/ 95462 w 267495"/>
                  <a:gd name="connsiteY246" fmla="*/ 233262 h 267865"/>
                  <a:gd name="connsiteX247" fmla="*/ 71977 w 267495"/>
                  <a:gd name="connsiteY247" fmla="*/ 225356 h 267865"/>
                  <a:gd name="connsiteX248" fmla="*/ 73651 w 267495"/>
                  <a:gd name="connsiteY248" fmla="*/ 199737 h 267865"/>
                  <a:gd name="connsiteX249" fmla="*/ 104290 w 267495"/>
                  <a:gd name="connsiteY249" fmla="*/ 172329 h 267865"/>
                  <a:gd name="connsiteX250" fmla="*/ 104117 w 267495"/>
                  <a:gd name="connsiteY250" fmla="*/ 174983 h 267865"/>
                  <a:gd name="connsiteX251" fmla="*/ 111157 w 267495"/>
                  <a:gd name="connsiteY251" fmla="*/ 185023 h 267865"/>
                  <a:gd name="connsiteX252" fmla="*/ 112830 w 267495"/>
                  <a:gd name="connsiteY252" fmla="*/ 185542 h 267865"/>
                  <a:gd name="connsiteX253" fmla="*/ 92000 w 267495"/>
                  <a:gd name="connsiteY253" fmla="*/ 202737 h 267865"/>
                  <a:gd name="connsiteX254" fmla="*/ 119062 w 267495"/>
                  <a:gd name="connsiteY254" fmla="*/ 185369 h 267865"/>
                  <a:gd name="connsiteX255" fmla="*/ 119004 w 267495"/>
                  <a:gd name="connsiteY255" fmla="*/ 185369 h 267865"/>
                  <a:gd name="connsiteX256" fmla="*/ 120273 w 267495"/>
                  <a:gd name="connsiteY256" fmla="*/ 184850 h 267865"/>
                  <a:gd name="connsiteX257" fmla="*/ 120158 w 267495"/>
                  <a:gd name="connsiteY257" fmla="*/ 184908 h 267865"/>
                  <a:gd name="connsiteX258" fmla="*/ 100655 w 267495"/>
                  <a:gd name="connsiteY258" fmla="*/ 227953 h 267865"/>
                  <a:gd name="connsiteX259" fmla="*/ 126275 w 267495"/>
                  <a:gd name="connsiteY259" fmla="*/ 180638 h 267865"/>
                  <a:gd name="connsiteX260" fmla="*/ 123447 w 267495"/>
                  <a:gd name="connsiteY260" fmla="*/ 212720 h 267865"/>
                  <a:gd name="connsiteX261" fmla="*/ 130545 w 267495"/>
                  <a:gd name="connsiteY261" fmla="*/ 180984 h 267865"/>
                  <a:gd name="connsiteX262" fmla="*/ 130545 w 267495"/>
                  <a:gd name="connsiteY262" fmla="*/ 180926 h 267865"/>
                  <a:gd name="connsiteX263" fmla="*/ 135333 w 267495"/>
                  <a:gd name="connsiteY263" fmla="*/ 187100 h 267865"/>
                  <a:gd name="connsiteX264" fmla="*/ 141219 w 267495"/>
                  <a:gd name="connsiteY264" fmla="*/ 189524 h 267865"/>
                  <a:gd name="connsiteX265" fmla="*/ 139258 w 267495"/>
                  <a:gd name="connsiteY265" fmla="*/ 229165 h 267865"/>
                  <a:gd name="connsiteX266" fmla="*/ 203652 w 267495"/>
                  <a:gd name="connsiteY266" fmla="*/ 222183 h 267865"/>
                  <a:gd name="connsiteX267" fmla="*/ 184611 w 267495"/>
                  <a:gd name="connsiteY267" fmla="*/ 232281 h 267865"/>
                  <a:gd name="connsiteX268" fmla="*/ 180514 w 267495"/>
                  <a:gd name="connsiteY268" fmla="*/ 234300 h 267865"/>
                  <a:gd name="connsiteX269" fmla="*/ 154202 w 267495"/>
                  <a:gd name="connsiteY269" fmla="*/ 241974 h 267865"/>
                  <a:gd name="connsiteX270" fmla="*/ 144046 w 267495"/>
                  <a:gd name="connsiteY270" fmla="*/ 224376 h 267865"/>
                  <a:gd name="connsiteX271" fmla="*/ 146528 w 267495"/>
                  <a:gd name="connsiteY271" fmla="*/ 189351 h 267865"/>
                  <a:gd name="connsiteX272" fmla="*/ 150625 w 267495"/>
                  <a:gd name="connsiteY272" fmla="*/ 187850 h 267865"/>
                  <a:gd name="connsiteX273" fmla="*/ 156683 w 267495"/>
                  <a:gd name="connsiteY273" fmla="*/ 178907 h 267865"/>
                  <a:gd name="connsiteX274" fmla="*/ 156625 w 267495"/>
                  <a:gd name="connsiteY274" fmla="*/ 179657 h 267865"/>
                  <a:gd name="connsiteX275" fmla="*/ 163319 w 267495"/>
                  <a:gd name="connsiteY275" fmla="*/ 210643 h 267865"/>
                  <a:gd name="connsiteX276" fmla="*/ 161703 w 267495"/>
                  <a:gd name="connsiteY276" fmla="*/ 182080 h 267865"/>
                  <a:gd name="connsiteX277" fmla="*/ 177744 w 267495"/>
                  <a:gd name="connsiteY277" fmla="*/ 218375 h 267865"/>
                  <a:gd name="connsiteX278" fmla="*/ 164300 w 267495"/>
                  <a:gd name="connsiteY278" fmla="*/ 179195 h 267865"/>
                  <a:gd name="connsiteX279" fmla="*/ 177975 w 267495"/>
                  <a:gd name="connsiteY279" fmla="*/ 192467 h 267865"/>
                  <a:gd name="connsiteX280" fmla="*/ 166089 w 267495"/>
                  <a:gd name="connsiteY280" fmla="*/ 176656 h 267865"/>
                  <a:gd name="connsiteX281" fmla="*/ 163665 w 267495"/>
                  <a:gd name="connsiteY281" fmla="*/ 175445 h 267865"/>
                  <a:gd name="connsiteX282" fmla="*/ 166550 w 267495"/>
                  <a:gd name="connsiteY282" fmla="*/ 176772 h 267865"/>
                  <a:gd name="connsiteX283" fmla="*/ 177052 w 267495"/>
                  <a:gd name="connsiteY283" fmla="*/ 173714 h 267865"/>
                  <a:gd name="connsiteX284" fmla="*/ 201979 w 267495"/>
                  <a:gd name="connsiteY284" fmla="*/ 199852 h 267865"/>
                  <a:gd name="connsiteX285" fmla="*/ 203652 w 267495"/>
                  <a:gd name="connsiteY285" fmla="*/ 222183 h 267865"/>
                  <a:gd name="connsiteX286" fmla="*/ 239023 w 267495"/>
                  <a:gd name="connsiteY286" fmla="*/ 166039 h 267865"/>
                  <a:gd name="connsiteX287" fmla="*/ 238677 w 267495"/>
                  <a:gd name="connsiteY287" fmla="*/ 171579 h 267865"/>
                  <a:gd name="connsiteX288" fmla="*/ 235734 w 267495"/>
                  <a:gd name="connsiteY288" fmla="*/ 190389 h 267865"/>
                  <a:gd name="connsiteX289" fmla="*/ 209653 w 267495"/>
                  <a:gd name="connsiteY289" fmla="*/ 197891 h 267865"/>
                  <a:gd name="connsiteX290" fmla="*/ 204114 w 267495"/>
                  <a:gd name="connsiteY290" fmla="*/ 195467 h 267865"/>
                  <a:gd name="connsiteX291" fmla="*/ 180168 w 267495"/>
                  <a:gd name="connsiteY291" fmla="*/ 168982 h 267865"/>
                  <a:gd name="connsiteX292" fmla="*/ 175667 w 267495"/>
                  <a:gd name="connsiteY292" fmla="*/ 155941 h 267865"/>
                  <a:gd name="connsiteX293" fmla="*/ 209307 w 267495"/>
                  <a:gd name="connsiteY293" fmla="*/ 175675 h 267865"/>
                  <a:gd name="connsiteX294" fmla="*/ 180225 w 267495"/>
                  <a:gd name="connsiteY294" fmla="*/ 153691 h 267865"/>
                  <a:gd name="connsiteX295" fmla="*/ 232561 w 267495"/>
                  <a:gd name="connsiteY295" fmla="*/ 165058 h 267865"/>
                  <a:gd name="connsiteX296" fmla="*/ 192112 w 267495"/>
                  <a:gd name="connsiteY296" fmla="*/ 151441 h 267865"/>
                  <a:gd name="connsiteX297" fmla="*/ 213750 w 267495"/>
                  <a:gd name="connsiteY297" fmla="*/ 146190 h 267865"/>
                  <a:gd name="connsiteX298" fmla="*/ 188650 w 267495"/>
                  <a:gd name="connsiteY298" fmla="*/ 148383 h 267865"/>
                  <a:gd name="connsiteX299" fmla="*/ 186804 w 267495"/>
                  <a:gd name="connsiteY299" fmla="*/ 150056 h 267865"/>
                  <a:gd name="connsiteX300" fmla="*/ 171570 w 267495"/>
                  <a:gd name="connsiteY300" fmla="*/ 152364 h 267865"/>
                  <a:gd name="connsiteX301" fmla="*/ 186804 w 267495"/>
                  <a:gd name="connsiteY301" fmla="*/ 149998 h 267865"/>
                  <a:gd name="connsiteX302" fmla="*/ 191650 w 267495"/>
                  <a:gd name="connsiteY302" fmla="*/ 135457 h 267865"/>
                  <a:gd name="connsiteX303" fmla="*/ 186976 w 267495"/>
                  <a:gd name="connsiteY303" fmla="*/ 128418 h 267865"/>
                  <a:gd name="connsiteX304" fmla="*/ 228233 w 267495"/>
                  <a:gd name="connsiteY304" fmla="*/ 126687 h 267865"/>
                  <a:gd name="connsiteX305" fmla="*/ 248083 w 267495"/>
                  <a:gd name="connsiteY305" fmla="*/ 135861 h 267865"/>
                  <a:gd name="connsiteX306" fmla="*/ 239023 w 267495"/>
                  <a:gd name="connsiteY306" fmla="*/ 166039 h 26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267495" h="267865">
                    <a:moveTo>
                      <a:pt x="247332" y="123802"/>
                    </a:moveTo>
                    <a:cubicBezTo>
                      <a:pt x="253910" y="121898"/>
                      <a:pt x="259277" y="118782"/>
                      <a:pt x="262566" y="111107"/>
                    </a:cubicBezTo>
                    <a:cubicBezTo>
                      <a:pt x="264816" y="105857"/>
                      <a:pt x="264008" y="99509"/>
                      <a:pt x="262969" y="94143"/>
                    </a:cubicBezTo>
                    <a:cubicBezTo>
                      <a:pt x="260834" y="84161"/>
                      <a:pt x="250794" y="79198"/>
                      <a:pt x="248602" y="69101"/>
                    </a:cubicBezTo>
                    <a:cubicBezTo>
                      <a:pt x="245601" y="55829"/>
                      <a:pt x="246005" y="47347"/>
                      <a:pt x="231753" y="41808"/>
                    </a:cubicBezTo>
                    <a:cubicBezTo>
                      <a:pt x="223790" y="38750"/>
                      <a:pt x="213750" y="40942"/>
                      <a:pt x="205903" y="45328"/>
                    </a:cubicBezTo>
                    <a:cubicBezTo>
                      <a:pt x="210749" y="28652"/>
                      <a:pt x="201171" y="9899"/>
                      <a:pt x="181610" y="9380"/>
                    </a:cubicBezTo>
                    <a:cubicBezTo>
                      <a:pt x="172263" y="9091"/>
                      <a:pt x="169089" y="6437"/>
                      <a:pt x="161703" y="1878"/>
                    </a:cubicBezTo>
                    <a:cubicBezTo>
                      <a:pt x="157837" y="-488"/>
                      <a:pt x="153567" y="-141"/>
                      <a:pt x="149355" y="378"/>
                    </a:cubicBezTo>
                    <a:cubicBezTo>
                      <a:pt x="137699" y="1705"/>
                      <a:pt x="130891" y="9841"/>
                      <a:pt x="125582" y="18958"/>
                    </a:cubicBezTo>
                    <a:cubicBezTo>
                      <a:pt x="123216" y="13130"/>
                      <a:pt x="120158" y="8514"/>
                      <a:pt x="113522" y="5687"/>
                    </a:cubicBezTo>
                    <a:cubicBezTo>
                      <a:pt x="103713" y="1417"/>
                      <a:pt x="90961" y="5975"/>
                      <a:pt x="83748" y="12784"/>
                    </a:cubicBezTo>
                    <a:cubicBezTo>
                      <a:pt x="72266" y="23747"/>
                      <a:pt x="71804" y="18958"/>
                      <a:pt x="61995" y="24036"/>
                    </a:cubicBezTo>
                    <a:cubicBezTo>
                      <a:pt x="58244" y="25997"/>
                      <a:pt x="54436" y="28306"/>
                      <a:pt x="52705" y="32460"/>
                    </a:cubicBezTo>
                    <a:cubicBezTo>
                      <a:pt x="49127" y="41058"/>
                      <a:pt x="50743" y="47578"/>
                      <a:pt x="53744" y="54733"/>
                    </a:cubicBezTo>
                    <a:cubicBezTo>
                      <a:pt x="32740" y="46886"/>
                      <a:pt x="8044" y="64484"/>
                      <a:pt x="15718" y="87796"/>
                    </a:cubicBezTo>
                    <a:cubicBezTo>
                      <a:pt x="3024" y="92700"/>
                      <a:pt x="-2342" y="101529"/>
                      <a:pt x="947" y="116185"/>
                    </a:cubicBezTo>
                    <a:cubicBezTo>
                      <a:pt x="2735" y="123917"/>
                      <a:pt x="10064" y="132226"/>
                      <a:pt x="18257" y="135054"/>
                    </a:cubicBezTo>
                    <a:cubicBezTo>
                      <a:pt x="2735" y="143189"/>
                      <a:pt x="1004" y="167424"/>
                      <a:pt x="16872" y="177522"/>
                    </a:cubicBezTo>
                    <a:cubicBezTo>
                      <a:pt x="11506" y="188716"/>
                      <a:pt x="12083" y="198467"/>
                      <a:pt x="22123" y="207065"/>
                    </a:cubicBezTo>
                    <a:cubicBezTo>
                      <a:pt x="33144" y="216528"/>
                      <a:pt x="50224" y="214162"/>
                      <a:pt x="60149" y="210008"/>
                    </a:cubicBezTo>
                    <a:cubicBezTo>
                      <a:pt x="56860" y="219759"/>
                      <a:pt x="54609" y="231531"/>
                      <a:pt x="60725" y="240128"/>
                    </a:cubicBezTo>
                    <a:cubicBezTo>
                      <a:pt x="67361" y="249533"/>
                      <a:pt x="75959" y="255304"/>
                      <a:pt x="87268" y="255073"/>
                    </a:cubicBezTo>
                    <a:cubicBezTo>
                      <a:pt x="96616" y="280288"/>
                      <a:pt x="128352" y="263555"/>
                      <a:pt x="139604" y="244917"/>
                    </a:cubicBezTo>
                    <a:cubicBezTo>
                      <a:pt x="142316" y="256284"/>
                      <a:pt x="150740" y="264940"/>
                      <a:pt x="164127" y="263786"/>
                    </a:cubicBezTo>
                    <a:cubicBezTo>
                      <a:pt x="174167" y="262920"/>
                      <a:pt x="192343" y="259516"/>
                      <a:pt x="194420" y="247629"/>
                    </a:cubicBezTo>
                    <a:cubicBezTo>
                      <a:pt x="215308" y="249764"/>
                      <a:pt x="223155" y="226972"/>
                      <a:pt x="216635" y="209719"/>
                    </a:cubicBezTo>
                    <a:cubicBezTo>
                      <a:pt x="226964" y="213066"/>
                      <a:pt x="242543" y="209662"/>
                      <a:pt x="249410" y="204468"/>
                    </a:cubicBezTo>
                    <a:cubicBezTo>
                      <a:pt x="260373" y="196159"/>
                      <a:pt x="266028" y="184100"/>
                      <a:pt x="259277" y="172040"/>
                    </a:cubicBezTo>
                    <a:cubicBezTo>
                      <a:pt x="276125" y="158884"/>
                      <a:pt x="264527" y="133496"/>
                      <a:pt x="247332" y="123802"/>
                    </a:cubicBezTo>
                    <a:close/>
                    <a:moveTo>
                      <a:pt x="223098" y="57387"/>
                    </a:moveTo>
                    <a:cubicBezTo>
                      <a:pt x="231291" y="61715"/>
                      <a:pt x="236831" y="71870"/>
                      <a:pt x="231349" y="80064"/>
                    </a:cubicBezTo>
                    <a:cubicBezTo>
                      <a:pt x="228579" y="83064"/>
                      <a:pt x="229618" y="86988"/>
                      <a:pt x="234869" y="84276"/>
                    </a:cubicBezTo>
                    <a:cubicBezTo>
                      <a:pt x="238850" y="84276"/>
                      <a:pt x="246178" y="99452"/>
                      <a:pt x="246352" y="100029"/>
                    </a:cubicBezTo>
                    <a:cubicBezTo>
                      <a:pt x="249525" y="114396"/>
                      <a:pt x="233311" y="119012"/>
                      <a:pt x="223155" y="121494"/>
                    </a:cubicBezTo>
                    <a:cubicBezTo>
                      <a:pt x="208038" y="125129"/>
                      <a:pt x="193208" y="122590"/>
                      <a:pt x="178091" y="123282"/>
                    </a:cubicBezTo>
                    <a:cubicBezTo>
                      <a:pt x="181206" y="121436"/>
                      <a:pt x="184091" y="119128"/>
                      <a:pt x="185707" y="116300"/>
                    </a:cubicBezTo>
                    <a:cubicBezTo>
                      <a:pt x="186342" y="115204"/>
                      <a:pt x="186688" y="114050"/>
                      <a:pt x="186919" y="112838"/>
                    </a:cubicBezTo>
                    <a:lnTo>
                      <a:pt x="186919" y="112838"/>
                    </a:lnTo>
                    <a:cubicBezTo>
                      <a:pt x="195459" y="109607"/>
                      <a:pt x="204575" y="106780"/>
                      <a:pt x="213692" y="106780"/>
                    </a:cubicBezTo>
                    <a:cubicBezTo>
                      <a:pt x="204922" y="105106"/>
                      <a:pt x="195517" y="106203"/>
                      <a:pt x="186688" y="107761"/>
                    </a:cubicBezTo>
                    <a:cubicBezTo>
                      <a:pt x="186342" y="106491"/>
                      <a:pt x="185880" y="105279"/>
                      <a:pt x="185130" y="104125"/>
                    </a:cubicBezTo>
                    <a:cubicBezTo>
                      <a:pt x="185649" y="104933"/>
                      <a:pt x="186111" y="105799"/>
                      <a:pt x="186400" y="106722"/>
                    </a:cubicBezTo>
                    <a:cubicBezTo>
                      <a:pt x="199729" y="101933"/>
                      <a:pt x="218020" y="96163"/>
                      <a:pt x="226271" y="85776"/>
                    </a:cubicBezTo>
                    <a:cubicBezTo>
                      <a:pt x="216520" y="95586"/>
                      <a:pt x="196670" y="98759"/>
                      <a:pt x="183399" y="102164"/>
                    </a:cubicBezTo>
                    <a:cubicBezTo>
                      <a:pt x="182995" y="101760"/>
                      <a:pt x="182591" y="101413"/>
                      <a:pt x="182130" y="101125"/>
                    </a:cubicBezTo>
                    <a:cubicBezTo>
                      <a:pt x="189342" y="94720"/>
                      <a:pt x="196728" y="87911"/>
                      <a:pt x="201517" y="79775"/>
                    </a:cubicBezTo>
                    <a:cubicBezTo>
                      <a:pt x="194824" y="87680"/>
                      <a:pt x="185130" y="93624"/>
                      <a:pt x="176475" y="99048"/>
                    </a:cubicBezTo>
                    <a:cubicBezTo>
                      <a:pt x="176360" y="99105"/>
                      <a:pt x="176186" y="99221"/>
                      <a:pt x="176071" y="99336"/>
                    </a:cubicBezTo>
                    <a:cubicBezTo>
                      <a:pt x="171801" y="99452"/>
                      <a:pt x="167300" y="101817"/>
                      <a:pt x="163665" y="104645"/>
                    </a:cubicBezTo>
                    <a:cubicBezTo>
                      <a:pt x="166031" y="100606"/>
                      <a:pt x="167185" y="96047"/>
                      <a:pt x="166262" y="91431"/>
                    </a:cubicBezTo>
                    <a:cubicBezTo>
                      <a:pt x="178379" y="86238"/>
                      <a:pt x="190900" y="71928"/>
                      <a:pt x="197248" y="57906"/>
                    </a:cubicBezTo>
                    <a:cubicBezTo>
                      <a:pt x="205729" y="53521"/>
                      <a:pt x="214385" y="52771"/>
                      <a:pt x="223098" y="57387"/>
                    </a:cubicBezTo>
                    <a:close/>
                    <a:moveTo>
                      <a:pt x="156625" y="170309"/>
                    </a:moveTo>
                    <a:cubicBezTo>
                      <a:pt x="156625" y="170309"/>
                      <a:pt x="156625" y="170309"/>
                      <a:pt x="156625" y="170309"/>
                    </a:cubicBezTo>
                    <a:cubicBezTo>
                      <a:pt x="156914" y="171290"/>
                      <a:pt x="157145" y="172271"/>
                      <a:pt x="157203" y="173194"/>
                    </a:cubicBezTo>
                    <a:cubicBezTo>
                      <a:pt x="157203" y="173252"/>
                      <a:pt x="157203" y="173252"/>
                      <a:pt x="157203" y="173310"/>
                    </a:cubicBezTo>
                    <a:cubicBezTo>
                      <a:pt x="157203" y="173310"/>
                      <a:pt x="157203" y="173252"/>
                      <a:pt x="157203" y="173194"/>
                    </a:cubicBezTo>
                    <a:cubicBezTo>
                      <a:pt x="157145" y="172271"/>
                      <a:pt x="156914" y="171232"/>
                      <a:pt x="156625" y="170309"/>
                    </a:cubicBezTo>
                    <a:close/>
                    <a:moveTo>
                      <a:pt x="156510" y="162173"/>
                    </a:moveTo>
                    <a:cubicBezTo>
                      <a:pt x="159510" y="159404"/>
                      <a:pt x="162165" y="156288"/>
                      <a:pt x="164300" y="152941"/>
                    </a:cubicBezTo>
                    <a:cubicBezTo>
                      <a:pt x="164819" y="153864"/>
                      <a:pt x="165454" y="154730"/>
                      <a:pt x="166146" y="155134"/>
                    </a:cubicBezTo>
                    <a:cubicBezTo>
                      <a:pt x="170647" y="157846"/>
                      <a:pt x="176936" y="161827"/>
                      <a:pt x="174744" y="168116"/>
                    </a:cubicBezTo>
                    <a:cubicBezTo>
                      <a:pt x="173705" y="171117"/>
                      <a:pt x="170474" y="171982"/>
                      <a:pt x="167647" y="171579"/>
                    </a:cubicBezTo>
                    <a:cubicBezTo>
                      <a:pt x="164069" y="170944"/>
                      <a:pt x="158991" y="165174"/>
                      <a:pt x="156510" y="162173"/>
                    </a:cubicBezTo>
                    <a:close/>
                    <a:moveTo>
                      <a:pt x="105098" y="135573"/>
                    </a:moveTo>
                    <a:cubicBezTo>
                      <a:pt x="106598" y="140824"/>
                      <a:pt x="109887" y="145728"/>
                      <a:pt x="115023" y="149190"/>
                    </a:cubicBezTo>
                    <a:cubicBezTo>
                      <a:pt x="129910" y="159404"/>
                      <a:pt x="155702" y="154383"/>
                      <a:pt x="152933" y="131880"/>
                    </a:cubicBezTo>
                    <a:cubicBezTo>
                      <a:pt x="151375" y="118724"/>
                      <a:pt x="132333" y="104760"/>
                      <a:pt x="122408" y="118782"/>
                    </a:cubicBezTo>
                    <a:cubicBezTo>
                      <a:pt x="116812" y="126744"/>
                      <a:pt x="123159" y="142497"/>
                      <a:pt x="133949" y="139266"/>
                    </a:cubicBezTo>
                    <a:cubicBezTo>
                      <a:pt x="137180" y="138285"/>
                      <a:pt x="136257" y="133034"/>
                      <a:pt x="133026" y="134073"/>
                    </a:cubicBezTo>
                    <a:cubicBezTo>
                      <a:pt x="125525" y="136323"/>
                      <a:pt x="120389" y="114339"/>
                      <a:pt x="138738" y="119936"/>
                    </a:cubicBezTo>
                    <a:cubicBezTo>
                      <a:pt x="150163" y="123455"/>
                      <a:pt x="149586" y="138169"/>
                      <a:pt x="142892" y="145497"/>
                    </a:cubicBezTo>
                    <a:cubicBezTo>
                      <a:pt x="134180" y="155018"/>
                      <a:pt x="120389" y="148267"/>
                      <a:pt x="113753" y="140362"/>
                    </a:cubicBezTo>
                    <a:cubicBezTo>
                      <a:pt x="98693" y="122359"/>
                      <a:pt x="120331" y="101702"/>
                      <a:pt x="138623" y="101356"/>
                    </a:cubicBezTo>
                    <a:cubicBezTo>
                      <a:pt x="150971" y="101125"/>
                      <a:pt x="161415" y="111050"/>
                      <a:pt x="164762" y="122301"/>
                    </a:cubicBezTo>
                    <a:cubicBezTo>
                      <a:pt x="168858" y="135573"/>
                      <a:pt x="161876" y="149998"/>
                      <a:pt x="152587" y="159057"/>
                    </a:cubicBezTo>
                    <a:cubicBezTo>
                      <a:pt x="133199" y="177868"/>
                      <a:pt x="105848" y="157095"/>
                      <a:pt x="105098" y="135573"/>
                    </a:cubicBezTo>
                    <a:close/>
                    <a:moveTo>
                      <a:pt x="152009" y="176772"/>
                    </a:moveTo>
                    <a:cubicBezTo>
                      <a:pt x="151721" y="180118"/>
                      <a:pt x="149298" y="182830"/>
                      <a:pt x="146297" y="184100"/>
                    </a:cubicBezTo>
                    <a:cubicBezTo>
                      <a:pt x="138103" y="187562"/>
                      <a:pt x="134641" y="178560"/>
                      <a:pt x="134237" y="172040"/>
                    </a:cubicBezTo>
                    <a:cubicBezTo>
                      <a:pt x="139373" y="171867"/>
                      <a:pt x="144450" y="170194"/>
                      <a:pt x="149124" y="167597"/>
                    </a:cubicBezTo>
                    <a:cubicBezTo>
                      <a:pt x="149413" y="168059"/>
                      <a:pt x="149759" y="168578"/>
                      <a:pt x="150105" y="169040"/>
                    </a:cubicBezTo>
                    <a:cubicBezTo>
                      <a:pt x="151086" y="170655"/>
                      <a:pt x="152125" y="175733"/>
                      <a:pt x="152009" y="176772"/>
                    </a:cubicBezTo>
                    <a:close/>
                    <a:moveTo>
                      <a:pt x="128871" y="173136"/>
                    </a:moveTo>
                    <a:lnTo>
                      <a:pt x="128871" y="173136"/>
                    </a:lnTo>
                    <a:cubicBezTo>
                      <a:pt x="128871" y="173252"/>
                      <a:pt x="128813" y="173367"/>
                      <a:pt x="128756" y="173425"/>
                    </a:cubicBezTo>
                    <a:cubicBezTo>
                      <a:pt x="128756" y="173367"/>
                      <a:pt x="128813" y="173252"/>
                      <a:pt x="128871" y="173136"/>
                    </a:cubicBezTo>
                    <a:close/>
                    <a:moveTo>
                      <a:pt x="124313" y="170425"/>
                    </a:moveTo>
                    <a:cubicBezTo>
                      <a:pt x="123793" y="172213"/>
                      <a:pt x="123043" y="174002"/>
                      <a:pt x="122120" y="175675"/>
                    </a:cubicBezTo>
                    <a:cubicBezTo>
                      <a:pt x="120908" y="177060"/>
                      <a:pt x="119639" y="178387"/>
                      <a:pt x="118427" y="179772"/>
                    </a:cubicBezTo>
                    <a:cubicBezTo>
                      <a:pt x="117388" y="180349"/>
                      <a:pt x="116119" y="180580"/>
                      <a:pt x="114677" y="180522"/>
                    </a:cubicBezTo>
                    <a:cubicBezTo>
                      <a:pt x="111503" y="180407"/>
                      <a:pt x="109772" y="177522"/>
                      <a:pt x="109368" y="174637"/>
                    </a:cubicBezTo>
                    <a:cubicBezTo>
                      <a:pt x="108849" y="170828"/>
                      <a:pt x="111792" y="166905"/>
                      <a:pt x="113811" y="163904"/>
                    </a:cubicBezTo>
                    <a:cubicBezTo>
                      <a:pt x="113811" y="163847"/>
                      <a:pt x="113811" y="163731"/>
                      <a:pt x="113869" y="163731"/>
                    </a:cubicBezTo>
                    <a:cubicBezTo>
                      <a:pt x="114446" y="164250"/>
                      <a:pt x="114907" y="164770"/>
                      <a:pt x="115484" y="165231"/>
                    </a:cubicBezTo>
                    <a:cubicBezTo>
                      <a:pt x="118369" y="167655"/>
                      <a:pt x="121312" y="169270"/>
                      <a:pt x="124313" y="170425"/>
                    </a:cubicBezTo>
                    <a:close/>
                    <a:moveTo>
                      <a:pt x="116408" y="103029"/>
                    </a:moveTo>
                    <a:cubicBezTo>
                      <a:pt x="116465" y="103202"/>
                      <a:pt x="116696" y="103260"/>
                      <a:pt x="116812" y="103375"/>
                    </a:cubicBezTo>
                    <a:cubicBezTo>
                      <a:pt x="114446" y="105106"/>
                      <a:pt x="112311" y="107011"/>
                      <a:pt x="110580" y="109261"/>
                    </a:cubicBezTo>
                    <a:cubicBezTo>
                      <a:pt x="109310" y="110819"/>
                      <a:pt x="108329" y="112550"/>
                      <a:pt x="107406" y="114281"/>
                    </a:cubicBezTo>
                    <a:cubicBezTo>
                      <a:pt x="106656" y="113992"/>
                      <a:pt x="105617" y="113704"/>
                      <a:pt x="104348" y="113415"/>
                    </a:cubicBezTo>
                    <a:cubicBezTo>
                      <a:pt x="102444" y="113069"/>
                      <a:pt x="98693" y="109261"/>
                      <a:pt x="98174" y="108511"/>
                    </a:cubicBezTo>
                    <a:cubicBezTo>
                      <a:pt x="96385" y="105568"/>
                      <a:pt x="96674" y="101933"/>
                      <a:pt x="98289" y="99105"/>
                    </a:cubicBezTo>
                    <a:cubicBezTo>
                      <a:pt x="103251" y="90623"/>
                      <a:pt x="112830" y="97663"/>
                      <a:pt x="116408" y="103029"/>
                    </a:cubicBezTo>
                    <a:close/>
                    <a:moveTo>
                      <a:pt x="116234" y="94605"/>
                    </a:moveTo>
                    <a:cubicBezTo>
                      <a:pt x="117158" y="95412"/>
                      <a:pt x="118023" y="96393"/>
                      <a:pt x="118831" y="97374"/>
                    </a:cubicBezTo>
                    <a:cubicBezTo>
                      <a:pt x="118831" y="97374"/>
                      <a:pt x="118831" y="97374"/>
                      <a:pt x="118831" y="97374"/>
                    </a:cubicBezTo>
                    <a:cubicBezTo>
                      <a:pt x="118023" y="96393"/>
                      <a:pt x="117100" y="95470"/>
                      <a:pt x="116234" y="94605"/>
                    </a:cubicBezTo>
                    <a:close/>
                    <a:moveTo>
                      <a:pt x="104521" y="118724"/>
                    </a:moveTo>
                    <a:cubicBezTo>
                      <a:pt x="104463" y="118782"/>
                      <a:pt x="104348" y="118955"/>
                      <a:pt x="104290" y="119070"/>
                    </a:cubicBezTo>
                    <a:cubicBezTo>
                      <a:pt x="104233" y="118955"/>
                      <a:pt x="104233" y="118782"/>
                      <a:pt x="104175" y="118666"/>
                    </a:cubicBezTo>
                    <a:cubicBezTo>
                      <a:pt x="104290" y="118666"/>
                      <a:pt x="104406" y="118724"/>
                      <a:pt x="104521" y="118724"/>
                    </a:cubicBezTo>
                    <a:close/>
                    <a:moveTo>
                      <a:pt x="100655" y="122417"/>
                    </a:moveTo>
                    <a:cubicBezTo>
                      <a:pt x="101405" y="122648"/>
                      <a:pt x="102040" y="122475"/>
                      <a:pt x="102559" y="122244"/>
                    </a:cubicBezTo>
                    <a:cubicBezTo>
                      <a:pt x="100886" y="126110"/>
                      <a:pt x="100193" y="130264"/>
                      <a:pt x="100309" y="134419"/>
                    </a:cubicBezTo>
                    <a:cubicBezTo>
                      <a:pt x="100020" y="134361"/>
                      <a:pt x="99789" y="134303"/>
                      <a:pt x="99559" y="134303"/>
                    </a:cubicBezTo>
                    <a:cubicBezTo>
                      <a:pt x="94308" y="134650"/>
                      <a:pt x="86807" y="134765"/>
                      <a:pt x="85191" y="128360"/>
                    </a:cubicBezTo>
                    <a:cubicBezTo>
                      <a:pt x="84383" y="125302"/>
                      <a:pt x="86518" y="122763"/>
                      <a:pt x="89115" y="121551"/>
                    </a:cubicBezTo>
                    <a:cubicBezTo>
                      <a:pt x="92519" y="119878"/>
                      <a:pt x="97193" y="121378"/>
                      <a:pt x="100655" y="122417"/>
                    </a:cubicBezTo>
                    <a:close/>
                    <a:moveTo>
                      <a:pt x="101117" y="143651"/>
                    </a:moveTo>
                    <a:cubicBezTo>
                      <a:pt x="101348" y="143593"/>
                      <a:pt x="101463" y="143420"/>
                      <a:pt x="101694" y="143305"/>
                    </a:cubicBezTo>
                    <a:cubicBezTo>
                      <a:pt x="103079" y="148325"/>
                      <a:pt x="105502" y="153287"/>
                      <a:pt x="108560" y="157499"/>
                    </a:cubicBezTo>
                    <a:cubicBezTo>
                      <a:pt x="107060" y="159519"/>
                      <a:pt x="101174" y="162519"/>
                      <a:pt x="100366" y="162693"/>
                    </a:cubicBezTo>
                    <a:cubicBezTo>
                      <a:pt x="97077" y="163385"/>
                      <a:pt x="93731" y="162058"/>
                      <a:pt x="91596" y="159577"/>
                    </a:cubicBezTo>
                    <a:cubicBezTo>
                      <a:pt x="85191" y="152249"/>
                      <a:pt x="94885" y="145382"/>
                      <a:pt x="101117" y="143651"/>
                    </a:cubicBezTo>
                    <a:close/>
                    <a:moveTo>
                      <a:pt x="140757" y="87854"/>
                    </a:moveTo>
                    <a:cubicBezTo>
                      <a:pt x="141392" y="86873"/>
                      <a:pt x="142143" y="85949"/>
                      <a:pt x="142950" y="85084"/>
                    </a:cubicBezTo>
                    <a:cubicBezTo>
                      <a:pt x="142143" y="85949"/>
                      <a:pt x="141392" y="86873"/>
                      <a:pt x="140757" y="87854"/>
                    </a:cubicBezTo>
                    <a:lnTo>
                      <a:pt x="140757" y="87854"/>
                    </a:lnTo>
                    <a:close/>
                    <a:moveTo>
                      <a:pt x="146181" y="89238"/>
                    </a:moveTo>
                    <a:cubicBezTo>
                      <a:pt x="148259" y="86584"/>
                      <a:pt x="151663" y="85546"/>
                      <a:pt x="154952" y="86065"/>
                    </a:cubicBezTo>
                    <a:cubicBezTo>
                      <a:pt x="164127" y="87623"/>
                      <a:pt x="161588" y="98009"/>
                      <a:pt x="158183" y="103606"/>
                    </a:cubicBezTo>
                    <a:cubicBezTo>
                      <a:pt x="156164" y="101933"/>
                      <a:pt x="153971" y="100433"/>
                      <a:pt x="151548" y="99105"/>
                    </a:cubicBezTo>
                    <a:cubicBezTo>
                      <a:pt x="149009" y="97778"/>
                      <a:pt x="146297" y="97028"/>
                      <a:pt x="143527" y="96567"/>
                    </a:cubicBezTo>
                    <a:cubicBezTo>
                      <a:pt x="142431" y="95124"/>
                      <a:pt x="145605" y="89989"/>
                      <a:pt x="146181" y="89238"/>
                    </a:cubicBezTo>
                    <a:close/>
                    <a:moveTo>
                      <a:pt x="164704" y="110761"/>
                    </a:moveTo>
                    <a:cubicBezTo>
                      <a:pt x="164762" y="110703"/>
                      <a:pt x="164819" y="110703"/>
                      <a:pt x="164877" y="110646"/>
                    </a:cubicBezTo>
                    <a:cubicBezTo>
                      <a:pt x="168801" y="107011"/>
                      <a:pt x="174398" y="102164"/>
                      <a:pt x="179764" y="106030"/>
                    </a:cubicBezTo>
                    <a:cubicBezTo>
                      <a:pt x="182303" y="107876"/>
                      <a:pt x="182303" y="111223"/>
                      <a:pt x="181091" y="113819"/>
                    </a:cubicBezTo>
                    <a:cubicBezTo>
                      <a:pt x="179418" y="117339"/>
                      <a:pt x="174917" y="119128"/>
                      <a:pt x="171628" y="120513"/>
                    </a:cubicBezTo>
                    <a:cubicBezTo>
                      <a:pt x="170878" y="120801"/>
                      <a:pt x="170358" y="121436"/>
                      <a:pt x="169954" y="122071"/>
                    </a:cubicBezTo>
                    <a:cubicBezTo>
                      <a:pt x="168858" y="118089"/>
                      <a:pt x="167069" y="114223"/>
                      <a:pt x="164704" y="110761"/>
                    </a:cubicBezTo>
                    <a:close/>
                    <a:moveTo>
                      <a:pt x="167993" y="146017"/>
                    </a:moveTo>
                    <a:cubicBezTo>
                      <a:pt x="170070" y="141170"/>
                      <a:pt x="170993" y="136150"/>
                      <a:pt x="171051" y="131245"/>
                    </a:cubicBezTo>
                    <a:cubicBezTo>
                      <a:pt x="171801" y="131072"/>
                      <a:pt x="172609" y="130899"/>
                      <a:pt x="173474" y="130841"/>
                    </a:cubicBezTo>
                    <a:cubicBezTo>
                      <a:pt x="175436" y="130726"/>
                      <a:pt x="180514" y="130726"/>
                      <a:pt x="181437" y="131072"/>
                    </a:cubicBezTo>
                    <a:cubicBezTo>
                      <a:pt x="184611" y="132284"/>
                      <a:pt x="186515" y="135284"/>
                      <a:pt x="186919" y="138573"/>
                    </a:cubicBezTo>
                    <a:cubicBezTo>
                      <a:pt x="188131" y="148209"/>
                      <a:pt x="176302" y="148440"/>
                      <a:pt x="170128" y="146363"/>
                    </a:cubicBezTo>
                    <a:cubicBezTo>
                      <a:pt x="169493" y="146190"/>
                      <a:pt x="168743" y="146074"/>
                      <a:pt x="167993" y="146017"/>
                    </a:cubicBezTo>
                    <a:close/>
                    <a:moveTo>
                      <a:pt x="184438" y="103318"/>
                    </a:moveTo>
                    <a:cubicBezTo>
                      <a:pt x="184669" y="103606"/>
                      <a:pt x="184899" y="103779"/>
                      <a:pt x="185130" y="104068"/>
                    </a:cubicBezTo>
                    <a:cubicBezTo>
                      <a:pt x="185130" y="104068"/>
                      <a:pt x="185130" y="104068"/>
                      <a:pt x="185130" y="104125"/>
                    </a:cubicBezTo>
                    <a:cubicBezTo>
                      <a:pt x="184899" y="103779"/>
                      <a:pt x="184669" y="103548"/>
                      <a:pt x="184438" y="103318"/>
                    </a:cubicBezTo>
                    <a:close/>
                    <a:moveTo>
                      <a:pt x="165627" y="28017"/>
                    </a:moveTo>
                    <a:cubicBezTo>
                      <a:pt x="166204" y="29113"/>
                      <a:pt x="167993" y="31479"/>
                      <a:pt x="170301" y="29171"/>
                    </a:cubicBezTo>
                    <a:cubicBezTo>
                      <a:pt x="178783" y="20516"/>
                      <a:pt x="193208" y="30556"/>
                      <a:pt x="195632" y="40134"/>
                    </a:cubicBezTo>
                    <a:cubicBezTo>
                      <a:pt x="197248" y="46712"/>
                      <a:pt x="193324" y="54387"/>
                      <a:pt x="190093" y="59811"/>
                    </a:cubicBezTo>
                    <a:cubicBezTo>
                      <a:pt x="184438" y="69447"/>
                      <a:pt x="174744" y="81910"/>
                      <a:pt x="164358" y="86584"/>
                    </a:cubicBezTo>
                    <a:cubicBezTo>
                      <a:pt x="161876" y="82949"/>
                      <a:pt x="157722" y="80929"/>
                      <a:pt x="153279" y="80641"/>
                    </a:cubicBezTo>
                    <a:cubicBezTo>
                      <a:pt x="152298" y="80583"/>
                      <a:pt x="151375" y="80756"/>
                      <a:pt x="150451" y="80929"/>
                    </a:cubicBezTo>
                    <a:cubicBezTo>
                      <a:pt x="150798" y="80872"/>
                      <a:pt x="151086" y="80699"/>
                      <a:pt x="151432" y="80699"/>
                    </a:cubicBezTo>
                    <a:cubicBezTo>
                      <a:pt x="157895" y="73428"/>
                      <a:pt x="164300" y="65523"/>
                      <a:pt x="167589" y="57041"/>
                    </a:cubicBezTo>
                    <a:cubicBezTo>
                      <a:pt x="163088" y="65177"/>
                      <a:pt x="155356" y="72217"/>
                      <a:pt x="147855" y="78621"/>
                    </a:cubicBezTo>
                    <a:cubicBezTo>
                      <a:pt x="154548" y="64081"/>
                      <a:pt x="161242" y="49194"/>
                      <a:pt x="165108" y="33903"/>
                    </a:cubicBezTo>
                    <a:cubicBezTo>
                      <a:pt x="159280" y="50405"/>
                      <a:pt x="149990" y="66158"/>
                      <a:pt x="141335" y="81449"/>
                    </a:cubicBezTo>
                    <a:cubicBezTo>
                      <a:pt x="143700" y="70543"/>
                      <a:pt x="146124" y="59464"/>
                      <a:pt x="146759" y="48386"/>
                    </a:cubicBezTo>
                    <a:cubicBezTo>
                      <a:pt x="144508" y="59234"/>
                      <a:pt x="140411" y="69851"/>
                      <a:pt x="136545" y="80237"/>
                    </a:cubicBezTo>
                    <a:cubicBezTo>
                      <a:pt x="136834" y="80525"/>
                      <a:pt x="137238" y="80756"/>
                      <a:pt x="137468" y="81103"/>
                    </a:cubicBezTo>
                    <a:cubicBezTo>
                      <a:pt x="138046" y="81853"/>
                      <a:pt x="138450" y="82603"/>
                      <a:pt x="138911" y="83411"/>
                    </a:cubicBezTo>
                    <a:cubicBezTo>
                      <a:pt x="138507" y="82660"/>
                      <a:pt x="138046" y="81853"/>
                      <a:pt x="137468" y="81103"/>
                    </a:cubicBezTo>
                    <a:cubicBezTo>
                      <a:pt x="135853" y="79141"/>
                      <a:pt x="133545" y="77871"/>
                      <a:pt x="131006" y="77352"/>
                    </a:cubicBezTo>
                    <a:cubicBezTo>
                      <a:pt x="132391" y="68004"/>
                      <a:pt x="132679" y="58714"/>
                      <a:pt x="131525" y="49309"/>
                    </a:cubicBezTo>
                    <a:cubicBezTo>
                      <a:pt x="131064" y="45385"/>
                      <a:pt x="130487" y="40192"/>
                      <a:pt x="129102" y="35403"/>
                    </a:cubicBezTo>
                    <a:cubicBezTo>
                      <a:pt x="127775" y="16823"/>
                      <a:pt x="157953" y="13938"/>
                      <a:pt x="165627" y="28017"/>
                    </a:cubicBezTo>
                    <a:close/>
                    <a:moveTo>
                      <a:pt x="133545" y="84507"/>
                    </a:moveTo>
                    <a:cubicBezTo>
                      <a:pt x="136257" y="87277"/>
                      <a:pt x="136257" y="92181"/>
                      <a:pt x="136430" y="95759"/>
                    </a:cubicBezTo>
                    <a:cubicBezTo>
                      <a:pt x="136430" y="95874"/>
                      <a:pt x="136430" y="95990"/>
                      <a:pt x="136488" y="96105"/>
                    </a:cubicBezTo>
                    <a:cubicBezTo>
                      <a:pt x="132506" y="96336"/>
                      <a:pt x="128583" y="97201"/>
                      <a:pt x="124832" y="98702"/>
                    </a:cubicBezTo>
                    <a:cubicBezTo>
                      <a:pt x="124774" y="98644"/>
                      <a:pt x="124832" y="98528"/>
                      <a:pt x="124774" y="98471"/>
                    </a:cubicBezTo>
                    <a:cubicBezTo>
                      <a:pt x="122812" y="93624"/>
                      <a:pt x="120273" y="86642"/>
                      <a:pt x="125755" y="82949"/>
                    </a:cubicBezTo>
                    <a:cubicBezTo>
                      <a:pt x="128467" y="81276"/>
                      <a:pt x="131525" y="82487"/>
                      <a:pt x="133545" y="84507"/>
                    </a:cubicBezTo>
                    <a:close/>
                    <a:moveTo>
                      <a:pt x="64476" y="48213"/>
                    </a:moveTo>
                    <a:cubicBezTo>
                      <a:pt x="66900" y="38692"/>
                      <a:pt x="76420" y="36672"/>
                      <a:pt x="84960" y="35980"/>
                    </a:cubicBezTo>
                    <a:cubicBezTo>
                      <a:pt x="87095" y="37076"/>
                      <a:pt x="89172" y="35691"/>
                      <a:pt x="89230" y="34076"/>
                    </a:cubicBezTo>
                    <a:cubicBezTo>
                      <a:pt x="92577" y="26344"/>
                      <a:pt x="97424" y="19939"/>
                      <a:pt x="110522" y="22766"/>
                    </a:cubicBezTo>
                    <a:cubicBezTo>
                      <a:pt x="121543" y="25190"/>
                      <a:pt x="123620" y="36441"/>
                      <a:pt x="125697" y="45731"/>
                    </a:cubicBezTo>
                    <a:cubicBezTo>
                      <a:pt x="127948" y="56002"/>
                      <a:pt x="127371" y="66850"/>
                      <a:pt x="125755" y="77237"/>
                    </a:cubicBezTo>
                    <a:cubicBezTo>
                      <a:pt x="121139" y="78391"/>
                      <a:pt x="118889" y="81391"/>
                      <a:pt x="118023" y="85026"/>
                    </a:cubicBezTo>
                    <a:cubicBezTo>
                      <a:pt x="118023" y="85026"/>
                      <a:pt x="118023" y="85026"/>
                      <a:pt x="118023" y="85026"/>
                    </a:cubicBezTo>
                    <a:cubicBezTo>
                      <a:pt x="113984" y="74121"/>
                      <a:pt x="110003" y="62580"/>
                      <a:pt x="109772" y="51675"/>
                    </a:cubicBezTo>
                    <a:cubicBezTo>
                      <a:pt x="108791" y="62523"/>
                      <a:pt x="111503" y="74467"/>
                      <a:pt x="114157" y="85719"/>
                    </a:cubicBezTo>
                    <a:cubicBezTo>
                      <a:pt x="104694" y="71178"/>
                      <a:pt x="95058" y="56118"/>
                      <a:pt x="89115" y="40365"/>
                    </a:cubicBezTo>
                    <a:cubicBezTo>
                      <a:pt x="93962" y="57214"/>
                      <a:pt x="102963" y="73601"/>
                      <a:pt x="111503" y="89354"/>
                    </a:cubicBezTo>
                    <a:cubicBezTo>
                      <a:pt x="103136" y="83353"/>
                      <a:pt x="94192" y="76371"/>
                      <a:pt x="90096" y="67947"/>
                    </a:cubicBezTo>
                    <a:cubicBezTo>
                      <a:pt x="92692" y="76025"/>
                      <a:pt x="99616" y="83584"/>
                      <a:pt x="106310" y="90162"/>
                    </a:cubicBezTo>
                    <a:cubicBezTo>
                      <a:pt x="106021" y="90162"/>
                      <a:pt x="105733" y="90046"/>
                      <a:pt x="105444" y="90046"/>
                    </a:cubicBezTo>
                    <a:cubicBezTo>
                      <a:pt x="101520" y="89989"/>
                      <a:pt x="98174" y="91720"/>
                      <a:pt x="95750" y="94316"/>
                    </a:cubicBezTo>
                    <a:cubicBezTo>
                      <a:pt x="86922" y="88719"/>
                      <a:pt x="78036" y="80525"/>
                      <a:pt x="70823" y="73255"/>
                    </a:cubicBezTo>
                    <a:cubicBezTo>
                      <a:pt x="63380" y="65869"/>
                      <a:pt x="61995" y="57849"/>
                      <a:pt x="64476" y="48213"/>
                    </a:cubicBezTo>
                    <a:close/>
                    <a:moveTo>
                      <a:pt x="17219" y="118609"/>
                    </a:moveTo>
                    <a:cubicBezTo>
                      <a:pt x="10756" y="105741"/>
                      <a:pt x="24258" y="100375"/>
                      <a:pt x="34702" y="98932"/>
                    </a:cubicBezTo>
                    <a:cubicBezTo>
                      <a:pt x="38972" y="99452"/>
                      <a:pt x="38337" y="95528"/>
                      <a:pt x="36606" y="94028"/>
                    </a:cubicBezTo>
                    <a:cubicBezTo>
                      <a:pt x="18892" y="78333"/>
                      <a:pt x="47800" y="54387"/>
                      <a:pt x="60841" y="69331"/>
                    </a:cubicBezTo>
                    <a:cubicBezTo>
                      <a:pt x="61072" y="69562"/>
                      <a:pt x="61303" y="69678"/>
                      <a:pt x="61591" y="69851"/>
                    </a:cubicBezTo>
                    <a:cubicBezTo>
                      <a:pt x="68227" y="81968"/>
                      <a:pt x="82248" y="92181"/>
                      <a:pt x="92635" y="98702"/>
                    </a:cubicBezTo>
                    <a:cubicBezTo>
                      <a:pt x="90961" y="102394"/>
                      <a:pt x="91596" y="106491"/>
                      <a:pt x="93327" y="110011"/>
                    </a:cubicBezTo>
                    <a:cubicBezTo>
                      <a:pt x="93269" y="109896"/>
                      <a:pt x="93154" y="109780"/>
                      <a:pt x="93096" y="109665"/>
                    </a:cubicBezTo>
                    <a:cubicBezTo>
                      <a:pt x="83575" y="106376"/>
                      <a:pt x="74170" y="102510"/>
                      <a:pt x="65861" y="97086"/>
                    </a:cubicBezTo>
                    <a:cubicBezTo>
                      <a:pt x="72785" y="103029"/>
                      <a:pt x="80921" y="107761"/>
                      <a:pt x="89172" y="111973"/>
                    </a:cubicBezTo>
                    <a:cubicBezTo>
                      <a:pt x="72785" y="110588"/>
                      <a:pt x="54205" y="108568"/>
                      <a:pt x="41972" y="100259"/>
                    </a:cubicBezTo>
                    <a:cubicBezTo>
                      <a:pt x="53628" y="109780"/>
                      <a:pt x="72612" y="113358"/>
                      <a:pt x="88826" y="116185"/>
                    </a:cubicBezTo>
                    <a:cubicBezTo>
                      <a:pt x="89576" y="116012"/>
                      <a:pt x="90269" y="116070"/>
                      <a:pt x="91019" y="115954"/>
                    </a:cubicBezTo>
                    <a:cubicBezTo>
                      <a:pt x="89749" y="116070"/>
                      <a:pt x="88422" y="116127"/>
                      <a:pt x="87095" y="116647"/>
                    </a:cubicBezTo>
                    <a:cubicBezTo>
                      <a:pt x="87037" y="116647"/>
                      <a:pt x="87037" y="116647"/>
                      <a:pt x="87037" y="116704"/>
                    </a:cubicBezTo>
                    <a:cubicBezTo>
                      <a:pt x="78209" y="118205"/>
                      <a:pt x="69323" y="119359"/>
                      <a:pt x="60495" y="119301"/>
                    </a:cubicBezTo>
                    <a:cubicBezTo>
                      <a:pt x="67650" y="120282"/>
                      <a:pt x="74920" y="120513"/>
                      <a:pt x="82248" y="120340"/>
                    </a:cubicBezTo>
                    <a:lnTo>
                      <a:pt x="82248" y="120340"/>
                    </a:lnTo>
                    <a:cubicBezTo>
                      <a:pt x="80863" y="122128"/>
                      <a:pt x="79998" y="124263"/>
                      <a:pt x="79825" y="126514"/>
                    </a:cubicBezTo>
                    <a:cubicBezTo>
                      <a:pt x="79421" y="130726"/>
                      <a:pt x="81036" y="133669"/>
                      <a:pt x="83518" y="135688"/>
                    </a:cubicBezTo>
                    <a:cubicBezTo>
                      <a:pt x="68919" y="132457"/>
                      <a:pt x="53109" y="125706"/>
                      <a:pt x="39030" y="129918"/>
                    </a:cubicBezTo>
                    <a:cubicBezTo>
                      <a:pt x="38741" y="129918"/>
                      <a:pt x="38453" y="129918"/>
                      <a:pt x="38106" y="130033"/>
                    </a:cubicBezTo>
                    <a:cubicBezTo>
                      <a:pt x="29105" y="132457"/>
                      <a:pt x="21084" y="126283"/>
                      <a:pt x="17219" y="118609"/>
                    </a:cubicBezTo>
                    <a:close/>
                    <a:moveTo>
                      <a:pt x="68054" y="198929"/>
                    </a:moveTo>
                    <a:cubicBezTo>
                      <a:pt x="61591" y="199160"/>
                      <a:pt x="56052" y="201987"/>
                      <a:pt x="49301" y="201410"/>
                    </a:cubicBezTo>
                    <a:cubicBezTo>
                      <a:pt x="44857" y="201064"/>
                      <a:pt x="40530" y="199102"/>
                      <a:pt x="37299" y="196159"/>
                    </a:cubicBezTo>
                    <a:cubicBezTo>
                      <a:pt x="31990" y="191428"/>
                      <a:pt x="31009" y="181561"/>
                      <a:pt x="38510" y="178618"/>
                    </a:cubicBezTo>
                    <a:cubicBezTo>
                      <a:pt x="42954" y="176887"/>
                      <a:pt x="40876" y="174060"/>
                      <a:pt x="38395" y="173252"/>
                    </a:cubicBezTo>
                    <a:cubicBezTo>
                      <a:pt x="24085" y="168636"/>
                      <a:pt x="19873" y="151729"/>
                      <a:pt x="30201" y="140708"/>
                    </a:cubicBezTo>
                    <a:cubicBezTo>
                      <a:pt x="36376" y="134130"/>
                      <a:pt x="47858" y="134073"/>
                      <a:pt x="56052" y="134534"/>
                    </a:cubicBezTo>
                    <a:cubicBezTo>
                      <a:pt x="68342" y="135111"/>
                      <a:pt x="79363" y="141112"/>
                      <a:pt x="91365" y="142324"/>
                    </a:cubicBezTo>
                    <a:cubicBezTo>
                      <a:pt x="88595" y="144170"/>
                      <a:pt x="86403" y="146651"/>
                      <a:pt x="85191" y="150056"/>
                    </a:cubicBezTo>
                    <a:cubicBezTo>
                      <a:pt x="84902" y="150979"/>
                      <a:pt x="84845" y="151902"/>
                      <a:pt x="84729" y="152826"/>
                    </a:cubicBezTo>
                    <a:cubicBezTo>
                      <a:pt x="84787" y="152479"/>
                      <a:pt x="84672" y="152191"/>
                      <a:pt x="84729" y="151845"/>
                    </a:cubicBezTo>
                    <a:cubicBezTo>
                      <a:pt x="74285" y="151498"/>
                      <a:pt x="64188" y="151441"/>
                      <a:pt x="53744" y="150229"/>
                    </a:cubicBezTo>
                    <a:cubicBezTo>
                      <a:pt x="62860" y="152826"/>
                      <a:pt x="70765" y="152306"/>
                      <a:pt x="81556" y="157499"/>
                    </a:cubicBezTo>
                    <a:cubicBezTo>
                      <a:pt x="69900" y="164308"/>
                      <a:pt x="56686" y="171059"/>
                      <a:pt x="43588" y="172502"/>
                    </a:cubicBezTo>
                    <a:cubicBezTo>
                      <a:pt x="57840" y="172560"/>
                      <a:pt x="72843" y="165924"/>
                      <a:pt x="85884" y="160211"/>
                    </a:cubicBezTo>
                    <a:cubicBezTo>
                      <a:pt x="85710" y="159923"/>
                      <a:pt x="85710" y="159577"/>
                      <a:pt x="85595" y="159230"/>
                    </a:cubicBezTo>
                    <a:cubicBezTo>
                      <a:pt x="86460" y="161308"/>
                      <a:pt x="87672" y="163270"/>
                      <a:pt x="89346" y="164827"/>
                    </a:cubicBezTo>
                    <a:cubicBezTo>
                      <a:pt x="92635" y="167943"/>
                      <a:pt x="97308" y="168578"/>
                      <a:pt x="101578" y="167713"/>
                    </a:cubicBezTo>
                    <a:cubicBezTo>
                      <a:pt x="89922" y="176541"/>
                      <a:pt x="75439" y="186119"/>
                      <a:pt x="68227" y="199045"/>
                    </a:cubicBezTo>
                    <a:cubicBezTo>
                      <a:pt x="68227" y="198987"/>
                      <a:pt x="68169" y="198929"/>
                      <a:pt x="68054" y="198929"/>
                    </a:cubicBezTo>
                    <a:close/>
                    <a:moveTo>
                      <a:pt x="139258" y="229165"/>
                    </a:moveTo>
                    <a:cubicBezTo>
                      <a:pt x="134814" y="235800"/>
                      <a:pt x="130545" y="242263"/>
                      <a:pt x="122986" y="245840"/>
                    </a:cubicBezTo>
                    <a:cubicBezTo>
                      <a:pt x="114446" y="249937"/>
                      <a:pt x="99732" y="247745"/>
                      <a:pt x="100309" y="235570"/>
                    </a:cubicBezTo>
                    <a:cubicBezTo>
                      <a:pt x="100424" y="232915"/>
                      <a:pt x="98520" y="230665"/>
                      <a:pt x="95462" y="233262"/>
                    </a:cubicBezTo>
                    <a:cubicBezTo>
                      <a:pt x="87615" y="239897"/>
                      <a:pt x="76536" y="232338"/>
                      <a:pt x="71977" y="225356"/>
                    </a:cubicBezTo>
                    <a:cubicBezTo>
                      <a:pt x="66784" y="217278"/>
                      <a:pt x="68977" y="207354"/>
                      <a:pt x="73651" y="199737"/>
                    </a:cubicBezTo>
                    <a:cubicBezTo>
                      <a:pt x="80286" y="188947"/>
                      <a:pt x="93731" y="180176"/>
                      <a:pt x="104290" y="172329"/>
                    </a:cubicBezTo>
                    <a:cubicBezTo>
                      <a:pt x="104117" y="173252"/>
                      <a:pt x="104059" y="174060"/>
                      <a:pt x="104117" y="174983"/>
                    </a:cubicBezTo>
                    <a:cubicBezTo>
                      <a:pt x="104290" y="179368"/>
                      <a:pt x="107233" y="183350"/>
                      <a:pt x="111157" y="185023"/>
                    </a:cubicBezTo>
                    <a:cubicBezTo>
                      <a:pt x="111734" y="185254"/>
                      <a:pt x="112311" y="185369"/>
                      <a:pt x="112830" y="185542"/>
                    </a:cubicBezTo>
                    <a:cubicBezTo>
                      <a:pt x="106425" y="191889"/>
                      <a:pt x="99501" y="197717"/>
                      <a:pt x="92000" y="202737"/>
                    </a:cubicBezTo>
                    <a:cubicBezTo>
                      <a:pt x="101578" y="198006"/>
                      <a:pt x="110637" y="192063"/>
                      <a:pt x="119062" y="185369"/>
                    </a:cubicBezTo>
                    <a:cubicBezTo>
                      <a:pt x="119062" y="185369"/>
                      <a:pt x="119004" y="185369"/>
                      <a:pt x="119004" y="185369"/>
                    </a:cubicBezTo>
                    <a:cubicBezTo>
                      <a:pt x="119466" y="185196"/>
                      <a:pt x="119870" y="185081"/>
                      <a:pt x="120273" y="184850"/>
                    </a:cubicBezTo>
                    <a:cubicBezTo>
                      <a:pt x="120216" y="184850"/>
                      <a:pt x="120216" y="184908"/>
                      <a:pt x="120158" y="184908"/>
                    </a:cubicBezTo>
                    <a:cubicBezTo>
                      <a:pt x="114965" y="199968"/>
                      <a:pt x="109253" y="215201"/>
                      <a:pt x="100655" y="227953"/>
                    </a:cubicBezTo>
                    <a:cubicBezTo>
                      <a:pt x="111618" y="214278"/>
                      <a:pt x="119119" y="196967"/>
                      <a:pt x="126275" y="180638"/>
                    </a:cubicBezTo>
                    <a:cubicBezTo>
                      <a:pt x="124947" y="191313"/>
                      <a:pt x="123793" y="201987"/>
                      <a:pt x="123447" y="212720"/>
                    </a:cubicBezTo>
                    <a:cubicBezTo>
                      <a:pt x="125236" y="201987"/>
                      <a:pt x="127775" y="191486"/>
                      <a:pt x="130545" y="180984"/>
                    </a:cubicBezTo>
                    <a:cubicBezTo>
                      <a:pt x="130545" y="180926"/>
                      <a:pt x="130545" y="180926"/>
                      <a:pt x="130545" y="180926"/>
                    </a:cubicBezTo>
                    <a:cubicBezTo>
                      <a:pt x="131525" y="183292"/>
                      <a:pt x="133083" y="185369"/>
                      <a:pt x="135333" y="187100"/>
                    </a:cubicBezTo>
                    <a:cubicBezTo>
                      <a:pt x="137180" y="188543"/>
                      <a:pt x="139200" y="189178"/>
                      <a:pt x="141219" y="189524"/>
                    </a:cubicBezTo>
                    <a:cubicBezTo>
                      <a:pt x="140007" y="201237"/>
                      <a:pt x="136315" y="216528"/>
                      <a:pt x="139258" y="229165"/>
                    </a:cubicBezTo>
                    <a:close/>
                    <a:moveTo>
                      <a:pt x="203652" y="222183"/>
                    </a:moveTo>
                    <a:cubicBezTo>
                      <a:pt x="199151" y="229915"/>
                      <a:pt x="193093" y="233492"/>
                      <a:pt x="184611" y="232281"/>
                    </a:cubicBezTo>
                    <a:cubicBezTo>
                      <a:pt x="183168" y="231588"/>
                      <a:pt x="180860" y="232223"/>
                      <a:pt x="180514" y="234300"/>
                    </a:cubicBezTo>
                    <a:cubicBezTo>
                      <a:pt x="178552" y="245898"/>
                      <a:pt x="162280" y="246417"/>
                      <a:pt x="154202" y="241974"/>
                    </a:cubicBezTo>
                    <a:cubicBezTo>
                      <a:pt x="147970" y="238512"/>
                      <a:pt x="145431" y="230838"/>
                      <a:pt x="144046" y="224376"/>
                    </a:cubicBezTo>
                    <a:cubicBezTo>
                      <a:pt x="141565" y="213008"/>
                      <a:pt x="145374" y="200776"/>
                      <a:pt x="146528" y="189351"/>
                    </a:cubicBezTo>
                    <a:cubicBezTo>
                      <a:pt x="147913" y="189062"/>
                      <a:pt x="149298" y="188543"/>
                      <a:pt x="150625" y="187850"/>
                    </a:cubicBezTo>
                    <a:cubicBezTo>
                      <a:pt x="154029" y="186004"/>
                      <a:pt x="155875" y="182542"/>
                      <a:pt x="156683" y="178907"/>
                    </a:cubicBezTo>
                    <a:cubicBezTo>
                      <a:pt x="156625" y="179137"/>
                      <a:pt x="156683" y="179426"/>
                      <a:pt x="156625" y="179657"/>
                    </a:cubicBezTo>
                    <a:cubicBezTo>
                      <a:pt x="160953" y="189408"/>
                      <a:pt x="163838" y="200025"/>
                      <a:pt x="163319" y="210643"/>
                    </a:cubicBezTo>
                    <a:cubicBezTo>
                      <a:pt x="165050" y="201295"/>
                      <a:pt x="164069" y="191428"/>
                      <a:pt x="161703" y="182080"/>
                    </a:cubicBezTo>
                    <a:cubicBezTo>
                      <a:pt x="169031" y="193447"/>
                      <a:pt x="175725" y="205796"/>
                      <a:pt x="177744" y="218375"/>
                    </a:cubicBezTo>
                    <a:cubicBezTo>
                      <a:pt x="176879" y="205103"/>
                      <a:pt x="170878" y="191601"/>
                      <a:pt x="164300" y="179195"/>
                    </a:cubicBezTo>
                    <a:cubicBezTo>
                      <a:pt x="168858" y="183638"/>
                      <a:pt x="173359" y="188081"/>
                      <a:pt x="177975" y="192467"/>
                    </a:cubicBezTo>
                    <a:cubicBezTo>
                      <a:pt x="173994" y="187216"/>
                      <a:pt x="170012" y="181907"/>
                      <a:pt x="166089" y="176656"/>
                    </a:cubicBezTo>
                    <a:cubicBezTo>
                      <a:pt x="165281" y="176426"/>
                      <a:pt x="164473" y="175848"/>
                      <a:pt x="163665" y="175445"/>
                    </a:cubicBezTo>
                    <a:cubicBezTo>
                      <a:pt x="164646" y="175906"/>
                      <a:pt x="165569" y="176541"/>
                      <a:pt x="166550" y="176772"/>
                    </a:cubicBezTo>
                    <a:cubicBezTo>
                      <a:pt x="170416" y="177753"/>
                      <a:pt x="174340" y="176310"/>
                      <a:pt x="177052" y="173714"/>
                    </a:cubicBezTo>
                    <a:cubicBezTo>
                      <a:pt x="184611" y="183119"/>
                      <a:pt x="192343" y="193794"/>
                      <a:pt x="201979" y="199852"/>
                    </a:cubicBezTo>
                    <a:cubicBezTo>
                      <a:pt x="202268" y="199968"/>
                      <a:pt x="209653" y="211797"/>
                      <a:pt x="203652" y="222183"/>
                    </a:cubicBezTo>
                    <a:close/>
                    <a:moveTo>
                      <a:pt x="239023" y="166039"/>
                    </a:moveTo>
                    <a:cubicBezTo>
                      <a:pt x="236542" y="166847"/>
                      <a:pt x="234926" y="168578"/>
                      <a:pt x="238677" y="171579"/>
                    </a:cubicBezTo>
                    <a:cubicBezTo>
                      <a:pt x="242255" y="174406"/>
                      <a:pt x="236138" y="189639"/>
                      <a:pt x="235734" y="190389"/>
                    </a:cubicBezTo>
                    <a:cubicBezTo>
                      <a:pt x="230310" y="199564"/>
                      <a:pt x="218886" y="200660"/>
                      <a:pt x="209653" y="197891"/>
                    </a:cubicBezTo>
                    <a:cubicBezTo>
                      <a:pt x="208384" y="197487"/>
                      <a:pt x="204575" y="195467"/>
                      <a:pt x="204114" y="195467"/>
                    </a:cubicBezTo>
                    <a:cubicBezTo>
                      <a:pt x="193785" y="189639"/>
                      <a:pt x="187380" y="177868"/>
                      <a:pt x="180168" y="168982"/>
                    </a:cubicBezTo>
                    <a:cubicBezTo>
                      <a:pt x="181784" y="164193"/>
                      <a:pt x="179302" y="159634"/>
                      <a:pt x="175667" y="155941"/>
                    </a:cubicBezTo>
                    <a:cubicBezTo>
                      <a:pt x="187727" y="161077"/>
                      <a:pt x="200421" y="166962"/>
                      <a:pt x="209307" y="175675"/>
                    </a:cubicBezTo>
                    <a:cubicBezTo>
                      <a:pt x="201921" y="166674"/>
                      <a:pt x="190900" y="159807"/>
                      <a:pt x="180225" y="153691"/>
                    </a:cubicBezTo>
                    <a:cubicBezTo>
                      <a:pt x="197940" y="155364"/>
                      <a:pt x="218078" y="157095"/>
                      <a:pt x="232561" y="165058"/>
                    </a:cubicBezTo>
                    <a:cubicBezTo>
                      <a:pt x="221540" y="157788"/>
                      <a:pt x="206537" y="154210"/>
                      <a:pt x="192112" y="151441"/>
                    </a:cubicBezTo>
                    <a:cubicBezTo>
                      <a:pt x="199440" y="150114"/>
                      <a:pt x="206710" y="148498"/>
                      <a:pt x="213750" y="146190"/>
                    </a:cubicBezTo>
                    <a:cubicBezTo>
                      <a:pt x="205499" y="147632"/>
                      <a:pt x="197074" y="148152"/>
                      <a:pt x="188650" y="148383"/>
                    </a:cubicBezTo>
                    <a:cubicBezTo>
                      <a:pt x="188073" y="148960"/>
                      <a:pt x="187496" y="149537"/>
                      <a:pt x="186804" y="150056"/>
                    </a:cubicBezTo>
                    <a:cubicBezTo>
                      <a:pt x="182187" y="153460"/>
                      <a:pt x="176821" y="153691"/>
                      <a:pt x="171570" y="152364"/>
                    </a:cubicBezTo>
                    <a:cubicBezTo>
                      <a:pt x="176879" y="153633"/>
                      <a:pt x="182187" y="153460"/>
                      <a:pt x="186804" y="149998"/>
                    </a:cubicBezTo>
                    <a:cubicBezTo>
                      <a:pt x="191420" y="146536"/>
                      <a:pt x="192862" y="140881"/>
                      <a:pt x="191650" y="135457"/>
                    </a:cubicBezTo>
                    <a:cubicBezTo>
                      <a:pt x="191016" y="132515"/>
                      <a:pt x="189227" y="130207"/>
                      <a:pt x="186976" y="128418"/>
                    </a:cubicBezTo>
                    <a:cubicBezTo>
                      <a:pt x="199729" y="128649"/>
                      <a:pt x="215250" y="129745"/>
                      <a:pt x="228233" y="126687"/>
                    </a:cubicBezTo>
                    <a:cubicBezTo>
                      <a:pt x="235388" y="126225"/>
                      <a:pt x="243639" y="131303"/>
                      <a:pt x="248083" y="135861"/>
                    </a:cubicBezTo>
                    <a:cubicBezTo>
                      <a:pt x="255988" y="143940"/>
                      <a:pt x="249179" y="162635"/>
                      <a:pt x="239023" y="16603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4" name="任意多边形: 形状 303"/>
              <p:cNvSpPr/>
              <p:nvPr/>
            </p:nvSpPr>
            <p:spPr>
              <a:xfrm>
                <a:off x="8377326" y="4196478"/>
                <a:ext cx="28619" cy="20771"/>
              </a:xfrm>
              <a:custGeom>
                <a:avLst/>
                <a:gdLst>
                  <a:gd name="connsiteX0" fmla="*/ 26658 w 28619"/>
                  <a:gd name="connsiteY0" fmla="*/ 2135 h 20772"/>
                  <a:gd name="connsiteX1" fmla="*/ 24812 w 28619"/>
                  <a:gd name="connsiteY1" fmla="*/ 0 h 20772"/>
                  <a:gd name="connsiteX2" fmla="*/ 0 w 28619"/>
                  <a:gd name="connsiteY2" fmla="*/ 20773 h 20772"/>
                  <a:gd name="connsiteX3" fmla="*/ 28620 w 28619"/>
                  <a:gd name="connsiteY3" fmla="*/ 3577 h 20772"/>
                  <a:gd name="connsiteX4" fmla="*/ 26658 w 28619"/>
                  <a:gd name="connsiteY4" fmla="*/ 2135 h 20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 h="20772">
                    <a:moveTo>
                      <a:pt x="26658" y="2135"/>
                    </a:moveTo>
                    <a:cubicBezTo>
                      <a:pt x="25966" y="1500"/>
                      <a:pt x="25331" y="750"/>
                      <a:pt x="24812" y="0"/>
                    </a:cubicBezTo>
                    <a:cubicBezTo>
                      <a:pt x="17079" y="7444"/>
                      <a:pt x="9059" y="15118"/>
                      <a:pt x="0" y="20773"/>
                    </a:cubicBezTo>
                    <a:cubicBezTo>
                      <a:pt x="10156" y="16503"/>
                      <a:pt x="19561" y="9867"/>
                      <a:pt x="28620" y="3577"/>
                    </a:cubicBezTo>
                    <a:cubicBezTo>
                      <a:pt x="27927" y="3116"/>
                      <a:pt x="27235" y="2712"/>
                      <a:pt x="26658" y="2135"/>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5" name="任意多边形: 形状 304"/>
              <p:cNvSpPr/>
              <p:nvPr/>
            </p:nvSpPr>
            <p:spPr>
              <a:xfrm>
                <a:off x="8528988" y="3592769"/>
                <a:ext cx="68406" cy="68443"/>
              </a:xfrm>
              <a:custGeom>
                <a:avLst/>
                <a:gdLst>
                  <a:gd name="connsiteX0" fmla="*/ 51101 w 68406"/>
                  <a:gd name="connsiteY0" fmla="*/ 63968 h 68444"/>
                  <a:gd name="connsiteX1" fmla="*/ 63968 w 68406"/>
                  <a:gd name="connsiteY1" fmla="*/ 17288 h 68444"/>
                  <a:gd name="connsiteX2" fmla="*/ 17288 w 68406"/>
                  <a:gd name="connsiteY2" fmla="*/ 4478 h 68444"/>
                  <a:gd name="connsiteX3" fmla="*/ 4478 w 68406"/>
                  <a:gd name="connsiteY3" fmla="*/ 51101 h 68444"/>
                  <a:gd name="connsiteX4" fmla="*/ 51101 w 68406"/>
                  <a:gd name="connsiteY4" fmla="*/ 63968 h 6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6" h="68444">
                    <a:moveTo>
                      <a:pt x="51101" y="63968"/>
                    </a:moveTo>
                    <a:cubicBezTo>
                      <a:pt x="67488" y="54621"/>
                      <a:pt x="73258" y="33790"/>
                      <a:pt x="63968" y="17288"/>
                    </a:cubicBezTo>
                    <a:cubicBezTo>
                      <a:pt x="54621" y="901"/>
                      <a:pt x="33733" y="-4870"/>
                      <a:pt x="17288" y="4478"/>
                    </a:cubicBezTo>
                    <a:cubicBezTo>
                      <a:pt x="901" y="13768"/>
                      <a:pt x="-4870" y="34656"/>
                      <a:pt x="4478" y="51101"/>
                    </a:cubicBezTo>
                    <a:cubicBezTo>
                      <a:pt x="13768" y="67546"/>
                      <a:pt x="34656" y="73316"/>
                      <a:pt x="51101" y="63968"/>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6" name="任意多边形: 形状 305"/>
              <p:cNvSpPr/>
              <p:nvPr/>
            </p:nvSpPr>
            <p:spPr>
              <a:xfrm>
                <a:off x="8467023" y="3640596"/>
                <a:ext cx="52310" cy="52299"/>
              </a:xfrm>
              <a:custGeom>
                <a:avLst/>
                <a:gdLst>
                  <a:gd name="connsiteX0" fmla="*/ 39094 w 52311"/>
                  <a:gd name="connsiteY0" fmla="*/ 48915 h 52299"/>
                  <a:gd name="connsiteX1" fmla="*/ 48903 w 52311"/>
                  <a:gd name="connsiteY1" fmla="*/ 13256 h 52299"/>
                  <a:gd name="connsiteX2" fmla="*/ 13243 w 52311"/>
                  <a:gd name="connsiteY2" fmla="*/ 3447 h 52299"/>
                  <a:gd name="connsiteX3" fmla="*/ 3434 w 52311"/>
                  <a:gd name="connsiteY3" fmla="*/ 39106 h 52299"/>
                  <a:gd name="connsiteX4" fmla="*/ 39094 w 52311"/>
                  <a:gd name="connsiteY4" fmla="*/ 48915 h 5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11" h="52299">
                    <a:moveTo>
                      <a:pt x="39094" y="48915"/>
                    </a:moveTo>
                    <a:cubicBezTo>
                      <a:pt x="51673" y="41760"/>
                      <a:pt x="56000" y="25835"/>
                      <a:pt x="48903" y="13256"/>
                    </a:cubicBezTo>
                    <a:cubicBezTo>
                      <a:pt x="41748" y="619"/>
                      <a:pt x="25765" y="-3708"/>
                      <a:pt x="13243" y="3447"/>
                    </a:cubicBezTo>
                    <a:cubicBezTo>
                      <a:pt x="664" y="10602"/>
                      <a:pt x="-3721" y="26527"/>
                      <a:pt x="3434" y="39106"/>
                    </a:cubicBezTo>
                    <a:cubicBezTo>
                      <a:pt x="10589" y="51570"/>
                      <a:pt x="26572" y="56013"/>
                      <a:pt x="39094" y="48915"/>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7" name="任意多边形: 形状 306"/>
              <p:cNvSpPr/>
              <p:nvPr/>
            </p:nvSpPr>
            <p:spPr>
              <a:xfrm>
                <a:off x="8409171" y="3664445"/>
                <a:ext cx="40207" cy="40219"/>
              </a:xfrm>
              <a:custGeom>
                <a:avLst/>
                <a:gdLst>
                  <a:gd name="connsiteX0" fmla="*/ 30010 w 40207"/>
                  <a:gd name="connsiteY0" fmla="*/ 37587 h 40219"/>
                  <a:gd name="connsiteX1" fmla="*/ 37627 w 40207"/>
                  <a:gd name="connsiteY1" fmla="*/ 10179 h 40219"/>
                  <a:gd name="connsiteX2" fmla="*/ 10161 w 40207"/>
                  <a:gd name="connsiteY2" fmla="*/ 2620 h 40219"/>
                  <a:gd name="connsiteX3" fmla="*/ 2660 w 40207"/>
                  <a:gd name="connsiteY3" fmla="*/ 30028 h 40219"/>
                  <a:gd name="connsiteX4" fmla="*/ 30010 w 40207"/>
                  <a:gd name="connsiteY4" fmla="*/ 37587 h 4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7" h="40219">
                    <a:moveTo>
                      <a:pt x="30010" y="37587"/>
                    </a:moveTo>
                    <a:cubicBezTo>
                      <a:pt x="39647" y="32105"/>
                      <a:pt x="43051" y="19815"/>
                      <a:pt x="37627" y="10179"/>
                    </a:cubicBezTo>
                    <a:cubicBezTo>
                      <a:pt x="32088" y="543"/>
                      <a:pt x="19855" y="-2862"/>
                      <a:pt x="10161" y="2620"/>
                    </a:cubicBezTo>
                    <a:cubicBezTo>
                      <a:pt x="525" y="8102"/>
                      <a:pt x="-2879" y="20392"/>
                      <a:pt x="2660" y="30028"/>
                    </a:cubicBezTo>
                    <a:cubicBezTo>
                      <a:pt x="8084" y="39722"/>
                      <a:pt x="20316" y="43069"/>
                      <a:pt x="30010" y="3758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8" name="任意多边形: 形状 307"/>
              <p:cNvSpPr/>
              <p:nvPr/>
            </p:nvSpPr>
            <p:spPr>
              <a:xfrm>
                <a:off x="8357329" y="3666288"/>
                <a:ext cx="28115" cy="28197"/>
              </a:xfrm>
              <a:custGeom>
                <a:avLst/>
                <a:gdLst>
                  <a:gd name="connsiteX0" fmla="*/ 20977 w 28115"/>
                  <a:gd name="connsiteY0" fmla="*/ 26339 h 28197"/>
                  <a:gd name="connsiteX1" fmla="*/ 26285 w 28115"/>
                  <a:gd name="connsiteY1" fmla="*/ 7182 h 28197"/>
                  <a:gd name="connsiteX2" fmla="*/ 7071 w 28115"/>
                  <a:gd name="connsiteY2" fmla="*/ 1816 h 28197"/>
                  <a:gd name="connsiteX3" fmla="*/ 1820 w 28115"/>
                  <a:gd name="connsiteY3" fmla="*/ 21088 h 28197"/>
                  <a:gd name="connsiteX4" fmla="*/ 20977 w 28115"/>
                  <a:gd name="connsiteY4" fmla="*/ 26339 h 2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5" h="28197">
                    <a:moveTo>
                      <a:pt x="20977" y="26339"/>
                    </a:moveTo>
                    <a:cubicBezTo>
                      <a:pt x="27786" y="22531"/>
                      <a:pt x="30094" y="13933"/>
                      <a:pt x="26285" y="7182"/>
                    </a:cubicBezTo>
                    <a:cubicBezTo>
                      <a:pt x="22477" y="374"/>
                      <a:pt x="13880" y="-1992"/>
                      <a:pt x="7071" y="1816"/>
                    </a:cubicBezTo>
                    <a:cubicBezTo>
                      <a:pt x="377" y="5682"/>
                      <a:pt x="-1988" y="14280"/>
                      <a:pt x="1820" y="21088"/>
                    </a:cubicBezTo>
                    <a:cubicBezTo>
                      <a:pt x="5686" y="27840"/>
                      <a:pt x="14226" y="30205"/>
                      <a:pt x="20977" y="2633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09" name="任意多边形: 形状 308"/>
              <p:cNvSpPr/>
              <p:nvPr/>
            </p:nvSpPr>
            <p:spPr>
              <a:xfrm>
                <a:off x="8316917" y="3657723"/>
                <a:ext cx="21127" cy="21127"/>
              </a:xfrm>
              <a:custGeom>
                <a:avLst/>
                <a:gdLst>
                  <a:gd name="connsiteX0" fmla="*/ 15805 w 21127"/>
                  <a:gd name="connsiteY0" fmla="*/ 19786 h 21127"/>
                  <a:gd name="connsiteX1" fmla="*/ 19786 w 21127"/>
                  <a:gd name="connsiteY1" fmla="*/ 5361 h 21127"/>
                  <a:gd name="connsiteX2" fmla="*/ 5361 w 21127"/>
                  <a:gd name="connsiteY2" fmla="*/ 1379 h 21127"/>
                  <a:gd name="connsiteX3" fmla="*/ 1379 w 21127"/>
                  <a:gd name="connsiteY3" fmla="*/ 15805 h 21127"/>
                  <a:gd name="connsiteX4" fmla="*/ 15805 w 21127"/>
                  <a:gd name="connsiteY4" fmla="*/ 19786 h 2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7" h="21127">
                    <a:moveTo>
                      <a:pt x="15805" y="19786"/>
                    </a:moveTo>
                    <a:cubicBezTo>
                      <a:pt x="20825" y="16901"/>
                      <a:pt x="22614" y="10381"/>
                      <a:pt x="19786" y="5361"/>
                    </a:cubicBezTo>
                    <a:cubicBezTo>
                      <a:pt x="16843" y="283"/>
                      <a:pt x="10439" y="-1506"/>
                      <a:pt x="5361" y="1379"/>
                    </a:cubicBezTo>
                    <a:cubicBezTo>
                      <a:pt x="283" y="4207"/>
                      <a:pt x="-1506" y="10727"/>
                      <a:pt x="1379" y="15805"/>
                    </a:cubicBezTo>
                    <a:cubicBezTo>
                      <a:pt x="4322" y="20825"/>
                      <a:pt x="10727" y="22614"/>
                      <a:pt x="15805" y="19786"/>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0" name="任意多边形: 形状 309"/>
              <p:cNvSpPr/>
              <p:nvPr/>
            </p:nvSpPr>
            <p:spPr>
              <a:xfrm>
                <a:off x="8273062" y="3645593"/>
                <a:ext cx="21141" cy="21162"/>
              </a:xfrm>
              <a:custGeom>
                <a:avLst/>
                <a:gdLst>
                  <a:gd name="connsiteX0" fmla="*/ 1381 w 21142"/>
                  <a:gd name="connsiteY0" fmla="*/ 15819 h 21162"/>
                  <a:gd name="connsiteX1" fmla="*/ 15807 w 21142"/>
                  <a:gd name="connsiteY1" fmla="*/ 19743 h 21162"/>
                  <a:gd name="connsiteX2" fmla="*/ 19788 w 21142"/>
                  <a:gd name="connsiteY2" fmla="*/ 5318 h 21162"/>
                  <a:gd name="connsiteX3" fmla="*/ 5305 w 21142"/>
                  <a:gd name="connsiteY3" fmla="*/ 1394 h 21162"/>
                  <a:gd name="connsiteX4" fmla="*/ 1381 w 21142"/>
                  <a:gd name="connsiteY4" fmla="*/ 15819 h 21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2" h="21162">
                    <a:moveTo>
                      <a:pt x="1381" y="15819"/>
                    </a:moveTo>
                    <a:cubicBezTo>
                      <a:pt x="4267" y="20897"/>
                      <a:pt x="10672" y="22686"/>
                      <a:pt x="15807" y="19743"/>
                    </a:cubicBezTo>
                    <a:cubicBezTo>
                      <a:pt x="20885" y="16858"/>
                      <a:pt x="22616" y="10395"/>
                      <a:pt x="19788" y="5318"/>
                    </a:cubicBezTo>
                    <a:cubicBezTo>
                      <a:pt x="16903" y="240"/>
                      <a:pt x="10441" y="-1491"/>
                      <a:pt x="5305" y="1394"/>
                    </a:cubicBezTo>
                    <a:cubicBezTo>
                      <a:pt x="285" y="4279"/>
                      <a:pt x="-1504" y="10741"/>
                      <a:pt x="1381" y="1581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grpSp>
        <p:sp>
          <p:nvSpPr>
            <p:cNvPr id="311" name="任意多边形: 形状 310"/>
            <p:cNvSpPr/>
            <p:nvPr/>
          </p:nvSpPr>
          <p:spPr>
            <a:xfrm>
              <a:off x="7700539" y="4205389"/>
              <a:ext cx="145847" cy="145847"/>
            </a:xfrm>
            <a:custGeom>
              <a:avLst/>
              <a:gdLst>
                <a:gd name="connsiteX0" fmla="*/ 104734 w 145848"/>
                <a:gd name="connsiteY0" fmla="*/ 72908 h 145848"/>
                <a:gd name="connsiteX1" fmla="*/ 95444 w 145848"/>
                <a:gd name="connsiteY1" fmla="*/ 50405 h 145848"/>
                <a:gd name="connsiteX2" fmla="*/ 72940 w 145848"/>
                <a:gd name="connsiteY2" fmla="*/ 41115 h 145848"/>
                <a:gd name="connsiteX3" fmla="*/ 50437 w 145848"/>
                <a:gd name="connsiteY3" fmla="*/ 50405 h 145848"/>
                <a:gd name="connsiteX4" fmla="*/ 41089 w 145848"/>
                <a:gd name="connsiteY4" fmla="*/ 72908 h 145848"/>
                <a:gd name="connsiteX5" fmla="*/ 50437 w 145848"/>
                <a:gd name="connsiteY5" fmla="*/ 95412 h 145848"/>
                <a:gd name="connsiteX6" fmla="*/ 72940 w 145848"/>
                <a:gd name="connsiteY6" fmla="*/ 104759 h 145848"/>
                <a:gd name="connsiteX7" fmla="*/ 95444 w 145848"/>
                <a:gd name="connsiteY7" fmla="*/ 95412 h 145848"/>
                <a:gd name="connsiteX8" fmla="*/ 104734 w 145848"/>
                <a:gd name="connsiteY8" fmla="*/ 72908 h 145848"/>
                <a:gd name="connsiteX9" fmla="*/ 69017 w 145848"/>
                <a:gd name="connsiteY9" fmla="*/ 86526 h 145848"/>
                <a:gd name="connsiteX10" fmla="*/ 55342 w 145848"/>
                <a:gd name="connsiteY10" fmla="*/ 72908 h 145848"/>
                <a:gd name="connsiteX11" fmla="*/ 69017 w 145848"/>
                <a:gd name="connsiteY11" fmla="*/ 59233 h 145848"/>
                <a:gd name="connsiteX12" fmla="*/ 82692 w 145848"/>
                <a:gd name="connsiteY12" fmla="*/ 72908 h 145848"/>
                <a:gd name="connsiteX13" fmla="*/ 69017 w 145848"/>
                <a:gd name="connsiteY13" fmla="*/ 86526 h 14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848" h="145848">
                  <a:moveTo>
                    <a:pt x="104734" y="72908"/>
                  </a:moveTo>
                  <a:cubicBezTo>
                    <a:pt x="165898" y="47231"/>
                    <a:pt x="155512" y="23977"/>
                    <a:pt x="95444" y="50405"/>
                  </a:cubicBezTo>
                  <a:cubicBezTo>
                    <a:pt x="121871" y="-9663"/>
                    <a:pt x="98618" y="-20049"/>
                    <a:pt x="72940" y="41115"/>
                  </a:cubicBezTo>
                  <a:cubicBezTo>
                    <a:pt x="47263" y="-20049"/>
                    <a:pt x="24010" y="-9663"/>
                    <a:pt x="50437" y="50405"/>
                  </a:cubicBezTo>
                  <a:cubicBezTo>
                    <a:pt x="-9630" y="23977"/>
                    <a:pt x="-20017" y="47231"/>
                    <a:pt x="41089" y="72908"/>
                  </a:cubicBezTo>
                  <a:cubicBezTo>
                    <a:pt x="-20074" y="98585"/>
                    <a:pt x="-9630" y="121839"/>
                    <a:pt x="50437" y="95412"/>
                  </a:cubicBezTo>
                  <a:cubicBezTo>
                    <a:pt x="24010" y="155479"/>
                    <a:pt x="47263" y="165865"/>
                    <a:pt x="72940" y="104759"/>
                  </a:cubicBezTo>
                  <a:cubicBezTo>
                    <a:pt x="98618" y="165923"/>
                    <a:pt x="121871" y="155479"/>
                    <a:pt x="95444" y="95412"/>
                  </a:cubicBezTo>
                  <a:cubicBezTo>
                    <a:pt x="155512" y="121781"/>
                    <a:pt x="165898" y="98528"/>
                    <a:pt x="104734" y="72908"/>
                  </a:cubicBezTo>
                  <a:close/>
                  <a:moveTo>
                    <a:pt x="69017" y="86526"/>
                  </a:moveTo>
                  <a:cubicBezTo>
                    <a:pt x="61458" y="86526"/>
                    <a:pt x="55342" y="80409"/>
                    <a:pt x="55342" y="72908"/>
                  </a:cubicBezTo>
                  <a:cubicBezTo>
                    <a:pt x="55342" y="65349"/>
                    <a:pt x="61458" y="59233"/>
                    <a:pt x="69017" y="59233"/>
                  </a:cubicBezTo>
                  <a:cubicBezTo>
                    <a:pt x="76576" y="59233"/>
                    <a:pt x="82692" y="65349"/>
                    <a:pt x="82692" y="72908"/>
                  </a:cubicBezTo>
                  <a:cubicBezTo>
                    <a:pt x="82692" y="80409"/>
                    <a:pt x="76576" y="86526"/>
                    <a:pt x="69017" y="86526"/>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2" name="任意多边形: 形状 311"/>
            <p:cNvSpPr/>
            <p:nvPr/>
          </p:nvSpPr>
          <p:spPr>
            <a:xfrm>
              <a:off x="5392640" y="4465415"/>
              <a:ext cx="1873065" cy="1172325"/>
            </a:xfrm>
            <a:custGeom>
              <a:avLst/>
              <a:gdLst>
                <a:gd name="connsiteX0" fmla="*/ 5554 w 1873065"/>
                <a:gd name="connsiteY0" fmla="*/ 951855 h 1172324"/>
                <a:gd name="connsiteX1" fmla="*/ 1076668 w 1873065"/>
                <a:gd name="connsiteY1" fmla="*/ 725434 h 1172324"/>
                <a:gd name="connsiteX2" fmla="*/ 1639259 w 1873065"/>
                <a:gd name="connsiteY2" fmla="*/ 1092128 h 1172324"/>
                <a:gd name="connsiteX3" fmla="*/ 1739602 w 1873065"/>
                <a:gd name="connsiteY3" fmla="*/ 875862 h 1172324"/>
                <a:gd name="connsiteX4" fmla="*/ 1592982 w 1873065"/>
                <a:gd name="connsiteY4" fmla="*/ 669694 h 1172324"/>
                <a:gd name="connsiteX5" fmla="*/ 1548898 w 1873065"/>
                <a:gd name="connsiteY5" fmla="*/ 642748 h 1172324"/>
                <a:gd name="connsiteX6" fmla="*/ 1572094 w 1873065"/>
                <a:gd name="connsiteY6" fmla="*/ 688851 h 1172324"/>
                <a:gd name="connsiteX7" fmla="*/ 1522413 w 1873065"/>
                <a:gd name="connsiteY7" fmla="*/ 924101 h 1172324"/>
                <a:gd name="connsiteX8" fmla="*/ 1321034 w 1873065"/>
                <a:gd name="connsiteY8" fmla="*/ 884229 h 1172324"/>
                <a:gd name="connsiteX9" fmla="*/ 1309725 w 1873065"/>
                <a:gd name="connsiteY9" fmla="*/ 628207 h 1172324"/>
                <a:gd name="connsiteX10" fmla="*/ 1845599 w 1873065"/>
                <a:gd name="connsiteY10" fmla="*/ 215410 h 1172324"/>
                <a:gd name="connsiteX11" fmla="*/ 1873065 w 1873065"/>
                <a:gd name="connsiteY11" fmla="*/ 59904 h 1172324"/>
                <a:gd name="connsiteX12" fmla="*/ 565490 w 1873065"/>
                <a:gd name="connsiteY12" fmla="*/ 238952 h 1172324"/>
                <a:gd name="connsiteX13" fmla="*/ 367054 w 1873065"/>
                <a:gd name="connsiteY13" fmla="*/ 462892 h 1172324"/>
                <a:gd name="connsiteX14" fmla="*/ 436066 w 1873065"/>
                <a:gd name="connsiteY14" fmla="*/ 501956 h 1172324"/>
                <a:gd name="connsiteX15" fmla="*/ 399021 w 1873065"/>
                <a:gd name="connsiteY15" fmla="*/ 489204 h 1172324"/>
                <a:gd name="connsiteX16" fmla="*/ 409465 w 1873065"/>
                <a:gd name="connsiteY16" fmla="*/ 485165 h 1172324"/>
                <a:gd name="connsiteX17" fmla="*/ 405484 w 1873065"/>
                <a:gd name="connsiteY17" fmla="*/ 511996 h 1172324"/>
                <a:gd name="connsiteX18" fmla="*/ 378941 w 1873065"/>
                <a:gd name="connsiteY18" fmla="*/ 489262 h 1172324"/>
                <a:gd name="connsiteX19" fmla="*/ 381480 w 1873065"/>
                <a:gd name="connsiteY19" fmla="*/ 458680 h 1172324"/>
                <a:gd name="connsiteX20" fmla="*/ 419736 w 1873065"/>
                <a:gd name="connsiteY20" fmla="*/ 399766 h 1172324"/>
                <a:gd name="connsiteX21" fmla="*/ 546276 w 1873065"/>
                <a:gd name="connsiteY21" fmla="*/ 345412 h 1172324"/>
                <a:gd name="connsiteX22" fmla="*/ 576511 w 1873065"/>
                <a:gd name="connsiteY22" fmla="*/ 250493 h 1172324"/>
                <a:gd name="connsiteX23" fmla="*/ 1664186 w 1873065"/>
                <a:gd name="connsiteY23" fmla="*/ 35208 h 1172324"/>
                <a:gd name="connsiteX24" fmla="*/ 1030796 w 1873065"/>
                <a:gd name="connsiteY24" fmla="*/ 77965 h 1172324"/>
                <a:gd name="connsiteX25" fmla="*/ 536639 w 1873065"/>
                <a:gd name="connsiteY25" fmla="*/ 502706 h 1172324"/>
                <a:gd name="connsiteX26" fmla="*/ 533870 w 1873065"/>
                <a:gd name="connsiteY26" fmla="*/ 502245 h 1172324"/>
                <a:gd name="connsiteX27" fmla="*/ 475187 w 1873065"/>
                <a:gd name="connsiteY27" fmla="*/ 795657 h 1172324"/>
                <a:gd name="connsiteX28" fmla="*/ 554469 w 1873065"/>
                <a:gd name="connsiteY28" fmla="*/ 794618 h 1172324"/>
                <a:gd name="connsiteX29" fmla="*/ 516098 w 1873065"/>
                <a:gd name="connsiteY29" fmla="*/ 802177 h 1172324"/>
                <a:gd name="connsiteX30" fmla="*/ 523022 w 1873065"/>
                <a:gd name="connsiteY30" fmla="*/ 793464 h 1172324"/>
                <a:gd name="connsiteX31" fmla="*/ 533177 w 1873065"/>
                <a:gd name="connsiteY31" fmla="*/ 818680 h 1172324"/>
                <a:gd name="connsiteX32" fmla="*/ 498787 w 1873065"/>
                <a:gd name="connsiteY32" fmla="*/ 812448 h 1172324"/>
                <a:gd name="connsiteX33" fmla="*/ 485573 w 1873065"/>
                <a:gd name="connsiteY33" fmla="*/ 784694 h 1172324"/>
                <a:gd name="connsiteX34" fmla="*/ 488978 w 1873065"/>
                <a:gd name="connsiteY34" fmla="*/ 714586 h 1172324"/>
                <a:gd name="connsiteX35" fmla="*/ 570914 w 1873065"/>
                <a:gd name="connsiteY35" fmla="*/ 603915 h 1172324"/>
                <a:gd name="connsiteX36" fmla="*/ 547776 w 1873065"/>
                <a:gd name="connsiteY36" fmla="*/ 505822 h 1172324"/>
                <a:gd name="connsiteX37" fmla="*/ 1053299 w 1873065"/>
                <a:gd name="connsiteY37" fmla="*/ 92390 h 1172324"/>
                <a:gd name="connsiteX38" fmla="*/ 1617620 w 1873065"/>
                <a:gd name="connsiteY38" fmla="*/ 53903 h 1172324"/>
                <a:gd name="connsiteX39" fmla="*/ 476110 w 1873065"/>
                <a:gd name="connsiteY39" fmla="*/ 990630 h 1172324"/>
                <a:gd name="connsiteX40" fmla="*/ 106186 w 1873065"/>
                <a:gd name="connsiteY40" fmla="*/ 964434 h 1172324"/>
                <a:gd name="connsiteX41" fmla="*/ 39944 w 1873065"/>
                <a:gd name="connsiteY41" fmla="*/ 855032 h 1172324"/>
                <a:gd name="connsiteX42" fmla="*/ 192969 w 1873065"/>
                <a:gd name="connsiteY42" fmla="*/ 734551 h 1172324"/>
                <a:gd name="connsiteX43" fmla="*/ 292273 w 1873065"/>
                <a:gd name="connsiteY43" fmla="*/ 802639 h 1172324"/>
                <a:gd name="connsiteX44" fmla="*/ 229725 w 1873065"/>
                <a:gd name="connsiteY44" fmla="*/ 874189 h 1172324"/>
                <a:gd name="connsiteX45" fmla="*/ 201509 w 1873065"/>
                <a:gd name="connsiteY45" fmla="*/ 842453 h 1172324"/>
                <a:gd name="connsiteX46" fmla="*/ 170004 w 1873065"/>
                <a:gd name="connsiteY46" fmla="*/ 885498 h 1172324"/>
                <a:gd name="connsiteX47" fmla="*/ 320259 w 1873065"/>
                <a:gd name="connsiteY47" fmla="*/ 792714 h 1172324"/>
                <a:gd name="connsiteX48" fmla="*/ 156790 w 1873065"/>
                <a:gd name="connsiteY48" fmla="*/ 709335 h 1172324"/>
                <a:gd name="connsiteX49" fmla="*/ 26096 w 1873065"/>
                <a:gd name="connsiteY49" fmla="*/ 805005 h 1172324"/>
                <a:gd name="connsiteX50" fmla="*/ 5554 w 1873065"/>
                <a:gd name="connsiteY50" fmla="*/ 951855 h 1172324"/>
                <a:gd name="connsiteX51" fmla="*/ 666006 w 1873065"/>
                <a:gd name="connsiteY51" fmla="*/ 975051 h 1172324"/>
                <a:gd name="connsiteX52" fmla="*/ 1755296 w 1873065"/>
                <a:gd name="connsiteY52" fmla="*/ 124819 h 1172324"/>
                <a:gd name="connsiteX53" fmla="*/ 1476886 w 1873065"/>
                <a:gd name="connsiteY53" fmla="*/ 1040831 h 1172324"/>
                <a:gd name="connsiteX54" fmla="*/ 1256120 w 1873065"/>
                <a:gd name="connsiteY54" fmla="*/ 374378 h 1172324"/>
                <a:gd name="connsiteX55" fmla="*/ 666006 w 1873065"/>
                <a:gd name="connsiteY55" fmla="*/ 975051 h 117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73065" h="1172324">
                  <a:moveTo>
                    <a:pt x="5554" y="951855"/>
                  </a:moveTo>
                  <a:cubicBezTo>
                    <a:pt x="62679" y="1154388"/>
                    <a:pt x="733459" y="1388368"/>
                    <a:pt x="1076668" y="725434"/>
                  </a:cubicBezTo>
                  <a:cubicBezTo>
                    <a:pt x="1047241" y="894442"/>
                    <a:pt x="1201477" y="1357209"/>
                    <a:pt x="1639259" y="1092128"/>
                  </a:cubicBezTo>
                  <a:cubicBezTo>
                    <a:pt x="1715482" y="1045966"/>
                    <a:pt x="1742890" y="957856"/>
                    <a:pt x="1739602" y="875862"/>
                  </a:cubicBezTo>
                  <a:cubicBezTo>
                    <a:pt x="1735389" y="769172"/>
                    <a:pt x="1653973" y="706912"/>
                    <a:pt x="1592982" y="669694"/>
                  </a:cubicBezTo>
                  <a:lnTo>
                    <a:pt x="1548898" y="642748"/>
                  </a:lnTo>
                  <a:lnTo>
                    <a:pt x="1572094" y="688851"/>
                  </a:lnTo>
                  <a:cubicBezTo>
                    <a:pt x="1621429" y="787867"/>
                    <a:pt x="1584384" y="882036"/>
                    <a:pt x="1522413" y="924101"/>
                  </a:cubicBezTo>
                  <a:cubicBezTo>
                    <a:pt x="1472501" y="958144"/>
                    <a:pt x="1393450" y="965242"/>
                    <a:pt x="1321034" y="884229"/>
                  </a:cubicBezTo>
                  <a:cubicBezTo>
                    <a:pt x="1273777" y="831317"/>
                    <a:pt x="1269622" y="735647"/>
                    <a:pt x="1309725" y="628207"/>
                  </a:cubicBezTo>
                  <a:cubicBezTo>
                    <a:pt x="1373254" y="458507"/>
                    <a:pt x="1597425" y="144610"/>
                    <a:pt x="1845599" y="215410"/>
                  </a:cubicBezTo>
                  <a:cubicBezTo>
                    <a:pt x="1835386" y="168499"/>
                    <a:pt x="1847619" y="82870"/>
                    <a:pt x="1873065" y="59904"/>
                  </a:cubicBezTo>
                  <a:cubicBezTo>
                    <a:pt x="1592751" y="-17070"/>
                    <a:pt x="928029" y="-72117"/>
                    <a:pt x="565490" y="238952"/>
                  </a:cubicBezTo>
                  <a:cubicBezTo>
                    <a:pt x="505365" y="280209"/>
                    <a:pt x="428680" y="226777"/>
                    <a:pt x="367054" y="462892"/>
                  </a:cubicBezTo>
                  <a:cubicBezTo>
                    <a:pt x="353841" y="531326"/>
                    <a:pt x="424871" y="540558"/>
                    <a:pt x="436066" y="501956"/>
                  </a:cubicBezTo>
                  <a:cubicBezTo>
                    <a:pt x="445067" y="470913"/>
                    <a:pt x="396194" y="458853"/>
                    <a:pt x="399021" y="489204"/>
                  </a:cubicBezTo>
                  <a:cubicBezTo>
                    <a:pt x="399829" y="497628"/>
                    <a:pt x="411773" y="495666"/>
                    <a:pt x="409465" y="485165"/>
                  </a:cubicBezTo>
                  <a:cubicBezTo>
                    <a:pt x="423025" y="473971"/>
                    <a:pt x="443451" y="506687"/>
                    <a:pt x="405484" y="511996"/>
                  </a:cubicBezTo>
                  <a:cubicBezTo>
                    <a:pt x="386558" y="514650"/>
                    <a:pt x="380037" y="497686"/>
                    <a:pt x="378941" y="489262"/>
                  </a:cubicBezTo>
                  <a:cubicBezTo>
                    <a:pt x="377845" y="478875"/>
                    <a:pt x="378652" y="468604"/>
                    <a:pt x="381480" y="458680"/>
                  </a:cubicBezTo>
                  <a:cubicBezTo>
                    <a:pt x="387827" y="435599"/>
                    <a:pt x="399829" y="414019"/>
                    <a:pt x="419736" y="399766"/>
                  </a:cubicBezTo>
                  <a:cubicBezTo>
                    <a:pt x="458858" y="371954"/>
                    <a:pt x="506923" y="369646"/>
                    <a:pt x="546276" y="345412"/>
                  </a:cubicBezTo>
                  <a:cubicBezTo>
                    <a:pt x="571837" y="329659"/>
                    <a:pt x="594052" y="279055"/>
                    <a:pt x="576511" y="250493"/>
                  </a:cubicBezTo>
                  <a:cubicBezTo>
                    <a:pt x="905064" y="-8991"/>
                    <a:pt x="1305397" y="1453"/>
                    <a:pt x="1664186" y="35208"/>
                  </a:cubicBezTo>
                  <a:cubicBezTo>
                    <a:pt x="1525356" y="21648"/>
                    <a:pt x="1163971" y="40690"/>
                    <a:pt x="1030796" y="77965"/>
                  </a:cubicBezTo>
                  <a:cubicBezTo>
                    <a:pt x="806856" y="140629"/>
                    <a:pt x="640791" y="283613"/>
                    <a:pt x="536639" y="502706"/>
                  </a:cubicBezTo>
                  <a:cubicBezTo>
                    <a:pt x="535716" y="502591"/>
                    <a:pt x="534851" y="502302"/>
                    <a:pt x="533870" y="502245"/>
                  </a:cubicBezTo>
                  <a:cubicBezTo>
                    <a:pt x="502653" y="568197"/>
                    <a:pt x="409523" y="560638"/>
                    <a:pt x="475187" y="795657"/>
                  </a:cubicBezTo>
                  <a:cubicBezTo>
                    <a:pt x="498210" y="861494"/>
                    <a:pt x="564278" y="833682"/>
                    <a:pt x="554469" y="794618"/>
                  </a:cubicBezTo>
                  <a:cubicBezTo>
                    <a:pt x="546622" y="763229"/>
                    <a:pt x="498326" y="777423"/>
                    <a:pt x="516098" y="802177"/>
                  </a:cubicBezTo>
                  <a:cubicBezTo>
                    <a:pt x="521002" y="809101"/>
                    <a:pt x="530350" y="801369"/>
                    <a:pt x="523022" y="793464"/>
                  </a:cubicBezTo>
                  <a:cubicBezTo>
                    <a:pt x="529138" y="776962"/>
                    <a:pt x="563298" y="794964"/>
                    <a:pt x="533177" y="818680"/>
                  </a:cubicBezTo>
                  <a:cubicBezTo>
                    <a:pt x="518117" y="830566"/>
                    <a:pt x="503923" y="819084"/>
                    <a:pt x="498787" y="812448"/>
                  </a:cubicBezTo>
                  <a:cubicBezTo>
                    <a:pt x="492613" y="804024"/>
                    <a:pt x="488170" y="794734"/>
                    <a:pt x="485573" y="784694"/>
                  </a:cubicBezTo>
                  <a:cubicBezTo>
                    <a:pt x="479399" y="761613"/>
                    <a:pt x="478938" y="736974"/>
                    <a:pt x="488978" y="714586"/>
                  </a:cubicBezTo>
                  <a:cubicBezTo>
                    <a:pt x="508769" y="670791"/>
                    <a:pt x="549103" y="644594"/>
                    <a:pt x="570914" y="603915"/>
                  </a:cubicBezTo>
                  <a:cubicBezTo>
                    <a:pt x="585282" y="576910"/>
                    <a:pt x="578588" y="520651"/>
                    <a:pt x="547776" y="505822"/>
                  </a:cubicBezTo>
                  <a:cubicBezTo>
                    <a:pt x="650542" y="290768"/>
                    <a:pt x="829244" y="137109"/>
                    <a:pt x="1053299" y="92390"/>
                  </a:cubicBezTo>
                  <a:cubicBezTo>
                    <a:pt x="1344519" y="34227"/>
                    <a:pt x="1466385" y="42075"/>
                    <a:pt x="1617620" y="53903"/>
                  </a:cubicBezTo>
                  <a:cubicBezTo>
                    <a:pt x="911757" y="95045"/>
                    <a:pt x="743673" y="863860"/>
                    <a:pt x="476110" y="990630"/>
                  </a:cubicBezTo>
                  <a:cubicBezTo>
                    <a:pt x="369189" y="1041235"/>
                    <a:pt x="218704" y="1068643"/>
                    <a:pt x="106186" y="964434"/>
                  </a:cubicBezTo>
                  <a:cubicBezTo>
                    <a:pt x="63602" y="925024"/>
                    <a:pt x="44560" y="883479"/>
                    <a:pt x="39944" y="855032"/>
                  </a:cubicBezTo>
                  <a:cubicBezTo>
                    <a:pt x="55120" y="789137"/>
                    <a:pt x="121361" y="731435"/>
                    <a:pt x="192969" y="734551"/>
                  </a:cubicBezTo>
                  <a:cubicBezTo>
                    <a:pt x="237745" y="736513"/>
                    <a:pt x="281310" y="754285"/>
                    <a:pt x="292273" y="802639"/>
                  </a:cubicBezTo>
                  <a:cubicBezTo>
                    <a:pt x="303698" y="853012"/>
                    <a:pt x="260076" y="884056"/>
                    <a:pt x="229725" y="874189"/>
                  </a:cubicBezTo>
                  <a:cubicBezTo>
                    <a:pt x="236072" y="841241"/>
                    <a:pt x="207106" y="842395"/>
                    <a:pt x="201509" y="842453"/>
                  </a:cubicBezTo>
                  <a:cubicBezTo>
                    <a:pt x="179294" y="842799"/>
                    <a:pt x="167349" y="864553"/>
                    <a:pt x="170004" y="885498"/>
                  </a:cubicBezTo>
                  <a:cubicBezTo>
                    <a:pt x="178601" y="954105"/>
                    <a:pt x="353956" y="934198"/>
                    <a:pt x="320259" y="792714"/>
                  </a:cubicBezTo>
                  <a:cubicBezTo>
                    <a:pt x="303987" y="724396"/>
                    <a:pt x="225859" y="688505"/>
                    <a:pt x="156790" y="709335"/>
                  </a:cubicBezTo>
                  <a:cubicBezTo>
                    <a:pt x="98742" y="726877"/>
                    <a:pt x="51081" y="756997"/>
                    <a:pt x="26096" y="805005"/>
                  </a:cubicBezTo>
                  <a:cubicBezTo>
                    <a:pt x="1400" y="845626"/>
                    <a:pt x="-6505" y="909214"/>
                    <a:pt x="5554" y="951855"/>
                  </a:cubicBezTo>
                  <a:close/>
                  <a:moveTo>
                    <a:pt x="666006" y="975051"/>
                  </a:moveTo>
                  <a:cubicBezTo>
                    <a:pt x="818050" y="902116"/>
                    <a:pt x="1123522" y="31227"/>
                    <a:pt x="1755296" y="124819"/>
                  </a:cubicBezTo>
                  <a:cubicBezTo>
                    <a:pt x="1349712" y="124819"/>
                    <a:pt x="873963" y="920408"/>
                    <a:pt x="1476886" y="1040831"/>
                  </a:cubicBezTo>
                  <a:cubicBezTo>
                    <a:pt x="983134" y="1021732"/>
                    <a:pt x="1210074" y="470739"/>
                    <a:pt x="1256120" y="374378"/>
                  </a:cubicBezTo>
                  <a:cubicBezTo>
                    <a:pt x="1107885" y="413442"/>
                    <a:pt x="824339" y="939391"/>
                    <a:pt x="666006" y="975051"/>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grpSp>
          <p:nvGrpSpPr>
            <p:cNvPr id="313" name="图形 291"/>
            <p:cNvGrpSpPr/>
            <p:nvPr/>
          </p:nvGrpSpPr>
          <p:grpSpPr>
            <a:xfrm>
              <a:off x="5734332" y="2913082"/>
              <a:ext cx="1577292" cy="1603062"/>
              <a:chOff x="5734332" y="2913082"/>
              <a:chExt cx="1577292" cy="1603062"/>
            </a:xfrm>
            <a:grpFill/>
          </p:grpSpPr>
          <p:sp>
            <p:nvSpPr>
              <p:cNvPr id="314" name="任意多边形: 形状 313"/>
              <p:cNvSpPr/>
              <p:nvPr/>
            </p:nvSpPr>
            <p:spPr>
              <a:xfrm>
                <a:off x="5734332" y="2913082"/>
                <a:ext cx="1577292" cy="1603062"/>
              </a:xfrm>
              <a:custGeom>
                <a:avLst/>
                <a:gdLst>
                  <a:gd name="connsiteX0" fmla="*/ 789273 w 1577292"/>
                  <a:gd name="connsiteY0" fmla="*/ 1524934 h 1603061"/>
                  <a:gd name="connsiteX1" fmla="*/ 1076916 w 1577292"/>
                  <a:gd name="connsiteY1" fmla="*/ 1500584 h 1603061"/>
                  <a:gd name="connsiteX2" fmla="*/ 1530565 w 1577292"/>
                  <a:gd name="connsiteY2" fmla="*/ 1603062 h 1603061"/>
                  <a:gd name="connsiteX3" fmla="*/ 1574996 w 1577292"/>
                  <a:gd name="connsiteY3" fmla="*/ 1460308 h 1603061"/>
                  <a:gd name="connsiteX4" fmla="*/ 1574996 w 1577292"/>
                  <a:gd name="connsiteY4" fmla="*/ 1449403 h 1603061"/>
                  <a:gd name="connsiteX5" fmla="*/ 1484346 w 1577292"/>
                  <a:gd name="connsiteY5" fmla="*/ 1135391 h 1603061"/>
                  <a:gd name="connsiteX6" fmla="*/ 1366866 w 1577292"/>
                  <a:gd name="connsiteY6" fmla="*/ 812204 h 1603061"/>
                  <a:gd name="connsiteX7" fmla="*/ 1121346 w 1577292"/>
                  <a:gd name="connsiteY7" fmla="*/ 499000 h 1603061"/>
                  <a:gd name="connsiteX8" fmla="*/ 837627 w 1577292"/>
                  <a:gd name="connsiteY8" fmla="*/ 198202 h 1603061"/>
                  <a:gd name="connsiteX9" fmla="*/ 457316 w 1577292"/>
                  <a:gd name="connsiteY9" fmla="*/ 2132 h 1603061"/>
                  <a:gd name="connsiteX10" fmla="*/ 125821 w 1577292"/>
                  <a:gd name="connsiteY10" fmla="*/ 193528 h 1603061"/>
                  <a:gd name="connsiteX11" fmla="*/ 309600 w 1577292"/>
                  <a:gd name="connsiteY11" fmla="*/ 657449 h 1603061"/>
                  <a:gd name="connsiteX12" fmla="*/ 789273 w 1577292"/>
                  <a:gd name="connsiteY12" fmla="*/ 1524934 h 1603061"/>
                  <a:gd name="connsiteX13" fmla="*/ 628113 w 1577292"/>
                  <a:gd name="connsiteY13" fmla="*/ 508752 h 1603061"/>
                  <a:gd name="connsiteX14" fmla="*/ 631229 w 1577292"/>
                  <a:gd name="connsiteY14" fmla="*/ 510656 h 1603061"/>
                  <a:gd name="connsiteX15" fmla="*/ 742362 w 1577292"/>
                  <a:gd name="connsiteY15" fmla="*/ 654852 h 1603061"/>
                  <a:gd name="connsiteX16" fmla="*/ 741439 w 1577292"/>
                  <a:gd name="connsiteY16" fmla="*/ 655198 h 1603061"/>
                  <a:gd name="connsiteX17" fmla="*/ 651482 w 1577292"/>
                  <a:gd name="connsiteY17" fmla="*/ 601594 h 1603061"/>
                  <a:gd name="connsiteX18" fmla="*/ 641904 w 1577292"/>
                  <a:gd name="connsiteY18" fmla="*/ 592015 h 1603061"/>
                  <a:gd name="connsiteX19" fmla="*/ 580509 w 1577292"/>
                  <a:gd name="connsiteY19" fmla="*/ 533275 h 1603061"/>
                  <a:gd name="connsiteX20" fmla="*/ 569834 w 1577292"/>
                  <a:gd name="connsiteY20" fmla="*/ 522600 h 1603061"/>
                  <a:gd name="connsiteX21" fmla="*/ 498688 w 1577292"/>
                  <a:gd name="connsiteY21" fmla="*/ 459475 h 1603061"/>
                  <a:gd name="connsiteX22" fmla="*/ 495226 w 1577292"/>
                  <a:gd name="connsiteY22" fmla="*/ 446434 h 1603061"/>
                  <a:gd name="connsiteX23" fmla="*/ 456105 w 1577292"/>
                  <a:gd name="connsiteY23" fmla="*/ 370672 h 1603061"/>
                  <a:gd name="connsiteX24" fmla="*/ 513633 w 1577292"/>
                  <a:gd name="connsiteY24" fmla="*/ 397907 h 1603061"/>
                  <a:gd name="connsiteX25" fmla="*/ 628113 w 1577292"/>
                  <a:gd name="connsiteY25" fmla="*/ 508752 h 1603061"/>
                  <a:gd name="connsiteX26" fmla="*/ 1472979 w 1577292"/>
                  <a:gd name="connsiteY26" fmla="*/ 1257834 h 1603061"/>
                  <a:gd name="connsiteX27" fmla="*/ 1441474 w 1577292"/>
                  <a:gd name="connsiteY27" fmla="*/ 1128524 h 1603061"/>
                  <a:gd name="connsiteX28" fmla="*/ 1414816 w 1577292"/>
                  <a:gd name="connsiteY28" fmla="*/ 1014621 h 1603061"/>
                  <a:gd name="connsiteX29" fmla="*/ 1295605 w 1577292"/>
                  <a:gd name="connsiteY29" fmla="*/ 993907 h 1603061"/>
                  <a:gd name="connsiteX30" fmla="*/ 1352729 w 1577292"/>
                  <a:gd name="connsiteY30" fmla="*/ 1073939 h 1603061"/>
                  <a:gd name="connsiteX31" fmla="*/ 1353825 w 1577292"/>
                  <a:gd name="connsiteY31" fmla="*/ 1018083 h 1603061"/>
                  <a:gd name="connsiteX32" fmla="*/ 1353825 w 1577292"/>
                  <a:gd name="connsiteY32" fmla="*/ 1033721 h 1603061"/>
                  <a:gd name="connsiteX33" fmla="*/ 1325263 w 1577292"/>
                  <a:gd name="connsiteY33" fmla="*/ 1057090 h 1603061"/>
                  <a:gd name="connsiteX34" fmla="*/ 1313088 w 1577292"/>
                  <a:gd name="connsiteY34" fmla="*/ 993156 h 1603061"/>
                  <a:gd name="connsiteX35" fmla="*/ 1370617 w 1577292"/>
                  <a:gd name="connsiteY35" fmla="*/ 980635 h 1603061"/>
                  <a:gd name="connsiteX36" fmla="*/ 1417413 w 1577292"/>
                  <a:gd name="connsiteY36" fmla="*/ 1079709 h 1603061"/>
                  <a:gd name="connsiteX37" fmla="*/ 1423991 w 1577292"/>
                  <a:gd name="connsiteY37" fmla="*/ 1119350 h 1603061"/>
                  <a:gd name="connsiteX38" fmla="*/ 1422606 w 1577292"/>
                  <a:gd name="connsiteY38" fmla="*/ 1117792 h 1603061"/>
                  <a:gd name="connsiteX39" fmla="*/ 1385157 w 1577292"/>
                  <a:gd name="connsiteY39" fmla="*/ 1082363 h 1603061"/>
                  <a:gd name="connsiteX40" fmla="*/ 1370963 w 1577292"/>
                  <a:gd name="connsiteY40" fmla="*/ 1084209 h 1603061"/>
                  <a:gd name="connsiteX41" fmla="*/ 1433511 w 1577292"/>
                  <a:gd name="connsiteY41" fmla="*/ 1173128 h 1603061"/>
                  <a:gd name="connsiteX42" fmla="*/ 1455034 w 1577292"/>
                  <a:gd name="connsiteY42" fmla="*/ 1254083 h 1603061"/>
                  <a:gd name="connsiteX43" fmla="*/ 1380772 w 1577292"/>
                  <a:gd name="connsiteY43" fmla="*/ 1153798 h 1603061"/>
                  <a:gd name="connsiteX44" fmla="*/ 1268773 w 1577292"/>
                  <a:gd name="connsiteY44" fmla="*/ 1027893 h 1603061"/>
                  <a:gd name="connsiteX45" fmla="*/ 1273447 w 1577292"/>
                  <a:gd name="connsiteY45" fmla="*/ 954266 h 1603061"/>
                  <a:gd name="connsiteX46" fmla="*/ 1274717 w 1577292"/>
                  <a:gd name="connsiteY46" fmla="*/ 953342 h 1603061"/>
                  <a:gd name="connsiteX47" fmla="*/ 1273159 w 1577292"/>
                  <a:gd name="connsiteY47" fmla="*/ 838689 h 1603061"/>
                  <a:gd name="connsiteX48" fmla="*/ 1257868 w 1577292"/>
                  <a:gd name="connsiteY48" fmla="*/ 836670 h 1603061"/>
                  <a:gd name="connsiteX49" fmla="*/ 1252559 w 1577292"/>
                  <a:gd name="connsiteY49" fmla="*/ 916240 h 1603061"/>
                  <a:gd name="connsiteX50" fmla="*/ 1169584 w 1577292"/>
                  <a:gd name="connsiteY50" fmla="*/ 885947 h 1603061"/>
                  <a:gd name="connsiteX51" fmla="*/ 1130751 w 1577292"/>
                  <a:gd name="connsiteY51" fmla="*/ 731826 h 1603061"/>
                  <a:gd name="connsiteX52" fmla="*/ 1210495 w 1577292"/>
                  <a:gd name="connsiteY52" fmla="*/ 745847 h 1603061"/>
                  <a:gd name="connsiteX53" fmla="*/ 1227978 w 1577292"/>
                  <a:gd name="connsiteY53" fmla="*/ 779718 h 1603061"/>
                  <a:gd name="connsiteX54" fmla="*/ 1177028 w 1577292"/>
                  <a:gd name="connsiteY54" fmla="*/ 820513 h 1603061"/>
                  <a:gd name="connsiteX55" fmla="*/ 1178240 w 1577292"/>
                  <a:gd name="connsiteY55" fmla="*/ 796106 h 1603061"/>
                  <a:gd name="connsiteX56" fmla="*/ 1186202 w 1577292"/>
                  <a:gd name="connsiteY56" fmla="*/ 782546 h 1603061"/>
                  <a:gd name="connsiteX57" fmla="*/ 1211937 w 1577292"/>
                  <a:gd name="connsiteY57" fmla="*/ 842613 h 1603061"/>
                  <a:gd name="connsiteX58" fmla="*/ 1237672 w 1577292"/>
                  <a:gd name="connsiteY58" fmla="*/ 759003 h 1603061"/>
                  <a:gd name="connsiteX59" fmla="*/ 1173854 w 1577292"/>
                  <a:gd name="connsiteY59" fmla="*/ 709842 h 1603061"/>
                  <a:gd name="connsiteX60" fmla="*/ 1105709 w 1577292"/>
                  <a:gd name="connsiteY60" fmla="*/ 857385 h 1603061"/>
                  <a:gd name="connsiteX61" fmla="*/ 1199474 w 1577292"/>
                  <a:gd name="connsiteY61" fmla="*/ 909662 h 1603061"/>
                  <a:gd name="connsiteX62" fmla="*/ 1257810 w 1577292"/>
                  <a:gd name="connsiteY62" fmla="*/ 954612 h 1603061"/>
                  <a:gd name="connsiteX63" fmla="*/ 1253886 w 1577292"/>
                  <a:gd name="connsiteY63" fmla="*/ 1013121 h 1603061"/>
                  <a:gd name="connsiteX64" fmla="*/ 1164795 w 1577292"/>
                  <a:gd name="connsiteY64" fmla="*/ 937186 h 1603061"/>
                  <a:gd name="connsiteX65" fmla="*/ 1043276 w 1577292"/>
                  <a:gd name="connsiteY65" fmla="*/ 855423 h 1603061"/>
                  <a:gd name="connsiteX66" fmla="*/ 1009289 w 1577292"/>
                  <a:gd name="connsiteY66" fmla="*/ 704706 h 1603061"/>
                  <a:gd name="connsiteX67" fmla="*/ 1003808 w 1577292"/>
                  <a:gd name="connsiteY67" fmla="*/ 701129 h 1603061"/>
                  <a:gd name="connsiteX68" fmla="*/ 972591 w 1577292"/>
                  <a:gd name="connsiteY68" fmla="*/ 600670 h 1603061"/>
                  <a:gd name="connsiteX69" fmla="*/ 957300 w 1577292"/>
                  <a:gd name="connsiteY69" fmla="*/ 602863 h 1603061"/>
                  <a:gd name="connsiteX70" fmla="*/ 981766 w 1577292"/>
                  <a:gd name="connsiteY70" fmla="*/ 689935 h 1603061"/>
                  <a:gd name="connsiteX71" fmla="*/ 842936 w 1577292"/>
                  <a:gd name="connsiteY71" fmla="*/ 650005 h 1603061"/>
                  <a:gd name="connsiteX72" fmla="*/ 761346 w 1577292"/>
                  <a:gd name="connsiteY72" fmla="*/ 552663 h 1603061"/>
                  <a:gd name="connsiteX73" fmla="*/ 832665 w 1577292"/>
                  <a:gd name="connsiteY73" fmla="*/ 455320 h 1603061"/>
                  <a:gd name="connsiteX74" fmla="*/ 910677 w 1577292"/>
                  <a:gd name="connsiteY74" fmla="*/ 506963 h 1603061"/>
                  <a:gd name="connsiteX75" fmla="*/ 905369 w 1577292"/>
                  <a:gd name="connsiteY75" fmla="*/ 567146 h 1603061"/>
                  <a:gd name="connsiteX76" fmla="*/ 846744 w 1577292"/>
                  <a:gd name="connsiteY76" fmla="*/ 560568 h 1603061"/>
                  <a:gd name="connsiteX77" fmla="*/ 855169 w 1577292"/>
                  <a:gd name="connsiteY77" fmla="*/ 544642 h 1603061"/>
                  <a:gd name="connsiteX78" fmla="*/ 859381 w 1577292"/>
                  <a:gd name="connsiteY78" fmla="*/ 529640 h 1603061"/>
                  <a:gd name="connsiteX79" fmla="*/ 826029 w 1577292"/>
                  <a:gd name="connsiteY79" fmla="*/ 569569 h 1603061"/>
                  <a:gd name="connsiteX80" fmla="*/ 904619 w 1577292"/>
                  <a:gd name="connsiteY80" fmla="*/ 590630 h 1603061"/>
                  <a:gd name="connsiteX81" fmla="*/ 832723 w 1577292"/>
                  <a:gd name="connsiteY81" fmla="*/ 439625 h 1603061"/>
                  <a:gd name="connsiteX82" fmla="*/ 747209 w 1577292"/>
                  <a:gd name="connsiteY82" fmla="*/ 508694 h 1603061"/>
                  <a:gd name="connsiteX83" fmla="*/ 796832 w 1577292"/>
                  <a:gd name="connsiteY83" fmla="*/ 635695 h 1603061"/>
                  <a:gd name="connsiteX84" fmla="*/ 936874 w 1577292"/>
                  <a:gd name="connsiteY84" fmla="*/ 692474 h 1603061"/>
                  <a:gd name="connsiteX85" fmla="*/ 1028619 w 1577292"/>
                  <a:gd name="connsiteY85" fmla="*/ 753291 h 1603061"/>
                  <a:gd name="connsiteX86" fmla="*/ 958281 w 1577292"/>
                  <a:gd name="connsiteY86" fmla="*/ 725537 h 1603061"/>
                  <a:gd name="connsiteX87" fmla="*/ 943740 w 1577292"/>
                  <a:gd name="connsiteY87" fmla="*/ 729460 h 1603061"/>
                  <a:gd name="connsiteX88" fmla="*/ 1032947 w 1577292"/>
                  <a:gd name="connsiteY88" fmla="*/ 808684 h 1603061"/>
                  <a:gd name="connsiteX89" fmla="*/ 1029023 w 1577292"/>
                  <a:gd name="connsiteY89" fmla="*/ 846421 h 1603061"/>
                  <a:gd name="connsiteX90" fmla="*/ 902080 w 1577292"/>
                  <a:gd name="connsiteY90" fmla="*/ 763908 h 1603061"/>
                  <a:gd name="connsiteX91" fmla="*/ 662907 w 1577292"/>
                  <a:gd name="connsiteY91" fmla="*/ 535698 h 1603061"/>
                  <a:gd name="connsiteX92" fmla="*/ 707395 w 1577292"/>
                  <a:gd name="connsiteY92" fmla="*/ 360805 h 1603061"/>
                  <a:gd name="connsiteX93" fmla="*/ 1472056 w 1577292"/>
                  <a:gd name="connsiteY93" fmla="*/ 1117042 h 1603061"/>
                  <a:gd name="connsiteX94" fmla="*/ 1472979 w 1577292"/>
                  <a:gd name="connsiteY94" fmla="*/ 1257834 h 1603061"/>
                  <a:gd name="connsiteX95" fmla="*/ 795217 w 1577292"/>
                  <a:gd name="connsiteY95" fmla="*/ 701764 h 1603061"/>
                  <a:gd name="connsiteX96" fmla="*/ 796371 w 1577292"/>
                  <a:gd name="connsiteY96" fmla="*/ 702687 h 1603061"/>
                  <a:gd name="connsiteX97" fmla="*/ 866651 w 1577292"/>
                  <a:gd name="connsiteY97" fmla="*/ 756984 h 1603061"/>
                  <a:gd name="connsiteX98" fmla="*/ 548889 w 1577292"/>
                  <a:gd name="connsiteY98" fmla="*/ 839209 h 1603061"/>
                  <a:gd name="connsiteX99" fmla="*/ 442949 w 1577292"/>
                  <a:gd name="connsiteY99" fmla="*/ 749194 h 1603061"/>
                  <a:gd name="connsiteX100" fmla="*/ 510979 w 1577292"/>
                  <a:gd name="connsiteY100" fmla="*/ 613769 h 1603061"/>
                  <a:gd name="connsiteX101" fmla="*/ 793197 w 1577292"/>
                  <a:gd name="connsiteY101" fmla="*/ 701648 h 1603061"/>
                  <a:gd name="connsiteX102" fmla="*/ 795217 w 1577292"/>
                  <a:gd name="connsiteY102" fmla="*/ 701764 h 1603061"/>
                  <a:gd name="connsiteX103" fmla="*/ 1036813 w 1577292"/>
                  <a:gd name="connsiteY103" fmla="*/ 877234 h 1603061"/>
                  <a:gd name="connsiteX104" fmla="*/ 936470 w 1577292"/>
                  <a:gd name="connsiteY104" fmla="*/ 910816 h 1603061"/>
                  <a:gd name="connsiteX105" fmla="*/ 766193 w 1577292"/>
                  <a:gd name="connsiteY105" fmla="*/ 983693 h 1603061"/>
                  <a:gd name="connsiteX106" fmla="*/ 576932 w 1577292"/>
                  <a:gd name="connsiteY106" fmla="*/ 1000023 h 1603061"/>
                  <a:gd name="connsiteX107" fmla="*/ 481782 w 1577292"/>
                  <a:gd name="connsiteY107" fmla="*/ 892986 h 1603061"/>
                  <a:gd name="connsiteX108" fmla="*/ 685411 w 1577292"/>
                  <a:gd name="connsiteY108" fmla="*/ 950169 h 1603061"/>
                  <a:gd name="connsiteX109" fmla="*/ 853207 w 1577292"/>
                  <a:gd name="connsiteY109" fmla="*/ 880523 h 1603061"/>
                  <a:gd name="connsiteX110" fmla="*/ 1036813 w 1577292"/>
                  <a:gd name="connsiteY110" fmla="*/ 877234 h 1603061"/>
                  <a:gd name="connsiteX111" fmla="*/ 844205 w 1577292"/>
                  <a:gd name="connsiteY111" fmla="*/ 1033721 h 1603061"/>
                  <a:gd name="connsiteX112" fmla="*/ 843744 w 1577292"/>
                  <a:gd name="connsiteY112" fmla="*/ 1032336 h 1603061"/>
                  <a:gd name="connsiteX113" fmla="*/ 1093822 w 1577292"/>
                  <a:gd name="connsiteY113" fmla="*/ 915663 h 1603061"/>
                  <a:gd name="connsiteX114" fmla="*/ 1097746 w 1577292"/>
                  <a:gd name="connsiteY114" fmla="*/ 910816 h 1603061"/>
                  <a:gd name="connsiteX115" fmla="*/ 1287757 w 1577292"/>
                  <a:gd name="connsiteY115" fmla="*/ 1069265 h 1603061"/>
                  <a:gd name="connsiteX116" fmla="*/ 1330226 w 1577292"/>
                  <a:gd name="connsiteY116" fmla="*/ 1117273 h 1603061"/>
                  <a:gd name="connsiteX117" fmla="*/ 1240788 w 1577292"/>
                  <a:gd name="connsiteY117" fmla="*/ 1079593 h 1603061"/>
                  <a:gd name="connsiteX118" fmla="*/ 1189318 w 1577292"/>
                  <a:gd name="connsiteY118" fmla="*/ 1035913 h 1603061"/>
                  <a:gd name="connsiteX119" fmla="*/ 1133175 w 1577292"/>
                  <a:gd name="connsiteY119" fmla="*/ 1065860 h 1603061"/>
                  <a:gd name="connsiteX120" fmla="*/ 1072011 w 1577292"/>
                  <a:gd name="connsiteY120" fmla="*/ 1067245 h 1603061"/>
                  <a:gd name="connsiteX121" fmla="*/ 1068087 w 1577292"/>
                  <a:gd name="connsiteY121" fmla="*/ 1063783 h 1603061"/>
                  <a:gd name="connsiteX122" fmla="*/ 1064856 w 1577292"/>
                  <a:gd name="connsiteY122" fmla="*/ 1059109 h 1603061"/>
                  <a:gd name="connsiteX123" fmla="*/ 1064856 w 1577292"/>
                  <a:gd name="connsiteY123" fmla="*/ 1049935 h 1603061"/>
                  <a:gd name="connsiteX124" fmla="*/ 1076396 w 1577292"/>
                  <a:gd name="connsiteY124" fmla="*/ 1055993 h 1603061"/>
                  <a:gd name="connsiteX125" fmla="*/ 1047834 w 1577292"/>
                  <a:gd name="connsiteY125" fmla="*/ 1052531 h 1603061"/>
                  <a:gd name="connsiteX126" fmla="*/ 1055335 w 1577292"/>
                  <a:gd name="connsiteY126" fmla="*/ 1073939 h 1603061"/>
                  <a:gd name="connsiteX127" fmla="*/ 1112575 w 1577292"/>
                  <a:gd name="connsiteY127" fmla="*/ 1107752 h 1603061"/>
                  <a:gd name="connsiteX128" fmla="*/ 1102881 w 1577292"/>
                  <a:gd name="connsiteY128" fmla="*/ 1112426 h 1603061"/>
                  <a:gd name="connsiteX129" fmla="*/ 952338 w 1577292"/>
                  <a:gd name="connsiteY129" fmla="*/ 1147854 h 1603061"/>
                  <a:gd name="connsiteX130" fmla="*/ 898041 w 1577292"/>
                  <a:gd name="connsiteY130" fmla="*/ 1079074 h 1603061"/>
                  <a:gd name="connsiteX131" fmla="*/ 927988 w 1577292"/>
                  <a:gd name="connsiteY131" fmla="*/ 1037875 h 1603061"/>
                  <a:gd name="connsiteX132" fmla="*/ 983035 w 1577292"/>
                  <a:gd name="connsiteY132" fmla="*/ 1054897 h 1603061"/>
                  <a:gd name="connsiteX133" fmla="*/ 949164 w 1577292"/>
                  <a:gd name="connsiteY133" fmla="*/ 1079074 h 1603061"/>
                  <a:gd name="connsiteX134" fmla="*/ 953838 w 1577292"/>
                  <a:gd name="connsiteY134" fmla="*/ 1090614 h 1603061"/>
                  <a:gd name="connsiteX135" fmla="*/ 970687 w 1577292"/>
                  <a:gd name="connsiteY135" fmla="*/ 1018372 h 1603061"/>
                  <a:gd name="connsiteX136" fmla="*/ 885231 w 1577292"/>
                  <a:gd name="connsiteY136" fmla="*/ 1114157 h 1603061"/>
                  <a:gd name="connsiteX137" fmla="*/ 945414 w 1577292"/>
                  <a:gd name="connsiteY137" fmla="*/ 1162684 h 1603061"/>
                  <a:gd name="connsiteX138" fmla="*/ 860881 w 1577292"/>
                  <a:gd name="connsiteY138" fmla="*/ 1243523 h 1603061"/>
                  <a:gd name="connsiteX139" fmla="*/ 925449 w 1577292"/>
                  <a:gd name="connsiteY139" fmla="*/ 1309650 h 1603061"/>
                  <a:gd name="connsiteX140" fmla="*/ 977554 w 1577292"/>
                  <a:gd name="connsiteY140" fmla="*/ 1246466 h 1603061"/>
                  <a:gd name="connsiteX141" fmla="*/ 928276 w 1577292"/>
                  <a:gd name="connsiteY141" fmla="*/ 1236311 h 1603061"/>
                  <a:gd name="connsiteX142" fmla="*/ 943394 w 1577292"/>
                  <a:gd name="connsiteY142" fmla="*/ 1240523 h 1603061"/>
                  <a:gd name="connsiteX143" fmla="*/ 960762 w 1577292"/>
                  <a:gd name="connsiteY143" fmla="*/ 1249409 h 1603061"/>
                  <a:gd name="connsiteX144" fmla="*/ 948587 w 1577292"/>
                  <a:gd name="connsiteY144" fmla="*/ 1285761 h 1603061"/>
                  <a:gd name="connsiteX145" fmla="*/ 884481 w 1577292"/>
                  <a:gd name="connsiteY145" fmla="*/ 1281087 h 1603061"/>
                  <a:gd name="connsiteX146" fmla="*/ 908369 w 1577292"/>
                  <a:gd name="connsiteY146" fmla="*/ 1198747 h 1603061"/>
                  <a:gd name="connsiteX147" fmla="*/ 978881 w 1577292"/>
                  <a:gd name="connsiteY147" fmla="*/ 1168511 h 1603061"/>
                  <a:gd name="connsiteX148" fmla="*/ 1011828 w 1577292"/>
                  <a:gd name="connsiteY148" fmla="*/ 1234291 h 1603061"/>
                  <a:gd name="connsiteX149" fmla="*/ 1017887 w 1577292"/>
                  <a:gd name="connsiteY149" fmla="*/ 1219924 h 1603061"/>
                  <a:gd name="connsiteX150" fmla="*/ 1029600 w 1577292"/>
                  <a:gd name="connsiteY150" fmla="*/ 1199036 h 1603061"/>
                  <a:gd name="connsiteX151" fmla="*/ 1045353 w 1577292"/>
                  <a:gd name="connsiteY151" fmla="*/ 1206825 h 1603061"/>
                  <a:gd name="connsiteX152" fmla="*/ 1065952 w 1577292"/>
                  <a:gd name="connsiteY152" fmla="*/ 1215711 h 1603061"/>
                  <a:gd name="connsiteX153" fmla="*/ 1101670 w 1577292"/>
                  <a:gd name="connsiteY153" fmla="*/ 1192458 h 1603061"/>
                  <a:gd name="connsiteX154" fmla="*/ 1092322 w 1577292"/>
                  <a:gd name="connsiteY154" fmla="*/ 1133660 h 1603061"/>
                  <a:gd name="connsiteX155" fmla="*/ 1144888 w 1577292"/>
                  <a:gd name="connsiteY155" fmla="*/ 1108213 h 1603061"/>
                  <a:gd name="connsiteX156" fmla="*/ 1144888 w 1577292"/>
                  <a:gd name="connsiteY156" fmla="*/ 1182648 h 1603061"/>
                  <a:gd name="connsiteX157" fmla="*/ 1214649 w 1577292"/>
                  <a:gd name="connsiteY157" fmla="*/ 1173935 h 1603061"/>
                  <a:gd name="connsiteX158" fmla="*/ 1204956 w 1577292"/>
                  <a:gd name="connsiteY158" fmla="*/ 1125408 h 1603061"/>
                  <a:gd name="connsiteX159" fmla="*/ 1204956 w 1577292"/>
                  <a:gd name="connsiteY159" fmla="*/ 1140988 h 1603061"/>
                  <a:gd name="connsiteX160" fmla="*/ 1200916 w 1577292"/>
                  <a:gd name="connsiteY160" fmla="*/ 1166088 h 1603061"/>
                  <a:gd name="connsiteX161" fmla="*/ 1175643 w 1577292"/>
                  <a:gd name="connsiteY161" fmla="*/ 1178552 h 1603061"/>
                  <a:gd name="connsiteX162" fmla="*/ 1148177 w 1577292"/>
                  <a:gd name="connsiteY162" fmla="*/ 1151432 h 1603061"/>
                  <a:gd name="connsiteX163" fmla="*/ 1183433 w 1577292"/>
                  <a:gd name="connsiteY163" fmla="*/ 1095750 h 1603061"/>
                  <a:gd name="connsiteX164" fmla="*/ 1324340 w 1577292"/>
                  <a:gd name="connsiteY164" fmla="*/ 1132794 h 1603061"/>
                  <a:gd name="connsiteX165" fmla="*/ 1242058 w 1577292"/>
                  <a:gd name="connsiteY165" fmla="*/ 1206364 h 1603061"/>
                  <a:gd name="connsiteX166" fmla="*/ 1104439 w 1577292"/>
                  <a:gd name="connsiteY166" fmla="*/ 1288242 h 1603061"/>
                  <a:gd name="connsiteX167" fmla="*/ 778599 w 1577292"/>
                  <a:gd name="connsiteY167" fmla="*/ 1354830 h 1603061"/>
                  <a:gd name="connsiteX168" fmla="*/ 844205 w 1577292"/>
                  <a:gd name="connsiteY168" fmla="*/ 1033721 h 1603061"/>
                  <a:gd name="connsiteX169" fmla="*/ 876691 w 1577292"/>
                  <a:gd name="connsiteY169" fmla="*/ 1378199 h 1603061"/>
                  <a:gd name="connsiteX170" fmla="*/ 875364 w 1577292"/>
                  <a:gd name="connsiteY170" fmla="*/ 1371621 h 1603061"/>
                  <a:gd name="connsiteX171" fmla="*/ 908427 w 1577292"/>
                  <a:gd name="connsiteY171" fmla="*/ 1368101 h 1603061"/>
                  <a:gd name="connsiteX172" fmla="*/ 799717 w 1577292"/>
                  <a:gd name="connsiteY172" fmla="*/ 1372198 h 1603061"/>
                  <a:gd name="connsiteX173" fmla="*/ 838666 w 1577292"/>
                  <a:gd name="connsiteY173" fmla="*/ 1373179 h 1603061"/>
                  <a:gd name="connsiteX174" fmla="*/ 837685 w 1577292"/>
                  <a:gd name="connsiteY174" fmla="*/ 1378199 h 1603061"/>
                  <a:gd name="connsiteX175" fmla="*/ 857188 w 1577292"/>
                  <a:gd name="connsiteY175" fmla="*/ 1397702 h 1603061"/>
                  <a:gd name="connsiteX176" fmla="*/ 876691 w 1577292"/>
                  <a:gd name="connsiteY176" fmla="*/ 1378199 h 1603061"/>
                  <a:gd name="connsiteX177" fmla="*/ 991056 w 1577292"/>
                  <a:gd name="connsiteY177" fmla="*/ 1363889 h 1603061"/>
                  <a:gd name="connsiteX178" fmla="*/ 986382 w 1577292"/>
                  <a:gd name="connsiteY178" fmla="*/ 1351599 h 1603061"/>
                  <a:gd name="connsiteX179" fmla="*/ 1021118 w 1577292"/>
                  <a:gd name="connsiteY179" fmla="*/ 1340693 h 1603061"/>
                  <a:gd name="connsiteX180" fmla="*/ 927815 w 1577292"/>
                  <a:gd name="connsiteY180" fmla="*/ 1365274 h 1603061"/>
                  <a:gd name="connsiteX181" fmla="*/ 952800 w 1577292"/>
                  <a:gd name="connsiteY181" fmla="*/ 1360254 h 1603061"/>
                  <a:gd name="connsiteX182" fmla="*/ 952050 w 1577292"/>
                  <a:gd name="connsiteY182" fmla="*/ 1363889 h 1603061"/>
                  <a:gd name="connsiteX183" fmla="*/ 971553 w 1577292"/>
                  <a:gd name="connsiteY183" fmla="*/ 1383392 h 1603061"/>
                  <a:gd name="connsiteX184" fmla="*/ 991056 w 1577292"/>
                  <a:gd name="connsiteY184" fmla="*/ 1363889 h 1603061"/>
                  <a:gd name="connsiteX185" fmla="*/ 1109344 w 1577292"/>
                  <a:gd name="connsiteY185" fmla="*/ 1320959 h 1603061"/>
                  <a:gd name="connsiteX186" fmla="*/ 1102362 w 1577292"/>
                  <a:gd name="connsiteY186" fmla="*/ 1306303 h 1603061"/>
                  <a:gd name="connsiteX187" fmla="*/ 1135252 w 1577292"/>
                  <a:gd name="connsiteY187" fmla="*/ 1289223 h 1603061"/>
                  <a:gd name="connsiteX188" fmla="*/ 1138541 w 1577292"/>
                  <a:gd name="connsiteY188" fmla="*/ 1293839 h 1603061"/>
                  <a:gd name="connsiteX189" fmla="*/ 1112575 w 1577292"/>
                  <a:gd name="connsiteY189" fmla="*/ 1340808 h 1603061"/>
                  <a:gd name="connsiteX190" fmla="*/ 1043853 w 1577292"/>
                  <a:gd name="connsiteY190" fmla="*/ 1332442 h 1603061"/>
                  <a:gd name="connsiteX191" fmla="*/ 1070338 w 1577292"/>
                  <a:gd name="connsiteY191" fmla="*/ 1321305 h 1603061"/>
                  <a:gd name="connsiteX192" fmla="*/ 1089783 w 1577292"/>
                  <a:gd name="connsiteY192" fmla="*/ 1340404 h 1603061"/>
                  <a:gd name="connsiteX193" fmla="*/ 1109344 w 1577292"/>
                  <a:gd name="connsiteY193" fmla="*/ 1320959 h 1603061"/>
                  <a:gd name="connsiteX194" fmla="*/ 1215977 w 1577292"/>
                  <a:gd name="connsiteY194" fmla="*/ 1262507 h 1603061"/>
                  <a:gd name="connsiteX195" fmla="*/ 1207725 w 1577292"/>
                  <a:gd name="connsiteY195" fmla="*/ 1246986 h 1603061"/>
                  <a:gd name="connsiteX196" fmla="*/ 1228729 w 1577292"/>
                  <a:gd name="connsiteY196" fmla="*/ 1233657 h 1603061"/>
                  <a:gd name="connsiteX197" fmla="*/ 1213034 w 1577292"/>
                  <a:gd name="connsiteY197" fmla="*/ 1291820 h 1603061"/>
                  <a:gd name="connsiteX198" fmla="*/ 1155101 w 1577292"/>
                  <a:gd name="connsiteY198" fmla="*/ 1281260 h 1603061"/>
                  <a:gd name="connsiteX199" fmla="*/ 1153313 w 1577292"/>
                  <a:gd name="connsiteY199" fmla="*/ 1279645 h 1603061"/>
                  <a:gd name="connsiteX200" fmla="*/ 1177547 w 1577292"/>
                  <a:gd name="connsiteY200" fmla="*/ 1265450 h 1603061"/>
                  <a:gd name="connsiteX201" fmla="*/ 1196473 w 1577292"/>
                  <a:gd name="connsiteY201" fmla="*/ 1281953 h 1603061"/>
                  <a:gd name="connsiteX202" fmla="*/ 1215977 w 1577292"/>
                  <a:gd name="connsiteY202" fmla="*/ 1262507 h 1603061"/>
                  <a:gd name="connsiteX203" fmla="*/ 1334092 w 1577292"/>
                  <a:gd name="connsiteY203" fmla="*/ 1206364 h 1603061"/>
                  <a:gd name="connsiteX204" fmla="*/ 1247539 w 1577292"/>
                  <a:gd name="connsiteY204" fmla="*/ 1226617 h 1603061"/>
                  <a:gd name="connsiteX205" fmla="*/ 1244654 w 1577292"/>
                  <a:gd name="connsiteY205" fmla="*/ 1222982 h 1603061"/>
                  <a:gd name="connsiteX206" fmla="*/ 1272697 w 1577292"/>
                  <a:gd name="connsiteY206" fmla="*/ 1200247 h 1603061"/>
                  <a:gd name="connsiteX207" fmla="*/ 1291335 w 1577292"/>
                  <a:gd name="connsiteY207" fmla="*/ 1215654 h 1603061"/>
                  <a:gd name="connsiteX208" fmla="*/ 1310838 w 1577292"/>
                  <a:gd name="connsiteY208" fmla="*/ 1196151 h 1603061"/>
                  <a:gd name="connsiteX209" fmla="*/ 1297047 w 1577292"/>
                  <a:gd name="connsiteY209" fmla="*/ 1177801 h 1603061"/>
                  <a:gd name="connsiteX210" fmla="*/ 1345574 w 1577292"/>
                  <a:gd name="connsiteY210" fmla="*/ 1135333 h 1603061"/>
                  <a:gd name="connsiteX211" fmla="*/ 1350767 w 1577292"/>
                  <a:gd name="connsiteY211" fmla="*/ 1141853 h 1603061"/>
                  <a:gd name="connsiteX212" fmla="*/ 1334092 w 1577292"/>
                  <a:gd name="connsiteY212" fmla="*/ 1206364 h 1603061"/>
                  <a:gd name="connsiteX213" fmla="*/ 1415682 w 1577292"/>
                  <a:gd name="connsiteY213" fmla="*/ 1225925 h 1603061"/>
                  <a:gd name="connsiteX214" fmla="*/ 1413893 w 1577292"/>
                  <a:gd name="connsiteY214" fmla="*/ 1227079 h 1603061"/>
                  <a:gd name="connsiteX215" fmla="*/ 1352902 w 1577292"/>
                  <a:gd name="connsiteY215" fmla="*/ 1213519 h 1603061"/>
                  <a:gd name="connsiteX216" fmla="*/ 1355095 w 1577292"/>
                  <a:gd name="connsiteY216" fmla="*/ 1156567 h 1603061"/>
                  <a:gd name="connsiteX217" fmla="*/ 1360230 w 1577292"/>
                  <a:gd name="connsiteY217" fmla="*/ 1153798 h 1603061"/>
                  <a:gd name="connsiteX218" fmla="*/ 1380599 w 1577292"/>
                  <a:gd name="connsiteY218" fmla="*/ 1179706 h 1603061"/>
                  <a:gd name="connsiteX219" fmla="*/ 1362885 w 1577292"/>
                  <a:gd name="connsiteY219" fmla="*/ 1198863 h 1603061"/>
                  <a:gd name="connsiteX220" fmla="*/ 1382388 w 1577292"/>
                  <a:gd name="connsiteY220" fmla="*/ 1218366 h 1603061"/>
                  <a:gd name="connsiteX221" fmla="*/ 1400506 w 1577292"/>
                  <a:gd name="connsiteY221" fmla="*/ 1205787 h 1603061"/>
                  <a:gd name="connsiteX222" fmla="*/ 1415682 w 1577292"/>
                  <a:gd name="connsiteY222" fmla="*/ 1225925 h 1603061"/>
                  <a:gd name="connsiteX223" fmla="*/ 1487866 w 1577292"/>
                  <a:gd name="connsiteY223" fmla="*/ 1328806 h 1603061"/>
                  <a:gd name="connsiteX224" fmla="*/ 1467440 w 1577292"/>
                  <a:gd name="connsiteY224" fmla="*/ 1337000 h 1603061"/>
                  <a:gd name="connsiteX225" fmla="*/ 1426068 w 1577292"/>
                  <a:gd name="connsiteY225" fmla="*/ 1240292 h 1603061"/>
                  <a:gd name="connsiteX226" fmla="*/ 1445340 w 1577292"/>
                  <a:gd name="connsiteY226" fmla="*/ 1267874 h 1603061"/>
                  <a:gd name="connsiteX227" fmla="*/ 1433107 w 1577292"/>
                  <a:gd name="connsiteY227" fmla="*/ 1285934 h 1603061"/>
                  <a:gd name="connsiteX228" fmla="*/ 1452611 w 1577292"/>
                  <a:gd name="connsiteY228" fmla="*/ 1305437 h 1603061"/>
                  <a:gd name="connsiteX229" fmla="*/ 1466978 w 1577292"/>
                  <a:gd name="connsiteY229" fmla="*/ 1298859 h 1603061"/>
                  <a:gd name="connsiteX230" fmla="*/ 1487866 w 1577292"/>
                  <a:gd name="connsiteY230" fmla="*/ 1328806 h 1603061"/>
                  <a:gd name="connsiteX231" fmla="*/ 1548799 w 1577292"/>
                  <a:gd name="connsiteY231" fmla="*/ 1441901 h 1603061"/>
                  <a:gd name="connsiteX232" fmla="*/ 1504773 w 1577292"/>
                  <a:gd name="connsiteY232" fmla="*/ 1435901 h 1603061"/>
                  <a:gd name="connsiteX233" fmla="*/ 1493694 w 1577292"/>
                  <a:gd name="connsiteY233" fmla="*/ 1343463 h 1603061"/>
                  <a:gd name="connsiteX234" fmla="*/ 1494848 w 1577292"/>
                  <a:gd name="connsiteY234" fmla="*/ 1343001 h 1603061"/>
                  <a:gd name="connsiteX235" fmla="*/ 1507716 w 1577292"/>
                  <a:gd name="connsiteY235" fmla="*/ 1373410 h 1603061"/>
                  <a:gd name="connsiteX236" fmla="*/ 1490347 w 1577292"/>
                  <a:gd name="connsiteY236" fmla="*/ 1392451 h 1603061"/>
                  <a:gd name="connsiteX237" fmla="*/ 1509851 w 1577292"/>
                  <a:gd name="connsiteY237" fmla="*/ 1411954 h 1603061"/>
                  <a:gd name="connsiteX238" fmla="*/ 1524507 w 1577292"/>
                  <a:gd name="connsiteY238" fmla="*/ 1404973 h 1603061"/>
                  <a:gd name="connsiteX239" fmla="*/ 1548799 w 1577292"/>
                  <a:gd name="connsiteY239" fmla="*/ 1441901 h 1603061"/>
                  <a:gd name="connsiteX240" fmla="*/ 1481981 w 1577292"/>
                  <a:gd name="connsiteY240" fmla="*/ 1465559 h 1603061"/>
                  <a:gd name="connsiteX241" fmla="*/ 1547183 w 1577292"/>
                  <a:gd name="connsiteY241" fmla="*/ 1460770 h 1603061"/>
                  <a:gd name="connsiteX242" fmla="*/ 1549549 w 1577292"/>
                  <a:gd name="connsiteY242" fmla="*/ 1462847 h 1603061"/>
                  <a:gd name="connsiteX243" fmla="*/ 1540144 w 1577292"/>
                  <a:gd name="connsiteY243" fmla="*/ 1478023 h 1603061"/>
                  <a:gd name="connsiteX244" fmla="*/ 1526065 w 1577292"/>
                  <a:gd name="connsiteY244" fmla="*/ 1493660 h 1603061"/>
                  <a:gd name="connsiteX245" fmla="*/ 1508408 w 1577292"/>
                  <a:gd name="connsiteY245" fmla="*/ 1482235 h 1603061"/>
                  <a:gd name="connsiteX246" fmla="*/ 1488905 w 1577292"/>
                  <a:gd name="connsiteY246" fmla="*/ 1501738 h 1603061"/>
                  <a:gd name="connsiteX247" fmla="*/ 1499291 w 1577292"/>
                  <a:gd name="connsiteY247" fmla="*/ 1518645 h 1603061"/>
                  <a:gd name="connsiteX248" fmla="*/ 1466459 w 1577292"/>
                  <a:gd name="connsiteY248" fmla="*/ 1540917 h 1603061"/>
                  <a:gd name="connsiteX249" fmla="*/ 1481981 w 1577292"/>
                  <a:gd name="connsiteY249" fmla="*/ 1465559 h 1603061"/>
                  <a:gd name="connsiteX250" fmla="*/ 1317358 w 1577292"/>
                  <a:gd name="connsiteY250" fmla="*/ 1522972 h 1603061"/>
                  <a:gd name="connsiteX251" fmla="*/ 1317993 w 1577292"/>
                  <a:gd name="connsiteY251" fmla="*/ 1519222 h 1603061"/>
                  <a:gd name="connsiteX252" fmla="*/ 1380541 w 1577292"/>
                  <a:gd name="connsiteY252" fmla="*/ 1473291 h 1603061"/>
                  <a:gd name="connsiteX253" fmla="*/ 1446667 w 1577292"/>
                  <a:gd name="connsiteY253" fmla="*/ 1542648 h 1603061"/>
                  <a:gd name="connsiteX254" fmla="*/ 1448975 w 1577292"/>
                  <a:gd name="connsiteY254" fmla="*/ 1547842 h 1603061"/>
                  <a:gd name="connsiteX255" fmla="*/ 1435877 w 1577292"/>
                  <a:gd name="connsiteY255" fmla="*/ 1550265 h 1603061"/>
                  <a:gd name="connsiteX256" fmla="*/ 1434088 w 1577292"/>
                  <a:gd name="connsiteY256" fmla="*/ 1550380 h 1603061"/>
                  <a:gd name="connsiteX257" fmla="*/ 1391966 w 1577292"/>
                  <a:gd name="connsiteY257" fmla="*/ 1539879 h 1603061"/>
                  <a:gd name="connsiteX258" fmla="*/ 1396582 w 1577292"/>
                  <a:gd name="connsiteY258" fmla="*/ 1527704 h 1603061"/>
                  <a:gd name="connsiteX259" fmla="*/ 1377079 w 1577292"/>
                  <a:gd name="connsiteY259" fmla="*/ 1508201 h 1603061"/>
                  <a:gd name="connsiteX260" fmla="*/ 1357576 w 1577292"/>
                  <a:gd name="connsiteY260" fmla="*/ 1527704 h 1603061"/>
                  <a:gd name="connsiteX261" fmla="*/ 1358442 w 1577292"/>
                  <a:gd name="connsiteY261" fmla="*/ 1532089 h 1603061"/>
                  <a:gd name="connsiteX262" fmla="*/ 1317358 w 1577292"/>
                  <a:gd name="connsiteY262" fmla="*/ 1522972 h 1603061"/>
                  <a:gd name="connsiteX263" fmla="*/ 1199935 w 1577292"/>
                  <a:gd name="connsiteY263" fmla="*/ 1500584 h 1603061"/>
                  <a:gd name="connsiteX264" fmla="*/ 1300452 w 1577292"/>
                  <a:gd name="connsiteY264" fmla="*/ 1519222 h 1603061"/>
                  <a:gd name="connsiteX265" fmla="*/ 1300452 w 1577292"/>
                  <a:gd name="connsiteY265" fmla="*/ 1519452 h 1603061"/>
                  <a:gd name="connsiteX266" fmla="*/ 1267850 w 1577292"/>
                  <a:gd name="connsiteY266" fmla="*/ 1512874 h 1603061"/>
                  <a:gd name="connsiteX267" fmla="*/ 1271832 w 1577292"/>
                  <a:gd name="connsiteY267" fmla="*/ 1501680 h 1603061"/>
                  <a:gd name="connsiteX268" fmla="*/ 1252328 w 1577292"/>
                  <a:gd name="connsiteY268" fmla="*/ 1482177 h 1603061"/>
                  <a:gd name="connsiteX269" fmla="*/ 1232825 w 1577292"/>
                  <a:gd name="connsiteY269" fmla="*/ 1501680 h 1603061"/>
                  <a:gd name="connsiteX270" fmla="*/ 1233806 w 1577292"/>
                  <a:gd name="connsiteY270" fmla="*/ 1506469 h 1603061"/>
                  <a:gd name="connsiteX271" fmla="*/ 1199935 w 1577292"/>
                  <a:gd name="connsiteY271" fmla="*/ 1500584 h 1603061"/>
                  <a:gd name="connsiteX272" fmla="*/ 1051123 w 1577292"/>
                  <a:gd name="connsiteY272" fmla="*/ 1485062 h 1603061"/>
                  <a:gd name="connsiteX273" fmla="*/ 1173335 w 1577292"/>
                  <a:gd name="connsiteY273" fmla="*/ 1496487 h 1603061"/>
                  <a:gd name="connsiteX274" fmla="*/ 1121634 w 1577292"/>
                  <a:gd name="connsiteY274" fmla="*/ 1489794 h 1603061"/>
                  <a:gd name="connsiteX275" fmla="*/ 1124923 w 1577292"/>
                  <a:gd name="connsiteY275" fmla="*/ 1479638 h 1603061"/>
                  <a:gd name="connsiteX276" fmla="*/ 1105420 w 1577292"/>
                  <a:gd name="connsiteY276" fmla="*/ 1460135 h 1603061"/>
                  <a:gd name="connsiteX277" fmla="*/ 1085917 w 1577292"/>
                  <a:gd name="connsiteY277" fmla="*/ 1479638 h 1603061"/>
                  <a:gd name="connsiteX278" fmla="*/ 1087360 w 1577292"/>
                  <a:gd name="connsiteY278" fmla="*/ 1486678 h 1603061"/>
                  <a:gd name="connsiteX279" fmla="*/ 1051123 w 1577292"/>
                  <a:gd name="connsiteY279" fmla="*/ 1485062 h 1603061"/>
                  <a:gd name="connsiteX280" fmla="*/ 933123 w 1577292"/>
                  <a:gd name="connsiteY280" fmla="*/ 1482293 h 1603061"/>
                  <a:gd name="connsiteX281" fmla="*/ 977380 w 1577292"/>
                  <a:gd name="connsiteY281" fmla="*/ 1448422 h 1603061"/>
                  <a:gd name="connsiteX282" fmla="*/ 1028273 w 1577292"/>
                  <a:gd name="connsiteY282" fmla="*/ 1484312 h 1603061"/>
                  <a:gd name="connsiteX283" fmla="*/ 996307 w 1577292"/>
                  <a:gd name="connsiteY283" fmla="*/ 1483331 h 1603061"/>
                  <a:gd name="connsiteX284" fmla="*/ 997576 w 1577292"/>
                  <a:gd name="connsiteY284" fmla="*/ 1477042 h 1603061"/>
                  <a:gd name="connsiteX285" fmla="*/ 978073 w 1577292"/>
                  <a:gd name="connsiteY285" fmla="*/ 1457539 h 1603061"/>
                  <a:gd name="connsiteX286" fmla="*/ 958570 w 1577292"/>
                  <a:gd name="connsiteY286" fmla="*/ 1477042 h 1603061"/>
                  <a:gd name="connsiteX287" fmla="*/ 959666 w 1577292"/>
                  <a:gd name="connsiteY287" fmla="*/ 1482581 h 1603061"/>
                  <a:gd name="connsiteX288" fmla="*/ 933123 w 1577292"/>
                  <a:gd name="connsiteY288" fmla="*/ 1482293 h 1603061"/>
                  <a:gd name="connsiteX289" fmla="*/ 817778 w 1577292"/>
                  <a:gd name="connsiteY289" fmla="*/ 1485004 h 1603061"/>
                  <a:gd name="connsiteX290" fmla="*/ 913736 w 1577292"/>
                  <a:gd name="connsiteY290" fmla="*/ 1482350 h 1603061"/>
                  <a:gd name="connsiteX291" fmla="*/ 884077 w 1577292"/>
                  <a:gd name="connsiteY291" fmla="*/ 1482812 h 1603061"/>
                  <a:gd name="connsiteX292" fmla="*/ 884481 w 1577292"/>
                  <a:gd name="connsiteY292" fmla="*/ 1480908 h 1603061"/>
                  <a:gd name="connsiteX293" fmla="*/ 864978 w 1577292"/>
                  <a:gd name="connsiteY293" fmla="*/ 1461405 h 1603061"/>
                  <a:gd name="connsiteX294" fmla="*/ 845475 w 1577292"/>
                  <a:gd name="connsiteY294" fmla="*/ 1480908 h 1603061"/>
                  <a:gd name="connsiteX295" fmla="*/ 846052 w 1577292"/>
                  <a:gd name="connsiteY295" fmla="*/ 1483908 h 1603061"/>
                  <a:gd name="connsiteX296" fmla="*/ 817778 w 1577292"/>
                  <a:gd name="connsiteY296" fmla="*/ 1485004 h 1603061"/>
                  <a:gd name="connsiteX297" fmla="*/ 711665 w 1577292"/>
                  <a:gd name="connsiteY297" fmla="*/ 1489794 h 1603061"/>
                  <a:gd name="connsiteX298" fmla="*/ 750671 w 1577292"/>
                  <a:gd name="connsiteY298" fmla="*/ 1451307 h 1603061"/>
                  <a:gd name="connsiteX299" fmla="*/ 795736 w 1577292"/>
                  <a:gd name="connsiteY299" fmla="*/ 1485985 h 1603061"/>
                  <a:gd name="connsiteX300" fmla="*/ 771963 w 1577292"/>
                  <a:gd name="connsiteY300" fmla="*/ 1487140 h 1603061"/>
                  <a:gd name="connsiteX301" fmla="*/ 772655 w 1577292"/>
                  <a:gd name="connsiteY301" fmla="*/ 1483504 h 1603061"/>
                  <a:gd name="connsiteX302" fmla="*/ 753152 w 1577292"/>
                  <a:gd name="connsiteY302" fmla="*/ 1464001 h 1603061"/>
                  <a:gd name="connsiteX303" fmla="*/ 733649 w 1577292"/>
                  <a:gd name="connsiteY303" fmla="*/ 1483504 h 1603061"/>
                  <a:gd name="connsiteX304" fmla="*/ 734745 w 1577292"/>
                  <a:gd name="connsiteY304" fmla="*/ 1488928 h 1603061"/>
                  <a:gd name="connsiteX305" fmla="*/ 711665 w 1577292"/>
                  <a:gd name="connsiteY305" fmla="*/ 1489794 h 1603061"/>
                  <a:gd name="connsiteX306" fmla="*/ 624535 w 1577292"/>
                  <a:gd name="connsiteY306" fmla="*/ 1482985 h 1603061"/>
                  <a:gd name="connsiteX307" fmla="*/ 761981 w 1577292"/>
                  <a:gd name="connsiteY307" fmla="*/ 1381142 h 1603061"/>
                  <a:gd name="connsiteX308" fmla="*/ 769655 w 1577292"/>
                  <a:gd name="connsiteY308" fmla="*/ 1369428 h 1603061"/>
                  <a:gd name="connsiteX309" fmla="*/ 785523 w 1577292"/>
                  <a:gd name="connsiteY309" fmla="*/ 1370929 h 1603061"/>
                  <a:gd name="connsiteX310" fmla="*/ 920833 w 1577292"/>
                  <a:gd name="connsiteY310" fmla="*/ 1387316 h 1603061"/>
                  <a:gd name="connsiteX311" fmla="*/ 1035601 w 1577292"/>
                  <a:gd name="connsiteY311" fmla="*/ 1346925 h 1603061"/>
                  <a:gd name="connsiteX312" fmla="*/ 1123712 w 1577292"/>
                  <a:gd name="connsiteY312" fmla="*/ 1352002 h 1603061"/>
                  <a:gd name="connsiteX313" fmla="*/ 1156313 w 1577292"/>
                  <a:gd name="connsiteY313" fmla="*/ 1303302 h 1603061"/>
                  <a:gd name="connsiteX314" fmla="*/ 1220881 w 1577292"/>
                  <a:gd name="connsiteY314" fmla="*/ 1305380 h 1603061"/>
                  <a:gd name="connsiteX315" fmla="*/ 1246674 w 1577292"/>
                  <a:gd name="connsiteY315" fmla="*/ 1270182 h 1603061"/>
                  <a:gd name="connsiteX316" fmla="*/ 1247482 w 1577292"/>
                  <a:gd name="connsiteY316" fmla="*/ 1256333 h 1603061"/>
                  <a:gd name="connsiteX317" fmla="*/ 1291392 w 1577292"/>
                  <a:gd name="connsiteY317" fmla="*/ 1268104 h 1603061"/>
                  <a:gd name="connsiteX318" fmla="*/ 1341824 w 1577292"/>
                  <a:gd name="connsiteY318" fmla="*/ 1224540 h 1603061"/>
                  <a:gd name="connsiteX319" fmla="*/ 1395832 w 1577292"/>
                  <a:gd name="connsiteY319" fmla="*/ 1255583 h 1603061"/>
                  <a:gd name="connsiteX320" fmla="*/ 1454630 w 1577292"/>
                  <a:gd name="connsiteY320" fmla="*/ 1355868 h 1603061"/>
                  <a:gd name="connsiteX321" fmla="*/ 1491559 w 1577292"/>
                  <a:gd name="connsiteY321" fmla="*/ 1440747 h 1603061"/>
                  <a:gd name="connsiteX322" fmla="*/ 1474537 w 1577292"/>
                  <a:gd name="connsiteY322" fmla="*/ 1451595 h 1603061"/>
                  <a:gd name="connsiteX323" fmla="*/ 1447417 w 1577292"/>
                  <a:gd name="connsiteY323" fmla="*/ 1497064 h 1603061"/>
                  <a:gd name="connsiteX324" fmla="*/ 1377945 w 1577292"/>
                  <a:gd name="connsiteY324" fmla="*/ 1457366 h 1603061"/>
                  <a:gd name="connsiteX325" fmla="*/ 1309568 w 1577292"/>
                  <a:gd name="connsiteY325" fmla="*/ 1484485 h 1603061"/>
                  <a:gd name="connsiteX326" fmla="*/ 1258503 w 1577292"/>
                  <a:gd name="connsiteY326" fmla="*/ 1443459 h 1603061"/>
                  <a:gd name="connsiteX327" fmla="*/ 1187356 w 1577292"/>
                  <a:gd name="connsiteY327" fmla="*/ 1489852 h 1603061"/>
                  <a:gd name="connsiteX328" fmla="*/ 1037563 w 1577292"/>
                  <a:gd name="connsiteY328" fmla="*/ 1469829 h 1603061"/>
                  <a:gd name="connsiteX329" fmla="*/ 973226 w 1577292"/>
                  <a:gd name="connsiteY329" fmla="*/ 1432669 h 1603061"/>
                  <a:gd name="connsiteX330" fmla="*/ 924353 w 1577292"/>
                  <a:gd name="connsiteY330" fmla="*/ 1463655 h 1603061"/>
                  <a:gd name="connsiteX331" fmla="*/ 805776 w 1577292"/>
                  <a:gd name="connsiteY331" fmla="*/ 1471733 h 1603061"/>
                  <a:gd name="connsiteX332" fmla="*/ 741727 w 1577292"/>
                  <a:gd name="connsiteY332" fmla="*/ 1437458 h 1603061"/>
                  <a:gd name="connsiteX333" fmla="*/ 695912 w 1577292"/>
                  <a:gd name="connsiteY333" fmla="*/ 1490140 h 1603061"/>
                  <a:gd name="connsiteX334" fmla="*/ 624535 w 1577292"/>
                  <a:gd name="connsiteY334" fmla="*/ 1482985 h 1603061"/>
                  <a:gd name="connsiteX335" fmla="*/ 435967 w 1577292"/>
                  <a:gd name="connsiteY335" fmla="*/ 1257660 h 1603061"/>
                  <a:gd name="connsiteX336" fmla="*/ 577162 w 1577292"/>
                  <a:gd name="connsiteY336" fmla="*/ 1064591 h 1603061"/>
                  <a:gd name="connsiteX337" fmla="*/ 577624 w 1577292"/>
                  <a:gd name="connsiteY337" fmla="*/ 1064418 h 1603061"/>
                  <a:gd name="connsiteX338" fmla="*/ 828914 w 1577292"/>
                  <a:gd name="connsiteY338" fmla="*/ 1037702 h 1603061"/>
                  <a:gd name="connsiteX339" fmla="*/ 770867 w 1577292"/>
                  <a:gd name="connsiteY339" fmla="*/ 1337692 h 1603061"/>
                  <a:gd name="connsiteX340" fmla="*/ 575085 w 1577292"/>
                  <a:gd name="connsiteY340" fmla="*/ 1465790 h 1603061"/>
                  <a:gd name="connsiteX341" fmla="*/ 435967 w 1577292"/>
                  <a:gd name="connsiteY341" fmla="*/ 1257660 h 1603061"/>
                  <a:gd name="connsiteX342" fmla="*/ 417848 w 1577292"/>
                  <a:gd name="connsiteY342" fmla="*/ 863674 h 1603061"/>
                  <a:gd name="connsiteX343" fmla="*/ 485417 w 1577292"/>
                  <a:gd name="connsiteY343" fmla="*/ 827034 h 1603061"/>
                  <a:gd name="connsiteX344" fmla="*/ 486802 w 1577292"/>
                  <a:gd name="connsiteY344" fmla="*/ 826861 h 1603061"/>
                  <a:gd name="connsiteX345" fmla="*/ 504920 w 1577292"/>
                  <a:gd name="connsiteY345" fmla="*/ 837766 h 1603061"/>
                  <a:gd name="connsiteX346" fmla="*/ 879288 w 1577292"/>
                  <a:gd name="connsiteY346" fmla="*/ 767428 h 1603061"/>
                  <a:gd name="connsiteX347" fmla="*/ 880211 w 1577292"/>
                  <a:gd name="connsiteY347" fmla="*/ 766678 h 1603061"/>
                  <a:gd name="connsiteX348" fmla="*/ 1006174 w 1577292"/>
                  <a:gd name="connsiteY348" fmla="*/ 851211 h 1603061"/>
                  <a:gd name="connsiteX349" fmla="*/ 934797 w 1577292"/>
                  <a:gd name="connsiteY349" fmla="*/ 842786 h 1603061"/>
                  <a:gd name="connsiteX350" fmla="*/ 790370 w 1577292"/>
                  <a:gd name="connsiteY350" fmla="*/ 893275 h 1603061"/>
                  <a:gd name="connsiteX351" fmla="*/ 605725 w 1577292"/>
                  <a:gd name="connsiteY351" fmla="*/ 937417 h 1603061"/>
                  <a:gd name="connsiteX352" fmla="*/ 488994 w 1577292"/>
                  <a:gd name="connsiteY352" fmla="*/ 869848 h 1603061"/>
                  <a:gd name="connsiteX353" fmla="*/ 479358 w 1577292"/>
                  <a:gd name="connsiteY353" fmla="*/ 864770 h 1603061"/>
                  <a:gd name="connsiteX354" fmla="*/ 470068 w 1577292"/>
                  <a:gd name="connsiteY354" fmla="*/ 869848 h 1603061"/>
                  <a:gd name="connsiteX355" fmla="*/ 516172 w 1577292"/>
                  <a:gd name="connsiteY355" fmla="*/ 983866 h 1603061"/>
                  <a:gd name="connsiteX356" fmla="*/ 649174 w 1577292"/>
                  <a:gd name="connsiteY356" fmla="*/ 1022065 h 1603061"/>
                  <a:gd name="connsiteX357" fmla="*/ 846571 w 1577292"/>
                  <a:gd name="connsiteY357" fmla="*/ 968633 h 1603061"/>
                  <a:gd name="connsiteX358" fmla="*/ 944317 w 1577292"/>
                  <a:gd name="connsiteY358" fmla="*/ 924318 h 1603061"/>
                  <a:gd name="connsiteX359" fmla="*/ 1066299 w 1577292"/>
                  <a:gd name="connsiteY359" fmla="*/ 893044 h 1603061"/>
                  <a:gd name="connsiteX360" fmla="*/ 1070049 w 1577292"/>
                  <a:gd name="connsiteY360" fmla="*/ 892698 h 1603061"/>
                  <a:gd name="connsiteX361" fmla="*/ 1085167 w 1577292"/>
                  <a:gd name="connsiteY361" fmla="*/ 902565 h 1603061"/>
                  <a:gd name="connsiteX362" fmla="*/ 827183 w 1577292"/>
                  <a:gd name="connsiteY362" fmla="*/ 1019699 h 1603061"/>
                  <a:gd name="connsiteX363" fmla="*/ 567584 w 1577292"/>
                  <a:gd name="connsiteY363" fmla="*/ 1045896 h 1603061"/>
                  <a:gd name="connsiteX364" fmla="*/ 437467 w 1577292"/>
                  <a:gd name="connsiteY364" fmla="*/ 934532 h 1603061"/>
                  <a:gd name="connsiteX365" fmla="*/ 417848 w 1577292"/>
                  <a:gd name="connsiteY365" fmla="*/ 863674 h 1603061"/>
                  <a:gd name="connsiteX366" fmla="*/ 435332 w 1577292"/>
                  <a:gd name="connsiteY366" fmla="*/ 375577 h 1603061"/>
                  <a:gd name="connsiteX367" fmla="*/ 436832 w 1577292"/>
                  <a:gd name="connsiteY367" fmla="*/ 375000 h 1603061"/>
                  <a:gd name="connsiteX368" fmla="*/ 478493 w 1577292"/>
                  <a:gd name="connsiteY368" fmla="*/ 457109 h 1603061"/>
                  <a:gd name="connsiteX369" fmla="*/ 558986 w 1577292"/>
                  <a:gd name="connsiteY369" fmla="*/ 542853 h 1603061"/>
                  <a:gd name="connsiteX370" fmla="*/ 634518 w 1577292"/>
                  <a:gd name="connsiteY370" fmla="*/ 609326 h 1603061"/>
                  <a:gd name="connsiteX371" fmla="*/ 674332 w 1577292"/>
                  <a:gd name="connsiteY371" fmla="*/ 659988 h 1603061"/>
                  <a:gd name="connsiteX372" fmla="*/ 749286 w 1577292"/>
                  <a:gd name="connsiteY372" fmla="*/ 668701 h 1603061"/>
                  <a:gd name="connsiteX373" fmla="*/ 752460 w 1577292"/>
                  <a:gd name="connsiteY373" fmla="*/ 664546 h 1603061"/>
                  <a:gd name="connsiteX374" fmla="*/ 772886 w 1577292"/>
                  <a:gd name="connsiteY374" fmla="*/ 682953 h 1603061"/>
                  <a:gd name="connsiteX375" fmla="*/ 563199 w 1577292"/>
                  <a:gd name="connsiteY375" fmla="*/ 631137 h 1603061"/>
                  <a:gd name="connsiteX376" fmla="*/ 418598 w 1577292"/>
                  <a:gd name="connsiteY376" fmla="*/ 476381 h 1603061"/>
                  <a:gd name="connsiteX377" fmla="*/ 435332 w 1577292"/>
                  <a:gd name="connsiteY377" fmla="*/ 375577 h 16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77292" h="1603061">
                    <a:moveTo>
                      <a:pt x="789273" y="1524934"/>
                    </a:moveTo>
                    <a:cubicBezTo>
                      <a:pt x="885231" y="1518702"/>
                      <a:pt x="980496" y="1498218"/>
                      <a:pt x="1076916" y="1500584"/>
                    </a:cubicBezTo>
                    <a:cubicBezTo>
                      <a:pt x="1193300" y="1503527"/>
                      <a:pt x="1450591" y="1585521"/>
                      <a:pt x="1530565" y="1603062"/>
                    </a:cubicBezTo>
                    <a:cubicBezTo>
                      <a:pt x="1536451" y="1517260"/>
                      <a:pt x="1570149" y="1465213"/>
                      <a:pt x="1574996" y="1460308"/>
                    </a:cubicBezTo>
                    <a:cubicBezTo>
                      <a:pt x="1578285" y="1457192"/>
                      <a:pt x="1577823" y="1452519"/>
                      <a:pt x="1574996" y="1449403"/>
                    </a:cubicBezTo>
                    <a:cubicBezTo>
                      <a:pt x="1504946" y="1368274"/>
                      <a:pt x="1473614" y="1231291"/>
                      <a:pt x="1484346" y="1135391"/>
                    </a:cubicBezTo>
                    <a:cubicBezTo>
                      <a:pt x="1495252" y="1019641"/>
                      <a:pt x="1428953" y="904700"/>
                      <a:pt x="1366866" y="812204"/>
                    </a:cubicBezTo>
                    <a:cubicBezTo>
                      <a:pt x="1292604" y="701937"/>
                      <a:pt x="1204956" y="602113"/>
                      <a:pt x="1121346" y="499000"/>
                    </a:cubicBezTo>
                    <a:cubicBezTo>
                      <a:pt x="1033986" y="391041"/>
                      <a:pt x="945125" y="287293"/>
                      <a:pt x="837627" y="198202"/>
                    </a:cubicBezTo>
                    <a:cubicBezTo>
                      <a:pt x="729668" y="108995"/>
                      <a:pt x="600185" y="18808"/>
                      <a:pt x="457316" y="2132"/>
                    </a:cubicBezTo>
                    <a:cubicBezTo>
                      <a:pt x="319583" y="-13967"/>
                      <a:pt x="179656" y="62199"/>
                      <a:pt x="125821" y="193528"/>
                    </a:cubicBezTo>
                    <a:cubicBezTo>
                      <a:pt x="54386" y="368248"/>
                      <a:pt x="200833" y="534371"/>
                      <a:pt x="309600" y="657449"/>
                    </a:cubicBezTo>
                    <a:cubicBezTo>
                      <a:pt x="-63210" y="388906"/>
                      <a:pt x="-291996" y="1595272"/>
                      <a:pt x="789273" y="1524934"/>
                    </a:cubicBezTo>
                    <a:close/>
                    <a:moveTo>
                      <a:pt x="628113" y="508752"/>
                    </a:moveTo>
                    <a:cubicBezTo>
                      <a:pt x="629036" y="509848"/>
                      <a:pt x="630132" y="510310"/>
                      <a:pt x="631229" y="510656"/>
                    </a:cubicBezTo>
                    <a:cubicBezTo>
                      <a:pt x="657137" y="564953"/>
                      <a:pt x="698336" y="612845"/>
                      <a:pt x="742362" y="654852"/>
                    </a:cubicBezTo>
                    <a:cubicBezTo>
                      <a:pt x="742074" y="655025"/>
                      <a:pt x="741727" y="655025"/>
                      <a:pt x="741439" y="655198"/>
                    </a:cubicBezTo>
                    <a:cubicBezTo>
                      <a:pt x="713107" y="673201"/>
                      <a:pt x="641673" y="635464"/>
                      <a:pt x="651482" y="601594"/>
                    </a:cubicBezTo>
                    <a:cubicBezTo>
                      <a:pt x="653155" y="595939"/>
                      <a:pt x="647558" y="590399"/>
                      <a:pt x="641904" y="592015"/>
                    </a:cubicBezTo>
                    <a:cubicBezTo>
                      <a:pt x="606013" y="602286"/>
                      <a:pt x="552005" y="576955"/>
                      <a:pt x="580509" y="533275"/>
                    </a:cubicBezTo>
                    <a:cubicBezTo>
                      <a:pt x="584894" y="526582"/>
                      <a:pt x="576412" y="518734"/>
                      <a:pt x="569834" y="522600"/>
                    </a:cubicBezTo>
                    <a:cubicBezTo>
                      <a:pt x="531809" y="544988"/>
                      <a:pt x="451027" y="496346"/>
                      <a:pt x="498688" y="459475"/>
                    </a:cubicBezTo>
                    <a:cubicBezTo>
                      <a:pt x="503304" y="455897"/>
                      <a:pt x="500592" y="447530"/>
                      <a:pt x="495226" y="446434"/>
                    </a:cubicBezTo>
                    <a:cubicBezTo>
                      <a:pt x="465625" y="440260"/>
                      <a:pt x="434755" y="397272"/>
                      <a:pt x="456105" y="370672"/>
                    </a:cubicBezTo>
                    <a:cubicBezTo>
                      <a:pt x="476877" y="371249"/>
                      <a:pt x="498169" y="385905"/>
                      <a:pt x="513633" y="397907"/>
                    </a:cubicBezTo>
                    <a:cubicBezTo>
                      <a:pt x="556044" y="430624"/>
                      <a:pt x="589164" y="472457"/>
                      <a:pt x="628113" y="508752"/>
                    </a:cubicBezTo>
                    <a:close/>
                    <a:moveTo>
                      <a:pt x="1472979" y="1257834"/>
                    </a:moveTo>
                    <a:cubicBezTo>
                      <a:pt x="1456419" y="1216519"/>
                      <a:pt x="1449091" y="1173301"/>
                      <a:pt x="1441474" y="1128524"/>
                    </a:cubicBezTo>
                    <a:cubicBezTo>
                      <a:pt x="1434896" y="1090499"/>
                      <a:pt x="1431146" y="1049877"/>
                      <a:pt x="1414816" y="1014621"/>
                    </a:cubicBezTo>
                    <a:cubicBezTo>
                      <a:pt x="1391735" y="964883"/>
                      <a:pt x="1326244" y="928184"/>
                      <a:pt x="1295605" y="993907"/>
                    </a:cubicBezTo>
                    <a:cubicBezTo>
                      <a:pt x="1282506" y="1022123"/>
                      <a:pt x="1313377" y="1102789"/>
                      <a:pt x="1352729" y="1073939"/>
                    </a:cubicBezTo>
                    <a:cubicBezTo>
                      <a:pt x="1369289" y="1061764"/>
                      <a:pt x="1389889" y="1017333"/>
                      <a:pt x="1353825" y="1018083"/>
                    </a:cubicBezTo>
                    <a:cubicBezTo>
                      <a:pt x="1343670" y="1018257"/>
                      <a:pt x="1343670" y="1033836"/>
                      <a:pt x="1353825" y="1033721"/>
                    </a:cubicBezTo>
                    <a:cubicBezTo>
                      <a:pt x="1360230" y="1033547"/>
                      <a:pt x="1349613" y="1084844"/>
                      <a:pt x="1325263" y="1057090"/>
                    </a:cubicBezTo>
                    <a:cubicBezTo>
                      <a:pt x="1311242" y="1041049"/>
                      <a:pt x="1297970" y="1014160"/>
                      <a:pt x="1313088" y="993156"/>
                    </a:cubicBezTo>
                    <a:cubicBezTo>
                      <a:pt x="1328033" y="971634"/>
                      <a:pt x="1347248" y="967422"/>
                      <a:pt x="1370617" y="980635"/>
                    </a:cubicBezTo>
                    <a:cubicBezTo>
                      <a:pt x="1400564" y="1003081"/>
                      <a:pt x="1411181" y="1044453"/>
                      <a:pt x="1417413" y="1079709"/>
                    </a:cubicBezTo>
                    <a:cubicBezTo>
                      <a:pt x="1419778" y="1092980"/>
                      <a:pt x="1421913" y="1106078"/>
                      <a:pt x="1423991" y="1119350"/>
                    </a:cubicBezTo>
                    <a:cubicBezTo>
                      <a:pt x="1423529" y="1118888"/>
                      <a:pt x="1423240" y="1118253"/>
                      <a:pt x="1422606" y="1117792"/>
                    </a:cubicBezTo>
                    <a:cubicBezTo>
                      <a:pt x="1410950" y="1085710"/>
                      <a:pt x="1388850" y="1106482"/>
                      <a:pt x="1385157" y="1082363"/>
                    </a:cubicBezTo>
                    <a:cubicBezTo>
                      <a:pt x="1384234" y="1076420"/>
                      <a:pt x="1373502" y="1077228"/>
                      <a:pt x="1370963" y="1084209"/>
                    </a:cubicBezTo>
                    <a:cubicBezTo>
                      <a:pt x="1352441" y="1135045"/>
                      <a:pt x="1414874" y="1166261"/>
                      <a:pt x="1433511" y="1173128"/>
                    </a:cubicBezTo>
                    <a:cubicBezTo>
                      <a:pt x="1438820" y="1200767"/>
                      <a:pt x="1445398" y="1227713"/>
                      <a:pt x="1455034" y="1254083"/>
                    </a:cubicBezTo>
                    <a:cubicBezTo>
                      <a:pt x="1431030" y="1220097"/>
                      <a:pt x="1406680" y="1186226"/>
                      <a:pt x="1380772" y="1153798"/>
                    </a:cubicBezTo>
                    <a:cubicBezTo>
                      <a:pt x="1345863" y="1109829"/>
                      <a:pt x="1308530" y="1067361"/>
                      <a:pt x="1268773" y="1027893"/>
                    </a:cubicBezTo>
                    <a:cubicBezTo>
                      <a:pt x="1271312" y="1024777"/>
                      <a:pt x="1282218" y="973826"/>
                      <a:pt x="1273447" y="954266"/>
                    </a:cubicBezTo>
                    <a:cubicBezTo>
                      <a:pt x="1273909" y="953977"/>
                      <a:pt x="1274370" y="953804"/>
                      <a:pt x="1274717" y="953342"/>
                    </a:cubicBezTo>
                    <a:cubicBezTo>
                      <a:pt x="1329071" y="899795"/>
                      <a:pt x="1278583" y="881908"/>
                      <a:pt x="1273159" y="838689"/>
                    </a:cubicBezTo>
                    <a:cubicBezTo>
                      <a:pt x="1272062" y="830611"/>
                      <a:pt x="1262599" y="828303"/>
                      <a:pt x="1257868" y="836670"/>
                    </a:cubicBezTo>
                    <a:cubicBezTo>
                      <a:pt x="1241942" y="864713"/>
                      <a:pt x="1240673" y="886812"/>
                      <a:pt x="1252559" y="916240"/>
                    </a:cubicBezTo>
                    <a:cubicBezTo>
                      <a:pt x="1228382" y="897199"/>
                      <a:pt x="1198089" y="895295"/>
                      <a:pt x="1169584" y="885947"/>
                    </a:cubicBezTo>
                    <a:cubicBezTo>
                      <a:pt x="1114826" y="868348"/>
                      <a:pt x="1058509" y="767428"/>
                      <a:pt x="1130751" y="731826"/>
                    </a:cubicBezTo>
                    <a:cubicBezTo>
                      <a:pt x="1156832" y="719016"/>
                      <a:pt x="1190645" y="722940"/>
                      <a:pt x="1210495" y="745847"/>
                    </a:cubicBezTo>
                    <a:cubicBezTo>
                      <a:pt x="1218746" y="755541"/>
                      <a:pt x="1226247" y="766793"/>
                      <a:pt x="1227978" y="779718"/>
                    </a:cubicBezTo>
                    <a:cubicBezTo>
                      <a:pt x="1232018" y="817167"/>
                      <a:pt x="1202994" y="852942"/>
                      <a:pt x="1177028" y="820513"/>
                    </a:cubicBezTo>
                    <a:cubicBezTo>
                      <a:pt x="1169238" y="810069"/>
                      <a:pt x="1176508" y="800318"/>
                      <a:pt x="1178240" y="796106"/>
                    </a:cubicBezTo>
                    <a:cubicBezTo>
                      <a:pt x="1187414" y="799972"/>
                      <a:pt x="1195377" y="786585"/>
                      <a:pt x="1186202" y="782546"/>
                    </a:cubicBezTo>
                    <a:cubicBezTo>
                      <a:pt x="1140503" y="762235"/>
                      <a:pt x="1151755" y="863328"/>
                      <a:pt x="1211937" y="842613"/>
                    </a:cubicBezTo>
                    <a:cubicBezTo>
                      <a:pt x="1245289" y="831073"/>
                      <a:pt x="1248289" y="786008"/>
                      <a:pt x="1237672" y="759003"/>
                    </a:cubicBezTo>
                    <a:cubicBezTo>
                      <a:pt x="1227690" y="733730"/>
                      <a:pt x="1200685" y="713304"/>
                      <a:pt x="1173854" y="709842"/>
                    </a:cubicBezTo>
                    <a:cubicBezTo>
                      <a:pt x="1086667" y="698417"/>
                      <a:pt x="1064856" y="797317"/>
                      <a:pt x="1105709" y="857385"/>
                    </a:cubicBezTo>
                    <a:cubicBezTo>
                      <a:pt x="1128501" y="890736"/>
                      <a:pt x="1162660" y="900257"/>
                      <a:pt x="1199474" y="909662"/>
                    </a:cubicBezTo>
                    <a:cubicBezTo>
                      <a:pt x="1224747" y="916067"/>
                      <a:pt x="1252502" y="925126"/>
                      <a:pt x="1257810" y="954612"/>
                    </a:cubicBezTo>
                    <a:cubicBezTo>
                      <a:pt x="1261561" y="975500"/>
                      <a:pt x="1261561" y="997311"/>
                      <a:pt x="1253886" y="1013121"/>
                    </a:cubicBezTo>
                    <a:cubicBezTo>
                      <a:pt x="1225670" y="986117"/>
                      <a:pt x="1196185" y="960728"/>
                      <a:pt x="1164795" y="937186"/>
                    </a:cubicBezTo>
                    <a:cubicBezTo>
                      <a:pt x="1125674" y="907816"/>
                      <a:pt x="1084648" y="881504"/>
                      <a:pt x="1043276" y="855423"/>
                    </a:cubicBezTo>
                    <a:cubicBezTo>
                      <a:pt x="1061336" y="825707"/>
                      <a:pt x="1061971" y="742155"/>
                      <a:pt x="1009289" y="704706"/>
                    </a:cubicBezTo>
                    <a:cubicBezTo>
                      <a:pt x="1007443" y="703321"/>
                      <a:pt x="1005539" y="702225"/>
                      <a:pt x="1003808" y="701129"/>
                    </a:cubicBezTo>
                    <a:cubicBezTo>
                      <a:pt x="1066529" y="652833"/>
                      <a:pt x="983324" y="630733"/>
                      <a:pt x="972591" y="600670"/>
                    </a:cubicBezTo>
                    <a:cubicBezTo>
                      <a:pt x="969822" y="592881"/>
                      <a:pt x="956666" y="593515"/>
                      <a:pt x="957300" y="602863"/>
                    </a:cubicBezTo>
                    <a:cubicBezTo>
                      <a:pt x="958397" y="620058"/>
                      <a:pt x="930007" y="652833"/>
                      <a:pt x="981766" y="689935"/>
                    </a:cubicBezTo>
                    <a:cubicBezTo>
                      <a:pt x="936989" y="672163"/>
                      <a:pt x="885404" y="675567"/>
                      <a:pt x="842936" y="650005"/>
                    </a:cubicBezTo>
                    <a:cubicBezTo>
                      <a:pt x="808142" y="629117"/>
                      <a:pt x="768501" y="595246"/>
                      <a:pt x="761346" y="552663"/>
                    </a:cubicBezTo>
                    <a:cubicBezTo>
                      <a:pt x="753845" y="507713"/>
                      <a:pt x="781657" y="453127"/>
                      <a:pt x="832665" y="455320"/>
                    </a:cubicBezTo>
                    <a:cubicBezTo>
                      <a:pt x="864170" y="456532"/>
                      <a:pt x="901445" y="473900"/>
                      <a:pt x="910677" y="506963"/>
                    </a:cubicBezTo>
                    <a:cubicBezTo>
                      <a:pt x="915986" y="525543"/>
                      <a:pt x="917890" y="550816"/>
                      <a:pt x="905369" y="567146"/>
                    </a:cubicBezTo>
                    <a:cubicBezTo>
                      <a:pt x="885808" y="589130"/>
                      <a:pt x="857650" y="580706"/>
                      <a:pt x="846744" y="560568"/>
                    </a:cubicBezTo>
                    <a:cubicBezTo>
                      <a:pt x="839070" y="551393"/>
                      <a:pt x="841897" y="546085"/>
                      <a:pt x="855169" y="544642"/>
                    </a:cubicBezTo>
                    <a:cubicBezTo>
                      <a:pt x="864689" y="547758"/>
                      <a:pt x="868728" y="532813"/>
                      <a:pt x="859381" y="529640"/>
                    </a:cubicBezTo>
                    <a:cubicBezTo>
                      <a:pt x="834223" y="521215"/>
                      <a:pt x="815816" y="543373"/>
                      <a:pt x="826029" y="569569"/>
                    </a:cubicBezTo>
                    <a:cubicBezTo>
                      <a:pt x="835839" y="594785"/>
                      <a:pt x="878538" y="613422"/>
                      <a:pt x="904619" y="590630"/>
                    </a:cubicBezTo>
                    <a:cubicBezTo>
                      <a:pt x="967513" y="535756"/>
                      <a:pt x="908023" y="436221"/>
                      <a:pt x="832723" y="439625"/>
                    </a:cubicBezTo>
                    <a:cubicBezTo>
                      <a:pt x="792793" y="441356"/>
                      <a:pt x="755806" y="467380"/>
                      <a:pt x="747209" y="508694"/>
                    </a:cubicBezTo>
                    <a:cubicBezTo>
                      <a:pt x="737053" y="557510"/>
                      <a:pt x="759384" y="604017"/>
                      <a:pt x="796832" y="635695"/>
                    </a:cubicBezTo>
                    <a:cubicBezTo>
                      <a:pt x="840339" y="672624"/>
                      <a:pt x="882634" y="681222"/>
                      <a:pt x="936874" y="692474"/>
                    </a:cubicBezTo>
                    <a:cubicBezTo>
                      <a:pt x="972591" y="699802"/>
                      <a:pt x="1015060" y="715727"/>
                      <a:pt x="1028619" y="753291"/>
                    </a:cubicBezTo>
                    <a:cubicBezTo>
                      <a:pt x="1004096" y="719016"/>
                      <a:pt x="975534" y="759292"/>
                      <a:pt x="958281" y="725537"/>
                    </a:cubicBezTo>
                    <a:cubicBezTo>
                      <a:pt x="954992" y="719132"/>
                      <a:pt x="942990" y="721209"/>
                      <a:pt x="943740" y="729460"/>
                    </a:cubicBezTo>
                    <a:cubicBezTo>
                      <a:pt x="945472" y="749598"/>
                      <a:pt x="967687" y="811339"/>
                      <a:pt x="1032947" y="808684"/>
                    </a:cubicBezTo>
                    <a:cubicBezTo>
                      <a:pt x="1041775" y="817801"/>
                      <a:pt x="1037852" y="833438"/>
                      <a:pt x="1029023" y="846421"/>
                    </a:cubicBezTo>
                    <a:cubicBezTo>
                      <a:pt x="986267" y="819590"/>
                      <a:pt x="943394" y="792932"/>
                      <a:pt x="902080" y="763908"/>
                    </a:cubicBezTo>
                    <a:cubicBezTo>
                      <a:pt x="813797" y="701648"/>
                      <a:pt x="720493" y="629002"/>
                      <a:pt x="662907" y="535698"/>
                    </a:cubicBezTo>
                    <a:cubicBezTo>
                      <a:pt x="625170" y="474419"/>
                      <a:pt x="596781" y="373153"/>
                      <a:pt x="707395" y="360805"/>
                    </a:cubicBezTo>
                    <a:cubicBezTo>
                      <a:pt x="875364" y="342110"/>
                      <a:pt x="1403103" y="760619"/>
                      <a:pt x="1472056" y="1117042"/>
                    </a:cubicBezTo>
                    <a:cubicBezTo>
                      <a:pt x="1462247" y="1151143"/>
                      <a:pt x="1465940" y="1211961"/>
                      <a:pt x="1472979" y="1257834"/>
                    </a:cubicBezTo>
                    <a:close/>
                    <a:moveTo>
                      <a:pt x="795217" y="701764"/>
                    </a:moveTo>
                    <a:cubicBezTo>
                      <a:pt x="795621" y="702052"/>
                      <a:pt x="795967" y="702341"/>
                      <a:pt x="796371" y="702687"/>
                    </a:cubicBezTo>
                    <a:cubicBezTo>
                      <a:pt x="804391" y="706149"/>
                      <a:pt x="856380" y="749483"/>
                      <a:pt x="866651" y="756984"/>
                    </a:cubicBezTo>
                    <a:cubicBezTo>
                      <a:pt x="792216" y="789355"/>
                      <a:pt x="737573" y="849133"/>
                      <a:pt x="548889" y="839209"/>
                    </a:cubicBezTo>
                    <a:cubicBezTo>
                      <a:pt x="502150" y="836727"/>
                      <a:pt x="458701" y="795990"/>
                      <a:pt x="442949" y="749194"/>
                    </a:cubicBezTo>
                    <a:cubicBezTo>
                      <a:pt x="422234" y="686934"/>
                      <a:pt x="422984" y="603498"/>
                      <a:pt x="510979" y="613769"/>
                    </a:cubicBezTo>
                    <a:cubicBezTo>
                      <a:pt x="555582" y="661949"/>
                      <a:pt x="654367" y="700956"/>
                      <a:pt x="793197" y="701648"/>
                    </a:cubicBezTo>
                    <a:cubicBezTo>
                      <a:pt x="794351" y="701706"/>
                      <a:pt x="795101" y="701764"/>
                      <a:pt x="795217" y="701764"/>
                    </a:cubicBezTo>
                    <a:close/>
                    <a:moveTo>
                      <a:pt x="1036813" y="877234"/>
                    </a:moveTo>
                    <a:cubicBezTo>
                      <a:pt x="1001731" y="880350"/>
                      <a:pt x="969129" y="895121"/>
                      <a:pt x="936470" y="910816"/>
                    </a:cubicBezTo>
                    <a:cubicBezTo>
                      <a:pt x="881365" y="937301"/>
                      <a:pt x="824471" y="964940"/>
                      <a:pt x="766193" y="983693"/>
                    </a:cubicBezTo>
                    <a:cubicBezTo>
                      <a:pt x="708607" y="1002158"/>
                      <a:pt x="636884" y="1018834"/>
                      <a:pt x="576932" y="1000023"/>
                    </a:cubicBezTo>
                    <a:cubicBezTo>
                      <a:pt x="539195" y="988194"/>
                      <a:pt x="481666" y="940186"/>
                      <a:pt x="481782" y="892986"/>
                    </a:cubicBezTo>
                    <a:cubicBezTo>
                      <a:pt x="515306" y="952015"/>
                      <a:pt x="630998" y="962863"/>
                      <a:pt x="685411" y="950169"/>
                    </a:cubicBezTo>
                    <a:cubicBezTo>
                      <a:pt x="745362" y="936205"/>
                      <a:pt x="797178" y="904585"/>
                      <a:pt x="853207" y="880523"/>
                    </a:cubicBezTo>
                    <a:cubicBezTo>
                      <a:pt x="909870" y="856231"/>
                      <a:pt x="978361" y="852422"/>
                      <a:pt x="1036813" y="877234"/>
                    </a:cubicBezTo>
                    <a:close/>
                    <a:moveTo>
                      <a:pt x="844205" y="1033721"/>
                    </a:moveTo>
                    <a:cubicBezTo>
                      <a:pt x="844205" y="1033259"/>
                      <a:pt x="843917" y="1032797"/>
                      <a:pt x="843744" y="1032336"/>
                    </a:cubicBezTo>
                    <a:cubicBezTo>
                      <a:pt x="933297" y="998811"/>
                      <a:pt x="1019676" y="950919"/>
                      <a:pt x="1093822" y="915663"/>
                    </a:cubicBezTo>
                    <a:cubicBezTo>
                      <a:pt x="1096303" y="914567"/>
                      <a:pt x="1097400" y="912720"/>
                      <a:pt x="1097746" y="910816"/>
                    </a:cubicBezTo>
                    <a:cubicBezTo>
                      <a:pt x="1166065" y="957266"/>
                      <a:pt x="1230344" y="1007813"/>
                      <a:pt x="1287757" y="1069265"/>
                    </a:cubicBezTo>
                    <a:cubicBezTo>
                      <a:pt x="1302413" y="1085017"/>
                      <a:pt x="1316435" y="1101058"/>
                      <a:pt x="1330226" y="1117273"/>
                    </a:cubicBezTo>
                    <a:cubicBezTo>
                      <a:pt x="1300855" y="1093269"/>
                      <a:pt x="1269985" y="1082421"/>
                      <a:pt x="1240788" y="1079593"/>
                    </a:cubicBezTo>
                    <a:cubicBezTo>
                      <a:pt x="1242808" y="1051377"/>
                      <a:pt x="1221574" y="1025008"/>
                      <a:pt x="1189318" y="1035913"/>
                    </a:cubicBezTo>
                    <a:cubicBezTo>
                      <a:pt x="1168892" y="1042895"/>
                      <a:pt x="1152043" y="1055878"/>
                      <a:pt x="1133175" y="1065860"/>
                    </a:cubicBezTo>
                    <a:cubicBezTo>
                      <a:pt x="1114941" y="1075381"/>
                      <a:pt x="1089033" y="1087210"/>
                      <a:pt x="1072011" y="1067245"/>
                    </a:cubicBezTo>
                    <a:cubicBezTo>
                      <a:pt x="1070453" y="1066149"/>
                      <a:pt x="1069184" y="1065053"/>
                      <a:pt x="1068087" y="1063783"/>
                    </a:cubicBezTo>
                    <a:cubicBezTo>
                      <a:pt x="1067626" y="1061764"/>
                      <a:pt x="1066356" y="1060206"/>
                      <a:pt x="1064856" y="1059109"/>
                    </a:cubicBezTo>
                    <a:cubicBezTo>
                      <a:pt x="1063760" y="1056282"/>
                      <a:pt x="1063760" y="1053166"/>
                      <a:pt x="1064856" y="1049935"/>
                    </a:cubicBezTo>
                    <a:cubicBezTo>
                      <a:pt x="1065145" y="1055070"/>
                      <a:pt x="1071723" y="1059456"/>
                      <a:pt x="1076396" y="1055993"/>
                    </a:cubicBezTo>
                    <a:cubicBezTo>
                      <a:pt x="1107901" y="1032163"/>
                      <a:pt x="1052219" y="1016872"/>
                      <a:pt x="1047834" y="1052531"/>
                    </a:cubicBezTo>
                    <a:cubicBezTo>
                      <a:pt x="1046911" y="1060494"/>
                      <a:pt x="1050027" y="1067649"/>
                      <a:pt x="1055335" y="1073939"/>
                    </a:cubicBezTo>
                    <a:cubicBezTo>
                      <a:pt x="1063298" y="1095288"/>
                      <a:pt x="1088456" y="1105155"/>
                      <a:pt x="1112575" y="1107752"/>
                    </a:cubicBezTo>
                    <a:cubicBezTo>
                      <a:pt x="1108652" y="1109656"/>
                      <a:pt x="1105247" y="1111387"/>
                      <a:pt x="1102881" y="1112426"/>
                    </a:cubicBezTo>
                    <a:cubicBezTo>
                      <a:pt x="1027523" y="1148778"/>
                      <a:pt x="960301" y="1150682"/>
                      <a:pt x="952338" y="1147854"/>
                    </a:cubicBezTo>
                    <a:cubicBezTo>
                      <a:pt x="924122" y="1138334"/>
                      <a:pt x="886039" y="1115541"/>
                      <a:pt x="898041" y="1079074"/>
                    </a:cubicBezTo>
                    <a:cubicBezTo>
                      <a:pt x="903349" y="1062687"/>
                      <a:pt x="911601" y="1046300"/>
                      <a:pt x="927988" y="1037875"/>
                    </a:cubicBezTo>
                    <a:cubicBezTo>
                      <a:pt x="947780" y="1024777"/>
                      <a:pt x="966071" y="1030374"/>
                      <a:pt x="983035" y="1054897"/>
                    </a:cubicBezTo>
                    <a:cubicBezTo>
                      <a:pt x="981939" y="1077805"/>
                      <a:pt x="950261" y="1077343"/>
                      <a:pt x="949164" y="1079074"/>
                    </a:cubicBezTo>
                    <a:cubicBezTo>
                      <a:pt x="946799" y="1083402"/>
                      <a:pt x="948876" y="1089518"/>
                      <a:pt x="953838" y="1090614"/>
                    </a:cubicBezTo>
                    <a:cubicBezTo>
                      <a:pt x="1006116" y="1102443"/>
                      <a:pt x="1015637" y="1032740"/>
                      <a:pt x="970687" y="1018372"/>
                    </a:cubicBezTo>
                    <a:cubicBezTo>
                      <a:pt x="920314" y="1002331"/>
                      <a:pt x="861170" y="1063899"/>
                      <a:pt x="885231" y="1114157"/>
                    </a:cubicBezTo>
                    <a:cubicBezTo>
                      <a:pt x="897521" y="1139892"/>
                      <a:pt x="919852" y="1155182"/>
                      <a:pt x="945414" y="1162684"/>
                    </a:cubicBezTo>
                    <a:cubicBezTo>
                      <a:pt x="906869" y="1176878"/>
                      <a:pt x="868036" y="1200305"/>
                      <a:pt x="860881" y="1243523"/>
                    </a:cubicBezTo>
                    <a:cubicBezTo>
                      <a:pt x="854015" y="1284549"/>
                      <a:pt x="885404" y="1312477"/>
                      <a:pt x="925449" y="1309650"/>
                    </a:cubicBezTo>
                    <a:cubicBezTo>
                      <a:pt x="951819" y="1307918"/>
                      <a:pt x="997691" y="1277683"/>
                      <a:pt x="977554" y="1246466"/>
                    </a:cubicBezTo>
                    <a:cubicBezTo>
                      <a:pt x="969418" y="1233657"/>
                      <a:pt x="935258" y="1210114"/>
                      <a:pt x="928276" y="1236311"/>
                    </a:cubicBezTo>
                    <a:cubicBezTo>
                      <a:pt x="925795" y="1246120"/>
                      <a:pt x="940740" y="1250159"/>
                      <a:pt x="943394" y="1240523"/>
                    </a:cubicBezTo>
                    <a:cubicBezTo>
                      <a:pt x="944202" y="1237407"/>
                      <a:pt x="959666" y="1248197"/>
                      <a:pt x="960762" y="1249409"/>
                    </a:cubicBezTo>
                    <a:cubicBezTo>
                      <a:pt x="971841" y="1262796"/>
                      <a:pt x="961859" y="1278144"/>
                      <a:pt x="948587" y="1285761"/>
                    </a:cubicBezTo>
                    <a:cubicBezTo>
                      <a:pt x="929892" y="1296378"/>
                      <a:pt x="900060" y="1299956"/>
                      <a:pt x="884481" y="1281087"/>
                    </a:cubicBezTo>
                    <a:cubicBezTo>
                      <a:pt x="862035" y="1253621"/>
                      <a:pt x="885462" y="1217442"/>
                      <a:pt x="908369" y="1198747"/>
                    </a:cubicBezTo>
                    <a:cubicBezTo>
                      <a:pt x="928969" y="1182071"/>
                      <a:pt x="953780" y="1175205"/>
                      <a:pt x="978881" y="1168511"/>
                    </a:cubicBezTo>
                    <a:cubicBezTo>
                      <a:pt x="964398" y="1192688"/>
                      <a:pt x="981189" y="1227309"/>
                      <a:pt x="1011828" y="1234291"/>
                    </a:cubicBezTo>
                    <a:cubicBezTo>
                      <a:pt x="1020541" y="1236195"/>
                      <a:pt x="1025388" y="1224770"/>
                      <a:pt x="1017887" y="1219924"/>
                    </a:cubicBezTo>
                    <a:cubicBezTo>
                      <a:pt x="1003519" y="1211038"/>
                      <a:pt x="1021003" y="1198228"/>
                      <a:pt x="1029600" y="1199036"/>
                    </a:cubicBezTo>
                    <a:cubicBezTo>
                      <a:pt x="1036005" y="1199670"/>
                      <a:pt x="1040391" y="1203421"/>
                      <a:pt x="1045353" y="1206825"/>
                    </a:cubicBezTo>
                    <a:cubicBezTo>
                      <a:pt x="1051238" y="1211038"/>
                      <a:pt x="1058278" y="1215711"/>
                      <a:pt x="1065952" y="1215711"/>
                    </a:cubicBezTo>
                    <a:cubicBezTo>
                      <a:pt x="1082340" y="1215884"/>
                      <a:pt x="1094803" y="1207114"/>
                      <a:pt x="1101670" y="1192458"/>
                    </a:cubicBezTo>
                    <a:cubicBezTo>
                      <a:pt x="1110209" y="1174224"/>
                      <a:pt x="1106517" y="1145835"/>
                      <a:pt x="1092322" y="1133660"/>
                    </a:cubicBezTo>
                    <a:cubicBezTo>
                      <a:pt x="1113672" y="1123793"/>
                      <a:pt x="1132078" y="1114157"/>
                      <a:pt x="1144888" y="1108213"/>
                    </a:cubicBezTo>
                    <a:cubicBezTo>
                      <a:pt x="1125096" y="1133198"/>
                      <a:pt x="1126654" y="1165915"/>
                      <a:pt x="1144888" y="1182648"/>
                    </a:cubicBezTo>
                    <a:cubicBezTo>
                      <a:pt x="1166411" y="1202325"/>
                      <a:pt x="1197166" y="1194939"/>
                      <a:pt x="1214649" y="1173935"/>
                    </a:cubicBezTo>
                    <a:cubicBezTo>
                      <a:pt x="1227748" y="1158183"/>
                      <a:pt x="1235999" y="1123677"/>
                      <a:pt x="1204956" y="1125408"/>
                    </a:cubicBezTo>
                    <a:cubicBezTo>
                      <a:pt x="1194973" y="1125870"/>
                      <a:pt x="1194973" y="1141449"/>
                      <a:pt x="1204956" y="1140988"/>
                    </a:cubicBezTo>
                    <a:cubicBezTo>
                      <a:pt x="1219323" y="1140238"/>
                      <a:pt x="1205302" y="1161414"/>
                      <a:pt x="1200916" y="1166088"/>
                    </a:cubicBezTo>
                    <a:cubicBezTo>
                      <a:pt x="1193877" y="1173416"/>
                      <a:pt x="1186433" y="1178898"/>
                      <a:pt x="1175643" y="1178552"/>
                    </a:cubicBezTo>
                    <a:cubicBezTo>
                      <a:pt x="1159544" y="1177917"/>
                      <a:pt x="1148350" y="1167934"/>
                      <a:pt x="1148177" y="1151432"/>
                    </a:cubicBezTo>
                    <a:cubicBezTo>
                      <a:pt x="1148004" y="1126793"/>
                      <a:pt x="1162026" y="1104290"/>
                      <a:pt x="1183433" y="1095750"/>
                    </a:cubicBezTo>
                    <a:cubicBezTo>
                      <a:pt x="1235595" y="1084787"/>
                      <a:pt x="1283256" y="1097596"/>
                      <a:pt x="1324340" y="1132794"/>
                    </a:cubicBezTo>
                    <a:cubicBezTo>
                      <a:pt x="1296470" y="1156798"/>
                      <a:pt x="1272812" y="1185707"/>
                      <a:pt x="1242058" y="1206364"/>
                    </a:cubicBezTo>
                    <a:cubicBezTo>
                      <a:pt x="1197743" y="1236022"/>
                      <a:pt x="1152332" y="1264700"/>
                      <a:pt x="1104439" y="1288242"/>
                    </a:cubicBezTo>
                    <a:cubicBezTo>
                      <a:pt x="1002134" y="1338789"/>
                      <a:pt x="892732" y="1368390"/>
                      <a:pt x="778599" y="1354830"/>
                    </a:cubicBezTo>
                    <a:cubicBezTo>
                      <a:pt x="835435" y="1259276"/>
                      <a:pt x="858688" y="1143988"/>
                      <a:pt x="844205" y="1033721"/>
                    </a:cubicBezTo>
                    <a:close/>
                    <a:moveTo>
                      <a:pt x="876691" y="1378199"/>
                    </a:moveTo>
                    <a:cubicBezTo>
                      <a:pt x="876691" y="1375833"/>
                      <a:pt x="876114" y="1373698"/>
                      <a:pt x="875364" y="1371621"/>
                    </a:cubicBezTo>
                    <a:cubicBezTo>
                      <a:pt x="886443" y="1370755"/>
                      <a:pt x="897464" y="1369659"/>
                      <a:pt x="908427" y="1368101"/>
                    </a:cubicBezTo>
                    <a:cubicBezTo>
                      <a:pt x="908254" y="1422110"/>
                      <a:pt x="805141" y="1410685"/>
                      <a:pt x="799717" y="1372198"/>
                    </a:cubicBezTo>
                    <a:cubicBezTo>
                      <a:pt x="812758" y="1373064"/>
                      <a:pt x="825741" y="1373294"/>
                      <a:pt x="838666" y="1373179"/>
                    </a:cubicBezTo>
                    <a:cubicBezTo>
                      <a:pt x="838204" y="1374852"/>
                      <a:pt x="837685" y="1376410"/>
                      <a:pt x="837685" y="1378199"/>
                    </a:cubicBezTo>
                    <a:cubicBezTo>
                      <a:pt x="837685" y="1388989"/>
                      <a:pt x="846398" y="1397702"/>
                      <a:pt x="857188" y="1397702"/>
                    </a:cubicBezTo>
                    <a:cubicBezTo>
                      <a:pt x="867921" y="1397702"/>
                      <a:pt x="876691" y="1388931"/>
                      <a:pt x="876691" y="1378199"/>
                    </a:cubicBezTo>
                    <a:close/>
                    <a:moveTo>
                      <a:pt x="991056" y="1363889"/>
                    </a:moveTo>
                    <a:cubicBezTo>
                      <a:pt x="991056" y="1359157"/>
                      <a:pt x="989152" y="1354945"/>
                      <a:pt x="986382" y="1351599"/>
                    </a:cubicBezTo>
                    <a:cubicBezTo>
                      <a:pt x="998038" y="1348252"/>
                      <a:pt x="1009636" y="1344732"/>
                      <a:pt x="1021118" y="1340693"/>
                    </a:cubicBezTo>
                    <a:cubicBezTo>
                      <a:pt x="1014656" y="1380969"/>
                      <a:pt x="941894" y="1418128"/>
                      <a:pt x="927815" y="1365274"/>
                    </a:cubicBezTo>
                    <a:cubicBezTo>
                      <a:pt x="936182" y="1363831"/>
                      <a:pt x="944491" y="1362100"/>
                      <a:pt x="952800" y="1360254"/>
                    </a:cubicBezTo>
                    <a:cubicBezTo>
                      <a:pt x="952569" y="1361465"/>
                      <a:pt x="952050" y="1362620"/>
                      <a:pt x="952050" y="1363889"/>
                    </a:cubicBezTo>
                    <a:cubicBezTo>
                      <a:pt x="952050" y="1374679"/>
                      <a:pt x="960820" y="1383392"/>
                      <a:pt x="971553" y="1383392"/>
                    </a:cubicBezTo>
                    <a:cubicBezTo>
                      <a:pt x="982343" y="1383392"/>
                      <a:pt x="991056" y="1374679"/>
                      <a:pt x="991056" y="1363889"/>
                    </a:cubicBezTo>
                    <a:close/>
                    <a:moveTo>
                      <a:pt x="1109344" y="1320959"/>
                    </a:moveTo>
                    <a:cubicBezTo>
                      <a:pt x="1109344" y="1315016"/>
                      <a:pt x="1106517" y="1309880"/>
                      <a:pt x="1102362" y="1306303"/>
                    </a:cubicBezTo>
                    <a:cubicBezTo>
                      <a:pt x="1113383" y="1300763"/>
                      <a:pt x="1124404" y="1295109"/>
                      <a:pt x="1135252" y="1289223"/>
                    </a:cubicBezTo>
                    <a:cubicBezTo>
                      <a:pt x="1135656" y="1290954"/>
                      <a:pt x="1136637" y="1292628"/>
                      <a:pt x="1138541" y="1293839"/>
                    </a:cubicBezTo>
                    <a:cubicBezTo>
                      <a:pt x="1151639" y="1302321"/>
                      <a:pt x="1118576" y="1336192"/>
                      <a:pt x="1112575" y="1340808"/>
                    </a:cubicBezTo>
                    <a:cubicBezTo>
                      <a:pt x="1087764" y="1360081"/>
                      <a:pt x="1061971" y="1357830"/>
                      <a:pt x="1043853" y="1332442"/>
                    </a:cubicBezTo>
                    <a:cubicBezTo>
                      <a:pt x="1052739" y="1328922"/>
                      <a:pt x="1061567" y="1325171"/>
                      <a:pt x="1070338" y="1321305"/>
                    </a:cubicBezTo>
                    <a:cubicBezTo>
                      <a:pt x="1070569" y="1331865"/>
                      <a:pt x="1079108" y="1340404"/>
                      <a:pt x="1089783" y="1340404"/>
                    </a:cubicBezTo>
                    <a:cubicBezTo>
                      <a:pt x="1100631" y="1340520"/>
                      <a:pt x="1109344" y="1331749"/>
                      <a:pt x="1109344" y="1320959"/>
                    </a:cubicBezTo>
                    <a:close/>
                    <a:moveTo>
                      <a:pt x="1215977" y="1262507"/>
                    </a:moveTo>
                    <a:cubicBezTo>
                      <a:pt x="1215977" y="1256045"/>
                      <a:pt x="1212572" y="1250563"/>
                      <a:pt x="1207725" y="1246986"/>
                    </a:cubicBezTo>
                    <a:cubicBezTo>
                      <a:pt x="1214707" y="1242600"/>
                      <a:pt x="1221804" y="1238215"/>
                      <a:pt x="1228729" y="1233657"/>
                    </a:cubicBezTo>
                    <a:cubicBezTo>
                      <a:pt x="1231729" y="1255410"/>
                      <a:pt x="1236403" y="1278664"/>
                      <a:pt x="1213034" y="1291820"/>
                    </a:cubicBezTo>
                    <a:cubicBezTo>
                      <a:pt x="1193531" y="1302783"/>
                      <a:pt x="1168777" y="1300071"/>
                      <a:pt x="1155101" y="1281260"/>
                    </a:cubicBezTo>
                    <a:cubicBezTo>
                      <a:pt x="1154582" y="1280568"/>
                      <a:pt x="1153947" y="1280106"/>
                      <a:pt x="1153313" y="1279645"/>
                    </a:cubicBezTo>
                    <a:cubicBezTo>
                      <a:pt x="1161506" y="1275086"/>
                      <a:pt x="1169527" y="1270239"/>
                      <a:pt x="1177547" y="1265450"/>
                    </a:cubicBezTo>
                    <a:cubicBezTo>
                      <a:pt x="1178990" y="1274740"/>
                      <a:pt x="1186722" y="1281953"/>
                      <a:pt x="1196473" y="1281953"/>
                    </a:cubicBezTo>
                    <a:cubicBezTo>
                      <a:pt x="1207206" y="1282010"/>
                      <a:pt x="1215977" y="1273240"/>
                      <a:pt x="1215977" y="1262507"/>
                    </a:cubicBezTo>
                    <a:close/>
                    <a:moveTo>
                      <a:pt x="1334092" y="1206364"/>
                    </a:moveTo>
                    <a:cubicBezTo>
                      <a:pt x="1316896" y="1241100"/>
                      <a:pt x="1268081" y="1281087"/>
                      <a:pt x="1247539" y="1226617"/>
                    </a:cubicBezTo>
                    <a:cubicBezTo>
                      <a:pt x="1246904" y="1224944"/>
                      <a:pt x="1245808" y="1223847"/>
                      <a:pt x="1244654" y="1222982"/>
                    </a:cubicBezTo>
                    <a:cubicBezTo>
                      <a:pt x="1254463" y="1215942"/>
                      <a:pt x="1263696" y="1208210"/>
                      <a:pt x="1272697" y="1200247"/>
                    </a:cubicBezTo>
                    <a:cubicBezTo>
                      <a:pt x="1274601" y="1208960"/>
                      <a:pt x="1282045" y="1215654"/>
                      <a:pt x="1291335" y="1215654"/>
                    </a:cubicBezTo>
                    <a:cubicBezTo>
                      <a:pt x="1302125" y="1215654"/>
                      <a:pt x="1310838" y="1206941"/>
                      <a:pt x="1310838" y="1196151"/>
                    </a:cubicBezTo>
                    <a:cubicBezTo>
                      <a:pt x="1310838" y="1187380"/>
                      <a:pt x="1304952" y="1180283"/>
                      <a:pt x="1297047" y="1177801"/>
                    </a:cubicBezTo>
                    <a:cubicBezTo>
                      <a:pt x="1312684" y="1163030"/>
                      <a:pt x="1328264" y="1148258"/>
                      <a:pt x="1345574" y="1135333"/>
                    </a:cubicBezTo>
                    <a:cubicBezTo>
                      <a:pt x="1347363" y="1137468"/>
                      <a:pt x="1348979" y="1139661"/>
                      <a:pt x="1350767" y="1141853"/>
                    </a:cubicBezTo>
                    <a:cubicBezTo>
                      <a:pt x="1328725" y="1148143"/>
                      <a:pt x="1325321" y="1178436"/>
                      <a:pt x="1334092" y="1206364"/>
                    </a:cubicBezTo>
                    <a:close/>
                    <a:moveTo>
                      <a:pt x="1415682" y="1225925"/>
                    </a:moveTo>
                    <a:cubicBezTo>
                      <a:pt x="1415104" y="1226271"/>
                      <a:pt x="1414470" y="1226502"/>
                      <a:pt x="1413893" y="1227079"/>
                    </a:cubicBezTo>
                    <a:cubicBezTo>
                      <a:pt x="1390639" y="1249351"/>
                      <a:pt x="1366347" y="1241100"/>
                      <a:pt x="1352902" y="1213519"/>
                    </a:cubicBezTo>
                    <a:cubicBezTo>
                      <a:pt x="1347767" y="1202902"/>
                      <a:pt x="1333053" y="1159395"/>
                      <a:pt x="1355095" y="1156567"/>
                    </a:cubicBezTo>
                    <a:cubicBezTo>
                      <a:pt x="1357345" y="1156279"/>
                      <a:pt x="1359019" y="1155182"/>
                      <a:pt x="1360230" y="1153798"/>
                    </a:cubicBezTo>
                    <a:cubicBezTo>
                      <a:pt x="1367097" y="1162337"/>
                      <a:pt x="1373848" y="1171050"/>
                      <a:pt x="1380599" y="1179706"/>
                    </a:cubicBezTo>
                    <a:cubicBezTo>
                      <a:pt x="1370732" y="1180686"/>
                      <a:pt x="1362885" y="1188707"/>
                      <a:pt x="1362885" y="1198863"/>
                    </a:cubicBezTo>
                    <a:cubicBezTo>
                      <a:pt x="1362885" y="1209595"/>
                      <a:pt x="1371598" y="1218366"/>
                      <a:pt x="1382388" y="1218366"/>
                    </a:cubicBezTo>
                    <a:cubicBezTo>
                      <a:pt x="1390697" y="1218366"/>
                      <a:pt x="1397679" y="1213115"/>
                      <a:pt x="1400506" y="1205787"/>
                    </a:cubicBezTo>
                    <a:cubicBezTo>
                      <a:pt x="1405584" y="1212480"/>
                      <a:pt x="1410662" y="1219173"/>
                      <a:pt x="1415682" y="1225925"/>
                    </a:cubicBezTo>
                    <a:close/>
                    <a:moveTo>
                      <a:pt x="1487866" y="1328806"/>
                    </a:moveTo>
                    <a:cubicBezTo>
                      <a:pt x="1479211" y="1330249"/>
                      <a:pt x="1472633" y="1333192"/>
                      <a:pt x="1467440" y="1337000"/>
                    </a:cubicBezTo>
                    <a:cubicBezTo>
                      <a:pt x="1411700" y="1356792"/>
                      <a:pt x="1382503" y="1271855"/>
                      <a:pt x="1426068" y="1240292"/>
                    </a:cubicBezTo>
                    <a:cubicBezTo>
                      <a:pt x="1432646" y="1249351"/>
                      <a:pt x="1438820" y="1258699"/>
                      <a:pt x="1445340" y="1267874"/>
                    </a:cubicBezTo>
                    <a:cubicBezTo>
                      <a:pt x="1438185" y="1270759"/>
                      <a:pt x="1433107" y="1277683"/>
                      <a:pt x="1433107" y="1285934"/>
                    </a:cubicBezTo>
                    <a:cubicBezTo>
                      <a:pt x="1433107" y="1296724"/>
                      <a:pt x="1441820" y="1305437"/>
                      <a:pt x="1452611" y="1305437"/>
                    </a:cubicBezTo>
                    <a:cubicBezTo>
                      <a:pt x="1458381" y="1305437"/>
                      <a:pt x="1463401" y="1302841"/>
                      <a:pt x="1466978" y="1298859"/>
                    </a:cubicBezTo>
                    <a:cubicBezTo>
                      <a:pt x="1473845" y="1308842"/>
                      <a:pt x="1481000" y="1318709"/>
                      <a:pt x="1487866" y="1328806"/>
                    </a:cubicBezTo>
                    <a:close/>
                    <a:moveTo>
                      <a:pt x="1548799" y="1441901"/>
                    </a:moveTo>
                    <a:cubicBezTo>
                      <a:pt x="1535701" y="1432958"/>
                      <a:pt x="1519948" y="1431804"/>
                      <a:pt x="1504773" y="1435901"/>
                    </a:cubicBezTo>
                    <a:cubicBezTo>
                      <a:pt x="1483769" y="1428919"/>
                      <a:pt x="1445629" y="1350329"/>
                      <a:pt x="1493694" y="1343463"/>
                    </a:cubicBezTo>
                    <a:cubicBezTo>
                      <a:pt x="1494156" y="1343405"/>
                      <a:pt x="1494444" y="1343174"/>
                      <a:pt x="1494848" y="1343001"/>
                    </a:cubicBezTo>
                    <a:cubicBezTo>
                      <a:pt x="1498714" y="1353330"/>
                      <a:pt x="1503042" y="1363427"/>
                      <a:pt x="1507716" y="1373410"/>
                    </a:cubicBezTo>
                    <a:cubicBezTo>
                      <a:pt x="1498022" y="1374564"/>
                      <a:pt x="1490347" y="1382469"/>
                      <a:pt x="1490347" y="1392451"/>
                    </a:cubicBezTo>
                    <a:cubicBezTo>
                      <a:pt x="1490347" y="1403241"/>
                      <a:pt x="1499118" y="1411954"/>
                      <a:pt x="1509851" y="1411954"/>
                    </a:cubicBezTo>
                    <a:cubicBezTo>
                      <a:pt x="1515794" y="1411954"/>
                      <a:pt x="1520929" y="1409127"/>
                      <a:pt x="1524507" y="1404973"/>
                    </a:cubicBezTo>
                    <a:cubicBezTo>
                      <a:pt x="1531835" y="1417725"/>
                      <a:pt x="1539740" y="1430246"/>
                      <a:pt x="1548799" y="1441901"/>
                    </a:cubicBezTo>
                    <a:close/>
                    <a:moveTo>
                      <a:pt x="1481981" y="1465559"/>
                    </a:moveTo>
                    <a:cubicBezTo>
                      <a:pt x="1499868" y="1450845"/>
                      <a:pt x="1529931" y="1438324"/>
                      <a:pt x="1547183" y="1460770"/>
                    </a:cubicBezTo>
                    <a:cubicBezTo>
                      <a:pt x="1547876" y="1461693"/>
                      <a:pt x="1548684" y="1462328"/>
                      <a:pt x="1549549" y="1462847"/>
                    </a:cubicBezTo>
                    <a:cubicBezTo>
                      <a:pt x="1546376" y="1467867"/>
                      <a:pt x="1543202" y="1472772"/>
                      <a:pt x="1540144" y="1478023"/>
                    </a:cubicBezTo>
                    <a:cubicBezTo>
                      <a:pt x="1536220" y="1482696"/>
                      <a:pt x="1531489" y="1488063"/>
                      <a:pt x="1526065" y="1493660"/>
                    </a:cubicBezTo>
                    <a:cubicBezTo>
                      <a:pt x="1523006" y="1486909"/>
                      <a:pt x="1516313" y="1482235"/>
                      <a:pt x="1508408" y="1482235"/>
                    </a:cubicBezTo>
                    <a:cubicBezTo>
                      <a:pt x="1497618" y="1482235"/>
                      <a:pt x="1488905" y="1490948"/>
                      <a:pt x="1488905" y="1501738"/>
                    </a:cubicBezTo>
                    <a:cubicBezTo>
                      <a:pt x="1488905" y="1509124"/>
                      <a:pt x="1493175" y="1515413"/>
                      <a:pt x="1499291" y="1518645"/>
                    </a:cubicBezTo>
                    <a:cubicBezTo>
                      <a:pt x="1488847" y="1527242"/>
                      <a:pt x="1477711" y="1535205"/>
                      <a:pt x="1466459" y="1540917"/>
                    </a:cubicBezTo>
                    <a:cubicBezTo>
                      <a:pt x="1456188" y="1515413"/>
                      <a:pt x="1460227" y="1483447"/>
                      <a:pt x="1481981" y="1465559"/>
                    </a:cubicBezTo>
                    <a:close/>
                    <a:moveTo>
                      <a:pt x="1317358" y="1522972"/>
                    </a:moveTo>
                    <a:cubicBezTo>
                      <a:pt x="1317820" y="1521934"/>
                      <a:pt x="1318166" y="1520722"/>
                      <a:pt x="1317993" y="1519222"/>
                    </a:cubicBezTo>
                    <a:cubicBezTo>
                      <a:pt x="1314242" y="1482581"/>
                      <a:pt x="1348171" y="1467117"/>
                      <a:pt x="1380541" y="1473291"/>
                    </a:cubicBezTo>
                    <a:cubicBezTo>
                      <a:pt x="1416663" y="1480158"/>
                      <a:pt x="1445340" y="1504046"/>
                      <a:pt x="1446667" y="1542648"/>
                    </a:cubicBezTo>
                    <a:cubicBezTo>
                      <a:pt x="1446725" y="1544899"/>
                      <a:pt x="1447706" y="1546572"/>
                      <a:pt x="1448975" y="1547842"/>
                    </a:cubicBezTo>
                    <a:cubicBezTo>
                      <a:pt x="1444532" y="1549111"/>
                      <a:pt x="1440147" y="1550034"/>
                      <a:pt x="1435877" y="1550265"/>
                    </a:cubicBezTo>
                    <a:cubicBezTo>
                      <a:pt x="1435300" y="1550323"/>
                      <a:pt x="1434665" y="1550380"/>
                      <a:pt x="1434088" y="1550380"/>
                    </a:cubicBezTo>
                    <a:cubicBezTo>
                      <a:pt x="1433915" y="1550207"/>
                      <a:pt x="1417874" y="1546053"/>
                      <a:pt x="1391966" y="1539879"/>
                    </a:cubicBezTo>
                    <a:cubicBezTo>
                      <a:pt x="1394736" y="1536532"/>
                      <a:pt x="1396582" y="1532378"/>
                      <a:pt x="1396582" y="1527704"/>
                    </a:cubicBezTo>
                    <a:cubicBezTo>
                      <a:pt x="1396582" y="1516914"/>
                      <a:pt x="1387869" y="1508201"/>
                      <a:pt x="1377079" y="1508201"/>
                    </a:cubicBezTo>
                    <a:cubicBezTo>
                      <a:pt x="1366289" y="1508201"/>
                      <a:pt x="1357576" y="1516914"/>
                      <a:pt x="1357576" y="1527704"/>
                    </a:cubicBezTo>
                    <a:cubicBezTo>
                      <a:pt x="1357576" y="1529262"/>
                      <a:pt x="1358095" y="1530646"/>
                      <a:pt x="1358442" y="1532089"/>
                    </a:cubicBezTo>
                    <a:cubicBezTo>
                      <a:pt x="1345863" y="1529204"/>
                      <a:pt x="1332072" y="1526088"/>
                      <a:pt x="1317358" y="1522972"/>
                    </a:cubicBezTo>
                    <a:close/>
                    <a:moveTo>
                      <a:pt x="1199935" y="1500584"/>
                    </a:moveTo>
                    <a:cubicBezTo>
                      <a:pt x="1220535" y="1438093"/>
                      <a:pt x="1301663" y="1451884"/>
                      <a:pt x="1300452" y="1519222"/>
                    </a:cubicBezTo>
                    <a:cubicBezTo>
                      <a:pt x="1300452" y="1519279"/>
                      <a:pt x="1300452" y="1519337"/>
                      <a:pt x="1300452" y="1519452"/>
                    </a:cubicBezTo>
                    <a:cubicBezTo>
                      <a:pt x="1289892" y="1517260"/>
                      <a:pt x="1278929" y="1515067"/>
                      <a:pt x="1267850" y="1512874"/>
                    </a:cubicBezTo>
                    <a:cubicBezTo>
                      <a:pt x="1270158" y="1509701"/>
                      <a:pt x="1271832" y="1505950"/>
                      <a:pt x="1271832" y="1501680"/>
                    </a:cubicBezTo>
                    <a:cubicBezTo>
                      <a:pt x="1271832" y="1490890"/>
                      <a:pt x="1263119" y="1482177"/>
                      <a:pt x="1252328" y="1482177"/>
                    </a:cubicBezTo>
                    <a:cubicBezTo>
                      <a:pt x="1241596" y="1482177"/>
                      <a:pt x="1232825" y="1490890"/>
                      <a:pt x="1232825" y="1501680"/>
                    </a:cubicBezTo>
                    <a:cubicBezTo>
                      <a:pt x="1232825" y="1503411"/>
                      <a:pt x="1233402" y="1504912"/>
                      <a:pt x="1233806" y="1506469"/>
                    </a:cubicBezTo>
                    <a:cubicBezTo>
                      <a:pt x="1222612" y="1504450"/>
                      <a:pt x="1211303" y="1502430"/>
                      <a:pt x="1199935" y="1500584"/>
                    </a:cubicBezTo>
                    <a:close/>
                    <a:moveTo>
                      <a:pt x="1051123" y="1485062"/>
                    </a:moveTo>
                    <a:cubicBezTo>
                      <a:pt x="1053662" y="1419225"/>
                      <a:pt x="1157525" y="1449922"/>
                      <a:pt x="1173335" y="1496487"/>
                    </a:cubicBezTo>
                    <a:cubicBezTo>
                      <a:pt x="1155678" y="1493833"/>
                      <a:pt x="1138426" y="1491640"/>
                      <a:pt x="1121634" y="1489794"/>
                    </a:cubicBezTo>
                    <a:cubicBezTo>
                      <a:pt x="1123539" y="1486793"/>
                      <a:pt x="1124923" y="1483447"/>
                      <a:pt x="1124923" y="1479638"/>
                    </a:cubicBezTo>
                    <a:cubicBezTo>
                      <a:pt x="1124923" y="1468848"/>
                      <a:pt x="1116210" y="1460135"/>
                      <a:pt x="1105420" y="1460135"/>
                    </a:cubicBezTo>
                    <a:cubicBezTo>
                      <a:pt x="1094630" y="1460135"/>
                      <a:pt x="1085917" y="1468848"/>
                      <a:pt x="1085917" y="1479638"/>
                    </a:cubicBezTo>
                    <a:cubicBezTo>
                      <a:pt x="1085917" y="1482119"/>
                      <a:pt x="1086494" y="1484485"/>
                      <a:pt x="1087360" y="1486678"/>
                    </a:cubicBezTo>
                    <a:cubicBezTo>
                      <a:pt x="1074665" y="1485755"/>
                      <a:pt x="1062375" y="1485062"/>
                      <a:pt x="1051123" y="1485062"/>
                    </a:cubicBezTo>
                    <a:close/>
                    <a:moveTo>
                      <a:pt x="933123" y="1482293"/>
                    </a:moveTo>
                    <a:cubicBezTo>
                      <a:pt x="940105" y="1462789"/>
                      <a:pt x="953954" y="1445941"/>
                      <a:pt x="977380" y="1448422"/>
                    </a:cubicBezTo>
                    <a:cubicBezTo>
                      <a:pt x="999884" y="1450787"/>
                      <a:pt x="1017310" y="1465386"/>
                      <a:pt x="1028273" y="1484312"/>
                    </a:cubicBezTo>
                    <a:cubicBezTo>
                      <a:pt x="1017310" y="1483851"/>
                      <a:pt x="1006866" y="1483620"/>
                      <a:pt x="996307" y="1483331"/>
                    </a:cubicBezTo>
                    <a:cubicBezTo>
                      <a:pt x="996999" y="1481369"/>
                      <a:pt x="997576" y="1479292"/>
                      <a:pt x="997576" y="1477042"/>
                    </a:cubicBezTo>
                    <a:cubicBezTo>
                      <a:pt x="997576" y="1466252"/>
                      <a:pt x="988805" y="1457539"/>
                      <a:pt x="978073" y="1457539"/>
                    </a:cubicBezTo>
                    <a:cubicBezTo>
                      <a:pt x="967283" y="1457539"/>
                      <a:pt x="958570" y="1466252"/>
                      <a:pt x="958570" y="1477042"/>
                    </a:cubicBezTo>
                    <a:cubicBezTo>
                      <a:pt x="958570" y="1479004"/>
                      <a:pt x="959147" y="1480792"/>
                      <a:pt x="959666" y="1482581"/>
                    </a:cubicBezTo>
                    <a:cubicBezTo>
                      <a:pt x="950780" y="1482466"/>
                      <a:pt x="941721" y="1482293"/>
                      <a:pt x="933123" y="1482293"/>
                    </a:cubicBezTo>
                    <a:close/>
                    <a:moveTo>
                      <a:pt x="817778" y="1485004"/>
                    </a:moveTo>
                    <a:cubicBezTo>
                      <a:pt x="827241" y="1432092"/>
                      <a:pt x="902426" y="1427938"/>
                      <a:pt x="913736" y="1482350"/>
                    </a:cubicBezTo>
                    <a:cubicBezTo>
                      <a:pt x="903580" y="1482408"/>
                      <a:pt x="893713" y="1482581"/>
                      <a:pt x="884077" y="1482812"/>
                    </a:cubicBezTo>
                    <a:cubicBezTo>
                      <a:pt x="884135" y="1482119"/>
                      <a:pt x="884481" y="1481543"/>
                      <a:pt x="884481" y="1480908"/>
                    </a:cubicBezTo>
                    <a:cubicBezTo>
                      <a:pt x="884481" y="1470118"/>
                      <a:pt x="875710" y="1461405"/>
                      <a:pt x="864978" y="1461405"/>
                    </a:cubicBezTo>
                    <a:cubicBezTo>
                      <a:pt x="854188" y="1461405"/>
                      <a:pt x="845475" y="1470118"/>
                      <a:pt x="845475" y="1480908"/>
                    </a:cubicBezTo>
                    <a:cubicBezTo>
                      <a:pt x="845475" y="1481946"/>
                      <a:pt x="845936" y="1482870"/>
                      <a:pt x="846052" y="1483908"/>
                    </a:cubicBezTo>
                    <a:cubicBezTo>
                      <a:pt x="836416" y="1484254"/>
                      <a:pt x="826895" y="1484601"/>
                      <a:pt x="817778" y="1485004"/>
                    </a:cubicBezTo>
                    <a:close/>
                    <a:moveTo>
                      <a:pt x="711665" y="1489794"/>
                    </a:moveTo>
                    <a:cubicBezTo>
                      <a:pt x="713973" y="1470695"/>
                      <a:pt x="731687" y="1454307"/>
                      <a:pt x="750671" y="1451307"/>
                    </a:cubicBezTo>
                    <a:cubicBezTo>
                      <a:pt x="775367" y="1447325"/>
                      <a:pt x="786850" y="1466771"/>
                      <a:pt x="795736" y="1485985"/>
                    </a:cubicBezTo>
                    <a:cubicBezTo>
                      <a:pt x="787542" y="1486389"/>
                      <a:pt x="779637" y="1486736"/>
                      <a:pt x="771963" y="1487140"/>
                    </a:cubicBezTo>
                    <a:cubicBezTo>
                      <a:pt x="772194" y="1485928"/>
                      <a:pt x="772655" y="1484774"/>
                      <a:pt x="772655" y="1483504"/>
                    </a:cubicBezTo>
                    <a:cubicBezTo>
                      <a:pt x="772655" y="1472714"/>
                      <a:pt x="763942" y="1464001"/>
                      <a:pt x="753152" y="1464001"/>
                    </a:cubicBezTo>
                    <a:cubicBezTo>
                      <a:pt x="742420" y="1464001"/>
                      <a:pt x="733649" y="1472714"/>
                      <a:pt x="733649" y="1483504"/>
                    </a:cubicBezTo>
                    <a:cubicBezTo>
                      <a:pt x="733649" y="1485408"/>
                      <a:pt x="734226" y="1487140"/>
                      <a:pt x="734745" y="1488928"/>
                    </a:cubicBezTo>
                    <a:cubicBezTo>
                      <a:pt x="726725" y="1489217"/>
                      <a:pt x="718935" y="1489563"/>
                      <a:pt x="711665" y="1489794"/>
                    </a:cubicBezTo>
                    <a:close/>
                    <a:moveTo>
                      <a:pt x="624535" y="1482985"/>
                    </a:moveTo>
                    <a:cubicBezTo>
                      <a:pt x="681025" y="1473291"/>
                      <a:pt x="729206" y="1428572"/>
                      <a:pt x="761981" y="1381142"/>
                    </a:cubicBezTo>
                    <a:cubicBezTo>
                      <a:pt x="764635" y="1377218"/>
                      <a:pt x="766943" y="1373352"/>
                      <a:pt x="769655" y="1369428"/>
                    </a:cubicBezTo>
                    <a:cubicBezTo>
                      <a:pt x="774963" y="1370121"/>
                      <a:pt x="780272" y="1370409"/>
                      <a:pt x="785523" y="1370929"/>
                    </a:cubicBezTo>
                    <a:cubicBezTo>
                      <a:pt x="787023" y="1430246"/>
                      <a:pt x="903003" y="1435554"/>
                      <a:pt x="920833" y="1387316"/>
                    </a:cubicBezTo>
                    <a:cubicBezTo>
                      <a:pt x="949280" y="1429957"/>
                      <a:pt x="1023542" y="1395106"/>
                      <a:pt x="1035601" y="1346925"/>
                    </a:cubicBezTo>
                    <a:cubicBezTo>
                      <a:pt x="1059201" y="1374333"/>
                      <a:pt x="1093822" y="1377160"/>
                      <a:pt x="1123712" y="1352002"/>
                    </a:cubicBezTo>
                    <a:cubicBezTo>
                      <a:pt x="1134098" y="1343232"/>
                      <a:pt x="1153428" y="1321767"/>
                      <a:pt x="1156313" y="1303302"/>
                    </a:cubicBezTo>
                    <a:cubicBezTo>
                      <a:pt x="1175124" y="1316285"/>
                      <a:pt x="1200685" y="1318824"/>
                      <a:pt x="1220881" y="1305380"/>
                    </a:cubicBezTo>
                    <a:cubicBezTo>
                      <a:pt x="1233229" y="1297186"/>
                      <a:pt x="1243558" y="1285069"/>
                      <a:pt x="1246674" y="1270182"/>
                    </a:cubicBezTo>
                    <a:cubicBezTo>
                      <a:pt x="1247655" y="1265392"/>
                      <a:pt x="1247712" y="1260834"/>
                      <a:pt x="1247482" y="1256333"/>
                    </a:cubicBezTo>
                    <a:cubicBezTo>
                      <a:pt x="1258272" y="1268393"/>
                      <a:pt x="1273101" y="1275086"/>
                      <a:pt x="1291392" y="1268104"/>
                    </a:cubicBezTo>
                    <a:cubicBezTo>
                      <a:pt x="1312569" y="1260026"/>
                      <a:pt x="1329937" y="1243754"/>
                      <a:pt x="1341824" y="1224540"/>
                    </a:cubicBezTo>
                    <a:cubicBezTo>
                      <a:pt x="1353479" y="1245774"/>
                      <a:pt x="1372636" y="1261296"/>
                      <a:pt x="1395832" y="1255583"/>
                    </a:cubicBezTo>
                    <a:cubicBezTo>
                      <a:pt x="1378060" y="1299379"/>
                      <a:pt x="1405584" y="1360138"/>
                      <a:pt x="1454630" y="1355868"/>
                    </a:cubicBezTo>
                    <a:cubicBezTo>
                      <a:pt x="1447360" y="1383450"/>
                      <a:pt x="1456419" y="1436766"/>
                      <a:pt x="1491559" y="1440747"/>
                    </a:cubicBezTo>
                    <a:cubicBezTo>
                      <a:pt x="1485558" y="1443633"/>
                      <a:pt x="1479788" y="1447325"/>
                      <a:pt x="1474537" y="1451595"/>
                    </a:cubicBezTo>
                    <a:cubicBezTo>
                      <a:pt x="1459650" y="1463828"/>
                      <a:pt x="1450822" y="1479811"/>
                      <a:pt x="1447417" y="1497064"/>
                    </a:cubicBezTo>
                    <a:cubicBezTo>
                      <a:pt x="1432300" y="1474849"/>
                      <a:pt x="1406969" y="1460077"/>
                      <a:pt x="1377945" y="1457366"/>
                    </a:cubicBezTo>
                    <a:cubicBezTo>
                      <a:pt x="1350190" y="1454769"/>
                      <a:pt x="1322494" y="1463770"/>
                      <a:pt x="1309568" y="1484485"/>
                    </a:cubicBezTo>
                    <a:cubicBezTo>
                      <a:pt x="1300971" y="1463193"/>
                      <a:pt x="1283891" y="1446402"/>
                      <a:pt x="1258503" y="1443459"/>
                    </a:cubicBezTo>
                    <a:cubicBezTo>
                      <a:pt x="1224632" y="1439478"/>
                      <a:pt x="1199185" y="1460424"/>
                      <a:pt x="1187356" y="1489852"/>
                    </a:cubicBezTo>
                    <a:cubicBezTo>
                      <a:pt x="1165603" y="1432438"/>
                      <a:pt x="1054124" y="1404915"/>
                      <a:pt x="1037563" y="1469829"/>
                    </a:cubicBezTo>
                    <a:cubicBezTo>
                      <a:pt x="1023080" y="1448768"/>
                      <a:pt x="999422" y="1431458"/>
                      <a:pt x="973226" y="1432669"/>
                    </a:cubicBezTo>
                    <a:cubicBezTo>
                      <a:pt x="950145" y="1433766"/>
                      <a:pt x="934220" y="1445998"/>
                      <a:pt x="924353" y="1463655"/>
                    </a:cubicBezTo>
                    <a:cubicBezTo>
                      <a:pt x="902138" y="1411377"/>
                      <a:pt x="825221" y="1419225"/>
                      <a:pt x="805776" y="1471733"/>
                    </a:cubicBezTo>
                    <a:cubicBezTo>
                      <a:pt x="792620" y="1447614"/>
                      <a:pt x="772425" y="1426553"/>
                      <a:pt x="741727" y="1437458"/>
                    </a:cubicBezTo>
                    <a:cubicBezTo>
                      <a:pt x="718647" y="1445594"/>
                      <a:pt x="697182" y="1464867"/>
                      <a:pt x="695912" y="1490140"/>
                    </a:cubicBezTo>
                    <a:cubicBezTo>
                      <a:pt x="664407" y="1490602"/>
                      <a:pt x="640461" y="1489044"/>
                      <a:pt x="624535" y="1482985"/>
                    </a:cubicBezTo>
                    <a:close/>
                    <a:moveTo>
                      <a:pt x="435967" y="1257660"/>
                    </a:moveTo>
                    <a:cubicBezTo>
                      <a:pt x="438332" y="1167819"/>
                      <a:pt x="495572" y="1097769"/>
                      <a:pt x="577162" y="1064591"/>
                    </a:cubicBezTo>
                    <a:cubicBezTo>
                      <a:pt x="577336" y="1064591"/>
                      <a:pt x="577451" y="1064418"/>
                      <a:pt x="577624" y="1064418"/>
                    </a:cubicBezTo>
                    <a:cubicBezTo>
                      <a:pt x="658752" y="1083748"/>
                      <a:pt x="745016" y="1067649"/>
                      <a:pt x="828914" y="1037702"/>
                    </a:cubicBezTo>
                    <a:cubicBezTo>
                      <a:pt x="841378" y="1139257"/>
                      <a:pt x="822856" y="1248947"/>
                      <a:pt x="770867" y="1337692"/>
                    </a:cubicBezTo>
                    <a:cubicBezTo>
                      <a:pt x="736996" y="1395913"/>
                      <a:pt x="658233" y="1496487"/>
                      <a:pt x="575085" y="1465790"/>
                    </a:cubicBezTo>
                    <a:cubicBezTo>
                      <a:pt x="493322" y="1442536"/>
                      <a:pt x="433947" y="1337750"/>
                      <a:pt x="435967" y="1257660"/>
                    </a:cubicBezTo>
                    <a:close/>
                    <a:moveTo>
                      <a:pt x="417848" y="863674"/>
                    </a:moveTo>
                    <a:cubicBezTo>
                      <a:pt x="422349" y="828765"/>
                      <a:pt x="456508" y="825649"/>
                      <a:pt x="485417" y="827034"/>
                    </a:cubicBezTo>
                    <a:cubicBezTo>
                      <a:pt x="486052" y="827034"/>
                      <a:pt x="486340" y="826861"/>
                      <a:pt x="486802" y="826861"/>
                    </a:cubicBezTo>
                    <a:cubicBezTo>
                      <a:pt x="492572" y="830900"/>
                      <a:pt x="498631" y="834650"/>
                      <a:pt x="504920" y="837766"/>
                    </a:cubicBezTo>
                    <a:cubicBezTo>
                      <a:pt x="636884" y="904238"/>
                      <a:pt x="764981" y="837766"/>
                      <a:pt x="879288" y="767428"/>
                    </a:cubicBezTo>
                    <a:cubicBezTo>
                      <a:pt x="879749" y="767255"/>
                      <a:pt x="879923" y="766966"/>
                      <a:pt x="880211" y="766678"/>
                    </a:cubicBezTo>
                    <a:cubicBezTo>
                      <a:pt x="921295" y="796163"/>
                      <a:pt x="963647" y="823860"/>
                      <a:pt x="1006174" y="851211"/>
                    </a:cubicBezTo>
                    <a:cubicBezTo>
                      <a:pt x="981650" y="845152"/>
                      <a:pt x="955916" y="841921"/>
                      <a:pt x="934797" y="842786"/>
                    </a:cubicBezTo>
                    <a:cubicBezTo>
                      <a:pt x="882808" y="844979"/>
                      <a:pt x="836242" y="871002"/>
                      <a:pt x="790370" y="893275"/>
                    </a:cubicBezTo>
                    <a:cubicBezTo>
                      <a:pt x="733764" y="920741"/>
                      <a:pt x="670466" y="949765"/>
                      <a:pt x="605725" y="937417"/>
                    </a:cubicBezTo>
                    <a:cubicBezTo>
                      <a:pt x="566430" y="929916"/>
                      <a:pt x="499265" y="915490"/>
                      <a:pt x="488994" y="869848"/>
                    </a:cubicBezTo>
                    <a:cubicBezTo>
                      <a:pt x="487840" y="864713"/>
                      <a:pt x="483224" y="863501"/>
                      <a:pt x="479358" y="864770"/>
                    </a:cubicBezTo>
                    <a:cubicBezTo>
                      <a:pt x="475781" y="864136"/>
                      <a:pt x="471684" y="865521"/>
                      <a:pt x="470068" y="869848"/>
                    </a:cubicBezTo>
                    <a:cubicBezTo>
                      <a:pt x="455874" y="907873"/>
                      <a:pt x="487898" y="959343"/>
                      <a:pt x="516172" y="983866"/>
                    </a:cubicBezTo>
                    <a:cubicBezTo>
                      <a:pt x="553562" y="1016179"/>
                      <a:pt x="600705" y="1024835"/>
                      <a:pt x="649174" y="1022065"/>
                    </a:cubicBezTo>
                    <a:cubicBezTo>
                      <a:pt x="718647" y="1018141"/>
                      <a:pt x="783330" y="996734"/>
                      <a:pt x="846571" y="968633"/>
                    </a:cubicBezTo>
                    <a:cubicBezTo>
                      <a:pt x="879230" y="954092"/>
                      <a:pt x="912120" y="939782"/>
                      <a:pt x="944317" y="924318"/>
                    </a:cubicBezTo>
                    <a:cubicBezTo>
                      <a:pt x="982862" y="905796"/>
                      <a:pt x="1022330" y="886755"/>
                      <a:pt x="1066299" y="893044"/>
                    </a:cubicBezTo>
                    <a:cubicBezTo>
                      <a:pt x="1067683" y="893217"/>
                      <a:pt x="1068895" y="893044"/>
                      <a:pt x="1070049" y="892698"/>
                    </a:cubicBezTo>
                    <a:cubicBezTo>
                      <a:pt x="1075127" y="895987"/>
                      <a:pt x="1080205" y="899218"/>
                      <a:pt x="1085167" y="902565"/>
                    </a:cubicBezTo>
                    <a:cubicBezTo>
                      <a:pt x="999826" y="943129"/>
                      <a:pt x="917140" y="989752"/>
                      <a:pt x="827183" y="1019699"/>
                    </a:cubicBezTo>
                    <a:cubicBezTo>
                      <a:pt x="746978" y="1046530"/>
                      <a:pt x="651540" y="1070246"/>
                      <a:pt x="567584" y="1045896"/>
                    </a:cubicBezTo>
                    <a:cubicBezTo>
                      <a:pt x="508498" y="1028758"/>
                      <a:pt x="465568" y="989117"/>
                      <a:pt x="437467" y="934532"/>
                    </a:cubicBezTo>
                    <a:cubicBezTo>
                      <a:pt x="426908" y="913759"/>
                      <a:pt x="414732" y="887736"/>
                      <a:pt x="417848" y="863674"/>
                    </a:cubicBezTo>
                    <a:close/>
                    <a:moveTo>
                      <a:pt x="435332" y="375577"/>
                    </a:moveTo>
                    <a:cubicBezTo>
                      <a:pt x="435851" y="375288"/>
                      <a:pt x="436313" y="375230"/>
                      <a:pt x="436832" y="375000"/>
                    </a:cubicBezTo>
                    <a:cubicBezTo>
                      <a:pt x="426965" y="405120"/>
                      <a:pt x="447853" y="443145"/>
                      <a:pt x="478493" y="457109"/>
                    </a:cubicBezTo>
                    <a:cubicBezTo>
                      <a:pt x="442256" y="498827"/>
                      <a:pt x="508209" y="551913"/>
                      <a:pt x="558986" y="542853"/>
                    </a:cubicBezTo>
                    <a:cubicBezTo>
                      <a:pt x="546811" y="584341"/>
                      <a:pt x="591819" y="614634"/>
                      <a:pt x="634518" y="609326"/>
                    </a:cubicBezTo>
                    <a:cubicBezTo>
                      <a:pt x="633364" y="633156"/>
                      <a:pt x="651136" y="650467"/>
                      <a:pt x="674332" y="659988"/>
                    </a:cubicBezTo>
                    <a:cubicBezTo>
                      <a:pt x="692969" y="667604"/>
                      <a:pt x="729725" y="681106"/>
                      <a:pt x="749286" y="668701"/>
                    </a:cubicBezTo>
                    <a:cubicBezTo>
                      <a:pt x="751017" y="667604"/>
                      <a:pt x="751940" y="666104"/>
                      <a:pt x="752460" y="664546"/>
                    </a:cubicBezTo>
                    <a:cubicBezTo>
                      <a:pt x="759211" y="670778"/>
                      <a:pt x="766077" y="676952"/>
                      <a:pt x="772886" y="682953"/>
                    </a:cubicBezTo>
                    <a:cubicBezTo>
                      <a:pt x="700182" y="671239"/>
                      <a:pt x="628574" y="672047"/>
                      <a:pt x="563199" y="631137"/>
                    </a:cubicBezTo>
                    <a:cubicBezTo>
                      <a:pt x="506247" y="595420"/>
                      <a:pt x="440929" y="542680"/>
                      <a:pt x="418598" y="476381"/>
                    </a:cubicBezTo>
                    <a:cubicBezTo>
                      <a:pt x="408962" y="447819"/>
                      <a:pt x="402384" y="393983"/>
                      <a:pt x="435332" y="37557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5" name="任意多边形: 形状 314"/>
              <p:cNvSpPr/>
              <p:nvPr/>
            </p:nvSpPr>
            <p:spPr>
              <a:xfrm>
                <a:off x="6228087" y="4033844"/>
                <a:ext cx="267618" cy="267905"/>
              </a:xfrm>
              <a:custGeom>
                <a:avLst/>
                <a:gdLst>
                  <a:gd name="connsiteX0" fmla="*/ 8337 w 267618"/>
                  <a:gd name="connsiteY0" fmla="*/ 172040 h 267905"/>
                  <a:gd name="connsiteX1" fmla="*/ 18204 w 267618"/>
                  <a:gd name="connsiteY1" fmla="*/ 204468 h 267905"/>
                  <a:gd name="connsiteX2" fmla="*/ 50978 w 267618"/>
                  <a:gd name="connsiteY2" fmla="*/ 209719 h 267905"/>
                  <a:gd name="connsiteX3" fmla="*/ 73193 w 267618"/>
                  <a:gd name="connsiteY3" fmla="*/ 247629 h 267905"/>
                  <a:gd name="connsiteX4" fmla="*/ 103486 w 267618"/>
                  <a:gd name="connsiteY4" fmla="*/ 263786 h 267905"/>
                  <a:gd name="connsiteX5" fmla="*/ 128010 w 267618"/>
                  <a:gd name="connsiteY5" fmla="*/ 244917 h 267905"/>
                  <a:gd name="connsiteX6" fmla="*/ 180345 w 267618"/>
                  <a:gd name="connsiteY6" fmla="*/ 255073 h 267905"/>
                  <a:gd name="connsiteX7" fmla="*/ 206888 w 267618"/>
                  <a:gd name="connsiteY7" fmla="*/ 240128 h 267905"/>
                  <a:gd name="connsiteX8" fmla="*/ 207465 w 267618"/>
                  <a:gd name="connsiteY8" fmla="*/ 210008 h 267905"/>
                  <a:gd name="connsiteX9" fmla="*/ 245490 w 267618"/>
                  <a:gd name="connsiteY9" fmla="*/ 207065 h 267905"/>
                  <a:gd name="connsiteX10" fmla="*/ 250741 w 267618"/>
                  <a:gd name="connsiteY10" fmla="*/ 177522 h 267905"/>
                  <a:gd name="connsiteX11" fmla="*/ 249356 w 267618"/>
                  <a:gd name="connsiteY11" fmla="*/ 135053 h 267905"/>
                  <a:gd name="connsiteX12" fmla="*/ 266666 w 267618"/>
                  <a:gd name="connsiteY12" fmla="*/ 116185 h 267905"/>
                  <a:gd name="connsiteX13" fmla="*/ 251895 w 267618"/>
                  <a:gd name="connsiteY13" fmla="*/ 87796 h 267905"/>
                  <a:gd name="connsiteX14" fmla="*/ 213870 w 267618"/>
                  <a:gd name="connsiteY14" fmla="*/ 54733 h 267905"/>
                  <a:gd name="connsiteX15" fmla="*/ 214908 w 267618"/>
                  <a:gd name="connsiteY15" fmla="*/ 32460 h 267905"/>
                  <a:gd name="connsiteX16" fmla="*/ 205618 w 267618"/>
                  <a:gd name="connsiteY16" fmla="*/ 24036 h 267905"/>
                  <a:gd name="connsiteX17" fmla="*/ 183865 w 267618"/>
                  <a:gd name="connsiteY17" fmla="*/ 12784 h 267905"/>
                  <a:gd name="connsiteX18" fmla="*/ 154091 w 267618"/>
                  <a:gd name="connsiteY18" fmla="*/ 5687 h 267905"/>
                  <a:gd name="connsiteX19" fmla="*/ 142031 w 267618"/>
                  <a:gd name="connsiteY19" fmla="*/ 18958 h 267905"/>
                  <a:gd name="connsiteX20" fmla="*/ 118258 w 267618"/>
                  <a:gd name="connsiteY20" fmla="*/ 378 h 267905"/>
                  <a:gd name="connsiteX21" fmla="*/ 105910 w 267618"/>
                  <a:gd name="connsiteY21" fmla="*/ 1878 h 267905"/>
                  <a:gd name="connsiteX22" fmla="*/ 86003 w 267618"/>
                  <a:gd name="connsiteY22" fmla="*/ 9379 h 267905"/>
                  <a:gd name="connsiteX23" fmla="*/ 61710 w 267618"/>
                  <a:gd name="connsiteY23" fmla="*/ 45327 h 267905"/>
                  <a:gd name="connsiteX24" fmla="*/ 35860 w 267618"/>
                  <a:gd name="connsiteY24" fmla="*/ 41808 h 267905"/>
                  <a:gd name="connsiteX25" fmla="*/ 19011 w 267618"/>
                  <a:gd name="connsiteY25" fmla="*/ 69101 h 267905"/>
                  <a:gd name="connsiteX26" fmla="*/ 4644 w 267618"/>
                  <a:gd name="connsiteY26" fmla="*/ 94143 h 267905"/>
                  <a:gd name="connsiteX27" fmla="*/ 5048 w 267618"/>
                  <a:gd name="connsiteY27" fmla="*/ 111107 h 267905"/>
                  <a:gd name="connsiteX28" fmla="*/ 20281 w 267618"/>
                  <a:gd name="connsiteY28" fmla="*/ 123802 h 267905"/>
                  <a:gd name="connsiteX29" fmla="*/ 8337 w 267618"/>
                  <a:gd name="connsiteY29" fmla="*/ 172040 h 267905"/>
                  <a:gd name="connsiteX30" fmla="*/ 70193 w 267618"/>
                  <a:gd name="connsiteY30" fmla="*/ 57906 h 267905"/>
                  <a:gd name="connsiteX31" fmla="*/ 101178 w 267618"/>
                  <a:gd name="connsiteY31" fmla="*/ 91431 h 267905"/>
                  <a:gd name="connsiteX32" fmla="*/ 103775 w 267618"/>
                  <a:gd name="connsiteY32" fmla="*/ 104645 h 267905"/>
                  <a:gd name="connsiteX33" fmla="*/ 91369 w 267618"/>
                  <a:gd name="connsiteY33" fmla="*/ 99336 h 267905"/>
                  <a:gd name="connsiteX34" fmla="*/ 90965 w 267618"/>
                  <a:gd name="connsiteY34" fmla="*/ 99048 h 267905"/>
                  <a:gd name="connsiteX35" fmla="*/ 65923 w 267618"/>
                  <a:gd name="connsiteY35" fmla="*/ 79775 h 267905"/>
                  <a:gd name="connsiteX36" fmla="*/ 85310 w 267618"/>
                  <a:gd name="connsiteY36" fmla="*/ 101125 h 267905"/>
                  <a:gd name="connsiteX37" fmla="*/ 84041 w 267618"/>
                  <a:gd name="connsiteY37" fmla="*/ 102164 h 267905"/>
                  <a:gd name="connsiteX38" fmla="*/ 41169 w 267618"/>
                  <a:gd name="connsiteY38" fmla="*/ 85776 h 267905"/>
                  <a:gd name="connsiteX39" fmla="*/ 81041 w 267618"/>
                  <a:gd name="connsiteY39" fmla="*/ 106722 h 267905"/>
                  <a:gd name="connsiteX40" fmla="*/ 82310 w 267618"/>
                  <a:gd name="connsiteY40" fmla="*/ 104125 h 267905"/>
                  <a:gd name="connsiteX41" fmla="*/ 80752 w 267618"/>
                  <a:gd name="connsiteY41" fmla="*/ 107761 h 267905"/>
                  <a:gd name="connsiteX42" fmla="*/ 53748 w 267618"/>
                  <a:gd name="connsiteY42" fmla="*/ 106780 h 267905"/>
                  <a:gd name="connsiteX43" fmla="*/ 80521 w 267618"/>
                  <a:gd name="connsiteY43" fmla="*/ 112838 h 267905"/>
                  <a:gd name="connsiteX44" fmla="*/ 80521 w 267618"/>
                  <a:gd name="connsiteY44" fmla="*/ 112838 h 267905"/>
                  <a:gd name="connsiteX45" fmla="*/ 81733 w 267618"/>
                  <a:gd name="connsiteY45" fmla="*/ 116300 h 267905"/>
                  <a:gd name="connsiteX46" fmla="*/ 89350 w 267618"/>
                  <a:gd name="connsiteY46" fmla="*/ 123282 h 267905"/>
                  <a:gd name="connsiteX47" fmla="*/ 44285 w 267618"/>
                  <a:gd name="connsiteY47" fmla="*/ 121494 h 267905"/>
                  <a:gd name="connsiteX48" fmla="*/ 21089 w 267618"/>
                  <a:gd name="connsiteY48" fmla="*/ 100029 h 267905"/>
                  <a:gd name="connsiteX49" fmla="*/ 32571 w 267618"/>
                  <a:gd name="connsiteY49" fmla="*/ 84276 h 267905"/>
                  <a:gd name="connsiteX50" fmla="*/ 36149 w 267618"/>
                  <a:gd name="connsiteY50" fmla="*/ 80064 h 267905"/>
                  <a:gd name="connsiteX51" fmla="*/ 44400 w 267618"/>
                  <a:gd name="connsiteY51" fmla="*/ 57387 h 267905"/>
                  <a:gd name="connsiteX52" fmla="*/ 70193 w 267618"/>
                  <a:gd name="connsiteY52" fmla="*/ 57906 h 267905"/>
                  <a:gd name="connsiteX53" fmla="*/ 110295 w 267618"/>
                  <a:gd name="connsiteY53" fmla="*/ 173079 h 267905"/>
                  <a:gd name="connsiteX54" fmla="*/ 110295 w 267618"/>
                  <a:gd name="connsiteY54" fmla="*/ 173194 h 267905"/>
                  <a:gd name="connsiteX55" fmla="*/ 110295 w 267618"/>
                  <a:gd name="connsiteY55" fmla="*/ 173079 h 267905"/>
                  <a:gd name="connsiteX56" fmla="*/ 110815 w 267618"/>
                  <a:gd name="connsiteY56" fmla="*/ 170251 h 267905"/>
                  <a:gd name="connsiteX57" fmla="*/ 110872 w 267618"/>
                  <a:gd name="connsiteY57" fmla="*/ 170251 h 267905"/>
                  <a:gd name="connsiteX58" fmla="*/ 110295 w 267618"/>
                  <a:gd name="connsiteY58" fmla="*/ 173079 h 267905"/>
                  <a:gd name="connsiteX59" fmla="*/ 99794 w 267618"/>
                  <a:gd name="connsiteY59" fmla="*/ 171463 h 267905"/>
                  <a:gd name="connsiteX60" fmla="*/ 92696 w 267618"/>
                  <a:gd name="connsiteY60" fmla="*/ 168001 h 267905"/>
                  <a:gd name="connsiteX61" fmla="*/ 101294 w 267618"/>
                  <a:gd name="connsiteY61" fmla="*/ 155018 h 267905"/>
                  <a:gd name="connsiteX62" fmla="*/ 103140 w 267618"/>
                  <a:gd name="connsiteY62" fmla="*/ 152826 h 267905"/>
                  <a:gd name="connsiteX63" fmla="*/ 110930 w 267618"/>
                  <a:gd name="connsiteY63" fmla="*/ 162058 h 267905"/>
                  <a:gd name="connsiteX64" fmla="*/ 99794 w 267618"/>
                  <a:gd name="connsiteY64" fmla="*/ 171463 h 267905"/>
                  <a:gd name="connsiteX65" fmla="*/ 114854 w 267618"/>
                  <a:gd name="connsiteY65" fmla="*/ 159000 h 267905"/>
                  <a:gd name="connsiteX66" fmla="*/ 102679 w 267618"/>
                  <a:gd name="connsiteY66" fmla="*/ 122244 h 267905"/>
                  <a:gd name="connsiteX67" fmla="*/ 128817 w 267618"/>
                  <a:gd name="connsiteY67" fmla="*/ 101298 h 267905"/>
                  <a:gd name="connsiteX68" fmla="*/ 153687 w 267618"/>
                  <a:gd name="connsiteY68" fmla="*/ 140304 h 267905"/>
                  <a:gd name="connsiteX69" fmla="*/ 124547 w 267618"/>
                  <a:gd name="connsiteY69" fmla="*/ 145440 h 267905"/>
                  <a:gd name="connsiteX70" fmla="*/ 128702 w 267618"/>
                  <a:gd name="connsiteY70" fmla="*/ 119878 h 267905"/>
                  <a:gd name="connsiteX71" fmla="*/ 134414 w 267618"/>
                  <a:gd name="connsiteY71" fmla="*/ 134015 h 267905"/>
                  <a:gd name="connsiteX72" fmla="*/ 133434 w 267618"/>
                  <a:gd name="connsiteY72" fmla="*/ 139208 h 267905"/>
                  <a:gd name="connsiteX73" fmla="*/ 144974 w 267618"/>
                  <a:gd name="connsiteY73" fmla="*/ 118724 h 267905"/>
                  <a:gd name="connsiteX74" fmla="*/ 114450 w 267618"/>
                  <a:gd name="connsiteY74" fmla="*/ 131822 h 267905"/>
                  <a:gd name="connsiteX75" fmla="*/ 152360 w 267618"/>
                  <a:gd name="connsiteY75" fmla="*/ 149133 h 267905"/>
                  <a:gd name="connsiteX76" fmla="*/ 162284 w 267618"/>
                  <a:gd name="connsiteY76" fmla="*/ 135515 h 267905"/>
                  <a:gd name="connsiteX77" fmla="*/ 114854 w 267618"/>
                  <a:gd name="connsiteY77" fmla="*/ 159000 h 267905"/>
                  <a:gd name="connsiteX78" fmla="*/ 117450 w 267618"/>
                  <a:gd name="connsiteY78" fmla="*/ 168924 h 267905"/>
                  <a:gd name="connsiteX79" fmla="*/ 118431 w 267618"/>
                  <a:gd name="connsiteY79" fmla="*/ 167482 h 267905"/>
                  <a:gd name="connsiteX80" fmla="*/ 133318 w 267618"/>
                  <a:gd name="connsiteY80" fmla="*/ 171925 h 267905"/>
                  <a:gd name="connsiteX81" fmla="*/ 121316 w 267618"/>
                  <a:gd name="connsiteY81" fmla="*/ 183984 h 267905"/>
                  <a:gd name="connsiteX82" fmla="*/ 115604 w 267618"/>
                  <a:gd name="connsiteY82" fmla="*/ 176656 h 267905"/>
                  <a:gd name="connsiteX83" fmla="*/ 117450 w 267618"/>
                  <a:gd name="connsiteY83" fmla="*/ 168924 h 267905"/>
                  <a:gd name="connsiteX84" fmla="*/ 138742 w 267618"/>
                  <a:gd name="connsiteY84" fmla="*/ 173367 h 267905"/>
                  <a:gd name="connsiteX85" fmla="*/ 138627 w 267618"/>
                  <a:gd name="connsiteY85" fmla="*/ 173079 h 267905"/>
                  <a:gd name="connsiteX86" fmla="*/ 138627 w 267618"/>
                  <a:gd name="connsiteY86" fmla="*/ 173079 h 267905"/>
                  <a:gd name="connsiteX87" fmla="*/ 138742 w 267618"/>
                  <a:gd name="connsiteY87" fmla="*/ 173367 h 267905"/>
                  <a:gd name="connsiteX88" fmla="*/ 151956 w 267618"/>
                  <a:gd name="connsiteY88" fmla="*/ 165174 h 267905"/>
                  <a:gd name="connsiteX89" fmla="*/ 153571 w 267618"/>
                  <a:gd name="connsiteY89" fmla="*/ 163673 h 267905"/>
                  <a:gd name="connsiteX90" fmla="*/ 153629 w 267618"/>
                  <a:gd name="connsiteY90" fmla="*/ 163847 h 267905"/>
                  <a:gd name="connsiteX91" fmla="*/ 158072 w 267618"/>
                  <a:gd name="connsiteY91" fmla="*/ 174579 h 267905"/>
                  <a:gd name="connsiteX92" fmla="*/ 152764 w 267618"/>
                  <a:gd name="connsiteY92" fmla="*/ 180465 h 267905"/>
                  <a:gd name="connsiteX93" fmla="*/ 149013 w 267618"/>
                  <a:gd name="connsiteY93" fmla="*/ 179714 h 267905"/>
                  <a:gd name="connsiteX94" fmla="*/ 145320 w 267618"/>
                  <a:gd name="connsiteY94" fmla="*/ 175618 h 267905"/>
                  <a:gd name="connsiteX95" fmla="*/ 143127 w 267618"/>
                  <a:gd name="connsiteY95" fmla="*/ 170367 h 267905"/>
                  <a:gd name="connsiteX96" fmla="*/ 151956 w 267618"/>
                  <a:gd name="connsiteY96" fmla="*/ 165174 h 267905"/>
                  <a:gd name="connsiteX97" fmla="*/ 169151 w 267618"/>
                  <a:gd name="connsiteY97" fmla="*/ 98990 h 267905"/>
                  <a:gd name="connsiteX98" fmla="*/ 169266 w 267618"/>
                  <a:gd name="connsiteY98" fmla="*/ 108395 h 267905"/>
                  <a:gd name="connsiteX99" fmla="*/ 163092 w 267618"/>
                  <a:gd name="connsiteY99" fmla="*/ 113300 h 267905"/>
                  <a:gd name="connsiteX100" fmla="*/ 160034 w 267618"/>
                  <a:gd name="connsiteY100" fmla="*/ 114166 h 267905"/>
                  <a:gd name="connsiteX101" fmla="*/ 156860 w 267618"/>
                  <a:gd name="connsiteY101" fmla="*/ 109145 h 267905"/>
                  <a:gd name="connsiteX102" fmla="*/ 150629 w 267618"/>
                  <a:gd name="connsiteY102" fmla="*/ 103260 h 267905"/>
                  <a:gd name="connsiteX103" fmla="*/ 151033 w 267618"/>
                  <a:gd name="connsiteY103" fmla="*/ 102914 h 267905"/>
                  <a:gd name="connsiteX104" fmla="*/ 169151 w 267618"/>
                  <a:gd name="connsiteY104" fmla="*/ 98990 h 267905"/>
                  <a:gd name="connsiteX105" fmla="*/ 148667 w 267618"/>
                  <a:gd name="connsiteY105" fmla="*/ 97374 h 267905"/>
                  <a:gd name="connsiteX106" fmla="*/ 148667 w 267618"/>
                  <a:gd name="connsiteY106" fmla="*/ 97374 h 267905"/>
                  <a:gd name="connsiteX107" fmla="*/ 151263 w 267618"/>
                  <a:gd name="connsiteY107" fmla="*/ 94605 h 267905"/>
                  <a:gd name="connsiteX108" fmla="*/ 148667 w 267618"/>
                  <a:gd name="connsiteY108" fmla="*/ 97374 h 267905"/>
                  <a:gd name="connsiteX109" fmla="*/ 163323 w 267618"/>
                  <a:gd name="connsiteY109" fmla="*/ 118608 h 267905"/>
                  <a:gd name="connsiteX110" fmla="*/ 163208 w 267618"/>
                  <a:gd name="connsiteY110" fmla="*/ 119012 h 267905"/>
                  <a:gd name="connsiteX111" fmla="*/ 162977 w 267618"/>
                  <a:gd name="connsiteY111" fmla="*/ 118666 h 267905"/>
                  <a:gd name="connsiteX112" fmla="*/ 163323 w 267618"/>
                  <a:gd name="connsiteY112" fmla="*/ 118608 h 267905"/>
                  <a:gd name="connsiteX113" fmla="*/ 178383 w 267618"/>
                  <a:gd name="connsiteY113" fmla="*/ 121494 h 267905"/>
                  <a:gd name="connsiteX114" fmla="*/ 182307 w 267618"/>
                  <a:gd name="connsiteY114" fmla="*/ 128302 h 267905"/>
                  <a:gd name="connsiteX115" fmla="*/ 167939 w 267618"/>
                  <a:gd name="connsiteY115" fmla="*/ 134246 h 267905"/>
                  <a:gd name="connsiteX116" fmla="*/ 167189 w 267618"/>
                  <a:gd name="connsiteY116" fmla="*/ 134361 h 267905"/>
                  <a:gd name="connsiteX117" fmla="*/ 164939 w 267618"/>
                  <a:gd name="connsiteY117" fmla="*/ 122186 h 267905"/>
                  <a:gd name="connsiteX118" fmla="*/ 166843 w 267618"/>
                  <a:gd name="connsiteY118" fmla="*/ 122359 h 267905"/>
                  <a:gd name="connsiteX119" fmla="*/ 178383 w 267618"/>
                  <a:gd name="connsiteY119" fmla="*/ 121494 h 267905"/>
                  <a:gd name="connsiteX120" fmla="*/ 175902 w 267618"/>
                  <a:gd name="connsiteY120" fmla="*/ 159461 h 267905"/>
                  <a:gd name="connsiteX121" fmla="*/ 167131 w 267618"/>
                  <a:gd name="connsiteY121" fmla="*/ 162577 h 267905"/>
                  <a:gd name="connsiteX122" fmla="*/ 158938 w 267618"/>
                  <a:gd name="connsiteY122" fmla="*/ 157384 h 267905"/>
                  <a:gd name="connsiteX123" fmla="*/ 165804 w 267618"/>
                  <a:gd name="connsiteY123" fmla="*/ 143189 h 267905"/>
                  <a:gd name="connsiteX124" fmla="*/ 166381 w 267618"/>
                  <a:gd name="connsiteY124" fmla="*/ 143536 h 267905"/>
                  <a:gd name="connsiteX125" fmla="*/ 175902 w 267618"/>
                  <a:gd name="connsiteY125" fmla="*/ 159461 h 267905"/>
                  <a:gd name="connsiteX126" fmla="*/ 126683 w 267618"/>
                  <a:gd name="connsiteY126" fmla="*/ 87796 h 267905"/>
                  <a:gd name="connsiteX127" fmla="*/ 124490 w 267618"/>
                  <a:gd name="connsiteY127" fmla="*/ 85026 h 267905"/>
                  <a:gd name="connsiteX128" fmla="*/ 126683 w 267618"/>
                  <a:gd name="connsiteY128" fmla="*/ 87796 h 267905"/>
                  <a:gd name="connsiteX129" fmla="*/ 126683 w 267618"/>
                  <a:gd name="connsiteY129" fmla="*/ 87796 h 267905"/>
                  <a:gd name="connsiteX130" fmla="*/ 123971 w 267618"/>
                  <a:gd name="connsiteY130" fmla="*/ 96509 h 267905"/>
                  <a:gd name="connsiteX131" fmla="*/ 115950 w 267618"/>
                  <a:gd name="connsiteY131" fmla="*/ 99048 h 267905"/>
                  <a:gd name="connsiteX132" fmla="*/ 109314 w 267618"/>
                  <a:gd name="connsiteY132" fmla="*/ 103548 h 267905"/>
                  <a:gd name="connsiteX133" fmla="*/ 112546 w 267618"/>
                  <a:gd name="connsiteY133" fmla="*/ 86007 h 267905"/>
                  <a:gd name="connsiteX134" fmla="*/ 121316 w 267618"/>
                  <a:gd name="connsiteY134" fmla="*/ 89181 h 267905"/>
                  <a:gd name="connsiteX135" fmla="*/ 123971 w 267618"/>
                  <a:gd name="connsiteY135" fmla="*/ 96509 h 267905"/>
                  <a:gd name="connsiteX136" fmla="*/ 97601 w 267618"/>
                  <a:gd name="connsiteY136" fmla="*/ 122013 h 267905"/>
                  <a:gd name="connsiteX137" fmla="*/ 95928 w 267618"/>
                  <a:gd name="connsiteY137" fmla="*/ 120455 h 267905"/>
                  <a:gd name="connsiteX138" fmla="*/ 86465 w 267618"/>
                  <a:gd name="connsiteY138" fmla="*/ 113762 h 267905"/>
                  <a:gd name="connsiteX139" fmla="*/ 87792 w 267618"/>
                  <a:gd name="connsiteY139" fmla="*/ 105972 h 267905"/>
                  <a:gd name="connsiteX140" fmla="*/ 102679 w 267618"/>
                  <a:gd name="connsiteY140" fmla="*/ 110588 h 267905"/>
                  <a:gd name="connsiteX141" fmla="*/ 102852 w 267618"/>
                  <a:gd name="connsiteY141" fmla="*/ 110703 h 267905"/>
                  <a:gd name="connsiteX142" fmla="*/ 97601 w 267618"/>
                  <a:gd name="connsiteY142" fmla="*/ 122013 h 267905"/>
                  <a:gd name="connsiteX143" fmla="*/ 97370 w 267618"/>
                  <a:gd name="connsiteY143" fmla="*/ 146363 h 267905"/>
                  <a:gd name="connsiteX144" fmla="*/ 80579 w 267618"/>
                  <a:gd name="connsiteY144" fmla="*/ 138573 h 267905"/>
                  <a:gd name="connsiteX145" fmla="*/ 86061 w 267618"/>
                  <a:gd name="connsiteY145" fmla="*/ 131072 h 267905"/>
                  <a:gd name="connsiteX146" fmla="*/ 94023 w 267618"/>
                  <a:gd name="connsiteY146" fmla="*/ 130841 h 267905"/>
                  <a:gd name="connsiteX147" fmla="*/ 96447 w 267618"/>
                  <a:gd name="connsiteY147" fmla="*/ 131245 h 267905"/>
                  <a:gd name="connsiteX148" fmla="*/ 99505 w 267618"/>
                  <a:gd name="connsiteY148" fmla="*/ 146017 h 267905"/>
                  <a:gd name="connsiteX149" fmla="*/ 97370 w 267618"/>
                  <a:gd name="connsiteY149" fmla="*/ 146363 h 267905"/>
                  <a:gd name="connsiteX150" fmla="*/ 82368 w 267618"/>
                  <a:gd name="connsiteY150" fmla="*/ 104010 h 267905"/>
                  <a:gd name="connsiteX151" fmla="*/ 82368 w 267618"/>
                  <a:gd name="connsiteY151" fmla="*/ 104010 h 267905"/>
                  <a:gd name="connsiteX152" fmla="*/ 83060 w 267618"/>
                  <a:gd name="connsiteY152" fmla="*/ 103202 h 267905"/>
                  <a:gd name="connsiteX153" fmla="*/ 82368 w 267618"/>
                  <a:gd name="connsiteY153" fmla="*/ 104010 h 267905"/>
                  <a:gd name="connsiteX154" fmla="*/ 138280 w 267618"/>
                  <a:gd name="connsiteY154" fmla="*/ 35287 h 267905"/>
                  <a:gd name="connsiteX155" fmla="*/ 135857 w 267618"/>
                  <a:gd name="connsiteY155" fmla="*/ 49193 h 267905"/>
                  <a:gd name="connsiteX156" fmla="*/ 136434 w 267618"/>
                  <a:gd name="connsiteY156" fmla="*/ 77236 h 267905"/>
                  <a:gd name="connsiteX157" fmla="*/ 129971 w 267618"/>
                  <a:gd name="connsiteY157" fmla="*/ 80987 h 267905"/>
                  <a:gd name="connsiteX158" fmla="*/ 128529 w 267618"/>
                  <a:gd name="connsiteY158" fmla="*/ 83295 h 267905"/>
                  <a:gd name="connsiteX159" fmla="*/ 129971 w 267618"/>
                  <a:gd name="connsiteY159" fmla="*/ 80987 h 267905"/>
                  <a:gd name="connsiteX160" fmla="*/ 130895 w 267618"/>
                  <a:gd name="connsiteY160" fmla="*/ 80122 h 267905"/>
                  <a:gd name="connsiteX161" fmla="*/ 120681 w 267618"/>
                  <a:gd name="connsiteY161" fmla="*/ 48270 h 267905"/>
                  <a:gd name="connsiteX162" fmla="*/ 126105 w 267618"/>
                  <a:gd name="connsiteY162" fmla="*/ 81333 h 267905"/>
                  <a:gd name="connsiteX163" fmla="*/ 102332 w 267618"/>
                  <a:gd name="connsiteY163" fmla="*/ 33787 h 267905"/>
                  <a:gd name="connsiteX164" fmla="*/ 119585 w 267618"/>
                  <a:gd name="connsiteY164" fmla="*/ 78506 h 267905"/>
                  <a:gd name="connsiteX165" fmla="*/ 99851 w 267618"/>
                  <a:gd name="connsiteY165" fmla="*/ 56926 h 267905"/>
                  <a:gd name="connsiteX166" fmla="*/ 116008 w 267618"/>
                  <a:gd name="connsiteY166" fmla="*/ 80583 h 267905"/>
                  <a:gd name="connsiteX167" fmla="*/ 116989 w 267618"/>
                  <a:gd name="connsiteY167" fmla="*/ 80814 h 267905"/>
                  <a:gd name="connsiteX168" fmla="*/ 114161 w 267618"/>
                  <a:gd name="connsiteY168" fmla="*/ 80525 h 267905"/>
                  <a:gd name="connsiteX169" fmla="*/ 103083 w 267618"/>
                  <a:gd name="connsiteY169" fmla="*/ 86469 h 267905"/>
                  <a:gd name="connsiteX170" fmla="*/ 77348 w 267618"/>
                  <a:gd name="connsiteY170" fmla="*/ 59695 h 267905"/>
                  <a:gd name="connsiteX171" fmla="*/ 71808 w 267618"/>
                  <a:gd name="connsiteY171" fmla="*/ 40019 h 267905"/>
                  <a:gd name="connsiteX172" fmla="*/ 97082 w 267618"/>
                  <a:gd name="connsiteY172" fmla="*/ 29056 h 267905"/>
                  <a:gd name="connsiteX173" fmla="*/ 101813 w 267618"/>
                  <a:gd name="connsiteY173" fmla="*/ 27902 h 267905"/>
                  <a:gd name="connsiteX174" fmla="*/ 138280 w 267618"/>
                  <a:gd name="connsiteY174" fmla="*/ 35287 h 267905"/>
                  <a:gd name="connsiteX175" fmla="*/ 141743 w 267618"/>
                  <a:gd name="connsiteY175" fmla="*/ 82891 h 267905"/>
                  <a:gd name="connsiteX176" fmla="*/ 142724 w 267618"/>
                  <a:gd name="connsiteY176" fmla="*/ 98413 h 267905"/>
                  <a:gd name="connsiteX177" fmla="*/ 142666 w 267618"/>
                  <a:gd name="connsiteY177" fmla="*/ 98644 h 267905"/>
                  <a:gd name="connsiteX178" fmla="*/ 131010 w 267618"/>
                  <a:gd name="connsiteY178" fmla="*/ 96047 h 267905"/>
                  <a:gd name="connsiteX179" fmla="*/ 131068 w 267618"/>
                  <a:gd name="connsiteY179" fmla="*/ 95701 h 267905"/>
                  <a:gd name="connsiteX180" fmla="*/ 133953 w 267618"/>
                  <a:gd name="connsiteY180" fmla="*/ 84449 h 267905"/>
                  <a:gd name="connsiteX181" fmla="*/ 141743 w 267618"/>
                  <a:gd name="connsiteY181" fmla="*/ 82891 h 267905"/>
                  <a:gd name="connsiteX182" fmla="*/ 196790 w 267618"/>
                  <a:gd name="connsiteY182" fmla="*/ 73197 h 267905"/>
                  <a:gd name="connsiteX183" fmla="*/ 171863 w 267618"/>
                  <a:gd name="connsiteY183" fmla="*/ 94258 h 267905"/>
                  <a:gd name="connsiteX184" fmla="*/ 162169 w 267618"/>
                  <a:gd name="connsiteY184" fmla="*/ 89989 h 267905"/>
                  <a:gd name="connsiteX185" fmla="*/ 161303 w 267618"/>
                  <a:gd name="connsiteY185" fmla="*/ 90104 h 267905"/>
                  <a:gd name="connsiteX186" fmla="*/ 177518 w 267618"/>
                  <a:gd name="connsiteY186" fmla="*/ 67889 h 267905"/>
                  <a:gd name="connsiteX187" fmla="*/ 156110 w 267618"/>
                  <a:gd name="connsiteY187" fmla="*/ 89296 h 267905"/>
                  <a:gd name="connsiteX188" fmla="*/ 178498 w 267618"/>
                  <a:gd name="connsiteY188" fmla="*/ 40307 h 267905"/>
                  <a:gd name="connsiteX189" fmla="*/ 153456 w 267618"/>
                  <a:gd name="connsiteY189" fmla="*/ 85661 h 267905"/>
                  <a:gd name="connsiteX190" fmla="*/ 157841 w 267618"/>
                  <a:gd name="connsiteY190" fmla="*/ 51617 h 267905"/>
                  <a:gd name="connsiteX191" fmla="*/ 149590 w 267618"/>
                  <a:gd name="connsiteY191" fmla="*/ 84969 h 267905"/>
                  <a:gd name="connsiteX192" fmla="*/ 149590 w 267618"/>
                  <a:gd name="connsiteY192" fmla="*/ 84969 h 267905"/>
                  <a:gd name="connsiteX193" fmla="*/ 141858 w 267618"/>
                  <a:gd name="connsiteY193" fmla="*/ 77179 h 267905"/>
                  <a:gd name="connsiteX194" fmla="*/ 141858 w 267618"/>
                  <a:gd name="connsiteY194" fmla="*/ 45674 h 267905"/>
                  <a:gd name="connsiteX195" fmla="*/ 157034 w 267618"/>
                  <a:gd name="connsiteY195" fmla="*/ 22708 h 267905"/>
                  <a:gd name="connsiteX196" fmla="*/ 178325 w 267618"/>
                  <a:gd name="connsiteY196" fmla="*/ 34018 h 267905"/>
                  <a:gd name="connsiteX197" fmla="*/ 182595 w 267618"/>
                  <a:gd name="connsiteY197" fmla="*/ 35922 h 267905"/>
                  <a:gd name="connsiteX198" fmla="*/ 203079 w 267618"/>
                  <a:gd name="connsiteY198" fmla="*/ 48155 h 267905"/>
                  <a:gd name="connsiteX199" fmla="*/ 196790 w 267618"/>
                  <a:gd name="connsiteY199" fmla="*/ 73197 h 267905"/>
                  <a:gd name="connsiteX200" fmla="*/ 229449 w 267618"/>
                  <a:gd name="connsiteY200" fmla="*/ 129918 h 267905"/>
                  <a:gd name="connsiteX201" fmla="*/ 228526 w 267618"/>
                  <a:gd name="connsiteY201" fmla="*/ 129803 h 267905"/>
                  <a:gd name="connsiteX202" fmla="*/ 184038 w 267618"/>
                  <a:gd name="connsiteY202" fmla="*/ 135573 h 267905"/>
                  <a:gd name="connsiteX203" fmla="*/ 187731 w 267618"/>
                  <a:gd name="connsiteY203" fmla="*/ 126398 h 267905"/>
                  <a:gd name="connsiteX204" fmla="*/ 185307 w 267618"/>
                  <a:gd name="connsiteY204" fmla="*/ 120224 h 267905"/>
                  <a:gd name="connsiteX205" fmla="*/ 185307 w 267618"/>
                  <a:gd name="connsiteY205" fmla="*/ 120224 h 267905"/>
                  <a:gd name="connsiteX206" fmla="*/ 207061 w 267618"/>
                  <a:gd name="connsiteY206" fmla="*/ 119186 h 267905"/>
                  <a:gd name="connsiteX207" fmla="*/ 180518 w 267618"/>
                  <a:gd name="connsiteY207" fmla="*/ 116589 h 267905"/>
                  <a:gd name="connsiteX208" fmla="*/ 180460 w 267618"/>
                  <a:gd name="connsiteY208" fmla="*/ 116531 h 267905"/>
                  <a:gd name="connsiteX209" fmla="*/ 176537 w 267618"/>
                  <a:gd name="connsiteY209" fmla="*/ 115839 h 267905"/>
                  <a:gd name="connsiteX210" fmla="*/ 178729 w 267618"/>
                  <a:gd name="connsiteY210" fmla="*/ 116070 h 267905"/>
                  <a:gd name="connsiteX211" fmla="*/ 225583 w 267618"/>
                  <a:gd name="connsiteY211" fmla="*/ 100144 h 267905"/>
                  <a:gd name="connsiteX212" fmla="*/ 178383 w 267618"/>
                  <a:gd name="connsiteY212" fmla="*/ 111857 h 267905"/>
                  <a:gd name="connsiteX213" fmla="*/ 201695 w 267618"/>
                  <a:gd name="connsiteY213" fmla="*/ 96970 h 267905"/>
                  <a:gd name="connsiteX214" fmla="*/ 174459 w 267618"/>
                  <a:gd name="connsiteY214" fmla="*/ 109549 h 267905"/>
                  <a:gd name="connsiteX215" fmla="*/ 174229 w 267618"/>
                  <a:gd name="connsiteY215" fmla="*/ 109896 h 267905"/>
                  <a:gd name="connsiteX216" fmla="*/ 174921 w 267618"/>
                  <a:gd name="connsiteY216" fmla="*/ 98586 h 267905"/>
                  <a:gd name="connsiteX217" fmla="*/ 205964 w 267618"/>
                  <a:gd name="connsiteY217" fmla="*/ 69735 h 267905"/>
                  <a:gd name="connsiteX218" fmla="*/ 206715 w 267618"/>
                  <a:gd name="connsiteY218" fmla="*/ 69216 h 267905"/>
                  <a:gd name="connsiteX219" fmla="*/ 230949 w 267618"/>
                  <a:gd name="connsiteY219" fmla="*/ 93912 h 267905"/>
                  <a:gd name="connsiteX220" fmla="*/ 232853 w 267618"/>
                  <a:gd name="connsiteY220" fmla="*/ 98817 h 267905"/>
                  <a:gd name="connsiteX221" fmla="*/ 250337 w 267618"/>
                  <a:gd name="connsiteY221" fmla="*/ 118493 h 267905"/>
                  <a:gd name="connsiteX222" fmla="*/ 229449 w 267618"/>
                  <a:gd name="connsiteY222" fmla="*/ 129918 h 267905"/>
                  <a:gd name="connsiteX223" fmla="*/ 199156 w 267618"/>
                  <a:gd name="connsiteY223" fmla="*/ 198987 h 267905"/>
                  <a:gd name="connsiteX224" fmla="*/ 165804 w 267618"/>
                  <a:gd name="connsiteY224" fmla="*/ 167655 h 267905"/>
                  <a:gd name="connsiteX225" fmla="*/ 178037 w 267618"/>
                  <a:gd name="connsiteY225" fmla="*/ 164770 h 267905"/>
                  <a:gd name="connsiteX226" fmla="*/ 181787 w 267618"/>
                  <a:gd name="connsiteY226" fmla="*/ 159173 h 267905"/>
                  <a:gd name="connsiteX227" fmla="*/ 181499 w 267618"/>
                  <a:gd name="connsiteY227" fmla="*/ 160154 h 267905"/>
                  <a:gd name="connsiteX228" fmla="*/ 223794 w 267618"/>
                  <a:gd name="connsiteY228" fmla="*/ 172444 h 267905"/>
                  <a:gd name="connsiteX229" fmla="*/ 185827 w 267618"/>
                  <a:gd name="connsiteY229" fmla="*/ 157442 h 267905"/>
                  <a:gd name="connsiteX230" fmla="*/ 213639 w 267618"/>
                  <a:gd name="connsiteY230" fmla="*/ 150171 h 267905"/>
                  <a:gd name="connsiteX231" fmla="*/ 182653 w 267618"/>
                  <a:gd name="connsiteY231" fmla="*/ 151787 h 267905"/>
                  <a:gd name="connsiteX232" fmla="*/ 182653 w 267618"/>
                  <a:gd name="connsiteY232" fmla="*/ 152768 h 267905"/>
                  <a:gd name="connsiteX233" fmla="*/ 182191 w 267618"/>
                  <a:gd name="connsiteY233" fmla="*/ 149998 h 267905"/>
                  <a:gd name="connsiteX234" fmla="*/ 176017 w 267618"/>
                  <a:gd name="connsiteY234" fmla="*/ 142266 h 267905"/>
                  <a:gd name="connsiteX235" fmla="*/ 211331 w 267618"/>
                  <a:gd name="connsiteY235" fmla="*/ 134476 h 267905"/>
                  <a:gd name="connsiteX236" fmla="*/ 237181 w 267618"/>
                  <a:gd name="connsiteY236" fmla="*/ 140651 h 267905"/>
                  <a:gd name="connsiteX237" fmla="*/ 228987 w 267618"/>
                  <a:gd name="connsiteY237" fmla="*/ 173194 h 267905"/>
                  <a:gd name="connsiteX238" fmla="*/ 228872 w 267618"/>
                  <a:gd name="connsiteY238" fmla="*/ 178560 h 267905"/>
                  <a:gd name="connsiteX239" fmla="*/ 230084 w 267618"/>
                  <a:gd name="connsiteY239" fmla="*/ 196102 h 267905"/>
                  <a:gd name="connsiteX240" fmla="*/ 218082 w 267618"/>
                  <a:gd name="connsiteY240" fmla="*/ 201353 h 267905"/>
                  <a:gd name="connsiteX241" fmla="*/ 199329 w 267618"/>
                  <a:gd name="connsiteY241" fmla="*/ 198871 h 267905"/>
                  <a:gd name="connsiteX242" fmla="*/ 199156 w 267618"/>
                  <a:gd name="connsiteY242" fmla="*/ 198987 h 267905"/>
                  <a:gd name="connsiteX243" fmla="*/ 126279 w 267618"/>
                  <a:gd name="connsiteY243" fmla="*/ 189466 h 267905"/>
                  <a:gd name="connsiteX244" fmla="*/ 132164 w 267618"/>
                  <a:gd name="connsiteY244" fmla="*/ 187043 h 267905"/>
                  <a:gd name="connsiteX245" fmla="*/ 136896 w 267618"/>
                  <a:gd name="connsiteY245" fmla="*/ 180869 h 267905"/>
                  <a:gd name="connsiteX246" fmla="*/ 136896 w 267618"/>
                  <a:gd name="connsiteY246" fmla="*/ 180926 h 267905"/>
                  <a:gd name="connsiteX247" fmla="*/ 143993 w 267618"/>
                  <a:gd name="connsiteY247" fmla="*/ 212662 h 267905"/>
                  <a:gd name="connsiteX248" fmla="*/ 141166 w 267618"/>
                  <a:gd name="connsiteY248" fmla="*/ 180580 h 267905"/>
                  <a:gd name="connsiteX249" fmla="*/ 166785 w 267618"/>
                  <a:gd name="connsiteY249" fmla="*/ 227895 h 267905"/>
                  <a:gd name="connsiteX250" fmla="*/ 147282 w 267618"/>
                  <a:gd name="connsiteY250" fmla="*/ 184850 h 267905"/>
                  <a:gd name="connsiteX251" fmla="*/ 147166 w 267618"/>
                  <a:gd name="connsiteY251" fmla="*/ 184792 h 267905"/>
                  <a:gd name="connsiteX252" fmla="*/ 148436 w 267618"/>
                  <a:gd name="connsiteY252" fmla="*/ 185312 h 267905"/>
                  <a:gd name="connsiteX253" fmla="*/ 148378 w 267618"/>
                  <a:gd name="connsiteY253" fmla="*/ 185312 h 267905"/>
                  <a:gd name="connsiteX254" fmla="*/ 175383 w 267618"/>
                  <a:gd name="connsiteY254" fmla="*/ 202680 h 267905"/>
                  <a:gd name="connsiteX255" fmla="*/ 154552 w 267618"/>
                  <a:gd name="connsiteY255" fmla="*/ 185485 h 267905"/>
                  <a:gd name="connsiteX256" fmla="*/ 156226 w 267618"/>
                  <a:gd name="connsiteY256" fmla="*/ 184965 h 267905"/>
                  <a:gd name="connsiteX257" fmla="*/ 163265 w 267618"/>
                  <a:gd name="connsiteY257" fmla="*/ 174925 h 267905"/>
                  <a:gd name="connsiteX258" fmla="*/ 163092 w 267618"/>
                  <a:gd name="connsiteY258" fmla="*/ 172271 h 267905"/>
                  <a:gd name="connsiteX259" fmla="*/ 193732 w 267618"/>
                  <a:gd name="connsiteY259" fmla="*/ 199679 h 267905"/>
                  <a:gd name="connsiteX260" fmla="*/ 195405 w 267618"/>
                  <a:gd name="connsiteY260" fmla="*/ 225299 h 267905"/>
                  <a:gd name="connsiteX261" fmla="*/ 171921 w 267618"/>
                  <a:gd name="connsiteY261" fmla="*/ 233204 h 267905"/>
                  <a:gd name="connsiteX262" fmla="*/ 167074 w 267618"/>
                  <a:gd name="connsiteY262" fmla="*/ 235512 h 267905"/>
                  <a:gd name="connsiteX263" fmla="*/ 144397 w 267618"/>
                  <a:gd name="connsiteY263" fmla="*/ 245783 h 267905"/>
                  <a:gd name="connsiteX264" fmla="*/ 128125 w 267618"/>
                  <a:gd name="connsiteY264" fmla="*/ 229107 h 267905"/>
                  <a:gd name="connsiteX265" fmla="*/ 126279 w 267618"/>
                  <a:gd name="connsiteY265" fmla="*/ 189466 h 267905"/>
                  <a:gd name="connsiteX266" fmla="*/ 65403 w 267618"/>
                  <a:gd name="connsiteY266" fmla="*/ 199679 h 267905"/>
                  <a:gd name="connsiteX267" fmla="*/ 90331 w 267618"/>
                  <a:gd name="connsiteY267" fmla="*/ 173540 h 267905"/>
                  <a:gd name="connsiteX268" fmla="*/ 100832 w 267618"/>
                  <a:gd name="connsiteY268" fmla="*/ 176599 h 267905"/>
                  <a:gd name="connsiteX269" fmla="*/ 103775 w 267618"/>
                  <a:gd name="connsiteY269" fmla="*/ 175271 h 267905"/>
                  <a:gd name="connsiteX270" fmla="*/ 101352 w 267618"/>
                  <a:gd name="connsiteY270" fmla="*/ 176483 h 267905"/>
                  <a:gd name="connsiteX271" fmla="*/ 89465 w 267618"/>
                  <a:gd name="connsiteY271" fmla="*/ 192293 h 267905"/>
                  <a:gd name="connsiteX272" fmla="*/ 103140 w 267618"/>
                  <a:gd name="connsiteY272" fmla="*/ 179022 h 267905"/>
                  <a:gd name="connsiteX273" fmla="*/ 89696 w 267618"/>
                  <a:gd name="connsiteY273" fmla="*/ 218201 h 267905"/>
                  <a:gd name="connsiteX274" fmla="*/ 105737 w 267618"/>
                  <a:gd name="connsiteY274" fmla="*/ 181907 h 267905"/>
                  <a:gd name="connsiteX275" fmla="*/ 104121 w 267618"/>
                  <a:gd name="connsiteY275" fmla="*/ 210469 h 267905"/>
                  <a:gd name="connsiteX276" fmla="*/ 110815 w 267618"/>
                  <a:gd name="connsiteY276" fmla="*/ 179484 h 267905"/>
                  <a:gd name="connsiteX277" fmla="*/ 110757 w 267618"/>
                  <a:gd name="connsiteY277" fmla="*/ 178734 h 267905"/>
                  <a:gd name="connsiteX278" fmla="*/ 116816 w 267618"/>
                  <a:gd name="connsiteY278" fmla="*/ 187677 h 267905"/>
                  <a:gd name="connsiteX279" fmla="*/ 120912 w 267618"/>
                  <a:gd name="connsiteY279" fmla="*/ 189178 h 267905"/>
                  <a:gd name="connsiteX280" fmla="*/ 123393 w 267618"/>
                  <a:gd name="connsiteY280" fmla="*/ 224202 h 267905"/>
                  <a:gd name="connsiteX281" fmla="*/ 113238 w 267618"/>
                  <a:gd name="connsiteY281" fmla="*/ 241801 h 267905"/>
                  <a:gd name="connsiteX282" fmla="*/ 86926 w 267618"/>
                  <a:gd name="connsiteY282" fmla="*/ 234127 h 267905"/>
                  <a:gd name="connsiteX283" fmla="*/ 82829 w 267618"/>
                  <a:gd name="connsiteY283" fmla="*/ 232108 h 267905"/>
                  <a:gd name="connsiteX284" fmla="*/ 63788 w 267618"/>
                  <a:gd name="connsiteY284" fmla="*/ 222010 h 267905"/>
                  <a:gd name="connsiteX285" fmla="*/ 65403 w 267618"/>
                  <a:gd name="connsiteY285" fmla="*/ 199679 h 267905"/>
                  <a:gd name="connsiteX286" fmla="*/ 19358 w 267618"/>
                  <a:gd name="connsiteY286" fmla="*/ 135804 h 267905"/>
                  <a:gd name="connsiteX287" fmla="*/ 39265 w 267618"/>
                  <a:gd name="connsiteY287" fmla="*/ 126629 h 267905"/>
                  <a:gd name="connsiteX288" fmla="*/ 80521 w 267618"/>
                  <a:gd name="connsiteY288" fmla="*/ 128360 h 267905"/>
                  <a:gd name="connsiteX289" fmla="*/ 75847 w 267618"/>
                  <a:gd name="connsiteY289" fmla="*/ 135400 h 267905"/>
                  <a:gd name="connsiteX290" fmla="*/ 80694 w 267618"/>
                  <a:gd name="connsiteY290" fmla="*/ 149940 h 267905"/>
                  <a:gd name="connsiteX291" fmla="*/ 95928 w 267618"/>
                  <a:gd name="connsiteY291" fmla="*/ 152306 h 267905"/>
                  <a:gd name="connsiteX292" fmla="*/ 80694 w 267618"/>
                  <a:gd name="connsiteY292" fmla="*/ 149998 h 267905"/>
                  <a:gd name="connsiteX293" fmla="*/ 78848 w 267618"/>
                  <a:gd name="connsiteY293" fmla="*/ 148325 h 267905"/>
                  <a:gd name="connsiteX294" fmla="*/ 53748 w 267618"/>
                  <a:gd name="connsiteY294" fmla="*/ 146132 h 267905"/>
                  <a:gd name="connsiteX295" fmla="*/ 75386 w 267618"/>
                  <a:gd name="connsiteY295" fmla="*/ 151383 h 267905"/>
                  <a:gd name="connsiteX296" fmla="*/ 34937 w 267618"/>
                  <a:gd name="connsiteY296" fmla="*/ 165001 h 267905"/>
                  <a:gd name="connsiteX297" fmla="*/ 87272 w 267618"/>
                  <a:gd name="connsiteY297" fmla="*/ 153633 h 267905"/>
                  <a:gd name="connsiteX298" fmla="*/ 58191 w 267618"/>
                  <a:gd name="connsiteY298" fmla="*/ 175618 h 267905"/>
                  <a:gd name="connsiteX299" fmla="*/ 91831 w 267618"/>
                  <a:gd name="connsiteY299" fmla="*/ 155884 h 267905"/>
                  <a:gd name="connsiteX300" fmla="*/ 87272 w 267618"/>
                  <a:gd name="connsiteY300" fmla="*/ 168924 h 267905"/>
                  <a:gd name="connsiteX301" fmla="*/ 63326 w 267618"/>
                  <a:gd name="connsiteY301" fmla="*/ 195409 h 267905"/>
                  <a:gd name="connsiteX302" fmla="*/ 57787 w 267618"/>
                  <a:gd name="connsiteY302" fmla="*/ 197833 h 267905"/>
                  <a:gd name="connsiteX303" fmla="*/ 31706 w 267618"/>
                  <a:gd name="connsiteY303" fmla="*/ 190332 h 267905"/>
                  <a:gd name="connsiteX304" fmla="*/ 28763 w 267618"/>
                  <a:gd name="connsiteY304" fmla="*/ 171521 h 267905"/>
                  <a:gd name="connsiteX305" fmla="*/ 28417 w 267618"/>
                  <a:gd name="connsiteY305" fmla="*/ 165981 h 267905"/>
                  <a:gd name="connsiteX306" fmla="*/ 19358 w 267618"/>
                  <a:gd name="connsiteY306" fmla="*/ 135804 h 26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267618" h="267905">
                    <a:moveTo>
                      <a:pt x="8337" y="172040"/>
                    </a:moveTo>
                    <a:cubicBezTo>
                      <a:pt x="1585" y="184100"/>
                      <a:pt x="7240" y="196159"/>
                      <a:pt x="18204" y="204468"/>
                    </a:cubicBezTo>
                    <a:cubicBezTo>
                      <a:pt x="25070" y="209662"/>
                      <a:pt x="40707" y="213008"/>
                      <a:pt x="50978" y="209719"/>
                    </a:cubicBezTo>
                    <a:cubicBezTo>
                      <a:pt x="44458" y="226914"/>
                      <a:pt x="52247" y="249706"/>
                      <a:pt x="73193" y="247629"/>
                    </a:cubicBezTo>
                    <a:cubicBezTo>
                      <a:pt x="75270" y="259516"/>
                      <a:pt x="93446" y="262920"/>
                      <a:pt x="103486" y="263786"/>
                    </a:cubicBezTo>
                    <a:cubicBezTo>
                      <a:pt x="116873" y="264940"/>
                      <a:pt x="125240" y="256284"/>
                      <a:pt x="128010" y="244917"/>
                    </a:cubicBezTo>
                    <a:cubicBezTo>
                      <a:pt x="139261" y="263613"/>
                      <a:pt x="170997" y="280346"/>
                      <a:pt x="180345" y="255073"/>
                    </a:cubicBezTo>
                    <a:cubicBezTo>
                      <a:pt x="191712" y="255303"/>
                      <a:pt x="200252" y="249533"/>
                      <a:pt x="206888" y="240128"/>
                    </a:cubicBezTo>
                    <a:cubicBezTo>
                      <a:pt x="213004" y="231473"/>
                      <a:pt x="210754" y="219759"/>
                      <a:pt x="207465" y="210008"/>
                    </a:cubicBezTo>
                    <a:cubicBezTo>
                      <a:pt x="217389" y="214162"/>
                      <a:pt x="234469" y="216528"/>
                      <a:pt x="245490" y="207065"/>
                    </a:cubicBezTo>
                    <a:cubicBezTo>
                      <a:pt x="255530" y="198467"/>
                      <a:pt x="256049" y="188716"/>
                      <a:pt x="250741" y="177522"/>
                    </a:cubicBezTo>
                    <a:cubicBezTo>
                      <a:pt x="266609" y="167424"/>
                      <a:pt x="264820" y="143247"/>
                      <a:pt x="249356" y="135053"/>
                    </a:cubicBezTo>
                    <a:cubicBezTo>
                      <a:pt x="257550" y="132226"/>
                      <a:pt x="264935" y="123917"/>
                      <a:pt x="266666" y="116185"/>
                    </a:cubicBezTo>
                    <a:cubicBezTo>
                      <a:pt x="269956" y="101471"/>
                      <a:pt x="264647" y="92701"/>
                      <a:pt x="251895" y="87796"/>
                    </a:cubicBezTo>
                    <a:cubicBezTo>
                      <a:pt x="259569" y="64427"/>
                      <a:pt x="234931" y="46828"/>
                      <a:pt x="213870" y="54733"/>
                    </a:cubicBezTo>
                    <a:cubicBezTo>
                      <a:pt x="216870" y="47578"/>
                      <a:pt x="218486" y="41058"/>
                      <a:pt x="214908" y="32460"/>
                    </a:cubicBezTo>
                    <a:cubicBezTo>
                      <a:pt x="213177" y="28306"/>
                      <a:pt x="209369" y="25998"/>
                      <a:pt x="205618" y="24036"/>
                    </a:cubicBezTo>
                    <a:cubicBezTo>
                      <a:pt x="195751" y="18958"/>
                      <a:pt x="195347" y="23747"/>
                      <a:pt x="183865" y="12784"/>
                    </a:cubicBezTo>
                    <a:cubicBezTo>
                      <a:pt x="176710" y="5975"/>
                      <a:pt x="163958" y="1359"/>
                      <a:pt x="154091" y="5687"/>
                    </a:cubicBezTo>
                    <a:cubicBezTo>
                      <a:pt x="147513" y="8572"/>
                      <a:pt x="144455" y="13188"/>
                      <a:pt x="142031" y="18958"/>
                    </a:cubicBezTo>
                    <a:cubicBezTo>
                      <a:pt x="136723" y="9841"/>
                      <a:pt x="129856" y="1705"/>
                      <a:pt x="118258" y="378"/>
                    </a:cubicBezTo>
                    <a:cubicBezTo>
                      <a:pt x="113988" y="-141"/>
                      <a:pt x="109776" y="-488"/>
                      <a:pt x="105910" y="1878"/>
                    </a:cubicBezTo>
                    <a:cubicBezTo>
                      <a:pt x="98466" y="6437"/>
                      <a:pt x="95351" y="9033"/>
                      <a:pt x="86003" y="9379"/>
                    </a:cubicBezTo>
                    <a:cubicBezTo>
                      <a:pt x="66442" y="9956"/>
                      <a:pt x="56864" y="28652"/>
                      <a:pt x="61710" y="45327"/>
                    </a:cubicBezTo>
                    <a:cubicBezTo>
                      <a:pt x="53921" y="40885"/>
                      <a:pt x="43823" y="38750"/>
                      <a:pt x="35860" y="41808"/>
                    </a:cubicBezTo>
                    <a:cubicBezTo>
                      <a:pt x="21608" y="47347"/>
                      <a:pt x="22012" y="55829"/>
                      <a:pt x="19011" y="69101"/>
                    </a:cubicBezTo>
                    <a:cubicBezTo>
                      <a:pt x="16819" y="79198"/>
                      <a:pt x="6779" y="84103"/>
                      <a:pt x="4644" y="94143"/>
                    </a:cubicBezTo>
                    <a:cubicBezTo>
                      <a:pt x="3547" y="99509"/>
                      <a:pt x="2797" y="105856"/>
                      <a:pt x="5048" y="111107"/>
                    </a:cubicBezTo>
                    <a:cubicBezTo>
                      <a:pt x="8279" y="118782"/>
                      <a:pt x="13645" y="121897"/>
                      <a:pt x="20281" y="123802"/>
                    </a:cubicBezTo>
                    <a:cubicBezTo>
                      <a:pt x="2913" y="133438"/>
                      <a:pt x="-8685" y="158826"/>
                      <a:pt x="8337" y="172040"/>
                    </a:cubicBezTo>
                    <a:close/>
                    <a:moveTo>
                      <a:pt x="70193" y="57906"/>
                    </a:moveTo>
                    <a:cubicBezTo>
                      <a:pt x="76482" y="71928"/>
                      <a:pt x="89061" y="86238"/>
                      <a:pt x="101178" y="91431"/>
                    </a:cubicBezTo>
                    <a:cubicBezTo>
                      <a:pt x="100197" y="96047"/>
                      <a:pt x="101352" y="100548"/>
                      <a:pt x="103775" y="104645"/>
                    </a:cubicBezTo>
                    <a:cubicBezTo>
                      <a:pt x="100140" y="101817"/>
                      <a:pt x="95639" y="99452"/>
                      <a:pt x="91369" y="99336"/>
                    </a:cubicBezTo>
                    <a:cubicBezTo>
                      <a:pt x="91254" y="99278"/>
                      <a:pt x="91081" y="99163"/>
                      <a:pt x="90965" y="99048"/>
                    </a:cubicBezTo>
                    <a:cubicBezTo>
                      <a:pt x="82310" y="93566"/>
                      <a:pt x="72616" y="87680"/>
                      <a:pt x="65923" y="79775"/>
                    </a:cubicBezTo>
                    <a:cubicBezTo>
                      <a:pt x="70770" y="87911"/>
                      <a:pt x="78155" y="94720"/>
                      <a:pt x="85310" y="101125"/>
                    </a:cubicBezTo>
                    <a:cubicBezTo>
                      <a:pt x="84907" y="101413"/>
                      <a:pt x="84445" y="101760"/>
                      <a:pt x="84041" y="102164"/>
                    </a:cubicBezTo>
                    <a:cubicBezTo>
                      <a:pt x="70827" y="98701"/>
                      <a:pt x="50920" y="95528"/>
                      <a:pt x="41169" y="85776"/>
                    </a:cubicBezTo>
                    <a:cubicBezTo>
                      <a:pt x="49420" y="96163"/>
                      <a:pt x="67712" y="101875"/>
                      <a:pt x="81041" y="106722"/>
                    </a:cubicBezTo>
                    <a:cubicBezTo>
                      <a:pt x="81387" y="105799"/>
                      <a:pt x="81791" y="104933"/>
                      <a:pt x="82310" y="104125"/>
                    </a:cubicBezTo>
                    <a:cubicBezTo>
                      <a:pt x="81560" y="105222"/>
                      <a:pt x="81098" y="106433"/>
                      <a:pt x="80752" y="107761"/>
                    </a:cubicBezTo>
                    <a:cubicBezTo>
                      <a:pt x="71981" y="106203"/>
                      <a:pt x="62576" y="105106"/>
                      <a:pt x="53748" y="106780"/>
                    </a:cubicBezTo>
                    <a:cubicBezTo>
                      <a:pt x="62865" y="106780"/>
                      <a:pt x="71981" y="109665"/>
                      <a:pt x="80521" y="112838"/>
                    </a:cubicBezTo>
                    <a:lnTo>
                      <a:pt x="80521" y="112838"/>
                    </a:lnTo>
                    <a:cubicBezTo>
                      <a:pt x="80752" y="114050"/>
                      <a:pt x="81098" y="115204"/>
                      <a:pt x="81733" y="116300"/>
                    </a:cubicBezTo>
                    <a:cubicBezTo>
                      <a:pt x="83406" y="119128"/>
                      <a:pt x="86234" y="121378"/>
                      <a:pt x="89350" y="123282"/>
                    </a:cubicBezTo>
                    <a:cubicBezTo>
                      <a:pt x="74232" y="122590"/>
                      <a:pt x="59402" y="125129"/>
                      <a:pt x="44285" y="121494"/>
                    </a:cubicBezTo>
                    <a:cubicBezTo>
                      <a:pt x="34071" y="119070"/>
                      <a:pt x="17857" y="114454"/>
                      <a:pt x="21089" y="100029"/>
                    </a:cubicBezTo>
                    <a:cubicBezTo>
                      <a:pt x="21262" y="99452"/>
                      <a:pt x="28590" y="84276"/>
                      <a:pt x="32571" y="84276"/>
                    </a:cubicBezTo>
                    <a:cubicBezTo>
                      <a:pt x="37880" y="86988"/>
                      <a:pt x="38918" y="83064"/>
                      <a:pt x="36149" y="80064"/>
                    </a:cubicBezTo>
                    <a:cubicBezTo>
                      <a:pt x="30667" y="71870"/>
                      <a:pt x="36206" y="61715"/>
                      <a:pt x="44400" y="57387"/>
                    </a:cubicBezTo>
                    <a:cubicBezTo>
                      <a:pt x="53113" y="52713"/>
                      <a:pt x="61710" y="53463"/>
                      <a:pt x="70193" y="57906"/>
                    </a:cubicBezTo>
                    <a:close/>
                    <a:moveTo>
                      <a:pt x="110295" y="173079"/>
                    </a:moveTo>
                    <a:cubicBezTo>
                      <a:pt x="110295" y="173079"/>
                      <a:pt x="110295" y="173137"/>
                      <a:pt x="110295" y="173194"/>
                    </a:cubicBezTo>
                    <a:cubicBezTo>
                      <a:pt x="110295" y="173194"/>
                      <a:pt x="110238" y="173137"/>
                      <a:pt x="110295" y="173079"/>
                    </a:cubicBezTo>
                    <a:cubicBezTo>
                      <a:pt x="110353" y="172156"/>
                      <a:pt x="110584" y="171232"/>
                      <a:pt x="110815" y="170251"/>
                    </a:cubicBezTo>
                    <a:cubicBezTo>
                      <a:pt x="110815" y="170251"/>
                      <a:pt x="110815" y="170251"/>
                      <a:pt x="110872" y="170251"/>
                    </a:cubicBezTo>
                    <a:cubicBezTo>
                      <a:pt x="110526" y="171175"/>
                      <a:pt x="110353" y="172213"/>
                      <a:pt x="110295" y="173079"/>
                    </a:cubicBezTo>
                    <a:close/>
                    <a:moveTo>
                      <a:pt x="99794" y="171463"/>
                    </a:moveTo>
                    <a:cubicBezTo>
                      <a:pt x="96966" y="171867"/>
                      <a:pt x="93735" y="170944"/>
                      <a:pt x="92696" y="168001"/>
                    </a:cubicBezTo>
                    <a:cubicBezTo>
                      <a:pt x="90504" y="161769"/>
                      <a:pt x="96793" y="157730"/>
                      <a:pt x="101294" y="155018"/>
                    </a:cubicBezTo>
                    <a:cubicBezTo>
                      <a:pt x="102044" y="154614"/>
                      <a:pt x="102679" y="153806"/>
                      <a:pt x="103140" y="152826"/>
                    </a:cubicBezTo>
                    <a:cubicBezTo>
                      <a:pt x="105333" y="156230"/>
                      <a:pt x="107987" y="159346"/>
                      <a:pt x="110930" y="162058"/>
                    </a:cubicBezTo>
                    <a:cubicBezTo>
                      <a:pt x="108449" y="165116"/>
                      <a:pt x="103371" y="170886"/>
                      <a:pt x="99794" y="171463"/>
                    </a:cubicBezTo>
                    <a:close/>
                    <a:moveTo>
                      <a:pt x="114854" y="159000"/>
                    </a:moveTo>
                    <a:cubicBezTo>
                      <a:pt x="105506" y="149940"/>
                      <a:pt x="98582" y="135515"/>
                      <a:pt x="102679" y="122244"/>
                    </a:cubicBezTo>
                    <a:cubicBezTo>
                      <a:pt x="106083" y="111050"/>
                      <a:pt x="116469" y="101067"/>
                      <a:pt x="128817" y="101298"/>
                    </a:cubicBezTo>
                    <a:cubicBezTo>
                      <a:pt x="147109" y="101644"/>
                      <a:pt x="168747" y="122301"/>
                      <a:pt x="153687" y="140304"/>
                    </a:cubicBezTo>
                    <a:cubicBezTo>
                      <a:pt x="147051" y="148209"/>
                      <a:pt x="133260" y="154960"/>
                      <a:pt x="124547" y="145440"/>
                    </a:cubicBezTo>
                    <a:cubicBezTo>
                      <a:pt x="117854" y="138169"/>
                      <a:pt x="117277" y="123398"/>
                      <a:pt x="128702" y="119878"/>
                    </a:cubicBezTo>
                    <a:cubicBezTo>
                      <a:pt x="147109" y="114281"/>
                      <a:pt x="141973" y="136265"/>
                      <a:pt x="134414" y="134015"/>
                    </a:cubicBezTo>
                    <a:cubicBezTo>
                      <a:pt x="131183" y="133034"/>
                      <a:pt x="130202" y="138227"/>
                      <a:pt x="133434" y="139208"/>
                    </a:cubicBezTo>
                    <a:cubicBezTo>
                      <a:pt x="144224" y="142439"/>
                      <a:pt x="150571" y="126687"/>
                      <a:pt x="144974" y="118724"/>
                    </a:cubicBezTo>
                    <a:cubicBezTo>
                      <a:pt x="135049" y="104702"/>
                      <a:pt x="116008" y="118666"/>
                      <a:pt x="114450" y="131822"/>
                    </a:cubicBezTo>
                    <a:cubicBezTo>
                      <a:pt x="111680" y="154326"/>
                      <a:pt x="137530" y="159346"/>
                      <a:pt x="152360" y="149133"/>
                    </a:cubicBezTo>
                    <a:cubicBezTo>
                      <a:pt x="157495" y="145613"/>
                      <a:pt x="160726" y="140766"/>
                      <a:pt x="162284" y="135515"/>
                    </a:cubicBezTo>
                    <a:cubicBezTo>
                      <a:pt x="161650" y="157038"/>
                      <a:pt x="134241" y="177810"/>
                      <a:pt x="114854" y="159000"/>
                    </a:cubicBezTo>
                    <a:close/>
                    <a:moveTo>
                      <a:pt x="117450" y="168924"/>
                    </a:moveTo>
                    <a:cubicBezTo>
                      <a:pt x="117739" y="168463"/>
                      <a:pt x="118085" y="167943"/>
                      <a:pt x="118431" y="167482"/>
                    </a:cubicBezTo>
                    <a:cubicBezTo>
                      <a:pt x="123105" y="170136"/>
                      <a:pt x="128125" y="171752"/>
                      <a:pt x="133318" y="171925"/>
                    </a:cubicBezTo>
                    <a:cubicBezTo>
                      <a:pt x="132972" y="178445"/>
                      <a:pt x="129452" y="187504"/>
                      <a:pt x="121316" y="183984"/>
                    </a:cubicBezTo>
                    <a:cubicBezTo>
                      <a:pt x="118258" y="182715"/>
                      <a:pt x="115892" y="180003"/>
                      <a:pt x="115604" y="176656"/>
                    </a:cubicBezTo>
                    <a:cubicBezTo>
                      <a:pt x="115373" y="175675"/>
                      <a:pt x="116412" y="170598"/>
                      <a:pt x="117450" y="168924"/>
                    </a:cubicBezTo>
                    <a:close/>
                    <a:moveTo>
                      <a:pt x="138742" y="173367"/>
                    </a:moveTo>
                    <a:cubicBezTo>
                      <a:pt x="138684" y="173310"/>
                      <a:pt x="138684" y="173194"/>
                      <a:pt x="138627" y="173079"/>
                    </a:cubicBezTo>
                    <a:lnTo>
                      <a:pt x="138627" y="173079"/>
                    </a:lnTo>
                    <a:cubicBezTo>
                      <a:pt x="138627" y="173194"/>
                      <a:pt x="138684" y="173310"/>
                      <a:pt x="138742" y="173367"/>
                    </a:cubicBezTo>
                    <a:close/>
                    <a:moveTo>
                      <a:pt x="151956" y="165174"/>
                    </a:moveTo>
                    <a:cubicBezTo>
                      <a:pt x="152533" y="164712"/>
                      <a:pt x="153052" y="164193"/>
                      <a:pt x="153571" y="163673"/>
                    </a:cubicBezTo>
                    <a:cubicBezTo>
                      <a:pt x="153629" y="163673"/>
                      <a:pt x="153629" y="163731"/>
                      <a:pt x="153629" y="163847"/>
                    </a:cubicBezTo>
                    <a:cubicBezTo>
                      <a:pt x="155649" y="166847"/>
                      <a:pt x="158591" y="170771"/>
                      <a:pt x="158072" y="174579"/>
                    </a:cubicBezTo>
                    <a:cubicBezTo>
                      <a:pt x="157668" y="177406"/>
                      <a:pt x="155995" y="180291"/>
                      <a:pt x="152764" y="180465"/>
                    </a:cubicBezTo>
                    <a:cubicBezTo>
                      <a:pt x="151321" y="180522"/>
                      <a:pt x="150052" y="180291"/>
                      <a:pt x="149013" y="179714"/>
                    </a:cubicBezTo>
                    <a:cubicBezTo>
                      <a:pt x="147801" y="178387"/>
                      <a:pt x="146532" y="177003"/>
                      <a:pt x="145320" y="175618"/>
                    </a:cubicBezTo>
                    <a:cubicBezTo>
                      <a:pt x="144397" y="173944"/>
                      <a:pt x="143647" y="172156"/>
                      <a:pt x="143127" y="170367"/>
                    </a:cubicBezTo>
                    <a:cubicBezTo>
                      <a:pt x="146186" y="169213"/>
                      <a:pt x="149128" y="167597"/>
                      <a:pt x="151956" y="165174"/>
                    </a:cubicBezTo>
                    <a:close/>
                    <a:moveTo>
                      <a:pt x="169151" y="98990"/>
                    </a:moveTo>
                    <a:cubicBezTo>
                      <a:pt x="170766" y="101817"/>
                      <a:pt x="171055" y="105453"/>
                      <a:pt x="169266" y="108395"/>
                    </a:cubicBezTo>
                    <a:cubicBezTo>
                      <a:pt x="168747" y="109203"/>
                      <a:pt x="164996" y="112954"/>
                      <a:pt x="163092" y="113300"/>
                    </a:cubicBezTo>
                    <a:cubicBezTo>
                      <a:pt x="161823" y="113588"/>
                      <a:pt x="160784" y="113877"/>
                      <a:pt x="160034" y="114166"/>
                    </a:cubicBezTo>
                    <a:cubicBezTo>
                      <a:pt x="159111" y="112434"/>
                      <a:pt x="158130" y="110703"/>
                      <a:pt x="156860" y="109145"/>
                    </a:cubicBezTo>
                    <a:cubicBezTo>
                      <a:pt x="155129" y="106895"/>
                      <a:pt x="152994" y="104991"/>
                      <a:pt x="150629" y="103260"/>
                    </a:cubicBezTo>
                    <a:cubicBezTo>
                      <a:pt x="150744" y="103144"/>
                      <a:pt x="150917" y="103087"/>
                      <a:pt x="151033" y="102914"/>
                    </a:cubicBezTo>
                    <a:cubicBezTo>
                      <a:pt x="154668" y="97605"/>
                      <a:pt x="164246" y="90566"/>
                      <a:pt x="169151" y="98990"/>
                    </a:cubicBezTo>
                    <a:close/>
                    <a:moveTo>
                      <a:pt x="148667" y="97374"/>
                    </a:moveTo>
                    <a:cubicBezTo>
                      <a:pt x="148667" y="97317"/>
                      <a:pt x="148667" y="97317"/>
                      <a:pt x="148667" y="97374"/>
                    </a:cubicBezTo>
                    <a:cubicBezTo>
                      <a:pt x="149475" y="96336"/>
                      <a:pt x="150340" y="95413"/>
                      <a:pt x="151263" y="94605"/>
                    </a:cubicBezTo>
                    <a:cubicBezTo>
                      <a:pt x="150340" y="95413"/>
                      <a:pt x="149475" y="96336"/>
                      <a:pt x="148667" y="97374"/>
                    </a:cubicBezTo>
                    <a:close/>
                    <a:moveTo>
                      <a:pt x="163323" y="118608"/>
                    </a:moveTo>
                    <a:cubicBezTo>
                      <a:pt x="163265" y="118724"/>
                      <a:pt x="163265" y="118897"/>
                      <a:pt x="163208" y="119012"/>
                    </a:cubicBezTo>
                    <a:cubicBezTo>
                      <a:pt x="163150" y="118897"/>
                      <a:pt x="163034" y="118724"/>
                      <a:pt x="162977" y="118666"/>
                    </a:cubicBezTo>
                    <a:cubicBezTo>
                      <a:pt x="163092" y="118666"/>
                      <a:pt x="163208" y="118608"/>
                      <a:pt x="163323" y="118608"/>
                    </a:cubicBezTo>
                    <a:close/>
                    <a:moveTo>
                      <a:pt x="178383" y="121494"/>
                    </a:moveTo>
                    <a:cubicBezTo>
                      <a:pt x="180980" y="122705"/>
                      <a:pt x="183115" y="125244"/>
                      <a:pt x="182307" y="128302"/>
                    </a:cubicBezTo>
                    <a:cubicBezTo>
                      <a:pt x="180633" y="134707"/>
                      <a:pt x="173190" y="134534"/>
                      <a:pt x="167939" y="134246"/>
                    </a:cubicBezTo>
                    <a:cubicBezTo>
                      <a:pt x="167708" y="134246"/>
                      <a:pt x="167420" y="134303"/>
                      <a:pt x="167189" y="134361"/>
                    </a:cubicBezTo>
                    <a:cubicBezTo>
                      <a:pt x="167247" y="130207"/>
                      <a:pt x="166554" y="126110"/>
                      <a:pt x="164939" y="122186"/>
                    </a:cubicBezTo>
                    <a:cubicBezTo>
                      <a:pt x="165458" y="122475"/>
                      <a:pt x="166093" y="122590"/>
                      <a:pt x="166843" y="122359"/>
                    </a:cubicBezTo>
                    <a:cubicBezTo>
                      <a:pt x="170305" y="121320"/>
                      <a:pt x="174921" y="119820"/>
                      <a:pt x="178383" y="121494"/>
                    </a:cubicBezTo>
                    <a:close/>
                    <a:moveTo>
                      <a:pt x="175902" y="159461"/>
                    </a:moveTo>
                    <a:cubicBezTo>
                      <a:pt x="173767" y="161942"/>
                      <a:pt x="170420" y="163327"/>
                      <a:pt x="167131" y="162577"/>
                    </a:cubicBezTo>
                    <a:cubicBezTo>
                      <a:pt x="166323" y="162404"/>
                      <a:pt x="160438" y="159461"/>
                      <a:pt x="158938" y="157384"/>
                    </a:cubicBezTo>
                    <a:cubicBezTo>
                      <a:pt x="161996" y="153172"/>
                      <a:pt x="164419" y="148267"/>
                      <a:pt x="165804" y="143189"/>
                    </a:cubicBezTo>
                    <a:cubicBezTo>
                      <a:pt x="165977" y="143305"/>
                      <a:pt x="166093" y="143478"/>
                      <a:pt x="166381" y="143536"/>
                    </a:cubicBezTo>
                    <a:cubicBezTo>
                      <a:pt x="172555" y="145324"/>
                      <a:pt x="182307" y="152191"/>
                      <a:pt x="175902" y="159461"/>
                    </a:cubicBezTo>
                    <a:close/>
                    <a:moveTo>
                      <a:pt x="126683" y="87796"/>
                    </a:moveTo>
                    <a:cubicBezTo>
                      <a:pt x="126048" y="86815"/>
                      <a:pt x="125298" y="85892"/>
                      <a:pt x="124490" y="85026"/>
                    </a:cubicBezTo>
                    <a:cubicBezTo>
                      <a:pt x="125355" y="85892"/>
                      <a:pt x="126105" y="86815"/>
                      <a:pt x="126683" y="87796"/>
                    </a:cubicBezTo>
                    <a:lnTo>
                      <a:pt x="126683" y="87796"/>
                    </a:lnTo>
                    <a:close/>
                    <a:moveTo>
                      <a:pt x="123971" y="96509"/>
                    </a:moveTo>
                    <a:cubicBezTo>
                      <a:pt x="121201" y="97028"/>
                      <a:pt x="118489" y="97721"/>
                      <a:pt x="115950" y="99048"/>
                    </a:cubicBezTo>
                    <a:cubicBezTo>
                      <a:pt x="113527" y="100375"/>
                      <a:pt x="111334" y="101875"/>
                      <a:pt x="109314" y="103548"/>
                    </a:cubicBezTo>
                    <a:cubicBezTo>
                      <a:pt x="105852" y="97951"/>
                      <a:pt x="103313" y="87507"/>
                      <a:pt x="112546" y="86007"/>
                    </a:cubicBezTo>
                    <a:cubicBezTo>
                      <a:pt x="115835" y="85488"/>
                      <a:pt x="119239" y="86526"/>
                      <a:pt x="121316" y="89181"/>
                    </a:cubicBezTo>
                    <a:cubicBezTo>
                      <a:pt x="121893" y="89931"/>
                      <a:pt x="125009" y="95066"/>
                      <a:pt x="123971" y="96509"/>
                    </a:cubicBezTo>
                    <a:close/>
                    <a:moveTo>
                      <a:pt x="97601" y="122013"/>
                    </a:moveTo>
                    <a:cubicBezTo>
                      <a:pt x="97197" y="121378"/>
                      <a:pt x="96678" y="120743"/>
                      <a:pt x="95928" y="120455"/>
                    </a:cubicBezTo>
                    <a:cubicBezTo>
                      <a:pt x="92639" y="119012"/>
                      <a:pt x="88138" y="117281"/>
                      <a:pt x="86465" y="113762"/>
                    </a:cubicBezTo>
                    <a:cubicBezTo>
                      <a:pt x="85253" y="111165"/>
                      <a:pt x="85195" y="107876"/>
                      <a:pt x="87792" y="105972"/>
                    </a:cubicBezTo>
                    <a:cubicBezTo>
                      <a:pt x="93158" y="102106"/>
                      <a:pt x="98755" y="106953"/>
                      <a:pt x="102679" y="110588"/>
                    </a:cubicBezTo>
                    <a:cubicBezTo>
                      <a:pt x="102736" y="110646"/>
                      <a:pt x="102794" y="110646"/>
                      <a:pt x="102852" y="110703"/>
                    </a:cubicBezTo>
                    <a:cubicBezTo>
                      <a:pt x="100428" y="114166"/>
                      <a:pt x="98640" y="118032"/>
                      <a:pt x="97601" y="122013"/>
                    </a:cubicBezTo>
                    <a:close/>
                    <a:moveTo>
                      <a:pt x="97370" y="146363"/>
                    </a:moveTo>
                    <a:cubicBezTo>
                      <a:pt x="91196" y="148440"/>
                      <a:pt x="79309" y="148267"/>
                      <a:pt x="80579" y="138573"/>
                    </a:cubicBezTo>
                    <a:cubicBezTo>
                      <a:pt x="80983" y="135284"/>
                      <a:pt x="82945" y="132284"/>
                      <a:pt x="86061" y="131072"/>
                    </a:cubicBezTo>
                    <a:cubicBezTo>
                      <a:pt x="86984" y="130726"/>
                      <a:pt x="92062" y="130726"/>
                      <a:pt x="94023" y="130841"/>
                    </a:cubicBezTo>
                    <a:cubicBezTo>
                      <a:pt x="94889" y="130899"/>
                      <a:pt x="95697" y="131072"/>
                      <a:pt x="96447" y="131245"/>
                    </a:cubicBezTo>
                    <a:cubicBezTo>
                      <a:pt x="96447" y="136150"/>
                      <a:pt x="97428" y="141170"/>
                      <a:pt x="99505" y="146017"/>
                    </a:cubicBezTo>
                    <a:cubicBezTo>
                      <a:pt x="98755" y="146017"/>
                      <a:pt x="98005" y="146132"/>
                      <a:pt x="97370" y="146363"/>
                    </a:cubicBezTo>
                    <a:close/>
                    <a:moveTo>
                      <a:pt x="82368" y="104010"/>
                    </a:moveTo>
                    <a:cubicBezTo>
                      <a:pt x="82368" y="104010"/>
                      <a:pt x="82368" y="104010"/>
                      <a:pt x="82368" y="104010"/>
                    </a:cubicBezTo>
                    <a:cubicBezTo>
                      <a:pt x="82599" y="103664"/>
                      <a:pt x="82829" y="103491"/>
                      <a:pt x="83060" y="103202"/>
                    </a:cubicBezTo>
                    <a:cubicBezTo>
                      <a:pt x="82829" y="103491"/>
                      <a:pt x="82541" y="103722"/>
                      <a:pt x="82368" y="104010"/>
                    </a:cubicBezTo>
                    <a:close/>
                    <a:moveTo>
                      <a:pt x="138280" y="35287"/>
                    </a:moveTo>
                    <a:cubicBezTo>
                      <a:pt x="136896" y="40077"/>
                      <a:pt x="136319" y="45327"/>
                      <a:pt x="135857" y="49193"/>
                    </a:cubicBezTo>
                    <a:cubicBezTo>
                      <a:pt x="134761" y="58599"/>
                      <a:pt x="134991" y="67889"/>
                      <a:pt x="136434" y="77236"/>
                    </a:cubicBezTo>
                    <a:cubicBezTo>
                      <a:pt x="133953" y="77756"/>
                      <a:pt x="131587" y="79025"/>
                      <a:pt x="129971" y="80987"/>
                    </a:cubicBezTo>
                    <a:cubicBezTo>
                      <a:pt x="129394" y="81737"/>
                      <a:pt x="128933" y="82487"/>
                      <a:pt x="128529" y="83295"/>
                    </a:cubicBezTo>
                    <a:cubicBezTo>
                      <a:pt x="128933" y="82545"/>
                      <a:pt x="129337" y="81737"/>
                      <a:pt x="129971" y="80987"/>
                    </a:cubicBezTo>
                    <a:cubicBezTo>
                      <a:pt x="130260" y="80641"/>
                      <a:pt x="130606" y="80410"/>
                      <a:pt x="130895" y="80122"/>
                    </a:cubicBezTo>
                    <a:cubicBezTo>
                      <a:pt x="127029" y="69678"/>
                      <a:pt x="122990" y="59060"/>
                      <a:pt x="120681" y="48270"/>
                    </a:cubicBezTo>
                    <a:cubicBezTo>
                      <a:pt x="121316" y="59349"/>
                      <a:pt x="123740" y="70428"/>
                      <a:pt x="126105" y="81333"/>
                    </a:cubicBezTo>
                    <a:cubicBezTo>
                      <a:pt x="117450" y="65985"/>
                      <a:pt x="108103" y="50232"/>
                      <a:pt x="102332" y="33787"/>
                    </a:cubicBezTo>
                    <a:cubicBezTo>
                      <a:pt x="106198" y="49078"/>
                      <a:pt x="112892" y="63965"/>
                      <a:pt x="119585" y="78506"/>
                    </a:cubicBezTo>
                    <a:cubicBezTo>
                      <a:pt x="112142" y="72101"/>
                      <a:pt x="104352" y="65061"/>
                      <a:pt x="99851" y="56926"/>
                    </a:cubicBezTo>
                    <a:cubicBezTo>
                      <a:pt x="103140" y="65408"/>
                      <a:pt x="109545" y="73313"/>
                      <a:pt x="116008" y="80583"/>
                    </a:cubicBezTo>
                    <a:cubicBezTo>
                      <a:pt x="116354" y="80583"/>
                      <a:pt x="116642" y="80756"/>
                      <a:pt x="116989" y="80814"/>
                    </a:cubicBezTo>
                    <a:cubicBezTo>
                      <a:pt x="116065" y="80641"/>
                      <a:pt x="115142" y="80468"/>
                      <a:pt x="114161" y="80525"/>
                    </a:cubicBezTo>
                    <a:cubicBezTo>
                      <a:pt x="109718" y="80814"/>
                      <a:pt x="105621" y="82834"/>
                      <a:pt x="103083" y="86469"/>
                    </a:cubicBezTo>
                    <a:cubicBezTo>
                      <a:pt x="92696" y="81795"/>
                      <a:pt x="83002" y="69389"/>
                      <a:pt x="77348" y="59695"/>
                    </a:cubicBezTo>
                    <a:cubicBezTo>
                      <a:pt x="74116" y="54271"/>
                      <a:pt x="70193" y="46655"/>
                      <a:pt x="71808" y="40019"/>
                    </a:cubicBezTo>
                    <a:cubicBezTo>
                      <a:pt x="74174" y="30440"/>
                      <a:pt x="88657" y="20458"/>
                      <a:pt x="97082" y="29056"/>
                    </a:cubicBezTo>
                    <a:cubicBezTo>
                      <a:pt x="99447" y="31364"/>
                      <a:pt x="101178" y="28998"/>
                      <a:pt x="101813" y="27902"/>
                    </a:cubicBezTo>
                    <a:cubicBezTo>
                      <a:pt x="109487" y="13880"/>
                      <a:pt x="139665" y="16765"/>
                      <a:pt x="138280" y="35287"/>
                    </a:cubicBezTo>
                    <a:close/>
                    <a:moveTo>
                      <a:pt x="141743" y="82891"/>
                    </a:moveTo>
                    <a:cubicBezTo>
                      <a:pt x="147224" y="86584"/>
                      <a:pt x="144685" y="93566"/>
                      <a:pt x="142724" y="98413"/>
                    </a:cubicBezTo>
                    <a:cubicBezTo>
                      <a:pt x="142666" y="98528"/>
                      <a:pt x="142724" y="98586"/>
                      <a:pt x="142666" y="98644"/>
                    </a:cubicBezTo>
                    <a:cubicBezTo>
                      <a:pt x="138973" y="97144"/>
                      <a:pt x="134991" y="96278"/>
                      <a:pt x="131010" y="96047"/>
                    </a:cubicBezTo>
                    <a:cubicBezTo>
                      <a:pt x="131010" y="95874"/>
                      <a:pt x="131068" y="95816"/>
                      <a:pt x="131068" y="95701"/>
                    </a:cubicBezTo>
                    <a:cubicBezTo>
                      <a:pt x="131241" y="92123"/>
                      <a:pt x="131241" y="87219"/>
                      <a:pt x="133953" y="84449"/>
                    </a:cubicBezTo>
                    <a:cubicBezTo>
                      <a:pt x="135915" y="82430"/>
                      <a:pt x="139031" y="81218"/>
                      <a:pt x="141743" y="82891"/>
                    </a:cubicBezTo>
                    <a:close/>
                    <a:moveTo>
                      <a:pt x="196790" y="73197"/>
                    </a:moveTo>
                    <a:cubicBezTo>
                      <a:pt x="189577" y="80468"/>
                      <a:pt x="180691" y="88661"/>
                      <a:pt x="171863" y="94258"/>
                    </a:cubicBezTo>
                    <a:cubicBezTo>
                      <a:pt x="169439" y="91662"/>
                      <a:pt x="166093" y="89931"/>
                      <a:pt x="162169" y="89989"/>
                    </a:cubicBezTo>
                    <a:cubicBezTo>
                      <a:pt x="161880" y="89989"/>
                      <a:pt x="161592" y="90104"/>
                      <a:pt x="161303" y="90104"/>
                    </a:cubicBezTo>
                    <a:cubicBezTo>
                      <a:pt x="168055" y="83526"/>
                      <a:pt x="174921" y="76025"/>
                      <a:pt x="177518" y="67889"/>
                    </a:cubicBezTo>
                    <a:cubicBezTo>
                      <a:pt x="173421" y="76313"/>
                      <a:pt x="164477" y="83295"/>
                      <a:pt x="156110" y="89296"/>
                    </a:cubicBezTo>
                    <a:cubicBezTo>
                      <a:pt x="164650" y="73544"/>
                      <a:pt x="173652" y="57156"/>
                      <a:pt x="178498" y="40307"/>
                    </a:cubicBezTo>
                    <a:cubicBezTo>
                      <a:pt x="172555" y="56060"/>
                      <a:pt x="162919" y="71120"/>
                      <a:pt x="153456" y="85661"/>
                    </a:cubicBezTo>
                    <a:cubicBezTo>
                      <a:pt x="156110" y="74409"/>
                      <a:pt x="158822" y="62465"/>
                      <a:pt x="157841" y="51617"/>
                    </a:cubicBezTo>
                    <a:cubicBezTo>
                      <a:pt x="157553" y="62523"/>
                      <a:pt x="153571" y="74063"/>
                      <a:pt x="149590" y="84969"/>
                    </a:cubicBezTo>
                    <a:cubicBezTo>
                      <a:pt x="149590" y="84969"/>
                      <a:pt x="149590" y="84969"/>
                      <a:pt x="149590" y="84969"/>
                    </a:cubicBezTo>
                    <a:cubicBezTo>
                      <a:pt x="148724" y="81333"/>
                      <a:pt x="146416" y="78391"/>
                      <a:pt x="141858" y="77179"/>
                    </a:cubicBezTo>
                    <a:cubicBezTo>
                      <a:pt x="140242" y="66792"/>
                      <a:pt x="139665" y="55945"/>
                      <a:pt x="141858" y="45674"/>
                    </a:cubicBezTo>
                    <a:cubicBezTo>
                      <a:pt x="143935" y="36326"/>
                      <a:pt x="146012" y="25074"/>
                      <a:pt x="157034" y="22708"/>
                    </a:cubicBezTo>
                    <a:cubicBezTo>
                      <a:pt x="170074" y="19881"/>
                      <a:pt x="174979" y="26286"/>
                      <a:pt x="178325" y="34018"/>
                    </a:cubicBezTo>
                    <a:cubicBezTo>
                      <a:pt x="178383" y="35634"/>
                      <a:pt x="180460" y="37018"/>
                      <a:pt x="182595" y="35922"/>
                    </a:cubicBezTo>
                    <a:cubicBezTo>
                      <a:pt x="191135" y="36615"/>
                      <a:pt x="200656" y="38634"/>
                      <a:pt x="203079" y="48155"/>
                    </a:cubicBezTo>
                    <a:cubicBezTo>
                      <a:pt x="205503" y="57791"/>
                      <a:pt x="204118" y="65812"/>
                      <a:pt x="196790" y="73197"/>
                    </a:cubicBezTo>
                    <a:close/>
                    <a:moveTo>
                      <a:pt x="229449" y="129918"/>
                    </a:moveTo>
                    <a:cubicBezTo>
                      <a:pt x="229103" y="129803"/>
                      <a:pt x="228872" y="129803"/>
                      <a:pt x="228526" y="129803"/>
                    </a:cubicBezTo>
                    <a:cubicBezTo>
                      <a:pt x="214447" y="125590"/>
                      <a:pt x="198694" y="132341"/>
                      <a:pt x="184038" y="135573"/>
                    </a:cubicBezTo>
                    <a:cubicBezTo>
                      <a:pt x="186519" y="133553"/>
                      <a:pt x="188135" y="130668"/>
                      <a:pt x="187731" y="126398"/>
                    </a:cubicBezTo>
                    <a:cubicBezTo>
                      <a:pt x="187558" y="124148"/>
                      <a:pt x="186634" y="122013"/>
                      <a:pt x="185307" y="120224"/>
                    </a:cubicBezTo>
                    <a:lnTo>
                      <a:pt x="185307" y="120224"/>
                    </a:lnTo>
                    <a:cubicBezTo>
                      <a:pt x="192635" y="120340"/>
                      <a:pt x="199906" y="120166"/>
                      <a:pt x="207061" y="119186"/>
                    </a:cubicBezTo>
                    <a:cubicBezTo>
                      <a:pt x="198232" y="119243"/>
                      <a:pt x="189346" y="118089"/>
                      <a:pt x="180518" y="116589"/>
                    </a:cubicBezTo>
                    <a:cubicBezTo>
                      <a:pt x="180518" y="116589"/>
                      <a:pt x="180518" y="116589"/>
                      <a:pt x="180460" y="116531"/>
                    </a:cubicBezTo>
                    <a:cubicBezTo>
                      <a:pt x="179133" y="116012"/>
                      <a:pt x="177864" y="115954"/>
                      <a:pt x="176537" y="115839"/>
                    </a:cubicBezTo>
                    <a:cubicBezTo>
                      <a:pt x="177229" y="115954"/>
                      <a:pt x="177979" y="115839"/>
                      <a:pt x="178729" y="116070"/>
                    </a:cubicBezTo>
                    <a:cubicBezTo>
                      <a:pt x="194943" y="113242"/>
                      <a:pt x="213927" y="109665"/>
                      <a:pt x="225583" y="100144"/>
                    </a:cubicBezTo>
                    <a:cubicBezTo>
                      <a:pt x="213350" y="108453"/>
                      <a:pt x="194770" y="110473"/>
                      <a:pt x="178383" y="111857"/>
                    </a:cubicBezTo>
                    <a:cubicBezTo>
                      <a:pt x="186692" y="107645"/>
                      <a:pt x="194770" y="102856"/>
                      <a:pt x="201695" y="96970"/>
                    </a:cubicBezTo>
                    <a:cubicBezTo>
                      <a:pt x="193386" y="102394"/>
                      <a:pt x="183980" y="106260"/>
                      <a:pt x="174459" y="109549"/>
                    </a:cubicBezTo>
                    <a:cubicBezTo>
                      <a:pt x="174402" y="109665"/>
                      <a:pt x="174286" y="109780"/>
                      <a:pt x="174229" y="109896"/>
                    </a:cubicBezTo>
                    <a:cubicBezTo>
                      <a:pt x="175960" y="106376"/>
                      <a:pt x="176594" y="102279"/>
                      <a:pt x="174921" y="98586"/>
                    </a:cubicBezTo>
                    <a:cubicBezTo>
                      <a:pt x="185307" y="92066"/>
                      <a:pt x="199329" y="81853"/>
                      <a:pt x="205964" y="69735"/>
                    </a:cubicBezTo>
                    <a:cubicBezTo>
                      <a:pt x="206253" y="69562"/>
                      <a:pt x="206484" y="69447"/>
                      <a:pt x="206715" y="69216"/>
                    </a:cubicBezTo>
                    <a:cubicBezTo>
                      <a:pt x="219755" y="54271"/>
                      <a:pt x="248664" y="78217"/>
                      <a:pt x="230949" y="93912"/>
                    </a:cubicBezTo>
                    <a:cubicBezTo>
                      <a:pt x="229218" y="95355"/>
                      <a:pt x="228583" y="99336"/>
                      <a:pt x="232853" y="98817"/>
                    </a:cubicBezTo>
                    <a:cubicBezTo>
                      <a:pt x="243297" y="100259"/>
                      <a:pt x="256799" y="105683"/>
                      <a:pt x="250337" y="118493"/>
                    </a:cubicBezTo>
                    <a:cubicBezTo>
                      <a:pt x="246413" y="126225"/>
                      <a:pt x="238393" y="132399"/>
                      <a:pt x="229449" y="129918"/>
                    </a:cubicBezTo>
                    <a:close/>
                    <a:moveTo>
                      <a:pt x="199156" y="198987"/>
                    </a:moveTo>
                    <a:cubicBezTo>
                      <a:pt x="191943" y="186062"/>
                      <a:pt x="177460" y="176483"/>
                      <a:pt x="165804" y="167655"/>
                    </a:cubicBezTo>
                    <a:cubicBezTo>
                      <a:pt x="170074" y="168520"/>
                      <a:pt x="174748" y="167886"/>
                      <a:pt x="178037" y="164770"/>
                    </a:cubicBezTo>
                    <a:cubicBezTo>
                      <a:pt x="179768" y="163154"/>
                      <a:pt x="180980" y="161250"/>
                      <a:pt x="181787" y="159173"/>
                    </a:cubicBezTo>
                    <a:cubicBezTo>
                      <a:pt x="181672" y="159519"/>
                      <a:pt x="181614" y="159865"/>
                      <a:pt x="181499" y="160154"/>
                    </a:cubicBezTo>
                    <a:cubicBezTo>
                      <a:pt x="194540" y="165808"/>
                      <a:pt x="209542" y="172502"/>
                      <a:pt x="223794" y="172444"/>
                    </a:cubicBezTo>
                    <a:cubicBezTo>
                      <a:pt x="210696" y="171001"/>
                      <a:pt x="197482" y="164250"/>
                      <a:pt x="185827" y="157442"/>
                    </a:cubicBezTo>
                    <a:cubicBezTo>
                      <a:pt x="196617" y="152306"/>
                      <a:pt x="204522" y="152768"/>
                      <a:pt x="213639" y="150171"/>
                    </a:cubicBezTo>
                    <a:cubicBezTo>
                      <a:pt x="203195" y="151383"/>
                      <a:pt x="193097" y="151441"/>
                      <a:pt x="182653" y="151787"/>
                    </a:cubicBezTo>
                    <a:cubicBezTo>
                      <a:pt x="182711" y="152133"/>
                      <a:pt x="182595" y="152422"/>
                      <a:pt x="182653" y="152768"/>
                    </a:cubicBezTo>
                    <a:cubicBezTo>
                      <a:pt x="182538" y="151845"/>
                      <a:pt x="182480" y="150921"/>
                      <a:pt x="182191" y="149998"/>
                    </a:cubicBezTo>
                    <a:cubicBezTo>
                      <a:pt x="180980" y="146594"/>
                      <a:pt x="178729" y="144113"/>
                      <a:pt x="176017" y="142266"/>
                    </a:cubicBezTo>
                    <a:cubicBezTo>
                      <a:pt x="188077" y="141054"/>
                      <a:pt x="199098" y="135053"/>
                      <a:pt x="211331" y="134476"/>
                    </a:cubicBezTo>
                    <a:cubicBezTo>
                      <a:pt x="219524" y="134073"/>
                      <a:pt x="231065" y="134073"/>
                      <a:pt x="237181" y="140651"/>
                    </a:cubicBezTo>
                    <a:cubicBezTo>
                      <a:pt x="247510" y="151672"/>
                      <a:pt x="243297" y="168636"/>
                      <a:pt x="228987" y="173194"/>
                    </a:cubicBezTo>
                    <a:cubicBezTo>
                      <a:pt x="226564" y="174002"/>
                      <a:pt x="224429" y="176829"/>
                      <a:pt x="228872" y="178560"/>
                    </a:cubicBezTo>
                    <a:cubicBezTo>
                      <a:pt x="236431" y="181503"/>
                      <a:pt x="235392" y="191370"/>
                      <a:pt x="230084" y="196102"/>
                    </a:cubicBezTo>
                    <a:cubicBezTo>
                      <a:pt x="226852" y="198987"/>
                      <a:pt x="222525" y="200949"/>
                      <a:pt x="218082" y="201353"/>
                    </a:cubicBezTo>
                    <a:cubicBezTo>
                      <a:pt x="211331" y="201930"/>
                      <a:pt x="205849" y="199102"/>
                      <a:pt x="199329" y="198871"/>
                    </a:cubicBezTo>
                    <a:cubicBezTo>
                      <a:pt x="199329" y="198871"/>
                      <a:pt x="199271" y="198929"/>
                      <a:pt x="199156" y="198987"/>
                    </a:cubicBezTo>
                    <a:close/>
                    <a:moveTo>
                      <a:pt x="126279" y="189466"/>
                    </a:moveTo>
                    <a:cubicBezTo>
                      <a:pt x="128298" y="189178"/>
                      <a:pt x="130318" y="188485"/>
                      <a:pt x="132164" y="187043"/>
                    </a:cubicBezTo>
                    <a:cubicBezTo>
                      <a:pt x="134357" y="185312"/>
                      <a:pt x="135915" y="183234"/>
                      <a:pt x="136896" y="180869"/>
                    </a:cubicBezTo>
                    <a:cubicBezTo>
                      <a:pt x="136896" y="180869"/>
                      <a:pt x="136896" y="180926"/>
                      <a:pt x="136896" y="180926"/>
                    </a:cubicBezTo>
                    <a:cubicBezTo>
                      <a:pt x="139665" y="191428"/>
                      <a:pt x="142204" y="201930"/>
                      <a:pt x="143993" y="212662"/>
                    </a:cubicBezTo>
                    <a:cubicBezTo>
                      <a:pt x="143647" y="201930"/>
                      <a:pt x="142550" y="191197"/>
                      <a:pt x="141166" y="180580"/>
                    </a:cubicBezTo>
                    <a:cubicBezTo>
                      <a:pt x="148321" y="196910"/>
                      <a:pt x="155822" y="214220"/>
                      <a:pt x="166785" y="227895"/>
                    </a:cubicBezTo>
                    <a:cubicBezTo>
                      <a:pt x="158245" y="215143"/>
                      <a:pt x="152475" y="199910"/>
                      <a:pt x="147282" y="184850"/>
                    </a:cubicBezTo>
                    <a:cubicBezTo>
                      <a:pt x="147224" y="184850"/>
                      <a:pt x="147224" y="184792"/>
                      <a:pt x="147166" y="184792"/>
                    </a:cubicBezTo>
                    <a:cubicBezTo>
                      <a:pt x="147570" y="185023"/>
                      <a:pt x="147974" y="185138"/>
                      <a:pt x="148436" y="185312"/>
                    </a:cubicBezTo>
                    <a:cubicBezTo>
                      <a:pt x="148436" y="185312"/>
                      <a:pt x="148378" y="185312"/>
                      <a:pt x="148378" y="185312"/>
                    </a:cubicBezTo>
                    <a:cubicBezTo>
                      <a:pt x="156745" y="192005"/>
                      <a:pt x="165804" y="197948"/>
                      <a:pt x="175383" y="202680"/>
                    </a:cubicBezTo>
                    <a:cubicBezTo>
                      <a:pt x="167881" y="197660"/>
                      <a:pt x="161015" y="191832"/>
                      <a:pt x="154552" y="185485"/>
                    </a:cubicBezTo>
                    <a:cubicBezTo>
                      <a:pt x="155129" y="185312"/>
                      <a:pt x="155649" y="185254"/>
                      <a:pt x="156226" y="184965"/>
                    </a:cubicBezTo>
                    <a:cubicBezTo>
                      <a:pt x="160092" y="183292"/>
                      <a:pt x="163034" y="179311"/>
                      <a:pt x="163265" y="174925"/>
                    </a:cubicBezTo>
                    <a:cubicBezTo>
                      <a:pt x="163323" y="174002"/>
                      <a:pt x="163265" y="173137"/>
                      <a:pt x="163092" y="172271"/>
                    </a:cubicBezTo>
                    <a:cubicBezTo>
                      <a:pt x="173652" y="180118"/>
                      <a:pt x="187096" y="188947"/>
                      <a:pt x="193732" y="199679"/>
                    </a:cubicBezTo>
                    <a:cubicBezTo>
                      <a:pt x="198406" y="207296"/>
                      <a:pt x="200598" y="217163"/>
                      <a:pt x="195405" y="225299"/>
                    </a:cubicBezTo>
                    <a:cubicBezTo>
                      <a:pt x="190847" y="232281"/>
                      <a:pt x="179768" y="239840"/>
                      <a:pt x="171921" y="233204"/>
                    </a:cubicBezTo>
                    <a:cubicBezTo>
                      <a:pt x="168862" y="230607"/>
                      <a:pt x="166958" y="232858"/>
                      <a:pt x="167074" y="235512"/>
                    </a:cubicBezTo>
                    <a:cubicBezTo>
                      <a:pt x="167651" y="247745"/>
                      <a:pt x="152994" y="249880"/>
                      <a:pt x="144397" y="245783"/>
                    </a:cubicBezTo>
                    <a:cubicBezTo>
                      <a:pt x="136838" y="242205"/>
                      <a:pt x="132568" y="235743"/>
                      <a:pt x="128125" y="229107"/>
                    </a:cubicBezTo>
                    <a:cubicBezTo>
                      <a:pt x="131183" y="216470"/>
                      <a:pt x="127490" y="201179"/>
                      <a:pt x="126279" y="189466"/>
                    </a:cubicBezTo>
                    <a:close/>
                    <a:moveTo>
                      <a:pt x="65403" y="199679"/>
                    </a:moveTo>
                    <a:cubicBezTo>
                      <a:pt x="75040" y="193678"/>
                      <a:pt x="82772" y="182946"/>
                      <a:pt x="90331" y="173540"/>
                    </a:cubicBezTo>
                    <a:cubicBezTo>
                      <a:pt x="93042" y="176137"/>
                      <a:pt x="97024" y="177579"/>
                      <a:pt x="100832" y="176599"/>
                    </a:cubicBezTo>
                    <a:cubicBezTo>
                      <a:pt x="101813" y="176368"/>
                      <a:pt x="102736" y="175733"/>
                      <a:pt x="103775" y="175271"/>
                    </a:cubicBezTo>
                    <a:cubicBezTo>
                      <a:pt x="102967" y="175675"/>
                      <a:pt x="102159" y="176195"/>
                      <a:pt x="101352" y="176483"/>
                    </a:cubicBezTo>
                    <a:cubicBezTo>
                      <a:pt x="97370" y="181792"/>
                      <a:pt x="93446" y="187043"/>
                      <a:pt x="89465" y="192293"/>
                    </a:cubicBezTo>
                    <a:cubicBezTo>
                      <a:pt x="94081" y="187908"/>
                      <a:pt x="98582" y="183465"/>
                      <a:pt x="103140" y="179022"/>
                    </a:cubicBezTo>
                    <a:cubicBezTo>
                      <a:pt x="96562" y="191428"/>
                      <a:pt x="90561" y="204988"/>
                      <a:pt x="89696" y="218201"/>
                    </a:cubicBezTo>
                    <a:cubicBezTo>
                      <a:pt x="91715" y="205622"/>
                      <a:pt x="98351" y="193274"/>
                      <a:pt x="105737" y="181907"/>
                    </a:cubicBezTo>
                    <a:cubicBezTo>
                      <a:pt x="103371" y="191312"/>
                      <a:pt x="102448" y="201179"/>
                      <a:pt x="104121" y="210469"/>
                    </a:cubicBezTo>
                    <a:cubicBezTo>
                      <a:pt x="103602" y="199795"/>
                      <a:pt x="106487" y="189235"/>
                      <a:pt x="110815" y="179484"/>
                    </a:cubicBezTo>
                    <a:cubicBezTo>
                      <a:pt x="110757" y="179253"/>
                      <a:pt x="110815" y="179022"/>
                      <a:pt x="110757" y="178734"/>
                    </a:cubicBezTo>
                    <a:cubicBezTo>
                      <a:pt x="111565" y="182426"/>
                      <a:pt x="113469" y="185831"/>
                      <a:pt x="116816" y="187677"/>
                    </a:cubicBezTo>
                    <a:cubicBezTo>
                      <a:pt x="118143" y="188370"/>
                      <a:pt x="119527" y="188889"/>
                      <a:pt x="120912" y="189178"/>
                    </a:cubicBezTo>
                    <a:cubicBezTo>
                      <a:pt x="122066" y="200602"/>
                      <a:pt x="125875" y="212835"/>
                      <a:pt x="123393" y="224202"/>
                    </a:cubicBezTo>
                    <a:cubicBezTo>
                      <a:pt x="122009" y="230607"/>
                      <a:pt x="119470" y="238339"/>
                      <a:pt x="113238" y="241801"/>
                    </a:cubicBezTo>
                    <a:cubicBezTo>
                      <a:pt x="105160" y="246244"/>
                      <a:pt x="88830" y="245725"/>
                      <a:pt x="86926" y="234127"/>
                    </a:cubicBezTo>
                    <a:cubicBezTo>
                      <a:pt x="86638" y="231992"/>
                      <a:pt x="84329" y="231415"/>
                      <a:pt x="82829" y="232108"/>
                    </a:cubicBezTo>
                    <a:cubicBezTo>
                      <a:pt x="74347" y="233262"/>
                      <a:pt x="68288" y="229742"/>
                      <a:pt x="63788" y="222010"/>
                    </a:cubicBezTo>
                    <a:cubicBezTo>
                      <a:pt x="57787" y="211739"/>
                      <a:pt x="65173" y="199910"/>
                      <a:pt x="65403" y="199679"/>
                    </a:cubicBezTo>
                    <a:close/>
                    <a:moveTo>
                      <a:pt x="19358" y="135804"/>
                    </a:moveTo>
                    <a:cubicBezTo>
                      <a:pt x="23801" y="131245"/>
                      <a:pt x="32110" y="126167"/>
                      <a:pt x="39265" y="126629"/>
                    </a:cubicBezTo>
                    <a:cubicBezTo>
                      <a:pt x="52247" y="129745"/>
                      <a:pt x="67769" y="128591"/>
                      <a:pt x="80521" y="128360"/>
                    </a:cubicBezTo>
                    <a:cubicBezTo>
                      <a:pt x="78213" y="130149"/>
                      <a:pt x="76482" y="132457"/>
                      <a:pt x="75847" y="135400"/>
                    </a:cubicBezTo>
                    <a:cubicBezTo>
                      <a:pt x="74636" y="140824"/>
                      <a:pt x="76021" y="146478"/>
                      <a:pt x="80694" y="149940"/>
                    </a:cubicBezTo>
                    <a:cubicBezTo>
                      <a:pt x="85310" y="153403"/>
                      <a:pt x="90677" y="153576"/>
                      <a:pt x="95928" y="152306"/>
                    </a:cubicBezTo>
                    <a:cubicBezTo>
                      <a:pt x="90619" y="153633"/>
                      <a:pt x="85310" y="153403"/>
                      <a:pt x="80694" y="149998"/>
                    </a:cubicBezTo>
                    <a:cubicBezTo>
                      <a:pt x="80002" y="149479"/>
                      <a:pt x="79425" y="148902"/>
                      <a:pt x="78848" y="148325"/>
                    </a:cubicBezTo>
                    <a:cubicBezTo>
                      <a:pt x="70423" y="148094"/>
                      <a:pt x="61999" y="147575"/>
                      <a:pt x="53748" y="146132"/>
                    </a:cubicBezTo>
                    <a:cubicBezTo>
                      <a:pt x="60787" y="148440"/>
                      <a:pt x="68058" y="150056"/>
                      <a:pt x="75386" y="151383"/>
                    </a:cubicBezTo>
                    <a:cubicBezTo>
                      <a:pt x="60960" y="154153"/>
                      <a:pt x="45958" y="157672"/>
                      <a:pt x="34937" y="165001"/>
                    </a:cubicBezTo>
                    <a:cubicBezTo>
                      <a:pt x="49420" y="157038"/>
                      <a:pt x="69500" y="155307"/>
                      <a:pt x="87272" y="153633"/>
                    </a:cubicBezTo>
                    <a:cubicBezTo>
                      <a:pt x="76598" y="159692"/>
                      <a:pt x="65576" y="166616"/>
                      <a:pt x="58191" y="175618"/>
                    </a:cubicBezTo>
                    <a:cubicBezTo>
                      <a:pt x="67077" y="166905"/>
                      <a:pt x="79771" y="161019"/>
                      <a:pt x="91831" y="155884"/>
                    </a:cubicBezTo>
                    <a:cubicBezTo>
                      <a:pt x="88196" y="159577"/>
                      <a:pt x="85714" y="164135"/>
                      <a:pt x="87272" y="168924"/>
                    </a:cubicBezTo>
                    <a:cubicBezTo>
                      <a:pt x="80117" y="177810"/>
                      <a:pt x="73655" y="189581"/>
                      <a:pt x="63326" y="195409"/>
                    </a:cubicBezTo>
                    <a:cubicBezTo>
                      <a:pt x="62865" y="195409"/>
                      <a:pt x="59056" y="197487"/>
                      <a:pt x="57787" y="197833"/>
                    </a:cubicBezTo>
                    <a:cubicBezTo>
                      <a:pt x="48612" y="200602"/>
                      <a:pt x="37187" y="199506"/>
                      <a:pt x="31706" y="190332"/>
                    </a:cubicBezTo>
                    <a:cubicBezTo>
                      <a:pt x="31302" y="189639"/>
                      <a:pt x="25185" y="174348"/>
                      <a:pt x="28763" y="171521"/>
                    </a:cubicBezTo>
                    <a:cubicBezTo>
                      <a:pt x="32514" y="168578"/>
                      <a:pt x="30956" y="166789"/>
                      <a:pt x="28417" y="165981"/>
                    </a:cubicBezTo>
                    <a:cubicBezTo>
                      <a:pt x="18319" y="162577"/>
                      <a:pt x="11510" y="143882"/>
                      <a:pt x="19358" y="135804"/>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6" name="任意多边形: 形状 315"/>
              <p:cNvSpPr/>
              <p:nvPr/>
            </p:nvSpPr>
            <p:spPr>
              <a:xfrm>
                <a:off x="6404279" y="4196476"/>
                <a:ext cx="28562" cy="20771"/>
              </a:xfrm>
              <a:custGeom>
                <a:avLst/>
                <a:gdLst>
                  <a:gd name="connsiteX0" fmla="*/ 1904 w 28562"/>
                  <a:gd name="connsiteY0" fmla="*/ 2135 h 20772"/>
                  <a:gd name="connsiteX1" fmla="*/ 3751 w 28562"/>
                  <a:gd name="connsiteY1" fmla="*/ 0 h 20772"/>
                  <a:gd name="connsiteX2" fmla="*/ 28562 w 28562"/>
                  <a:gd name="connsiteY2" fmla="*/ 20773 h 20772"/>
                  <a:gd name="connsiteX3" fmla="*/ 0 w 28562"/>
                  <a:gd name="connsiteY3" fmla="*/ 3577 h 20772"/>
                  <a:gd name="connsiteX4" fmla="*/ 1904 w 28562"/>
                  <a:gd name="connsiteY4" fmla="*/ 2135 h 20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2" h="20772">
                    <a:moveTo>
                      <a:pt x="1904" y="2135"/>
                    </a:moveTo>
                    <a:cubicBezTo>
                      <a:pt x="2597" y="1500"/>
                      <a:pt x="3231" y="750"/>
                      <a:pt x="3751" y="0"/>
                    </a:cubicBezTo>
                    <a:cubicBezTo>
                      <a:pt x="11483" y="7444"/>
                      <a:pt x="19503" y="15118"/>
                      <a:pt x="28562" y="20773"/>
                    </a:cubicBezTo>
                    <a:cubicBezTo>
                      <a:pt x="18407" y="16503"/>
                      <a:pt x="9001" y="9867"/>
                      <a:pt x="0" y="3577"/>
                    </a:cubicBezTo>
                    <a:cubicBezTo>
                      <a:pt x="692" y="3116"/>
                      <a:pt x="1327" y="2712"/>
                      <a:pt x="1904" y="2135"/>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7" name="任意多边形: 形状 316"/>
              <p:cNvSpPr/>
              <p:nvPr/>
            </p:nvSpPr>
            <p:spPr>
              <a:xfrm>
                <a:off x="6212772" y="3592769"/>
                <a:ext cx="68406" cy="68443"/>
              </a:xfrm>
              <a:custGeom>
                <a:avLst/>
                <a:gdLst>
                  <a:gd name="connsiteX0" fmla="*/ 17306 w 68406"/>
                  <a:gd name="connsiteY0" fmla="*/ 63968 h 68444"/>
                  <a:gd name="connsiteX1" fmla="*/ 4438 w 68406"/>
                  <a:gd name="connsiteY1" fmla="*/ 17288 h 68444"/>
                  <a:gd name="connsiteX2" fmla="*/ 51119 w 68406"/>
                  <a:gd name="connsiteY2" fmla="*/ 4478 h 68444"/>
                  <a:gd name="connsiteX3" fmla="*/ 63928 w 68406"/>
                  <a:gd name="connsiteY3" fmla="*/ 51101 h 68444"/>
                  <a:gd name="connsiteX4" fmla="*/ 17306 w 68406"/>
                  <a:gd name="connsiteY4" fmla="*/ 63968 h 6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6" h="68444">
                    <a:moveTo>
                      <a:pt x="17306" y="63968"/>
                    </a:moveTo>
                    <a:cubicBezTo>
                      <a:pt x="918" y="54621"/>
                      <a:pt x="-4852" y="33790"/>
                      <a:pt x="4438" y="17288"/>
                    </a:cubicBezTo>
                    <a:cubicBezTo>
                      <a:pt x="13786" y="901"/>
                      <a:pt x="34674" y="-4870"/>
                      <a:pt x="51119" y="4478"/>
                    </a:cubicBezTo>
                    <a:cubicBezTo>
                      <a:pt x="67506" y="13768"/>
                      <a:pt x="73276" y="34656"/>
                      <a:pt x="63928" y="51101"/>
                    </a:cubicBezTo>
                    <a:cubicBezTo>
                      <a:pt x="54696" y="67546"/>
                      <a:pt x="33808" y="73316"/>
                      <a:pt x="17306" y="63968"/>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8" name="任意多边形: 形状 317"/>
              <p:cNvSpPr/>
              <p:nvPr/>
            </p:nvSpPr>
            <p:spPr>
              <a:xfrm>
                <a:off x="6290833" y="3640596"/>
                <a:ext cx="52311" cy="52299"/>
              </a:xfrm>
              <a:custGeom>
                <a:avLst/>
                <a:gdLst>
                  <a:gd name="connsiteX0" fmla="*/ 13218 w 52311"/>
                  <a:gd name="connsiteY0" fmla="*/ 48915 h 52299"/>
                  <a:gd name="connsiteX1" fmla="*/ 3409 w 52311"/>
                  <a:gd name="connsiteY1" fmla="*/ 13256 h 52299"/>
                  <a:gd name="connsiteX2" fmla="*/ 39068 w 52311"/>
                  <a:gd name="connsiteY2" fmla="*/ 3447 h 52299"/>
                  <a:gd name="connsiteX3" fmla="*/ 48877 w 52311"/>
                  <a:gd name="connsiteY3" fmla="*/ 39106 h 52299"/>
                  <a:gd name="connsiteX4" fmla="*/ 13218 w 52311"/>
                  <a:gd name="connsiteY4" fmla="*/ 48915 h 5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11" h="52299">
                    <a:moveTo>
                      <a:pt x="13218" y="48915"/>
                    </a:moveTo>
                    <a:cubicBezTo>
                      <a:pt x="639" y="41760"/>
                      <a:pt x="-3689" y="25835"/>
                      <a:pt x="3409" y="13256"/>
                    </a:cubicBezTo>
                    <a:cubicBezTo>
                      <a:pt x="10564" y="619"/>
                      <a:pt x="26547" y="-3708"/>
                      <a:pt x="39068" y="3447"/>
                    </a:cubicBezTo>
                    <a:cubicBezTo>
                      <a:pt x="51647" y="10602"/>
                      <a:pt x="56032" y="26527"/>
                      <a:pt x="48877" y="39106"/>
                    </a:cubicBezTo>
                    <a:cubicBezTo>
                      <a:pt x="41780" y="51570"/>
                      <a:pt x="25797" y="56013"/>
                      <a:pt x="13218" y="48915"/>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19" name="任意多边形: 形状 318"/>
              <p:cNvSpPr/>
              <p:nvPr/>
            </p:nvSpPr>
            <p:spPr>
              <a:xfrm>
                <a:off x="6360787" y="3664447"/>
                <a:ext cx="40207" cy="40219"/>
              </a:xfrm>
              <a:custGeom>
                <a:avLst/>
                <a:gdLst>
                  <a:gd name="connsiteX0" fmla="*/ 10197 w 40207"/>
                  <a:gd name="connsiteY0" fmla="*/ 37587 h 40219"/>
                  <a:gd name="connsiteX1" fmla="*/ 2580 w 40207"/>
                  <a:gd name="connsiteY1" fmla="*/ 10179 h 40219"/>
                  <a:gd name="connsiteX2" fmla="*/ 30046 w 40207"/>
                  <a:gd name="connsiteY2" fmla="*/ 2620 h 40219"/>
                  <a:gd name="connsiteX3" fmla="*/ 37547 w 40207"/>
                  <a:gd name="connsiteY3" fmla="*/ 30028 h 40219"/>
                  <a:gd name="connsiteX4" fmla="*/ 10197 w 40207"/>
                  <a:gd name="connsiteY4" fmla="*/ 37587 h 4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7" h="40219">
                    <a:moveTo>
                      <a:pt x="10197" y="37587"/>
                    </a:moveTo>
                    <a:cubicBezTo>
                      <a:pt x="561" y="32105"/>
                      <a:pt x="-2844" y="19815"/>
                      <a:pt x="2580" y="10179"/>
                    </a:cubicBezTo>
                    <a:cubicBezTo>
                      <a:pt x="8120" y="543"/>
                      <a:pt x="20352" y="-2862"/>
                      <a:pt x="30046" y="2620"/>
                    </a:cubicBezTo>
                    <a:cubicBezTo>
                      <a:pt x="39682" y="8102"/>
                      <a:pt x="43087" y="20392"/>
                      <a:pt x="37547" y="30028"/>
                    </a:cubicBezTo>
                    <a:cubicBezTo>
                      <a:pt x="32123" y="39722"/>
                      <a:pt x="19948" y="43069"/>
                      <a:pt x="10197" y="3758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0" name="任意多边形: 形状 319"/>
              <p:cNvSpPr/>
              <p:nvPr/>
            </p:nvSpPr>
            <p:spPr>
              <a:xfrm>
                <a:off x="6424722" y="3666288"/>
                <a:ext cx="28115" cy="28197"/>
              </a:xfrm>
              <a:custGeom>
                <a:avLst/>
                <a:gdLst>
                  <a:gd name="connsiteX0" fmla="*/ 7139 w 28115"/>
                  <a:gd name="connsiteY0" fmla="*/ 26339 h 28197"/>
                  <a:gd name="connsiteX1" fmla="*/ 1830 w 28115"/>
                  <a:gd name="connsiteY1" fmla="*/ 7182 h 28197"/>
                  <a:gd name="connsiteX2" fmla="*/ 21045 w 28115"/>
                  <a:gd name="connsiteY2" fmla="*/ 1816 h 28197"/>
                  <a:gd name="connsiteX3" fmla="*/ 26296 w 28115"/>
                  <a:gd name="connsiteY3" fmla="*/ 21088 h 28197"/>
                  <a:gd name="connsiteX4" fmla="*/ 7139 w 28115"/>
                  <a:gd name="connsiteY4" fmla="*/ 26339 h 2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5" h="28197">
                    <a:moveTo>
                      <a:pt x="7139" y="26339"/>
                    </a:moveTo>
                    <a:cubicBezTo>
                      <a:pt x="330" y="22531"/>
                      <a:pt x="-1978" y="13933"/>
                      <a:pt x="1830" y="7182"/>
                    </a:cubicBezTo>
                    <a:cubicBezTo>
                      <a:pt x="5639" y="374"/>
                      <a:pt x="14236" y="-1992"/>
                      <a:pt x="21045" y="1816"/>
                    </a:cubicBezTo>
                    <a:cubicBezTo>
                      <a:pt x="27738" y="5682"/>
                      <a:pt x="30104" y="14280"/>
                      <a:pt x="26296" y="21088"/>
                    </a:cubicBezTo>
                    <a:cubicBezTo>
                      <a:pt x="22488" y="27840"/>
                      <a:pt x="13890" y="30205"/>
                      <a:pt x="7139" y="2633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1" name="任意多边形: 形状 320"/>
              <p:cNvSpPr/>
              <p:nvPr/>
            </p:nvSpPr>
            <p:spPr>
              <a:xfrm>
                <a:off x="6472120" y="3657723"/>
                <a:ext cx="21127" cy="21127"/>
              </a:xfrm>
              <a:custGeom>
                <a:avLst/>
                <a:gdLst>
                  <a:gd name="connsiteX0" fmla="*/ 5323 w 21127"/>
                  <a:gd name="connsiteY0" fmla="*/ 19786 h 21127"/>
                  <a:gd name="connsiteX1" fmla="*/ 1342 w 21127"/>
                  <a:gd name="connsiteY1" fmla="*/ 5361 h 21127"/>
                  <a:gd name="connsiteX2" fmla="*/ 15767 w 21127"/>
                  <a:gd name="connsiteY2" fmla="*/ 1379 h 21127"/>
                  <a:gd name="connsiteX3" fmla="*/ 19748 w 21127"/>
                  <a:gd name="connsiteY3" fmla="*/ 15805 h 21127"/>
                  <a:gd name="connsiteX4" fmla="*/ 5323 w 21127"/>
                  <a:gd name="connsiteY4" fmla="*/ 19786 h 2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7" h="21127">
                    <a:moveTo>
                      <a:pt x="5323" y="19786"/>
                    </a:moveTo>
                    <a:cubicBezTo>
                      <a:pt x="303" y="16901"/>
                      <a:pt x="-1486" y="10381"/>
                      <a:pt x="1342" y="5361"/>
                    </a:cubicBezTo>
                    <a:cubicBezTo>
                      <a:pt x="4284" y="283"/>
                      <a:pt x="10689" y="-1506"/>
                      <a:pt x="15767" y="1379"/>
                    </a:cubicBezTo>
                    <a:cubicBezTo>
                      <a:pt x="20845" y="4207"/>
                      <a:pt x="22633" y="10727"/>
                      <a:pt x="19748" y="15805"/>
                    </a:cubicBezTo>
                    <a:cubicBezTo>
                      <a:pt x="16806" y="20825"/>
                      <a:pt x="10401" y="22614"/>
                      <a:pt x="5323" y="19786"/>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2" name="任意多边形: 形状 321"/>
              <p:cNvSpPr/>
              <p:nvPr/>
            </p:nvSpPr>
            <p:spPr>
              <a:xfrm>
                <a:off x="6516019" y="3645592"/>
                <a:ext cx="21127" cy="21162"/>
              </a:xfrm>
              <a:custGeom>
                <a:avLst/>
                <a:gdLst>
                  <a:gd name="connsiteX0" fmla="*/ 19761 w 21127"/>
                  <a:gd name="connsiteY0" fmla="*/ 15819 h 21162"/>
                  <a:gd name="connsiteX1" fmla="*/ 5335 w 21127"/>
                  <a:gd name="connsiteY1" fmla="*/ 19743 h 21162"/>
                  <a:gd name="connsiteX2" fmla="*/ 1354 w 21127"/>
                  <a:gd name="connsiteY2" fmla="*/ 5318 h 21162"/>
                  <a:gd name="connsiteX3" fmla="*/ 15779 w 21127"/>
                  <a:gd name="connsiteY3" fmla="*/ 1394 h 21162"/>
                  <a:gd name="connsiteX4" fmla="*/ 19761 w 21127"/>
                  <a:gd name="connsiteY4" fmla="*/ 15819 h 21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7" h="21162">
                    <a:moveTo>
                      <a:pt x="19761" y="15819"/>
                    </a:moveTo>
                    <a:cubicBezTo>
                      <a:pt x="16876" y="20897"/>
                      <a:pt x="10471" y="22686"/>
                      <a:pt x="5335" y="19743"/>
                    </a:cubicBezTo>
                    <a:cubicBezTo>
                      <a:pt x="258" y="16858"/>
                      <a:pt x="-1474" y="10395"/>
                      <a:pt x="1354" y="5318"/>
                    </a:cubicBezTo>
                    <a:cubicBezTo>
                      <a:pt x="4239" y="240"/>
                      <a:pt x="10701" y="-1491"/>
                      <a:pt x="15779" y="1394"/>
                    </a:cubicBezTo>
                    <a:cubicBezTo>
                      <a:pt x="20799" y="4279"/>
                      <a:pt x="22646" y="10741"/>
                      <a:pt x="19761" y="1581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grpSp>
        <p:sp>
          <p:nvSpPr>
            <p:cNvPr id="323" name="任意多边形: 形状 322"/>
            <p:cNvSpPr/>
            <p:nvPr/>
          </p:nvSpPr>
          <p:spPr>
            <a:xfrm>
              <a:off x="6963837" y="4205333"/>
              <a:ext cx="145847" cy="145847"/>
            </a:xfrm>
            <a:custGeom>
              <a:avLst/>
              <a:gdLst>
                <a:gd name="connsiteX0" fmla="*/ 50405 w 145848"/>
                <a:gd name="connsiteY0" fmla="*/ 95412 h 145848"/>
                <a:gd name="connsiteX1" fmla="*/ 72908 w 145848"/>
                <a:gd name="connsiteY1" fmla="*/ 104759 h 145848"/>
                <a:gd name="connsiteX2" fmla="*/ 95412 w 145848"/>
                <a:gd name="connsiteY2" fmla="*/ 95412 h 145848"/>
                <a:gd name="connsiteX3" fmla="*/ 104759 w 145848"/>
                <a:gd name="connsiteY3" fmla="*/ 72908 h 145848"/>
                <a:gd name="connsiteX4" fmla="*/ 95412 w 145848"/>
                <a:gd name="connsiteY4" fmla="*/ 50405 h 145848"/>
                <a:gd name="connsiteX5" fmla="*/ 72908 w 145848"/>
                <a:gd name="connsiteY5" fmla="*/ 41115 h 145848"/>
                <a:gd name="connsiteX6" fmla="*/ 50405 w 145848"/>
                <a:gd name="connsiteY6" fmla="*/ 50405 h 145848"/>
                <a:gd name="connsiteX7" fmla="*/ 41115 w 145848"/>
                <a:gd name="connsiteY7" fmla="*/ 72908 h 145848"/>
                <a:gd name="connsiteX8" fmla="*/ 50405 w 145848"/>
                <a:gd name="connsiteY8" fmla="*/ 95412 h 145848"/>
                <a:gd name="connsiteX9" fmla="*/ 63157 w 145848"/>
                <a:gd name="connsiteY9" fmla="*/ 72966 h 145848"/>
                <a:gd name="connsiteX10" fmla="*/ 76774 w 145848"/>
                <a:gd name="connsiteY10" fmla="*/ 59291 h 145848"/>
                <a:gd name="connsiteX11" fmla="*/ 90449 w 145848"/>
                <a:gd name="connsiteY11" fmla="*/ 72966 h 145848"/>
                <a:gd name="connsiteX12" fmla="*/ 76774 w 145848"/>
                <a:gd name="connsiteY12" fmla="*/ 86583 h 145848"/>
                <a:gd name="connsiteX13" fmla="*/ 63157 w 145848"/>
                <a:gd name="connsiteY13" fmla="*/ 72966 h 14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848" h="145848">
                  <a:moveTo>
                    <a:pt x="50405" y="95412"/>
                  </a:moveTo>
                  <a:cubicBezTo>
                    <a:pt x="23977" y="155479"/>
                    <a:pt x="47231" y="165865"/>
                    <a:pt x="72908" y="104759"/>
                  </a:cubicBezTo>
                  <a:cubicBezTo>
                    <a:pt x="98585" y="165923"/>
                    <a:pt x="121839" y="155479"/>
                    <a:pt x="95412" y="95412"/>
                  </a:cubicBezTo>
                  <a:cubicBezTo>
                    <a:pt x="155479" y="121839"/>
                    <a:pt x="165865" y="98585"/>
                    <a:pt x="104759" y="72908"/>
                  </a:cubicBezTo>
                  <a:cubicBezTo>
                    <a:pt x="165923" y="47231"/>
                    <a:pt x="155479" y="23977"/>
                    <a:pt x="95412" y="50405"/>
                  </a:cubicBezTo>
                  <a:cubicBezTo>
                    <a:pt x="121839" y="-9663"/>
                    <a:pt x="98585" y="-20049"/>
                    <a:pt x="72908" y="41115"/>
                  </a:cubicBezTo>
                  <a:cubicBezTo>
                    <a:pt x="47231" y="-20049"/>
                    <a:pt x="23977" y="-9663"/>
                    <a:pt x="50405" y="50405"/>
                  </a:cubicBezTo>
                  <a:cubicBezTo>
                    <a:pt x="-9663" y="23977"/>
                    <a:pt x="-20049" y="47231"/>
                    <a:pt x="41115" y="72908"/>
                  </a:cubicBezTo>
                  <a:cubicBezTo>
                    <a:pt x="-20049" y="98585"/>
                    <a:pt x="-9663" y="121839"/>
                    <a:pt x="50405" y="95412"/>
                  </a:cubicBezTo>
                  <a:close/>
                  <a:moveTo>
                    <a:pt x="63157" y="72966"/>
                  </a:moveTo>
                  <a:cubicBezTo>
                    <a:pt x="63157" y="65407"/>
                    <a:pt x="69273" y="59291"/>
                    <a:pt x="76774" y="59291"/>
                  </a:cubicBezTo>
                  <a:cubicBezTo>
                    <a:pt x="84333" y="59291"/>
                    <a:pt x="90449" y="65407"/>
                    <a:pt x="90449" y="72966"/>
                  </a:cubicBezTo>
                  <a:cubicBezTo>
                    <a:pt x="90449" y="80525"/>
                    <a:pt x="84333" y="86583"/>
                    <a:pt x="76774" y="86583"/>
                  </a:cubicBezTo>
                  <a:cubicBezTo>
                    <a:pt x="69273" y="86583"/>
                    <a:pt x="63157" y="80467"/>
                    <a:pt x="63157" y="72966"/>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4" name="任意多边形: 形状 323"/>
            <p:cNvSpPr/>
            <p:nvPr/>
          </p:nvSpPr>
          <p:spPr>
            <a:xfrm>
              <a:off x="6870239" y="2972402"/>
              <a:ext cx="475901" cy="811337"/>
            </a:xfrm>
            <a:custGeom>
              <a:avLst/>
              <a:gdLst>
                <a:gd name="connsiteX0" fmla="*/ 402159 w 475901"/>
                <a:gd name="connsiteY0" fmla="*/ 478457 h 811337"/>
                <a:gd name="connsiteX1" fmla="*/ 328301 w 475901"/>
                <a:gd name="connsiteY1" fmla="*/ 315508 h 811337"/>
                <a:gd name="connsiteX2" fmla="*/ 242556 w 475901"/>
                <a:gd name="connsiteY2" fmla="*/ 185333 h 811337"/>
                <a:gd name="connsiteX3" fmla="*/ 160793 w 475901"/>
                <a:gd name="connsiteY3" fmla="*/ 100627 h 811337"/>
                <a:gd name="connsiteX4" fmla="*/ 117113 w 475901"/>
                <a:gd name="connsiteY4" fmla="*/ 51465 h 811337"/>
                <a:gd name="connsiteX5" fmla="*/ 75626 w 475901"/>
                <a:gd name="connsiteY5" fmla="*/ 18460 h 811337"/>
                <a:gd name="connsiteX6" fmla="*/ 44928 w 475901"/>
                <a:gd name="connsiteY6" fmla="*/ 2246 h 811337"/>
                <a:gd name="connsiteX7" fmla="*/ 210 w 475901"/>
                <a:gd name="connsiteY7" fmla="*/ 20537 h 811337"/>
                <a:gd name="connsiteX8" fmla="*/ 28368 w 475901"/>
                <a:gd name="connsiteY8" fmla="*/ 55908 h 811337"/>
                <a:gd name="connsiteX9" fmla="*/ 102341 w 475901"/>
                <a:gd name="connsiteY9" fmla="*/ 75296 h 811337"/>
                <a:gd name="connsiteX10" fmla="*/ 155946 w 475901"/>
                <a:gd name="connsiteY10" fmla="*/ 99127 h 811337"/>
                <a:gd name="connsiteX11" fmla="*/ 239094 w 475901"/>
                <a:gd name="connsiteY11" fmla="*/ 188103 h 811337"/>
                <a:gd name="connsiteX12" fmla="*/ 322704 w 475901"/>
                <a:gd name="connsiteY12" fmla="*/ 318566 h 811337"/>
                <a:gd name="connsiteX13" fmla="*/ 394600 w 475901"/>
                <a:gd name="connsiteY13" fmla="*/ 481284 h 811337"/>
                <a:gd name="connsiteX14" fmla="*/ 465227 w 475901"/>
                <a:gd name="connsiteY14" fmla="*/ 806202 h 811337"/>
                <a:gd name="connsiteX15" fmla="*/ 465515 w 475901"/>
                <a:gd name="connsiteY15" fmla="*/ 811337 h 811337"/>
                <a:gd name="connsiteX16" fmla="*/ 475901 w 475901"/>
                <a:gd name="connsiteY16" fmla="*/ 808856 h 811337"/>
                <a:gd name="connsiteX17" fmla="*/ 475671 w 475901"/>
                <a:gd name="connsiteY17" fmla="*/ 805394 h 811337"/>
                <a:gd name="connsiteX18" fmla="*/ 402159 w 475901"/>
                <a:gd name="connsiteY18" fmla="*/ 478457 h 81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901" h="811337">
                  <a:moveTo>
                    <a:pt x="402159" y="478457"/>
                  </a:moveTo>
                  <a:cubicBezTo>
                    <a:pt x="380982" y="421275"/>
                    <a:pt x="355767" y="365593"/>
                    <a:pt x="328301" y="315508"/>
                  </a:cubicBezTo>
                  <a:cubicBezTo>
                    <a:pt x="300893" y="265423"/>
                    <a:pt x="271119" y="220993"/>
                    <a:pt x="242556" y="185333"/>
                  </a:cubicBezTo>
                  <a:cubicBezTo>
                    <a:pt x="211167" y="145750"/>
                    <a:pt x="181277" y="117765"/>
                    <a:pt x="160793" y="100627"/>
                  </a:cubicBezTo>
                  <a:cubicBezTo>
                    <a:pt x="156177" y="94453"/>
                    <a:pt x="139386" y="72411"/>
                    <a:pt x="117113" y="51465"/>
                  </a:cubicBezTo>
                  <a:cubicBezTo>
                    <a:pt x="104072" y="39060"/>
                    <a:pt x="89128" y="27173"/>
                    <a:pt x="75626" y="18460"/>
                  </a:cubicBezTo>
                  <a:cubicBezTo>
                    <a:pt x="62181" y="9632"/>
                    <a:pt x="50410" y="3919"/>
                    <a:pt x="44928" y="2246"/>
                  </a:cubicBezTo>
                  <a:cubicBezTo>
                    <a:pt x="22771" y="-4678"/>
                    <a:pt x="2172" y="5246"/>
                    <a:pt x="210" y="20537"/>
                  </a:cubicBezTo>
                  <a:cubicBezTo>
                    <a:pt x="-1810" y="36001"/>
                    <a:pt x="11000" y="50427"/>
                    <a:pt x="28368" y="55908"/>
                  </a:cubicBezTo>
                  <a:cubicBezTo>
                    <a:pt x="37139" y="58274"/>
                    <a:pt x="70836" y="63294"/>
                    <a:pt x="102341" y="75296"/>
                  </a:cubicBezTo>
                  <a:cubicBezTo>
                    <a:pt x="125076" y="83490"/>
                    <a:pt x="146022" y="93934"/>
                    <a:pt x="155946" y="99127"/>
                  </a:cubicBezTo>
                  <a:cubicBezTo>
                    <a:pt x="175853" y="116495"/>
                    <a:pt x="206608" y="145865"/>
                    <a:pt x="239094" y="188103"/>
                  </a:cubicBezTo>
                  <a:cubicBezTo>
                    <a:pt x="266964" y="223935"/>
                    <a:pt x="295988" y="268481"/>
                    <a:pt x="322704" y="318566"/>
                  </a:cubicBezTo>
                  <a:cubicBezTo>
                    <a:pt x="349535" y="368593"/>
                    <a:pt x="374058" y="424218"/>
                    <a:pt x="394600" y="481284"/>
                  </a:cubicBezTo>
                  <a:cubicBezTo>
                    <a:pt x="436087" y="595303"/>
                    <a:pt x="459860" y="715380"/>
                    <a:pt x="465227" y="806202"/>
                  </a:cubicBezTo>
                  <a:cubicBezTo>
                    <a:pt x="465284" y="807933"/>
                    <a:pt x="465400" y="809606"/>
                    <a:pt x="465515" y="811337"/>
                  </a:cubicBezTo>
                  <a:cubicBezTo>
                    <a:pt x="468804" y="810183"/>
                    <a:pt x="472266" y="809376"/>
                    <a:pt x="475901" y="808856"/>
                  </a:cubicBezTo>
                  <a:cubicBezTo>
                    <a:pt x="475786" y="807702"/>
                    <a:pt x="475728" y="806548"/>
                    <a:pt x="475671" y="805394"/>
                  </a:cubicBezTo>
                  <a:cubicBezTo>
                    <a:pt x="469612" y="713533"/>
                    <a:pt x="444800" y="592764"/>
                    <a:pt x="402159" y="47845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5" name="任意多边形: 形状 324"/>
            <p:cNvSpPr/>
            <p:nvPr/>
          </p:nvSpPr>
          <p:spPr>
            <a:xfrm>
              <a:off x="7463043" y="2972402"/>
              <a:ext cx="475901" cy="811337"/>
            </a:xfrm>
            <a:custGeom>
              <a:avLst/>
              <a:gdLst>
                <a:gd name="connsiteX0" fmla="*/ 73743 w 475901"/>
                <a:gd name="connsiteY0" fmla="*/ 478457 h 811337"/>
                <a:gd name="connsiteX1" fmla="*/ 147601 w 475901"/>
                <a:gd name="connsiteY1" fmla="*/ 315508 h 811337"/>
                <a:gd name="connsiteX2" fmla="*/ 233345 w 475901"/>
                <a:gd name="connsiteY2" fmla="*/ 185333 h 811337"/>
                <a:gd name="connsiteX3" fmla="*/ 315108 w 475901"/>
                <a:gd name="connsiteY3" fmla="*/ 100627 h 811337"/>
                <a:gd name="connsiteX4" fmla="*/ 358788 w 475901"/>
                <a:gd name="connsiteY4" fmla="*/ 51465 h 811337"/>
                <a:gd name="connsiteX5" fmla="*/ 400276 w 475901"/>
                <a:gd name="connsiteY5" fmla="*/ 18460 h 811337"/>
                <a:gd name="connsiteX6" fmla="*/ 430973 w 475901"/>
                <a:gd name="connsiteY6" fmla="*/ 2246 h 811337"/>
                <a:gd name="connsiteX7" fmla="*/ 475692 w 475901"/>
                <a:gd name="connsiteY7" fmla="*/ 20537 h 811337"/>
                <a:gd name="connsiteX8" fmla="*/ 447533 w 475901"/>
                <a:gd name="connsiteY8" fmla="*/ 55908 h 811337"/>
                <a:gd name="connsiteX9" fmla="*/ 373560 w 475901"/>
                <a:gd name="connsiteY9" fmla="*/ 75296 h 811337"/>
                <a:gd name="connsiteX10" fmla="*/ 319955 w 475901"/>
                <a:gd name="connsiteY10" fmla="*/ 99127 h 811337"/>
                <a:gd name="connsiteX11" fmla="*/ 236807 w 475901"/>
                <a:gd name="connsiteY11" fmla="*/ 188103 h 811337"/>
                <a:gd name="connsiteX12" fmla="*/ 153198 w 475901"/>
                <a:gd name="connsiteY12" fmla="*/ 318566 h 811337"/>
                <a:gd name="connsiteX13" fmla="*/ 81301 w 475901"/>
                <a:gd name="connsiteY13" fmla="*/ 481284 h 811337"/>
                <a:gd name="connsiteX14" fmla="*/ 10675 w 475901"/>
                <a:gd name="connsiteY14" fmla="*/ 806202 h 811337"/>
                <a:gd name="connsiteX15" fmla="*/ 10386 w 475901"/>
                <a:gd name="connsiteY15" fmla="*/ 811337 h 811337"/>
                <a:gd name="connsiteX16" fmla="*/ 0 w 475901"/>
                <a:gd name="connsiteY16" fmla="*/ 808856 h 811337"/>
                <a:gd name="connsiteX17" fmla="*/ 231 w 475901"/>
                <a:gd name="connsiteY17" fmla="*/ 805394 h 811337"/>
                <a:gd name="connsiteX18" fmla="*/ 73743 w 475901"/>
                <a:gd name="connsiteY18" fmla="*/ 478457 h 81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901" h="811337">
                  <a:moveTo>
                    <a:pt x="73743" y="478457"/>
                  </a:moveTo>
                  <a:cubicBezTo>
                    <a:pt x="94919" y="421275"/>
                    <a:pt x="120135" y="365593"/>
                    <a:pt x="147601" y="315508"/>
                  </a:cubicBezTo>
                  <a:cubicBezTo>
                    <a:pt x="175009" y="265423"/>
                    <a:pt x="204783" y="220993"/>
                    <a:pt x="233345" y="185333"/>
                  </a:cubicBezTo>
                  <a:cubicBezTo>
                    <a:pt x="264735" y="145750"/>
                    <a:pt x="294624" y="117765"/>
                    <a:pt x="315108" y="100627"/>
                  </a:cubicBezTo>
                  <a:cubicBezTo>
                    <a:pt x="319724" y="94453"/>
                    <a:pt x="336516" y="72411"/>
                    <a:pt x="358788" y="51465"/>
                  </a:cubicBezTo>
                  <a:cubicBezTo>
                    <a:pt x="371829" y="39060"/>
                    <a:pt x="386716" y="27173"/>
                    <a:pt x="400276" y="18460"/>
                  </a:cubicBezTo>
                  <a:cubicBezTo>
                    <a:pt x="413720" y="9632"/>
                    <a:pt x="425491" y="3919"/>
                    <a:pt x="430973" y="2246"/>
                  </a:cubicBezTo>
                  <a:cubicBezTo>
                    <a:pt x="453130" y="-4678"/>
                    <a:pt x="473730" y="5246"/>
                    <a:pt x="475692" y="20537"/>
                  </a:cubicBezTo>
                  <a:cubicBezTo>
                    <a:pt x="477711" y="36001"/>
                    <a:pt x="464902" y="50427"/>
                    <a:pt x="447533" y="55908"/>
                  </a:cubicBezTo>
                  <a:cubicBezTo>
                    <a:pt x="438763" y="58274"/>
                    <a:pt x="405065" y="63294"/>
                    <a:pt x="373560" y="75296"/>
                  </a:cubicBezTo>
                  <a:cubicBezTo>
                    <a:pt x="350768" y="83490"/>
                    <a:pt x="329880" y="93934"/>
                    <a:pt x="319955" y="99127"/>
                  </a:cubicBezTo>
                  <a:cubicBezTo>
                    <a:pt x="300048" y="116495"/>
                    <a:pt x="269293" y="145865"/>
                    <a:pt x="236807" y="188103"/>
                  </a:cubicBezTo>
                  <a:cubicBezTo>
                    <a:pt x="208937" y="223935"/>
                    <a:pt x="179913" y="268481"/>
                    <a:pt x="153198" y="318566"/>
                  </a:cubicBezTo>
                  <a:cubicBezTo>
                    <a:pt x="126366" y="368593"/>
                    <a:pt x="101843" y="424218"/>
                    <a:pt x="81301" y="481284"/>
                  </a:cubicBezTo>
                  <a:cubicBezTo>
                    <a:pt x="39814" y="595303"/>
                    <a:pt x="16041" y="715380"/>
                    <a:pt x="10675" y="806202"/>
                  </a:cubicBezTo>
                  <a:cubicBezTo>
                    <a:pt x="10559" y="807933"/>
                    <a:pt x="10502" y="809606"/>
                    <a:pt x="10386" y="811337"/>
                  </a:cubicBezTo>
                  <a:cubicBezTo>
                    <a:pt x="7155" y="810183"/>
                    <a:pt x="3635" y="809376"/>
                    <a:pt x="0" y="808856"/>
                  </a:cubicBezTo>
                  <a:cubicBezTo>
                    <a:pt x="58" y="807702"/>
                    <a:pt x="173" y="806548"/>
                    <a:pt x="231" y="805394"/>
                  </a:cubicBezTo>
                  <a:cubicBezTo>
                    <a:pt x="6289" y="713533"/>
                    <a:pt x="31101" y="592764"/>
                    <a:pt x="73743" y="478457"/>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sp>
          <p:nvSpPr>
            <p:cNvPr id="326" name="任意多边形: 形状 325"/>
            <p:cNvSpPr/>
            <p:nvPr/>
          </p:nvSpPr>
          <p:spPr>
            <a:xfrm>
              <a:off x="7246598" y="3775276"/>
              <a:ext cx="313544" cy="1442462"/>
            </a:xfrm>
            <a:custGeom>
              <a:avLst/>
              <a:gdLst>
                <a:gd name="connsiteX0" fmla="*/ 290478 w 313543"/>
                <a:gd name="connsiteY0" fmla="*/ 234653 h 1442462"/>
                <a:gd name="connsiteX1" fmla="*/ 257531 w 313543"/>
                <a:gd name="connsiteY1" fmla="*/ 192070 h 1442462"/>
                <a:gd name="connsiteX2" fmla="*/ 276111 w 313543"/>
                <a:gd name="connsiteY2" fmla="*/ 139042 h 1442462"/>
                <a:gd name="connsiteX3" fmla="*/ 258050 w 313543"/>
                <a:gd name="connsiteY3" fmla="*/ 86649 h 1442462"/>
                <a:gd name="connsiteX4" fmla="*/ 259781 w 313543"/>
                <a:gd name="connsiteY4" fmla="*/ 84456 h 1442462"/>
                <a:gd name="connsiteX5" fmla="*/ 233758 w 313543"/>
                <a:gd name="connsiteY5" fmla="*/ 4078 h 1442462"/>
                <a:gd name="connsiteX6" fmla="*/ 160765 w 313543"/>
                <a:gd name="connsiteY6" fmla="*/ 39795 h 1442462"/>
                <a:gd name="connsiteX7" fmla="*/ 157188 w 313543"/>
                <a:gd name="connsiteY7" fmla="*/ 39622 h 1442462"/>
                <a:gd name="connsiteX8" fmla="*/ 84195 w 313543"/>
                <a:gd name="connsiteY8" fmla="*/ 4078 h 1442462"/>
                <a:gd name="connsiteX9" fmla="*/ 57826 w 313543"/>
                <a:gd name="connsiteY9" fmla="*/ 83648 h 1442462"/>
                <a:gd name="connsiteX10" fmla="*/ 37399 w 313543"/>
                <a:gd name="connsiteY10" fmla="*/ 139042 h 1442462"/>
                <a:gd name="connsiteX11" fmla="*/ 56095 w 313543"/>
                <a:gd name="connsiteY11" fmla="*/ 192070 h 1442462"/>
                <a:gd name="connsiteX12" fmla="*/ 23032 w 313543"/>
                <a:gd name="connsiteY12" fmla="*/ 234653 h 1442462"/>
                <a:gd name="connsiteX13" fmla="*/ 76867 w 313543"/>
                <a:gd name="connsiteY13" fmla="*/ 599385 h 1442462"/>
                <a:gd name="connsiteX14" fmla="*/ 132088 w 313543"/>
                <a:gd name="connsiteY14" fmla="*/ 1422036 h 1442462"/>
                <a:gd name="connsiteX15" fmla="*/ 158515 w 313543"/>
                <a:gd name="connsiteY15" fmla="*/ 1442463 h 1442462"/>
                <a:gd name="connsiteX16" fmla="*/ 183096 w 313543"/>
                <a:gd name="connsiteY16" fmla="*/ 1420824 h 1442462"/>
                <a:gd name="connsiteX17" fmla="*/ 236758 w 313543"/>
                <a:gd name="connsiteY17" fmla="*/ 600885 h 1442462"/>
                <a:gd name="connsiteX18" fmla="*/ 290478 w 313543"/>
                <a:gd name="connsiteY18" fmla="*/ 234653 h 1442462"/>
                <a:gd name="connsiteX19" fmla="*/ 228507 w 313543"/>
                <a:gd name="connsiteY19" fmla="*/ 542318 h 1442462"/>
                <a:gd name="connsiteX20" fmla="*/ 211196 w 313543"/>
                <a:gd name="connsiteY20" fmla="*/ 534990 h 1442462"/>
                <a:gd name="connsiteX21" fmla="*/ 239239 w 313543"/>
                <a:gd name="connsiteY21" fmla="*/ 516929 h 1442462"/>
                <a:gd name="connsiteX22" fmla="*/ 228507 w 313543"/>
                <a:gd name="connsiteY22" fmla="*/ 542318 h 1442462"/>
                <a:gd name="connsiteX23" fmla="*/ 202022 w 313543"/>
                <a:gd name="connsiteY23" fmla="*/ 400834 h 1442462"/>
                <a:gd name="connsiteX24" fmla="*/ 165208 w 313543"/>
                <a:gd name="connsiteY24" fmla="*/ 386293 h 1442462"/>
                <a:gd name="connsiteX25" fmla="*/ 199714 w 313543"/>
                <a:gd name="connsiteY25" fmla="*/ 359635 h 1442462"/>
                <a:gd name="connsiteX26" fmla="*/ 237162 w 313543"/>
                <a:gd name="connsiteY26" fmla="*/ 373656 h 1442462"/>
                <a:gd name="connsiteX27" fmla="*/ 202022 w 313543"/>
                <a:gd name="connsiteY27" fmla="*/ 400834 h 1442462"/>
                <a:gd name="connsiteX28" fmla="*/ 204503 w 313543"/>
                <a:gd name="connsiteY28" fmla="*/ 418606 h 1442462"/>
                <a:gd name="connsiteX29" fmla="*/ 245702 w 313543"/>
                <a:gd name="connsiteY29" fmla="*/ 434993 h 1442462"/>
                <a:gd name="connsiteX30" fmla="*/ 201272 w 313543"/>
                <a:gd name="connsiteY30" fmla="*/ 465864 h 1442462"/>
                <a:gd name="connsiteX31" fmla="*/ 162439 w 313543"/>
                <a:gd name="connsiteY31" fmla="*/ 451207 h 1442462"/>
                <a:gd name="connsiteX32" fmla="*/ 204503 w 313543"/>
                <a:gd name="connsiteY32" fmla="*/ 418606 h 1442462"/>
                <a:gd name="connsiteX33" fmla="*/ 150956 w 313543"/>
                <a:gd name="connsiteY33" fmla="*/ 341690 h 1442462"/>
                <a:gd name="connsiteX34" fmla="*/ 182461 w 313543"/>
                <a:gd name="connsiteY34" fmla="*/ 353230 h 1442462"/>
                <a:gd name="connsiteX35" fmla="*/ 148129 w 313543"/>
                <a:gd name="connsiteY35" fmla="*/ 379600 h 1442462"/>
                <a:gd name="connsiteX36" fmla="*/ 119105 w 313543"/>
                <a:gd name="connsiteY36" fmla="*/ 368175 h 1442462"/>
                <a:gd name="connsiteX37" fmla="*/ 150956 w 313543"/>
                <a:gd name="connsiteY37" fmla="*/ 341690 h 1442462"/>
                <a:gd name="connsiteX38" fmla="*/ 148013 w 313543"/>
                <a:gd name="connsiteY38" fmla="*/ 323918 h 1442462"/>
                <a:gd name="connsiteX39" fmla="*/ 113392 w 313543"/>
                <a:gd name="connsiteY39" fmla="*/ 310993 h 1442462"/>
                <a:gd name="connsiteX40" fmla="*/ 142878 w 313543"/>
                <a:gd name="connsiteY40" fmla="*/ 286181 h 1442462"/>
                <a:gd name="connsiteX41" fmla="*/ 177210 w 313543"/>
                <a:gd name="connsiteY41" fmla="*/ 299452 h 1442462"/>
                <a:gd name="connsiteX42" fmla="*/ 148013 w 313543"/>
                <a:gd name="connsiteY42" fmla="*/ 323918 h 1442462"/>
                <a:gd name="connsiteX43" fmla="*/ 197002 w 313543"/>
                <a:gd name="connsiteY43" fmla="*/ 341978 h 1442462"/>
                <a:gd name="connsiteX44" fmla="*/ 164862 w 313543"/>
                <a:gd name="connsiteY44" fmla="*/ 330092 h 1442462"/>
                <a:gd name="connsiteX45" fmla="*/ 193828 w 313543"/>
                <a:gd name="connsiteY45" fmla="*/ 305742 h 1442462"/>
                <a:gd name="connsiteX46" fmla="*/ 227237 w 313543"/>
                <a:gd name="connsiteY46" fmla="*/ 318667 h 1442462"/>
                <a:gd name="connsiteX47" fmla="*/ 197002 w 313543"/>
                <a:gd name="connsiteY47" fmla="*/ 341978 h 1442462"/>
                <a:gd name="connsiteX48" fmla="*/ 190943 w 313543"/>
                <a:gd name="connsiteY48" fmla="*/ 288027 h 1442462"/>
                <a:gd name="connsiteX49" fmla="*/ 156495 w 313543"/>
                <a:gd name="connsiteY49" fmla="*/ 274583 h 1442462"/>
                <a:gd name="connsiteX50" fmla="*/ 188462 w 313543"/>
                <a:gd name="connsiteY50" fmla="*/ 247463 h 1442462"/>
                <a:gd name="connsiteX51" fmla="*/ 224352 w 313543"/>
                <a:gd name="connsiteY51" fmla="*/ 260100 h 1442462"/>
                <a:gd name="connsiteX52" fmla="*/ 190943 w 313543"/>
                <a:gd name="connsiteY52" fmla="*/ 288027 h 1442462"/>
                <a:gd name="connsiteX53" fmla="*/ 139762 w 313543"/>
                <a:gd name="connsiteY53" fmla="*/ 268236 h 1442462"/>
                <a:gd name="connsiteX54" fmla="*/ 108719 w 313543"/>
                <a:gd name="connsiteY54" fmla="*/ 256234 h 1442462"/>
                <a:gd name="connsiteX55" fmla="*/ 138781 w 313543"/>
                <a:gd name="connsiteY55" fmla="*/ 229864 h 1442462"/>
                <a:gd name="connsiteX56" fmla="*/ 171382 w 313543"/>
                <a:gd name="connsiteY56" fmla="*/ 241404 h 1442462"/>
                <a:gd name="connsiteX57" fmla="*/ 139762 w 313543"/>
                <a:gd name="connsiteY57" fmla="*/ 268236 h 1442462"/>
                <a:gd name="connsiteX58" fmla="*/ 126202 w 313543"/>
                <a:gd name="connsiteY58" fmla="*/ 279776 h 1442462"/>
                <a:gd name="connsiteX59" fmla="*/ 96601 w 313543"/>
                <a:gd name="connsiteY59" fmla="*/ 304761 h 1442462"/>
                <a:gd name="connsiteX60" fmla="*/ 66308 w 313543"/>
                <a:gd name="connsiteY60" fmla="*/ 293509 h 1442462"/>
                <a:gd name="connsiteX61" fmla="*/ 95505 w 313543"/>
                <a:gd name="connsiteY61" fmla="*/ 267947 h 1442462"/>
                <a:gd name="connsiteX62" fmla="*/ 126202 w 313543"/>
                <a:gd name="connsiteY62" fmla="*/ 279776 h 1442462"/>
                <a:gd name="connsiteX63" fmla="*/ 99659 w 313543"/>
                <a:gd name="connsiteY63" fmla="*/ 322475 h 1442462"/>
                <a:gd name="connsiteX64" fmla="*/ 134107 w 313543"/>
                <a:gd name="connsiteY64" fmla="*/ 335285 h 1442462"/>
                <a:gd name="connsiteX65" fmla="*/ 102775 w 313543"/>
                <a:gd name="connsiteY65" fmla="*/ 361655 h 1442462"/>
                <a:gd name="connsiteX66" fmla="*/ 69251 w 313543"/>
                <a:gd name="connsiteY66" fmla="*/ 348441 h 1442462"/>
                <a:gd name="connsiteX67" fmla="*/ 99659 w 313543"/>
                <a:gd name="connsiteY67" fmla="*/ 322475 h 1442462"/>
                <a:gd name="connsiteX68" fmla="*/ 105603 w 313543"/>
                <a:gd name="connsiteY68" fmla="*/ 379600 h 1442462"/>
                <a:gd name="connsiteX69" fmla="*/ 133819 w 313543"/>
                <a:gd name="connsiteY69" fmla="*/ 390678 h 1442462"/>
                <a:gd name="connsiteX70" fmla="*/ 90485 w 313543"/>
                <a:gd name="connsiteY70" fmla="*/ 424203 h 1442462"/>
                <a:gd name="connsiteX71" fmla="*/ 63942 w 313543"/>
                <a:gd name="connsiteY71" fmla="*/ 414221 h 1442462"/>
                <a:gd name="connsiteX72" fmla="*/ 105603 w 313543"/>
                <a:gd name="connsiteY72" fmla="*/ 379600 h 1442462"/>
                <a:gd name="connsiteX73" fmla="*/ 150668 w 313543"/>
                <a:gd name="connsiteY73" fmla="*/ 397372 h 1442462"/>
                <a:gd name="connsiteX74" fmla="*/ 187654 w 313543"/>
                <a:gd name="connsiteY74" fmla="*/ 412028 h 1442462"/>
                <a:gd name="connsiteX75" fmla="*/ 145244 w 313543"/>
                <a:gd name="connsiteY75" fmla="*/ 444802 h 1442462"/>
                <a:gd name="connsiteX76" fmla="*/ 107680 w 313543"/>
                <a:gd name="connsiteY76" fmla="*/ 430608 h 1442462"/>
                <a:gd name="connsiteX77" fmla="*/ 150668 w 313543"/>
                <a:gd name="connsiteY77" fmla="*/ 397372 h 1442462"/>
                <a:gd name="connsiteX78" fmla="*/ 147898 w 313543"/>
                <a:gd name="connsiteY78" fmla="*/ 462459 h 1442462"/>
                <a:gd name="connsiteX79" fmla="*/ 185635 w 313543"/>
                <a:gd name="connsiteY79" fmla="*/ 476654 h 1442462"/>
                <a:gd name="connsiteX80" fmla="*/ 142878 w 313543"/>
                <a:gd name="connsiteY80" fmla="*/ 506139 h 1442462"/>
                <a:gd name="connsiteX81" fmla="*/ 109642 w 313543"/>
                <a:gd name="connsiteY81" fmla="*/ 492118 h 1442462"/>
                <a:gd name="connsiteX82" fmla="*/ 147898 w 313543"/>
                <a:gd name="connsiteY82" fmla="*/ 462459 h 1442462"/>
                <a:gd name="connsiteX83" fmla="*/ 144724 w 313543"/>
                <a:gd name="connsiteY83" fmla="*/ 523911 h 1442462"/>
                <a:gd name="connsiteX84" fmla="*/ 177787 w 313543"/>
                <a:gd name="connsiteY84" fmla="*/ 537817 h 1442462"/>
                <a:gd name="connsiteX85" fmla="*/ 146571 w 313543"/>
                <a:gd name="connsiteY85" fmla="*/ 557955 h 1442462"/>
                <a:gd name="connsiteX86" fmla="*/ 115700 w 313543"/>
                <a:gd name="connsiteY86" fmla="*/ 543934 h 1442462"/>
                <a:gd name="connsiteX87" fmla="*/ 144724 w 313543"/>
                <a:gd name="connsiteY87" fmla="*/ 523911 h 1442462"/>
                <a:gd name="connsiteX88" fmla="*/ 131049 w 313543"/>
                <a:gd name="connsiteY88" fmla="*/ 568053 h 1442462"/>
                <a:gd name="connsiteX89" fmla="*/ 104679 w 313543"/>
                <a:gd name="connsiteY89" fmla="*/ 584902 h 1442462"/>
                <a:gd name="connsiteX90" fmla="*/ 92677 w 313543"/>
                <a:gd name="connsiteY90" fmla="*/ 559975 h 1442462"/>
                <a:gd name="connsiteX91" fmla="*/ 100929 w 313543"/>
                <a:gd name="connsiteY91" fmla="*/ 554205 h 1442462"/>
                <a:gd name="connsiteX92" fmla="*/ 131049 w 313543"/>
                <a:gd name="connsiteY92" fmla="*/ 568053 h 1442462"/>
                <a:gd name="connsiteX93" fmla="*/ 108430 w 313543"/>
                <a:gd name="connsiteY93" fmla="*/ 602962 h 1442462"/>
                <a:gd name="connsiteX94" fmla="*/ 109353 w 313543"/>
                <a:gd name="connsiteY94" fmla="*/ 600481 h 1442462"/>
                <a:gd name="connsiteX95" fmla="*/ 147898 w 313543"/>
                <a:gd name="connsiteY95" fmla="*/ 575670 h 1442462"/>
                <a:gd name="connsiteX96" fmla="*/ 201387 w 313543"/>
                <a:gd name="connsiteY96" fmla="*/ 600193 h 1442462"/>
                <a:gd name="connsiteX97" fmla="*/ 108257 w 313543"/>
                <a:gd name="connsiteY97" fmla="*/ 603597 h 1442462"/>
                <a:gd name="connsiteX98" fmla="*/ 108430 w 313543"/>
                <a:gd name="connsiteY98" fmla="*/ 602962 h 1442462"/>
                <a:gd name="connsiteX99" fmla="*/ 163477 w 313543"/>
                <a:gd name="connsiteY99" fmla="*/ 565687 h 1442462"/>
                <a:gd name="connsiteX100" fmla="*/ 195328 w 313543"/>
                <a:gd name="connsiteY100" fmla="*/ 545088 h 1442462"/>
                <a:gd name="connsiteX101" fmla="*/ 222160 w 313543"/>
                <a:gd name="connsiteY101" fmla="*/ 556455 h 1442462"/>
                <a:gd name="connsiteX102" fmla="*/ 208138 w 313543"/>
                <a:gd name="connsiteY102" fmla="*/ 586114 h 1442462"/>
                <a:gd name="connsiteX103" fmla="*/ 163477 w 313543"/>
                <a:gd name="connsiteY103" fmla="*/ 565687 h 1442462"/>
                <a:gd name="connsiteX104" fmla="*/ 193713 w 313543"/>
                <a:gd name="connsiteY104" fmla="*/ 527662 h 1442462"/>
                <a:gd name="connsiteX105" fmla="*/ 159842 w 313543"/>
                <a:gd name="connsiteY105" fmla="*/ 513294 h 1442462"/>
                <a:gd name="connsiteX106" fmla="*/ 203234 w 313543"/>
                <a:gd name="connsiteY106" fmla="*/ 483347 h 1442462"/>
                <a:gd name="connsiteX107" fmla="*/ 240797 w 313543"/>
                <a:gd name="connsiteY107" fmla="*/ 497369 h 1442462"/>
                <a:gd name="connsiteX108" fmla="*/ 193713 w 313543"/>
                <a:gd name="connsiteY108" fmla="*/ 527662 h 1442462"/>
                <a:gd name="connsiteX109" fmla="*/ 251587 w 313543"/>
                <a:gd name="connsiteY109" fmla="*/ 484732 h 1442462"/>
                <a:gd name="connsiteX110" fmla="*/ 218813 w 313543"/>
                <a:gd name="connsiteY110" fmla="*/ 472384 h 1442462"/>
                <a:gd name="connsiteX111" fmla="*/ 263128 w 313543"/>
                <a:gd name="connsiteY111" fmla="*/ 441802 h 1442462"/>
                <a:gd name="connsiteX112" fmla="*/ 265147 w 313543"/>
                <a:gd name="connsiteY112" fmla="*/ 442552 h 1442462"/>
                <a:gd name="connsiteX113" fmla="*/ 251587 w 313543"/>
                <a:gd name="connsiteY113" fmla="*/ 484732 h 1442462"/>
                <a:gd name="connsiteX114" fmla="*/ 271725 w 313543"/>
                <a:gd name="connsiteY114" fmla="*/ 416875 h 1442462"/>
                <a:gd name="connsiteX115" fmla="*/ 261108 w 313543"/>
                <a:gd name="connsiteY115" fmla="*/ 424203 h 1442462"/>
                <a:gd name="connsiteX116" fmla="*/ 218813 w 313543"/>
                <a:gd name="connsiteY116" fmla="*/ 407527 h 1442462"/>
                <a:gd name="connsiteX117" fmla="*/ 254242 w 313543"/>
                <a:gd name="connsiteY117" fmla="*/ 380061 h 1442462"/>
                <a:gd name="connsiteX118" fmla="*/ 277496 w 313543"/>
                <a:gd name="connsiteY118" fmla="*/ 388659 h 1442462"/>
                <a:gd name="connsiteX119" fmla="*/ 271725 w 313543"/>
                <a:gd name="connsiteY119" fmla="*/ 416875 h 1442462"/>
                <a:gd name="connsiteX120" fmla="*/ 279688 w 313543"/>
                <a:gd name="connsiteY120" fmla="*/ 372733 h 1442462"/>
                <a:gd name="connsiteX121" fmla="*/ 268783 w 313543"/>
                <a:gd name="connsiteY121" fmla="*/ 368694 h 1442462"/>
                <a:gd name="connsiteX122" fmla="*/ 280958 w 313543"/>
                <a:gd name="connsiteY122" fmla="*/ 359346 h 1442462"/>
                <a:gd name="connsiteX123" fmla="*/ 279688 w 313543"/>
                <a:gd name="connsiteY123" fmla="*/ 372733 h 1442462"/>
                <a:gd name="connsiteX124" fmla="*/ 251587 w 313543"/>
                <a:gd name="connsiteY124" fmla="*/ 362289 h 1442462"/>
                <a:gd name="connsiteX125" fmla="*/ 214312 w 313543"/>
                <a:gd name="connsiteY125" fmla="*/ 348556 h 1442462"/>
                <a:gd name="connsiteX126" fmla="*/ 244259 w 313543"/>
                <a:gd name="connsiteY126" fmla="*/ 325303 h 1442462"/>
                <a:gd name="connsiteX127" fmla="*/ 281073 w 313543"/>
                <a:gd name="connsiteY127" fmla="*/ 339497 h 1442462"/>
                <a:gd name="connsiteX128" fmla="*/ 251587 w 313543"/>
                <a:gd name="connsiteY128" fmla="*/ 362289 h 1442462"/>
                <a:gd name="connsiteX129" fmla="*/ 281592 w 313543"/>
                <a:gd name="connsiteY129" fmla="*/ 322994 h 1442462"/>
                <a:gd name="connsiteX130" fmla="*/ 258800 w 313543"/>
                <a:gd name="connsiteY130" fmla="*/ 314282 h 1442462"/>
                <a:gd name="connsiteX131" fmla="*/ 279111 w 313543"/>
                <a:gd name="connsiteY131" fmla="*/ 298702 h 1442462"/>
                <a:gd name="connsiteX132" fmla="*/ 281592 w 313543"/>
                <a:gd name="connsiteY132" fmla="*/ 322994 h 1442462"/>
                <a:gd name="connsiteX133" fmla="*/ 274553 w 313543"/>
                <a:gd name="connsiteY133" fmla="*/ 278045 h 1442462"/>
                <a:gd name="connsiteX134" fmla="*/ 275476 w 313543"/>
                <a:gd name="connsiteY134" fmla="*/ 281796 h 1442462"/>
                <a:gd name="connsiteX135" fmla="*/ 241778 w 313543"/>
                <a:gd name="connsiteY135" fmla="*/ 307704 h 1442462"/>
                <a:gd name="connsiteX136" fmla="*/ 207619 w 313543"/>
                <a:gd name="connsiteY136" fmla="*/ 294432 h 1442462"/>
                <a:gd name="connsiteX137" fmla="*/ 241317 w 313543"/>
                <a:gd name="connsiteY137" fmla="*/ 266216 h 1442462"/>
                <a:gd name="connsiteX138" fmla="*/ 274553 w 313543"/>
                <a:gd name="connsiteY138" fmla="*/ 278045 h 1442462"/>
                <a:gd name="connsiteX139" fmla="*/ 236758 w 313543"/>
                <a:gd name="connsiteY139" fmla="*/ 215670 h 1442462"/>
                <a:gd name="connsiteX140" fmla="*/ 254069 w 313543"/>
                <a:gd name="connsiteY140" fmla="*/ 235346 h 1442462"/>
                <a:gd name="connsiteX141" fmla="*/ 238143 w 313543"/>
                <a:gd name="connsiteY141" fmla="*/ 248617 h 1442462"/>
                <a:gd name="connsiteX142" fmla="*/ 202253 w 313543"/>
                <a:gd name="connsiteY142" fmla="*/ 235865 h 1442462"/>
                <a:gd name="connsiteX143" fmla="*/ 229257 w 313543"/>
                <a:gd name="connsiteY143" fmla="*/ 213073 h 1442462"/>
                <a:gd name="connsiteX144" fmla="*/ 236758 w 313543"/>
                <a:gd name="connsiteY144" fmla="*/ 215670 h 1442462"/>
                <a:gd name="connsiteX145" fmla="*/ 217890 w 313543"/>
                <a:gd name="connsiteY145" fmla="*/ 26985 h 1442462"/>
                <a:gd name="connsiteX146" fmla="*/ 232315 w 313543"/>
                <a:gd name="connsiteY146" fmla="*/ 41411 h 1442462"/>
                <a:gd name="connsiteX147" fmla="*/ 217890 w 313543"/>
                <a:gd name="connsiteY147" fmla="*/ 55836 h 1442462"/>
                <a:gd name="connsiteX148" fmla="*/ 203464 w 313543"/>
                <a:gd name="connsiteY148" fmla="*/ 41411 h 1442462"/>
                <a:gd name="connsiteX149" fmla="*/ 217890 w 313543"/>
                <a:gd name="connsiteY149" fmla="*/ 26985 h 1442462"/>
                <a:gd name="connsiteX150" fmla="*/ 177845 w 313543"/>
                <a:gd name="connsiteY150" fmla="*/ 195705 h 1442462"/>
                <a:gd name="connsiteX151" fmla="*/ 212004 w 313543"/>
                <a:gd name="connsiteY151" fmla="*/ 207245 h 1442462"/>
                <a:gd name="connsiteX152" fmla="*/ 185346 w 313543"/>
                <a:gd name="connsiteY152" fmla="*/ 229864 h 1442462"/>
                <a:gd name="connsiteX153" fmla="*/ 152283 w 313543"/>
                <a:gd name="connsiteY153" fmla="*/ 218151 h 1442462"/>
                <a:gd name="connsiteX154" fmla="*/ 177845 w 313543"/>
                <a:gd name="connsiteY154" fmla="*/ 195705 h 1442462"/>
                <a:gd name="connsiteX155" fmla="*/ 160650 w 313543"/>
                <a:gd name="connsiteY155" fmla="*/ 189877 h 1442462"/>
                <a:gd name="connsiteX156" fmla="*/ 135377 w 313543"/>
                <a:gd name="connsiteY156" fmla="*/ 212034 h 1442462"/>
                <a:gd name="connsiteX157" fmla="*/ 98390 w 313543"/>
                <a:gd name="connsiteY157" fmla="*/ 199109 h 1442462"/>
                <a:gd name="connsiteX158" fmla="*/ 139416 w 313543"/>
                <a:gd name="connsiteY158" fmla="*/ 182607 h 1442462"/>
                <a:gd name="connsiteX159" fmla="*/ 160650 w 313543"/>
                <a:gd name="connsiteY159" fmla="*/ 189877 h 1442462"/>
                <a:gd name="connsiteX160" fmla="*/ 102487 w 313543"/>
                <a:gd name="connsiteY160" fmla="*/ 26985 h 1442462"/>
                <a:gd name="connsiteX161" fmla="*/ 116912 w 313543"/>
                <a:gd name="connsiteY161" fmla="*/ 41411 h 1442462"/>
                <a:gd name="connsiteX162" fmla="*/ 102487 w 313543"/>
                <a:gd name="connsiteY162" fmla="*/ 55836 h 1442462"/>
                <a:gd name="connsiteX163" fmla="*/ 88061 w 313543"/>
                <a:gd name="connsiteY163" fmla="*/ 41411 h 1442462"/>
                <a:gd name="connsiteX164" fmla="*/ 102487 w 313543"/>
                <a:gd name="connsiteY164" fmla="*/ 26985 h 1442462"/>
                <a:gd name="connsiteX165" fmla="*/ 78425 w 313543"/>
                <a:gd name="connsiteY165" fmla="*/ 213765 h 1442462"/>
                <a:gd name="connsiteX166" fmla="*/ 82810 w 313543"/>
                <a:gd name="connsiteY166" fmla="*/ 210073 h 1442462"/>
                <a:gd name="connsiteX167" fmla="*/ 121932 w 313543"/>
                <a:gd name="connsiteY167" fmla="*/ 223921 h 1442462"/>
                <a:gd name="connsiteX168" fmla="*/ 92274 w 313543"/>
                <a:gd name="connsiteY168" fmla="*/ 249829 h 1442462"/>
                <a:gd name="connsiteX169" fmla="*/ 58287 w 313543"/>
                <a:gd name="connsiteY169" fmla="*/ 236731 h 1442462"/>
                <a:gd name="connsiteX170" fmla="*/ 78425 w 313543"/>
                <a:gd name="connsiteY170" fmla="*/ 213765 h 1442462"/>
                <a:gd name="connsiteX171" fmla="*/ 50094 w 313543"/>
                <a:gd name="connsiteY171" fmla="*/ 250291 h 1442462"/>
                <a:gd name="connsiteX172" fmla="*/ 79118 w 313543"/>
                <a:gd name="connsiteY172" fmla="*/ 261542 h 1442462"/>
                <a:gd name="connsiteX173" fmla="*/ 49632 w 313543"/>
                <a:gd name="connsiteY173" fmla="*/ 287277 h 1442462"/>
                <a:gd name="connsiteX174" fmla="*/ 37746 w 313543"/>
                <a:gd name="connsiteY174" fmla="*/ 282950 h 1442462"/>
                <a:gd name="connsiteX175" fmla="*/ 50094 w 313543"/>
                <a:gd name="connsiteY175" fmla="*/ 250291 h 1442462"/>
                <a:gd name="connsiteX176" fmla="*/ 31802 w 313543"/>
                <a:gd name="connsiteY176" fmla="*/ 323745 h 1442462"/>
                <a:gd name="connsiteX177" fmla="*/ 52863 w 313543"/>
                <a:gd name="connsiteY177" fmla="*/ 305165 h 1442462"/>
                <a:gd name="connsiteX178" fmla="*/ 82984 w 313543"/>
                <a:gd name="connsiteY178" fmla="*/ 316243 h 1442462"/>
                <a:gd name="connsiteX179" fmla="*/ 52748 w 313543"/>
                <a:gd name="connsiteY179" fmla="*/ 341863 h 1442462"/>
                <a:gd name="connsiteX180" fmla="*/ 31514 w 313543"/>
                <a:gd name="connsiteY180" fmla="*/ 333438 h 1442462"/>
                <a:gd name="connsiteX181" fmla="*/ 31802 w 313543"/>
                <a:gd name="connsiteY181" fmla="*/ 323745 h 1442462"/>
                <a:gd name="connsiteX182" fmla="*/ 34456 w 313543"/>
                <a:gd name="connsiteY182" fmla="*/ 377753 h 1442462"/>
                <a:gd name="connsiteX183" fmla="*/ 55633 w 313543"/>
                <a:gd name="connsiteY183" fmla="*/ 359808 h 1442462"/>
                <a:gd name="connsiteX184" fmla="*/ 89042 w 313543"/>
                <a:gd name="connsiteY184" fmla="*/ 373022 h 1442462"/>
                <a:gd name="connsiteX185" fmla="*/ 47209 w 313543"/>
                <a:gd name="connsiteY185" fmla="*/ 407989 h 1442462"/>
                <a:gd name="connsiteX186" fmla="*/ 38957 w 313543"/>
                <a:gd name="connsiteY186" fmla="*/ 404873 h 1442462"/>
                <a:gd name="connsiteX187" fmla="*/ 34456 w 313543"/>
                <a:gd name="connsiteY187" fmla="*/ 377753 h 1442462"/>
                <a:gd name="connsiteX188" fmla="*/ 44900 w 313543"/>
                <a:gd name="connsiteY188" fmla="*/ 430146 h 1442462"/>
                <a:gd name="connsiteX189" fmla="*/ 50209 w 313543"/>
                <a:gd name="connsiteY189" fmla="*/ 425761 h 1442462"/>
                <a:gd name="connsiteX190" fmla="*/ 75771 w 313543"/>
                <a:gd name="connsiteY190" fmla="*/ 435282 h 1442462"/>
                <a:gd name="connsiteX191" fmla="*/ 51594 w 313543"/>
                <a:gd name="connsiteY191" fmla="*/ 453977 h 1442462"/>
                <a:gd name="connsiteX192" fmla="*/ 44900 w 313543"/>
                <a:gd name="connsiteY192" fmla="*/ 430146 h 1442462"/>
                <a:gd name="connsiteX193" fmla="*/ 93139 w 313543"/>
                <a:gd name="connsiteY193" fmla="*/ 441860 h 1442462"/>
                <a:gd name="connsiteX194" fmla="*/ 130876 w 313543"/>
                <a:gd name="connsiteY194" fmla="*/ 456054 h 1442462"/>
                <a:gd name="connsiteX195" fmla="*/ 93139 w 313543"/>
                <a:gd name="connsiteY195" fmla="*/ 485194 h 1442462"/>
                <a:gd name="connsiteX196" fmla="*/ 56614 w 313543"/>
                <a:gd name="connsiteY196" fmla="*/ 469730 h 1442462"/>
                <a:gd name="connsiteX197" fmla="*/ 93139 w 313543"/>
                <a:gd name="connsiteY197" fmla="*/ 441860 h 1442462"/>
                <a:gd name="connsiteX198" fmla="*/ 63480 w 313543"/>
                <a:gd name="connsiteY198" fmla="*/ 489579 h 1442462"/>
                <a:gd name="connsiteX199" fmla="*/ 79060 w 313543"/>
                <a:gd name="connsiteY199" fmla="*/ 496157 h 1442462"/>
                <a:gd name="connsiteX200" fmla="*/ 68904 w 313543"/>
                <a:gd name="connsiteY200" fmla="*/ 503947 h 1442462"/>
                <a:gd name="connsiteX201" fmla="*/ 63480 w 313543"/>
                <a:gd name="connsiteY201" fmla="*/ 489579 h 1442462"/>
                <a:gd name="connsiteX202" fmla="*/ 74848 w 313543"/>
                <a:gd name="connsiteY202" fmla="*/ 519064 h 1442462"/>
                <a:gd name="connsiteX203" fmla="*/ 95447 w 313543"/>
                <a:gd name="connsiteY203" fmla="*/ 503139 h 1442462"/>
                <a:gd name="connsiteX204" fmla="*/ 127702 w 313543"/>
                <a:gd name="connsiteY204" fmla="*/ 516699 h 1442462"/>
                <a:gd name="connsiteX205" fmla="*/ 99313 w 313543"/>
                <a:gd name="connsiteY205" fmla="*/ 536375 h 1442462"/>
                <a:gd name="connsiteX206" fmla="*/ 77906 w 313543"/>
                <a:gd name="connsiteY206" fmla="*/ 526508 h 1442462"/>
                <a:gd name="connsiteX207" fmla="*/ 74848 w 313543"/>
                <a:gd name="connsiteY207" fmla="*/ 519064 h 1442462"/>
                <a:gd name="connsiteX208" fmla="*/ 46805 w 313543"/>
                <a:gd name="connsiteY208" fmla="*/ 877045 h 1442462"/>
                <a:gd name="connsiteX209" fmla="*/ 60018 w 313543"/>
                <a:gd name="connsiteY209" fmla="*/ 868217 h 1442462"/>
                <a:gd name="connsiteX210" fmla="*/ 56556 w 313543"/>
                <a:gd name="connsiteY210" fmla="*/ 954019 h 1442462"/>
                <a:gd name="connsiteX211" fmla="*/ 38611 w 313543"/>
                <a:gd name="connsiteY211" fmla="*/ 962789 h 1442462"/>
                <a:gd name="connsiteX212" fmla="*/ 46805 w 313543"/>
                <a:gd name="connsiteY212" fmla="*/ 877045 h 1442462"/>
                <a:gd name="connsiteX213" fmla="*/ 47266 w 313543"/>
                <a:gd name="connsiteY213" fmla="*/ 1167053 h 1442462"/>
                <a:gd name="connsiteX214" fmla="*/ 38380 w 313543"/>
                <a:gd name="connsiteY214" fmla="*/ 1091233 h 1442462"/>
                <a:gd name="connsiteX215" fmla="*/ 57710 w 313543"/>
                <a:gd name="connsiteY215" fmla="*/ 1079693 h 1442462"/>
                <a:gd name="connsiteX216" fmla="*/ 65327 w 313543"/>
                <a:gd name="connsiteY216" fmla="*/ 1156321 h 1442462"/>
                <a:gd name="connsiteX217" fmla="*/ 47266 w 313543"/>
                <a:gd name="connsiteY217" fmla="*/ 1167053 h 1442462"/>
                <a:gd name="connsiteX218" fmla="*/ 77963 w 313543"/>
                <a:gd name="connsiteY218" fmla="*/ 858696 h 1442462"/>
                <a:gd name="connsiteX219" fmla="*/ 97698 w 313543"/>
                <a:gd name="connsiteY219" fmla="*/ 850848 h 1442462"/>
                <a:gd name="connsiteX220" fmla="*/ 94235 w 313543"/>
                <a:gd name="connsiteY220" fmla="*/ 939247 h 1442462"/>
                <a:gd name="connsiteX221" fmla="*/ 71789 w 313543"/>
                <a:gd name="connsiteY221" fmla="*/ 947441 h 1442462"/>
                <a:gd name="connsiteX222" fmla="*/ 77963 w 313543"/>
                <a:gd name="connsiteY222" fmla="*/ 858696 h 1442462"/>
                <a:gd name="connsiteX223" fmla="*/ 79868 w 313543"/>
                <a:gd name="connsiteY223" fmla="*/ 1149339 h 1442462"/>
                <a:gd name="connsiteX224" fmla="*/ 72655 w 313543"/>
                <a:gd name="connsiteY224" fmla="*/ 1072422 h 1442462"/>
                <a:gd name="connsiteX225" fmla="*/ 99544 w 313543"/>
                <a:gd name="connsiteY225" fmla="*/ 1063075 h 1442462"/>
                <a:gd name="connsiteX226" fmla="*/ 99717 w 313543"/>
                <a:gd name="connsiteY226" fmla="*/ 1142068 h 1442462"/>
                <a:gd name="connsiteX227" fmla="*/ 79868 w 313543"/>
                <a:gd name="connsiteY227" fmla="*/ 1149339 h 1442462"/>
                <a:gd name="connsiteX228" fmla="*/ 143628 w 313543"/>
                <a:gd name="connsiteY228" fmla="*/ 928919 h 1442462"/>
                <a:gd name="connsiteX229" fmla="*/ 109757 w 313543"/>
                <a:gd name="connsiteY229" fmla="*/ 934747 h 1442462"/>
                <a:gd name="connsiteX230" fmla="*/ 113739 w 313543"/>
                <a:gd name="connsiteY230" fmla="*/ 846059 h 1442462"/>
                <a:gd name="connsiteX231" fmla="*/ 145821 w 313543"/>
                <a:gd name="connsiteY231" fmla="*/ 840924 h 1442462"/>
                <a:gd name="connsiteX232" fmla="*/ 143628 w 313543"/>
                <a:gd name="connsiteY232" fmla="*/ 928919 h 1442462"/>
                <a:gd name="connsiteX233" fmla="*/ 154072 w 313543"/>
                <a:gd name="connsiteY233" fmla="*/ 1133355 h 1442462"/>
                <a:gd name="connsiteX234" fmla="*/ 115181 w 313543"/>
                <a:gd name="connsiteY234" fmla="*/ 1137971 h 1442462"/>
                <a:gd name="connsiteX235" fmla="*/ 115239 w 313543"/>
                <a:gd name="connsiteY235" fmla="*/ 1059324 h 1442462"/>
                <a:gd name="connsiteX236" fmla="*/ 150264 w 313543"/>
                <a:gd name="connsiteY236" fmla="*/ 1055227 h 1442462"/>
                <a:gd name="connsiteX237" fmla="*/ 155861 w 313543"/>
                <a:gd name="connsiteY237" fmla="*/ 1055227 h 1442462"/>
                <a:gd name="connsiteX238" fmla="*/ 154072 w 313543"/>
                <a:gd name="connsiteY238" fmla="*/ 1133355 h 1442462"/>
                <a:gd name="connsiteX239" fmla="*/ 159150 w 313543"/>
                <a:gd name="connsiteY239" fmla="*/ 928168 h 1442462"/>
                <a:gd name="connsiteX240" fmla="*/ 161458 w 313543"/>
                <a:gd name="connsiteY240" fmla="*/ 840174 h 1442462"/>
                <a:gd name="connsiteX241" fmla="*/ 195848 w 313543"/>
                <a:gd name="connsiteY241" fmla="*/ 842886 h 1442462"/>
                <a:gd name="connsiteX242" fmla="*/ 197521 w 313543"/>
                <a:gd name="connsiteY242" fmla="*/ 930592 h 1442462"/>
                <a:gd name="connsiteX243" fmla="*/ 169536 w 313543"/>
                <a:gd name="connsiteY243" fmla="*/ 928226 h 1442462"/>
                <a:gd name="connsiteX244" fmla="*/ 159150 w 313543"/>
                <a:gd name="connsiteY244" fmla="*/ 928168 h 1442462"/>
                <a:gd name="connsiteX245" fmla="*/ 197810 w 313543"/>
                <a:gd name="connsiteY245" fmla="*/ 1136875 h 1442462"/>
                <a:gd name="connsiteX246" fmla="*/ 169651 w 313543"/>
                <a:gd name="connsiteY246" fmla="*/ 1133759 h 1442462"/>
                <a:gd name="connsiteX247" fmla="*/ 171440 w 313543"/>
                <a:gd name="connsiteY247" fmla="*/ 1055804 h 1442462"/>
                <a:gd name="connsiteX248" fmla="*/ 209061 w 313543"/>
                <a:gd name="connsiteY248" fmla="*/ 1060478 h 1442462"/>
                <a:gd name="connsiteX249" fmla="*/ 197810 w 313543"/>
                <a:gd name="connsiteY249" fmla="*/ 1136875 h 1442462"/>
                <a:gd name="connsiteX250" fmla="*/ 211773 w 313543"/>
                <a:gd name="connsiteY250" fmla="*/ 846752 h 1442462"/>
                <a:gd name="connsiteX251" fmla="*/ 234335 w 313543"/>
                <a:gd name="connsiteY251" fmla="*/ 854599 h 1442462"/>
                <a:gd name="connsiteX252" fmla="*/ 240163 w 313543"/>
                <a:gd name="connsiteY252" fmla="*/ 939189 h 1442462"/>
                <a:gd name="connsiteX253" fmla="*/ 213101 w 313543"/>
                <a:gd name="connsiteY253" fmla="*/ 932900 h 1442462"/>
                <a:gd name="connsiteX254" fmla="*/ 211773 w 313543"/>
                <a:gd name="connsiteY254" fmla="*/ 846752 h 1442462"/>
                <a:gd name="connsiteX255" fmla="*/ 266128 w 313543"/>
                <a:gd name="connsiteY255" fmla="*/ 873294 h 1442462"/>
                <a:gd name="connsiteX256" fmla="*/ 274380 w 313543"/>
                <a:gd name="connsiteY256" fmla="*/ 954711 h 1442462"/>
                <a:gd name="connsiteX257" fmla="*/ 255742 w 313543"/>
                <a:gd name="connsiteY257" fmla="*/ 944960 h 1442462"/>
                <a:gd name="connsiteX258" fmla="*/ 251414 w 313543"/>
                <a:gd name="connsiteY258" fmla="*/ 863543 h 1442462"/>
                <a:gd name="connsiteX259" fmla="*/ 266128 w 313543"/>
                <a:gd name="connsiteY259" fmla="*/ 873294 h 1442462"/>
                <a:gd name="connsiteX260" fmla="*/ 258916 w 313543"/>
                <a:gd name="connsiteY260" fmla="*/ 1076288 h 1442462"/>
                <a:gd name="connsiteX261" fmla="*/ 275361 w 313543"/>
                <a:gd name="connsiteY261" fmla="*/ 1088290 h 1442462"/>
                <a:gd name="connsiteX262" fmla="*/ 267109 w 313543"/>
                <a:gd name="connsiteY262" fmla="*/ 1162091 h 1442462"/>
                <a:gd name="connsiteX263" fmla="*/ 247260 w 313543"/>
                <a:gd name="connsiteY263" fmla="*/ 1152050 h 1442462"/>
                <a:gd name="connsiteX264" fmla="*/ 258916 w 313543"/>
                <a:gd name="connsiteY264" fmla="*/ 1076288 h 1442462"/>
                <a:gd name="connsiteX265" fmla="*/ 232431 w 313543"/>
                <a:gd name="connsiteY265" fmla="*/ 1146223 h 1442462"/>
                <a:gd name="connsiteX266" fmla="*/ 212812 w 313543"/>
                <a:gd name="connsiteY266" fmla="*/ 1140222 h 1442462"/>
                <a:gd name="connsiteX267" fmla="*/ 224410 w 313543"/>
                <a:gd name="connsiteY267" fmla="*/ 1063825 h 1442462"/>
                <a:gd name="connsiteX268" fmla="*/ 244202 w 313543"/>
                <a:gd name="connsiteY268" fmla="*/ 1069768 h 1442462"/>
                <a:gd name="connsiteX269" fmla="*/ 232431 w 313543"/>
                <a:gd name="connsiteY269" fmla="*/ 1146223 h 1442462"/>
                <a:gd name="connsiteX270" fmla="*/ 242701 w 313543"/>
                <a:gd name="connsiteY270" fmla="*/ 742139 h 1442462"/>
                <a:gd name="connsiteX271" fmla="*/ 71097 w 313543"/>
                <a:gd name="connsiteY271" fmla="*/ 740754 h 1442462"/>
                <a:gd name="connsiteX272" fmla="*/ 101333 w 313543"/>
                <a:gd name="connsiteY272" fmla="*/ 624831 h 1442462"/>
                <a:gd name="connsiteX273" fmla="*/ 211312 w 313543"/>
                <a:gd name="connsiteY273" fmla="*/ 623100 h 1442462"/>
                <a:gd name="connsiteX274" fmla="*/ 242701 w 313543"/>
                <a:gd name="connsiteY274" fmla="*/ 742139 h 144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313543" h="1442462">
                  <a:moveTo>
                    <a:pt x="290478" y="234653"/>
                  </a:moveTo>
                  <a:cubicBezTo>
                    <a:pt x="281131" y="217054"/>
                    <a:pt x="269590" y="203148"/>
                    <a:pt x="257531" y="192070"/>
                  </a:cubicBezTo>
                  <a:cubicBezTo>
                    <a:pt x="269244" y="176606"/>
                    <a:pt x="276111" y="158545"/>
                    <a:pt x="276111" y="139042"/>
                  </a:cubicBezTo>
                  <a:cubicBezTo>
                    <a:pt x="276111" y="119885"/>
                    <a:pt x="269417" y="101940"/>
                    <a:pt x="258050" y="86649"/>
                  </a:cubicBezTo>
                  <a:cubicBezTo>
                    <a:pt x="258627" y="86014"/>
                    <a:pt x="259319" y="85437"/>
                    <a:pt x="259781" y="84456"/>
                  </a:cubicBezTo>
                  <a:cubicBezTo>
                    <a:pt x="275707" y="54047"/>
                    <a:pt x="267917" y="17176"/>
                    <a:pt x="233758" y="4078"/>
                  </a:cubicBezTo>
                  <a:cubicBezTo>
                    <a:pt x="201445" y="-8386"/>
                    <a:pt x="171959" y="8925"/>
                    <a:pt x="160765" y="39795"/>
                  </a:cubicBezTo>
                  <a:cubicBezTo>
                    <a:pt x="159496" y="39795"/>
                    <a:pt x="158399" y="39622"/>
                    <a:pt x="157188" y="39622"/>
                  </a:cubicBezTo>
                  <a:cubicBezTo>
                    <a:pt x="145936" y="8925"/>
                    <a:pt x="116277" y="-8386"/>
                    <a:pt x="84195" y="4078"/>
                  </a:cubicBezTo>
                  <a:cubicBezTo>
                    <a:pt x="50324" y="17061"/>
                    <a:pt x="42362" y="53355"/>
                    <a:pt x="57826" y="83648"/>
                  </a:cubicBezTo>
                  <a:cubicBezTo>
                    <a:pt x="44900" y="99401"/>
                    <a:pt x="37399" y="118442"/>
                    <a:pt x="37399" y="139042"/>
                  </a:cubicBezTo>
                  <a:cubicBezTo>
                    <a:pt x="37399" y="158545"/>
                    <a:pt x="44266" y="176663"/>
                    <a:pt x="56095" y="192070"/>
                  </a:cubicBezTo>
                  <a:cubicBezTo>
                    <a:pt x="43920" y="203148"/>
                    <a:pt x="32552" y="216997"/>
                    <a:pt x="23032" y="234653"/>
                  </a:cubicBezTo>
                  <a:cubicBezTo>
                    <a:pt x="-20475" y="315897"/>
                    <a:pt x="-2242" y="438802"/>
                    <a:pt x="76867" y="599385"/>
                  </a:cubicBezTo>
                  <a:cubicBezTo>
                    <a:pt x="55056" y="664876"/>
                    <a:pt x="-102354" y="1176805"/>
                    <a:pt x="132088" y="1422036"/>
                  </a:cubicBezTo>
                  <a:cubicBezTo>
                    <a:pt x="132088" y="1422036"/>
                    <a:pt x="146282" y="1442463"/>
                    <a:pt x="158515" y="1442463"/>
                  </a:cubicBezTo>
                  <a:cubicBezTo>
                    <a:pt x="175364" y="1442463"/>
                    <a:pt x="183096" y="1420824"/>
                    <a:pt x="183096" y="1420824"/>
                  </a:cubicBezTo>
                  <a:cubicBezTo>
                    <a:pt x="417537" y="1175593"/>
                    <a:pt x="258627" y="666377"/>
                    <a:pt x="236758" y="600885"/>
                  </a:cubicBezTo>
                  <a:cubicBezTo>
                    <a:pt x="315867" y="440359"/>
                    <a:pt x="333985" y="315955"/>
                    <a:pt x="290478" y="234653"/>
                  </a:cubicBezTo>
                  <a:close/>
                  <a:moveTo>
                    <a:pt x="228507" y="542318"/>
                  </a:moveTo>
                  <a:lnTo>
                    <a:pt x="211196" y="534990"/>
                  </a:lnTo>
                  <a:lnTo>
                    <a:pt x="239239" y="516929"/>
                  </a:lnTo>
                  <a:cubicBezTo>
                    <a:pt x="236008" y="525123"/>
                    <a:pt x="232431" y="533721"/>
                    <a:pt x="228507" y="542318"/>
                  </a:cubicBezTo>
                  <a:close/>
                  <a:moveTo>
                    <a:pt x="202022" y="400834"/>
                  </a:moveTo>
                  <a:lnTo>
                    <a:pt x="165208" y="386293"/>
                  </a:lnTo>
                  <a:lnTo>
                    <a:pt x="199714" y="359635"/>
                  </a:lnTo>
                  <a:lnTo>
                    <a:pt x="237162" y="373656"/>
                  </a:lnTo>
                  <a:lnTo>
                    <a:pt x="202022" y="400834"/>
                  </a:lnTo>
                  <a:close/>
                  <a:moveTo>
                    <a:pt x="204503" y="418606"/>
                  </a:moveTo>
                  <a:lnTo>
                    <a:pt x="245702" y="434993"/>
                  </a:lnTo>
                  <a:lnTo>
                    <a:pt x="201272" y="465864"/>
                  </a:lnTo>
                  <a:lnTo>
                    <a:pt x="162439" y="451207"/>
                  </a:lnTo>
                  <a:lnTo>
                    <a:pt x="204503" y="418606"/>
                  </a:lnTo>
                  <a:close/>
                  <a:moveTo>
                    <a:pt x="150956" y="341690"/>
                  </a:moveTo>
                  <a:lnTo>
                    <a:pt x="182461" y="353230"/>
                  </a:lnTo>
                  <a:lnTo>
                    <a:pt x="148129" y="379600"/>
                  </a:lnTo>
                  <a:lnTo>
                    <a:pt x="119105" y="368175"/>
                  </a:lnTo>
                  <a:lnTo>
                    <a:pt x="150956" y="341690"/>
                  </a:lnTo>
                  <a:close/>
                  <a:moveTo>
                    <a:pt x="148013" y="323918"/>
                  </a:moveTo>
                  <a:lnTo>
                    <a:pt x="113392" y="310993"/>
                  </a:lnTo>
                  <a:lnTo>
                    <a:pt x="142878" y="286181"/>
                  </a:lnTo>
                  <a:lnTo>
                    <a:pt x="177210" y="299452"/>
                  </a:lnTo>
                  <a:lnTo>
                    <a:pt x="148013" y="323918"/>
                  </a:lnTo>
                  <a:close/>
                  <a:moveTo>
                    <a:pt x="197002" y="341978"/>
                  </a:moveTo>
                  <a:lnTo>
                    <a:pt x="164862" y="330092"/>
                  </a:lnTo>
                  <a:lnTo>
                    <a:pt x="193828" y="305742"/>
                  </a:lnTo>
                  <a:lnTo>
                    <a:pt x="227237" y="318667"/>
                  </a:lnTo>
                  <a:lnTo>
                    <a:pt x="197002" y="341978"/>
                  </a:lnTo>
                  <a:close/>
                  <a:moveTo>
                    <a:pt x="190943" y="288027"/>
                  </a:moveTo>
                  <a:lnTo>
                    <a:pt x="156495" y="274583"/>
                  </a:lnTo>
                  <a:lnTo>
                    <a:pt x="188462" y="247463"/>
                  </a:lnTo>
                  <a:lnTo>
                    <a:pt x="224352" y="260100"/>
                  </a:lnTo>
                  <a:lnTo>
                    <a:pt x="190943" y="288027"/>
                  </a:lnTo>
                  <a:close/>
                  <a:moveTo>
                    <a:pt x="139762" y="268236"/>
                  </a:moveTo>
                  <a:lnTo>
                    <a:pt x="108719" y="256234"/>
                  </a:lnTo>
                  <a:lnTo>
                    <a:pt x="138781" y="229864"/>
                  </a:lnTo>
                  <a:lnTo>
                    <a:pt x="171382" y="241404"/>
                  </a:lnTo>
                  <a:lnTo>
                    <a:pt x="139762" y="268236"/>
                  </a:lnTo>
                  <a:close/>
                  <a:moveTo>
                    <a:pt x="126202" y="279776"/>
                  </a:moveTo>
                  <a:lnTo>
                    <a:pt x="96601" y="304761"/>
                  </a:lnTo>
                  <a:lnTo>
                    <a:pt x="66308" y="293509"/>
                  </a:lnTo>
                  <a:lnTo>
                    <a:pt x="95505" y="267947"/>
                  </a:lnTo>
                  <a:lnTo>
                    <a:pt x="126202" y="279776"/>
                  </a:lnTo>
                  <a:close/>
                  <a:moveTo>
                    <a:pt x="99659" y="322475"/>
                  </a:moveTo>
                  <a:lnTo>
                    <a:pt x="134107" y="335285"/>
                  </a:lnTo>
                  <a:lnTo>
                    <a:pt x="102775" y="361655"/>
                  </a:lnTo>
                  <a:lnTo>
                    <a:pt x="69251" y="348441"/>
                  </a:lnTo>
                  <a:lnTo>
                    <a:pt x="99659" y="322475"/>
                  </a:lnTo>
                  <a:close/>
                  <a:moveTo>
                    <a:pt x="105603" y="379600"/>
                  </a:moveTo>
                  <a:lnTo>
                    <a:pt x="133819" y="390678"/>
                  </a:lnTo>
                  <a:lnTo>
                    <a:pt x="90485" y="424203"/>
                  </a:lnTo>
                  <a:lnTo>
                    <a:pt x="63942" y="414221"/>
                  </a:lnTo>
                  <a:lnTo>
                    <a:pt x="105603" y="379600"/>
                  </a:lnTo>
                  <a:close/>
                  <a:moveTo>
                    <a:pt x="150668" y="397372"/>
                  </a:moveTo>
                  <a:lnTo>
                    <a:pt x="187654" y="412028"/>
                  </a:lnTo>
                  <a:lnTo>
                    <a:pt x="145244" y="444802"/>
                  </a:lnTo>
                  <a:lnTo>
                    <a:pt x="107680" y="430608"/>
                  </a:lnTo>
                  <a:lnTo>
                    <a:pt x="150668" y="397372"/>
                  </a:lnTo>
                  <a:close/>
                  <a:moveTo>
                    <a:pt x="147898" y="462459"/>
                  </a:moveTo>
                  <a:lnTo>
                    <a:pt x="185635" y="476654"/>
                  </a:lnTo>
                  <a:lnTo>
                    <a:pt x="142878" y="506139"/>
                  </a:lnTo>
                  <a:lnTo>
                    <a:pt x="109642" y="492118"/>
                  </a:lnTo>
                  <a:lnTo>
                    <a:pt x="147898" y="462459"/>
                  </a:lnTo>
                  <a:close/>
                  <a:moveTo>
                    <a:pt x="144724" y="523911"/>
                  </a:moveTo>
                  <a:lnTo>
                    <a:pt x="177787" y="537817"/>
                  </a:lnTo>
                  <a:lnTo>
                    <a:pt x="146571" y="557955"/>
                  </a:lnTo>
                  <a:lnTo>
                    <a:pt x="115700" y="543934"/>
                  </a:lnTo>
                  <a:lnTo>
                    <a:pt x="144724" y="523911"/>
                  </a:lnTo>
                  <a:close/>
                  <a:moveTo>
                    <a:pt x="131049" y="568053"/>
                  </a:moveTo>
                  <a:lnTo>
                    <a:pt x="104679" y="584902"/>
                  </a:lnTo>
                  <a:cubicBezTo>
                    <a:pt x="100467" y="576477"/>
                    <a:pt x="96543" y="568053"/>
                    <a:pt x="92677" y="559975"/>
                  </a:cubicBezTo>
                  <a:lnTo>
                    <a:pt x="100929" y="554205"/>
                  </a:lnTo>
                  <a:lnTo>
                    <a:pt x="131049" y="568053"/>
                  </a:lnTo>
                  <a:close/>
                  <a:moveTo>
                    <a:pt x="108430" y="602962"/>
                  </a:moveTo>
                  <a:lnTo>
                    <a:pt x="109353" y="600481"/>
                  </a:lnTo>
                  <a:lnTo>
                    <a:pt x="147898" y="575670"/>
                  </a:lnTo>
                  <a:lnTo>
                    <a:pt x="201387" y="600193"/>
                  </a:lnTo>
                  <a:cubicBezTo>
                    <a:pt x="171613" y="588364"/>
                    <a:pt x="137627" y="590210"/>
                    <a:pt x="108257" y="603597"/>
                  </a:cubicBezTo>
                  <a:cubicBezTo>
                    <a:pt x="108257" y="603309"/>
                    <a:pt x="108430" y="602962"/>
                    <a:pt x="108430" y="602962"/>
                  </a:cubicBezTo>
                  <a:close/>
                  <a:moveTo>
                    <a:pt x="163477" y="565687"/>
                  </a:moveTo>
                  <a:lnTo>
                    <a:pt x="195328" y="545088"/>
                  </a:lnTo>
                  <a:lnTo>
                    <a:pt x="222160" y="556455"/>
                  </a:lnTo>
                  <a:cubicBezTo>
                    <a:pt x="217832" y="566149"/>
                    <a:pt x="213101" y="576131"/>
                    <a:pt x="208138" y="586114"/>
                  </a:cubicBezTo>
                  <a:lnTo>
                    <a:pt x="163477" y="565687"/>
                  </a:lnTo>
                  <a:close/>
                  <a:moveTo>
                    <a:pt x="193713" y="527662"/>
                  </a:moveTo>
                  <a:lnTo>
                    <a:pt x="159842" y="513294"/>
                  </a:lnTo>
                  <a:lnTo>
                    <a:pt x="203234" y="483347"/>
                  </a:lnTo>
                  <a:lnTo>
                    <a:pt x="240797" y="497369"/>
                  </a:lnTo>
                  <a:lnTo>
                    <a:pt x="193713" y="527662"/>
                  </a:lnTo>
                  <a:close/>
                  <a:moveTo>
                    <a:pt x="251587" y="484732"/>
                  </a:moveTo>
                  <a:lnTo>
                    <a:pt x="218813" y="472384"/>
                  </a:lnTo>
                  <a:lnTo>
                    <a:pt x="263128" y="441802"/>
                  </a:lnTo>
                  <a:lnTo>
                    <a:pt x="265147" y="442552"/>
                  </a:lnTo>
                  <a:cubicBezTo>
                    <a:pt x="261281" y="456343"/>
                    <a:pt x="256896" y="470249"/>
                    <a:pt x="251587" y="484732"/>
                  </a:cubicBezTo>
                  <a:close/>
                  <a:moveTo>
                    <a:pt x="271725" y="416875"/>
                  </a:moveTo>
                  <a:lnTo>
                    <a:pt x="261108" y="424203"/>
                  </a:lnTo>
                  <a:lnTo>
                    <a:pt x="218813" y="407527"/>
                  </a:lnTo>
                  <a:lnTo>
                    <a:pt x="254242" y="380061"/>
                  </a:lnTo>
                  <a:lnTo>
                    <a:pt x="277496" y="388659"/>
                  </a:lnTo>
                  <a:cubicBezTo>
                    <a:pt x="275938" y="397718"/>
                    <a:pt x="274091" y="407181"/>
                    <a:pt x="271725" y="416875"/>
                  </a:cubicBezTo>
                  <a:close/>
                  <a:moveTo>
                    <a:pt x="279688" y="372733"/>
                  </a:moveTo>
                  <a:lnTo>
                    <a:pt x="268783" y="368694"/>
                  </a:lnTo>
                  <a:lnTo>
                    <a:pt x="280958" y="359346"/>
                  </a:lnTo>
                  <a:cubicBezTo>
                    <a:pt x="280611" y="363847"/>
                    <a:pt x="280150" y="368175"/>
                    <a:pt x="279688" y="372733"/>
                  </a:cubicBezTo>
                  <a:close/>
                  <a:moveTo>
                    <a:pt x="251587" y="362289"/>
                  </a:moveTo>
                  <a:lnTo>
                    <a:pt x="214312" y="348556"/>
                  </a:lnTo>
                  <a:lnTo>
                    <a:pt x="244259" y="325303"/>
                  </a:lnTo>
                  <a:lnTo>
                    <a:pt x="281073" y="339497"/>
                  </a:lnTo>
                  <a:lnTo>
                    <a:pt x="251587" y="362289"/>
                  </a:lnTo>
                  <a:close/>
                  <a:moveTo>
                    <a:pt x="281592" y="322994"/>
                  </a:moveTo>
                  <a:lnTo>
                    <a:pt x="258800" y="314282"/>
                  </a:lnTo>
                  <a:lnTo>
                    <a:pt x="279111" y="298702"/>
                  </a:lnTo>
                  <a:cubicBezTo>
                    <a:pt x="280323" y="306434"/>
                    <a:pt x="281073" y="314570"/>
                    <a:pt x="281592" y="322994"/>
                  </a:cubicBezTo>
                  <a:close/>
                  <a:moveTo>
                    <a:pt x="274553" y="278045"/>
                  </a:moveTo>
                  <a:cubicBezTo>
                    <a:pt x="274899" y="279141"/>
                    <a:pt x="275014" y="280526"/>
                    <a:pt x="275476" y="281796"/>
                  </a:cubicBezTo>
                  <a:lnTo>
                    <a:pt x="241778" y="307704"/>
                  </a:lnTo>
                  <a:lnTo>
                    <a:pt x="207619" y="294432"/>
                  </a:lnTo>
                  <a:lnTo>
                    <a:pt x="241317" y="266216"/>
                  </a:lnTo>
                  <a:lnTo>
                    <a:pt x="274553" y="278045"/>
                  </a:lnTo>
                  <a:close/>
                  <a:moveTo>
                    <a:pt x="236758" y="215670"/>
                  </a:moveTo>
                  <a:cubicBezTo>
                    <a:pt x="242817" y="221267"/>
                    <a:pt x="248645" y="227845"/>
                    <a:pt x="254069" y="235346"/>
                  </a:cubicBezTo>
                  <a:lnTo>
                    <a:pt x="238143" y="248617"/>
                  </a:lnTo>
                  <a:lnTo>
                    <a:pt x="202253" y="235865"/>
                  </a:lnTo>
                  <a:lnTo>
                    <a:pt x="229257" y="213073"/>
                  </a:lnTo>
                  <a:lnTo>
                    <a:pt x="236758" y="215670"/>
                  </a:lnTo>
                  <a:close/>
                  <a:moveTo>
                    <a:pt x="217890" y="26985"/>
                  </a:moveTo>
                  <a:cubicBezTo>
                    <a:pt x="225853" y="26985"/>
                    <a:pt x="232315" y="33448"/>
                    <a:pt x="232315" y="41411"/>
                  </a:cubicBezTo>
                  <a:cubicBezTo>
                    <a:pt x="232315" y="49374"/>
                    <a:pt x="225853" y="55836"/>
                    <a:pt x="217890" y="55836"/>
                  </a:cubicBezTo>
                  <a:cubicBezTo>
                    <a:pt x="209927" y="55836"/>
                    <a:pt x="203464" y="49374"/>
                    <a:pt x="203464" y="41411"/>
                  </a:cubicBezTo>
                  <a:cubicBezTo>
                    <a:pt x="203464" y="33390"/>
                    <a:pt x="209927" y="26985"/>
                    <a:pt x="217890" y="26985"/>
                  </a:cubicBezTo>
                  <a:close/>
                  <a:moveTo>
                    <a:pt x="177845" y="195705"/>
                  </a:moveTo>
                  <a:lnTo>
                    <a:pt x="212004" y="207245"/>
                  </a:lnTo>
                  <a:lnTo>
                    <a:pt x="185346" y="229864"/>
                  </a:lnTo>
                  <a:lnTo>
                    <a:pt x="152283" y="218151"/>
                  </a:lnTo>
                  <a:lnTo>
                    <a:pt x="177845" y="195705"/>
                  </a:lnTo>
                  <a:close/>
                  <a:moveTo>
                    <a:pt x="160650" y="189877"/>
                  </a:moveTo>
                  <a:lnTo>
                    <a:pt x="135377" y="212034"/>
                  </a:lnTo>
                  <a:lnTo>
                    <a:pt x="98390" y="199109"/>
                  </a:lnTo>
                  <a:cubicBezTo>
                    <a:pt x="116047" y="188492"/>
                    <a:pt x="131972" y="184164"/>
                    <a:pt x="139416" y="182607"/>
                  </a:cubicBezTo>
                  <a:lnTo>
                    <a:pt x="160650" y="189877"/>
                  </a:lnTo>
                  <a:close/>
                  <a:moveTo>
                    <a:pt x="102487" y="26985"/>
                  </a:moveTo>
                  <a:cubicBezTo>
                    <a:pt x="110450" y="26985"/>
                    <a:pt x="116912" y="33448"/>
                    <a:pt x="116912" y="41411"/>
                  </a:cubicBezTo>
                  <a:cubicBezTo>
                    <a:pt x="116912" y="49374"/>
                    <a:pt x="110450" y="55836"/>
                    <a:pt x="102487" y="55836"/>
                  </a:cubicBezTo>
                  <a:cubicBezTo>
                    <a:pt x="94524" y="55836"/>
                    <a:pt x="88061" y="49374"/>
                    <a:pt x="88061" y="41411"/>
                  </a:cubicBezTo>
                  <a:cubicBezTo>
                    <a:pt x="88061" y="33390"/>
                    <a:pt x="94524" y="26985"/>
                    <a:pt x="102487" y="26985"/>
                  </a:cubicBezTo>
                  <a:close/>
                  <a:moveTo>
                    <a:pt x="78425" y="213765"/>
                  </a:moveTo>
                  <a:cubicBezTo>
                    <a:pt x="79810" y="212554"/>
                    <a:pt x="81426" y="211284"/>
                    <a:pt x="82810" y="210073"/>
                  </a:cubicBezTo>
                  <a:lnTo>
                    <a:pt x="121932" y="223921"/>
                  </a:lnTo>
                  <a:lnTo>
                    <a:pt x="92274" y="249829"/>
                  </a:lnTo>
                  <a:lnTo>
                    <a:pt x="58287" y="236731"/>
                  </a:lnTo>
                  <a:cubicBezTo>
                    <a:pt x="64577" y="227787"/>
                    <a:pt x="71443" y="219997"/>
                    <a:pt x="78425" y="213765"/>
                  </a:cubicBezTo>
                  <a:close/>
                  <a:moveTo>
                    <a:pt x="50094" y="250291"/>
                  </a:moveTo>
                  <a:lnTo>
                    <a:pt x="79118" y="261542"/>
                  </a:lnTo>
                  <a:lnTo>
                    <a:pt x="49632" y="287277"/>
                  </a:lnTo>
                  <a:lnTo>
                    <a:pt x="37746" y="282950"/>
                  </a:lnTo>
                  <a:cubicBezTo>
                    <a:pt x="40688" y="271178"/>
                    <a:pt x="44785" y="260273"/>
                    <a:pt x="50094" y="250291"/>
                  </a:cubicBezTo>
                  <a:close/>
                  <a:moveTo>
                    <a:pt x="31802" y="323745"/>
                  </a:moveTo>
                  <a:lnTo>
                    <a:pt x="52863" y="305165"/>
                  </a:lnTo>
                  <a:lnTo>
                    <a:pt x="82984" y="316243"/>
                  </a:lnTo>
                  <a:lnTo>
                    <a:pt x="52748" y="341863"/>
                  </a:lnTo>
                  <a:lnTo>
                    <a:pt x="31514" y="333438"/>
                  </a:lnTo>
                  <a:cubicBezTo>
                    <a:pt x="31514" y="330149"/>
                    <a:pt x="31629" y="326861"/>
                    <a:pt x="31802" y="323745"/>
                  </a:cubicBezTo>
                  <a:close/>
                  <a:moveTo>
                    <a:pt x="34456" y="377753"/>
                  </a:moveTo>
                  <a:lnTo>
                    <a:pt x="55633" y="359808"/>
                  </a:lnTo>
                  <a:lnTo>
                    <a:pt x="89042" y="373022"/>
                  </a:lnTo>
                  <a:lnTo>
                    <a:pt x="47209" y="407989"/>
                  </a:lnTo>
                  <a:lnTo>
                    <a:pt x="38957" y="404873"/>
                  </a:lnTo>
                  <a:cubicBezTo>
                    <a:pt x="37111" y="395468"/>
                    <a:pt x="35726" y="386466"/>
                    <a:pt x="34456" y="377753"/>
                  </a:cubicBezTo>
                  <a:close/>
                  <a:moveTo>
                    <a:pt x="44900" y="430146"/>
                  </a:moveTo>
                  <a:lnTo>
                    <a:pt x="50209" y="425761"/>
                  </a:lnTo>
                  <a:lnTo>
                    <a:pt x="75771" y="435282"/>
                  </a:lnTo>
                  <a:lnTo>
                    <a:pt x="51594" y="453977"/>
                  </a:lnTo>
                  <a:cubicBezTo>
                    <a:pt x="49113" y="445899"/>
                    <a:pt x="46920" y="437936"/>
                    <a:pt x="44900" y="430146"/>
                  </a:cubicBezTo>
                  <a:close/>
                  <a:moveTo>
                    <a:pt x="93139" y="441860"/>
                  </a:moveTo>
                  <a:lnTo>
                    <a:pt x="130876" y="456054"/>
                  </a:lnTo>
                  <a:lnTo>
                    <a:pt x="93139" y="485194"/>
                  </a:lnTo>
                  <a:lnTo>
                    <a:pt x="56614" y="469730"/>
                  </a:lnTo>
                  <a:lnTo>
                    <a:pt x="93139" y="441860"/>
                  </a:lnTo>
                  <a:close/>
                  <a:moveTo>
                    <a:pt x="63480" y="489579"/>
                  </a:moveTo>
                  <a:lnTo>
                    <a:pt x="79060" y="496157"/>
                  </a:lnTo>
                  <a:lnTo>
                    <a:pt x="68904" y="503947"/>
                  </a:lnTo>
                  <a:cubicBezTo>
                    <a:pt x="67058" y="499100"/>
                    <a:pt x="65212" y="494426"/>
                    <a:pt x="63480" y="489579"/>
                  </a:cubicBezTo>
                  <a:close/>
                  <a:moveTo>
                    <a:pt x="74848" y="519064"/>
                  </a:moveTo>
                  <a:lnTo>
                    <a:pt x="95447" y="503139"/>
                  </a:lnTo>
                  <a:lnTo>
                    <a:pt x="127702" y="516699"/>
                  </a:lnTo>
                  <a:lnTo>
                    <a:pt x="99313" y="536375"/>
                  </a:lnTo>
                  <a:lnTo>
                    <a:pt x="77906" y="526508"/>
                  </a:lnTo>
                  <a:cubicBezTo>
                    <a:pt x="77040" y="524027"/>
                    <a:pt x="76002" y="521546"/>
                    <a:pt x="74848" y="519064"/>
                  </a:cubicBezTo>
                  <a:close/>
                  <a:moveTo>
                    <a:pt x="46805" y="877045"/>
                  </a:moveTo>
                  <a:cubicBezTo>
                    <a:pt x="51075" y="873929"/>
                    <a:pt x="55460" y="870986"/>
                    <a:pt x="60018" y="868217"/>
                  </a:cubicBezTo>
                  <a:cubicBezTo>
                    <a:pt x="54825" y="895913"/>
                    <a:pt x="55806" y="925918"/>
                    <a:pt x="56556" y="954019"/>
                  </a:cubicBezTo>
                  <a:cubicBezTo>
                    <a:pt x="50497" y="956846"/>
                    <a:pt x="44497" y="959731"/>
                    <a:pt x="38611" y="962789"/>
                  </a:cubicBezTo>
                  <a:cubicBezTo>
                    <a:pt x="40400" y="933535"/>
                    <a:pt x="43169" y="904684"/>
                    <a:pt x="46805" y="877045"/>
                  </a:cubicBezTo>
                  <a:close/>
                  <a:moveTo>
                    <a:pt x="47266" y="1167053"/>
                  </a:moveTo>
                  <a:cubicBezTo>
                    <a:pt x="42881" y="1142068"/>
                    <a:pt x="40111" y="1116680"/>
                    <a:pt x="38380" y="1091233"/>
                  </a:cubicBezTo>
                  <a:cubicBezTo>
                    <a:pt x="44727" y="1086963"/>
                    <a:pt x="51190" y="1083213"/>
                    <a:pt x="57710" y="1079693"/>
                  </a:cubicBezTo>
                  <a:cubicBezTo>
                    <a:pt x="59788" y="1105312"/>
                    <a:pt x="60422" y="1131105"/>
                    <a:pt x="65327" y="1156321"/>
                  </a:cubicBezTo>
                  <a:cubicBezTo>
                    <a:pt x="59153" y="1159610"/>
                    <a:pt x="53094" y="1163072"/>
                    <a:pt x="47266" y="1167053"/>
                  </a:cubicBezTo>
                  <a:close/>
                  <a:moveTo>
                    <a:pt x="77963" y="858696"/>
                  </a:moveTo>
                  <a:cubicBezTo>
                    <a:pt x="84368" y="855695"/>
                    <a:pt x="91004" y="853156"/>
                    <a:pt x="97698" y="850848"/>
                  </a:cubicBezTo>
                  <a:cubicBezTo>
                    <a:pt x="95274" y="880276"/>
                    <a:pt x="93658" y="909704"/>
                    <a:pt x="94235" y="939247"/>
                  </a:cubicBezTo>
                  <a:cubicBezTo>
                    <a:pt x="86676" y="941671"/>
                    <a:pt x="79175" y="944440"/>
                    <a:pt x="71789" y="947441"/>
                  </a:cubicBezTo>
                  <a:cubicBezTo>
                    <a:pt x="70809" y="917840"/>
                    <a:pt x="70116" y="886162"/>
                    <a:pt x="77963" y="858696"/>
                  </a:cubicBezTo>
                  <a:close/>
                  <a:moveTo>
                    <a:pt x="79868" y="1149339"/>
                  </a:moveTo>
                  <a:cubicBezTo>
                    <a:pt x="75367" y="1124008"/>
                    <a:pt x="75078" y="1098100"/>
                    <a:pt x="72655" y="1072422"/>
                  </a:cubicBezTo>
                  <a:cubicBezTo>
                    <a:pt x="81368" y="1068614"/>
                    <a:pt x="90369" y="1065671"/>
                    <a:pt x="99544" y="1063075"/>
                  </a:cubicBezTo>
                  <a:cubicBezTo>
                    <a:pt x="99198" y="1089444"/>
                    <a:pt x="98794" y="1115756"/>
                    <a:pt x="99717" y="1142068"/>
                  </a:cubicBezTo>
                  <a:cubicBezTo>
                    <a:pt x="93081" y="1144145"/>
                    <a:pt x="86388" y="1146511"/>
                    <a:pt x="79868" y="1149339"/>
                  </a:cubicBezTo>
                  <a:close/>
                  <a:moveTo>
                    <a:pt x="143628" y="928919"/>
                  </a:moveTo>
                  <a:cubicBezTo>
                    <a:pt x="132203" y="929957"/>
                    <a:pt x="120893" y="931919"/>
                    <a:pt x="109757" y="934747"/>
                  </a:cubicBezTo>
                  <a:cubicBezTo>
                    <a:pt x="109411" y="905146"/>
                    <a:pt x="111200" y="875602"/>
                    <a:pt x="113739" y="846059"/>
                  </a:cubicBezTo>
                  <a:cubicBezTo>
                    <a:pt x="124240" y="843405"/>
                    <a:pt x="135030" y="841847"/>
                    <a:pt x="145821" y="840924"/>
                  </a:cubicBezTo>
                  <a:cubicBezTo>
                    <a:pt x="144436" y="870294"/>
                    <a:pt x="142128" y="899606"/>
                    <a:pt x="143628" y="928919"/>
                  </a:cubicBezTo>
                  <a:close/>
                  <a:moveTo>
                    <a:pt x="154072" y="1133355"/>
                  </a:moveTo>
                  <a:cubicBezTo>
                    <a:pt x="140974" y="1133644"/>
                    <a:pt x="127991" y="1135086"/>
                    <a:pt x="115181" y="1137971"/>
                  </a:cubicBezTo>
                  <a:cubicBezTo>
                    <a:pt x="114373" y="1111775"/>
                    <a:pt x="114892" y="1085521"/>
                    <a:pt x="115239" y="1059324"/>
                  </a:cubicBezTo>
                  <a:cubicBezTo>
                    <a:pt x="126491" y="1057132"/>
                    <a:pt x="138089" y="1055631"/>
                    <a:pt x="150264" y="1055227"/>
                  </a:cubicBezTo>
                  <a:cubicBezTo>
                    <a:pt x="151879" y="1055170"/>
                    <a:pt x="153957" y="1055227"/>
                    <a:pt x="155861" y="1055227"/>
                  </a:cubicBezTo>
                  <a:cubicBezTo>
                    <a:pt x="157130" y="1081251"/>
                    <a:pt x="157303" y="1107620"/>
                    <a:pt x="154072" y="1133355"/>
                  </a:cubicBezTo>
                  <a:close/>
                  <a:moveTo>
                    <a:pt x="159150" y="928168"/>
                  </a:moveTo>
                  <a:cubicBezTo>
                    <a:pt x="157765" y="898856"/>
                    <a:pt x="160073" y="869544"/>
                    <a:pt x="161458" y="840174"/>
                  </a:cubicBezTo>
                  <a:cubicBezTo>
                    <a:pt x="172998" y="840058"/>
                    <a:pt x="184538" y="840808"/>
                    <a:pt x="195848" y="842886"/>
                  </a:cubicBezTo>
                  <a:cubicBezTo>
                    <a:pt x="198098" y="872083"/>
                    <a:pt x="197867" y="901337"/>
                    <a:pt x="197521" y="930592"/>
                  </a:cubicBezTo>
                  <a:cubicBezTo>
                    <a:pt x="188058" y="929438"/>
                    <a:pt x="178653" y="928688"/>
                    <a:pt x="169536" y="928226"/>
                  </a:cubicBezTo>
                  <a:cubicBezTo>
                    <a:pt x="166074" y="928053"/>
                    <a:pt x="162612" y="928111"/>
                    <a:pt x="159150" y="928168"/>
                  </a:cubicBezTo>
                  <a:close/>
                  <a:moveTo>
                    <a:pt x="197810" y="1136875"/>
                  </a:moveTo>
                  <a:cubicBezTo>
                    <a:pt x="188462" y="1135144"/>
                    <a:pt x="179057" y="1134221"/>
                    <a:pt x="169651" y="1133759"/>
                  </a:cubicBezTo>
                  <a:cubicBezTo>
                    <a:pt x="172710" y="1107967"/>
                    <a:pt x="172652" y="1081770"/>
                    <a:pt x="171440" y="1055804"/>
                  </a:cubicBezTo>
                  <a:cubicBezTo>
                    <a:pt x="182865" y="1056554"/>
                    <a:pt x="195848" y="1057997"/>
                    <a:pt x="209061" y="1060478"/>
                  </a:cubicBezTo>
                  <a:cubicBezTo>
                    <a:pt x="207965" y="1085982"/>
                    <a:pt x="202195" y="1111544"/>
                    <a:pt x="197810" y="1136875"/>
                  </a:cubicBezTo>
                  <a:close/>
                  <a:moveTo>
                    <a:pt x="211773" y="846752"/>
                  </a:moveTo>
                  <a:cubicBezTo>
                    <a:pt x="219448" y="848887"/>
                    <a:pt x="227007" y="851425"/>
                    <a:pt x="234335" y="854599"/>
                  </a:cubicBezTo>
                  <a:cubicBezTo>
                    <a:pt x="239066" y="882527"/>
                    <a:pt x="240047" y="910800"/>
                    <a:pt x="240163" y="939189"/>
                  </a:cubicBezTo>
                  <a:cubicBezTo>
                    <a:pt x="231392" y="936420"/>
                    <a:pt x="222275" y="934516"/>
                    <a:pt x="213101" y="932900"/>
                  </a:cubicBezTo>
                  <a:cubicBezTo>
                    <a:pt x="213447" y="904107"/>
                    <a:pt x="213735" y="875429"/>
                    <a:pt x="211773" y="846752"/>
                  </a:cubicBezTo>
                  <a:close/>
                  <a:moveTo>
                    <a:pt x="266128" y="873294"/>
                  </a:moveTo>
                  <a:cubicBezTo>
                    <a:pt x="269590" y="899491"/>
                    <a:pt x="272360" y="926784"/>
                    <a:pt x="274380" y="954711"/>
                  </a:cubicBezTo>
                  <a:cubicBezTo>
                    <a:pt x="268552" y="950903"/>
                    <a:pt x="262262" y="947729"/>
                    <a:pt x="255742" y="944960"/>
                  </a:cubicBezTo>
                  <a:cubicBezTo>
                    <a:pt x="255684" y="917725"/>
                    <a:pt x="254992" y="890489"/>
                    <a:pt x="251414" y="863543"/>
                  </a:cubicBezTo>
                  <a:cubicBezTo>
                    <a:pt x="256492" y="866543"/>
                    <a:pt x="261397" y="869717"/>
                    <a:pt x="266128" y="873294"/>
                  </a:cubicBezTo>
                  <a:close/>
                  <a:moveTo>
                    <a:pt x="258916" y="1076288"/>
                  </a:moveTo>
                  <a:cubicBezTo>
                    <a:pt x="265494" y="1079808"/>
                    <a:pt x="271148" y="1083732"/>
                    <a:pt x="275361" y="1088290"/>
                  </a:cubicBezTo>
                  <a:cubicBezTo>
                    <a:pt x="273630" y="1113102"/>
                    <a:pt x="271148" y="1137914"/>
                    <a:pt x="267109" y="1162091"/>
                  </a:cubicBezTo>
                  <a:cubicBezTo>
                    <a:pt x="260647" y="1158340"/>
                    <a:pt x="253953" y="1155051"/>
                    <a:pt x="247260" y="1152050"/>
                  </a:cubicBezTo>
                  <a:cubicBezTo>
                    <a:pt x="251587" y="1126893"/>
                    <a:pt x="255050" y="1101562"/>
                    <a:pt x="258916" y="1076288"/>
                  </a:cubicBezTo>
                  <a:close/>
                  <a:moveTo>
                    <a:pt x="232431" y="1146223"/>
                  </a:moveTo>
                  <a:cubicBezTo>
                    <a:pt x="225968" y="1143857"/>
                    <a:pt x="219390" y="1141953"/>
                    <a:pt x="212812" y="1140222"/>
                  </a:cubicBezTo>
                  <a:cubicBezTo>
                    <a:pt x="217024" y="1114948"/>
                    <a:pt x="222910" y="1089387"/>
                    <a:pt x="224410" y="1063825"/>
                  </a:cubicBezTo>
                  <a:cubicBezTo>
                    <a:pt x="231219" y="1065556"/>
                    <a:pt x="237970" y="1067460"/>
                    <a:pt x="244202" y="1069768"/>
                  </a:cubicBezTo>
                  <a:cubicBezTo>
                    <a:pt x="240336" y="1095272"/>
                    <a:pt x="236816" y="1120834"/>
                    <a:pt x="232431" y="1146223"/>
                  </a:cubicBezTo>
                  <a:close/>
                  <a:moveTo>
                    <a:pt x="242701" y="742139"/>
                  </a:moveTo>
                  <a:cubicBezTo>
                    <a:pt x="188751" y="712018"/>
                    <a:pt x="124298" y="707691"/>
                    <a:pt x="71097" y="740754"/>
                  </a:cubicBezTo>
                  <a:cubicBezTo>
                    <a:pt x="82637" y="688938"/>
                    <a:pt x="94178" y="648258"/>
                    <a:pt x="101333" y="624831"/>
                  </a:cubicBezTo>
                  <a:cubicBezTo>
                    <a:pt x="134107" y="604059"/>
                    <a:pt x="178537" y="601289"/>
                    <a:pt x="211312" y="623100"/>
                  </a:cubicBezTo>
                  <a:cubicBezTo>
                    <a:pt x="218525" y="646354"/>
                    <a:pt x="230700" y="688476"/>
                    <a:pt x="242701" y="742139"/>
                  </a:cubicBezTo>
                  <a:close/>
                </a:path>
              </a:pathLst>
            </a:custGeom>
            <a:grpFill/>
            <a:ln w="5759" cap="flat">
              <a:noFill/>
              <a:prstDash val="solid"/>
              <a:miter/>
            </a:ln>
          </p:spPr>
          <p:txBody>
            <a:bodyPr rtlCol="0" anchor="ctr"/>
            <a:lstStyle/>
            <a:p>
              <a:endParaRPr lang="zh-CN" altLang="en-US">
                <a:cs typeface="思源宋体 CN Heavy" panose="020209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93"/>
                                        </p:tgtEl>
                                        <p:attrNameLst>
                                          <p:attrName>style.visibility</p:attrName>
                                        </p:attrNameLst>
                                      </p:cBhvr>
                                      <p:to>
                                        <p:strVal val="visible"/>
                                      </p:to>
                                    </p:set>
                                    <p:anim calcmode="discrete" valueType="clr">
                                      <p:cBhvr override="childStyle">
                                        <p:cTn id="7" dur="80"/>
                                        <p:tgtEl>
                                          <p:spTgt spid="1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3"/>
                                        </p:tgtEl>
                                        <p:attrNameLst>
                                          <p:attrName>fillcolor</p:attrName>
                                        </p:attrNameLst>
                                      </p:cBhvr>
                                      <p:tavLst>
                                        <p:tav tm="0">
                                          <p:val>
                                            <p:clrVal>
                                              <a:schemeClr val="accent2"/>
                                            </p:clrVal>
                                          </p:val>
                                        </p:tav>
                                        <p:tav tm="50000">
                                          <p:val>
                                            <p:clrVal>
                                              <a:schemeClr val="hlink"/>
                                            </p:clrVal>
                                          </p:val>
                                        </p:tav>
                                      </p:tavLst>
                                    </p:anim>
                                    <p:set>
                                      <p:cBhvr>
                                        <p:cTn id="9" dur="80"/>
                                        <p:tgtEl>
                                          <p:spTgt spid="193"/>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200"/>
                                        </p:tgtEl>
                                        <p:attrNameLst>
                                          <p:attrName>style.visibility</p:attrName>
                                        </p:attrNameLst>
                                      </p:cBhvr>
                                      <p:to>
                                        <p:strVal val="visible"/>
                                      </p:to>
                                    </p:set>
                                    <p:anim calcmode="discrete" valueType="clr">
                                      <p:cBhvr override="childStyle">
                                        <p:cTn id="12" dur="80"/>
                                        <p:tgtEl>
                                          <p:spTgt spid="20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00"/>
                                        </p:tgtEl>
                                        <p:attrNameLst>
                                          <p:attrName>fillcolor</p:attrName>
                                        </p:attrNameLst>
                                      </p:cBhvr>
                                      <p:tavLst>
                                        <p:tav tm="0">
                                          <p:val>
                                            <p:clrVal>
                                              <a:schemeClr val="accent2"/>
                                            </p:clrVal>
                                          </p:val>
                                        </p:tav>
                                        <p:tav tm="50000">
                                          <p:val>
                                            <p:clrVal>
                                              <a:schemeClr val="hlink"/>
                                            </p:clrVal>
                                          </p:val>
                                        </p:tav>
                                      </p:tavLst>
                                    </p:anim>
                                    <p:set>
                                      <p:cBhvr>
                                        <p:cTn id="14" dur="80"/>
                                        <p:tgtEl>
                                          <p:spTgt spid="200"/>
                                        </p:tgtEl>
                                        <p:attrNameLst>
                                          <p:attrName>fill.type</p:attrName>
                                        </p:attrNameLst>
                                      </p:cBhvr>
                                      <p:to>
                                        <p:strVal val="solid"/>
                                      </p:to>
                                    </p:set>
                                  </p:childTnLst>
                                </p:cTn>
                              </p:par>
                            </p:childTnLst>
                          </p:cTn>
                        </p:par>
                        <p:par>
                          <p:cTn id="15" fill="hold">
                            <p:stCondLst>
                              <p:cond delay="1759"/>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92"/>
                                        </p:tgtEl>
                                        <p:attrNameLst>
                                          <p:attrName>style.visibility</p:attrName>
                                        </p:attrNameLst>
                                      </p:cBhvr>
                                      <p:to>
                                        <p:strVal val="visible"/>
                                      </p:to>
                                    </p:set>
                                    <p:anim calcmode="discrete" valueType="clr">
                                      <p:cBhvr override="childStyle">
                                        <p:cTn id="18" dur="80"/>
                                        <p:tgtEl>
                                          <p:spTgt spid="192"/>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92"/>
                                        </p:tgtEl>
                                        <p:attrNameLst>
                                          <p:attrName>fillcolor</p:attrName>
                                        </p:attrNameLst>
                                      </p:cBhvr>
                                      <p:tavLst>
                                        <p:tav tm="0">
                                          <p:val>
                                            <p:clrVal>
                                              <a:schemeClr val="accent2"/>
                                            </p:clrVal>
                                          </p:val>
                                        </p:tav>
                                        <p:tav tm="50000">
                                          <p:val>
                                            <p:clrVal>
                                              <a:schemeClr val="hlink"/>
                                            </p:clrVal>
                                          </p:val>
                                        </p:tav>
                                      </p:tavLst>
                                    </p:anim>
                                    <p:set>
                                      <p:cBhvr>
                                        <p:cTn id="20" dur="80"/>
                                        <p:tgtEl>
                                          <p:spTgt spid="192"/>
                                        </p:tgtEl>
                                        <p:attrNameLst>
                                          <p:attrName>fill.type</p:attrName>
                                        </p:attrNameLst>
                                      </p:cBhvr>
                                      <p:to>
                                        <p:strVal val="solid"/>
                                      </p:to>
                                    </p:set>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201"/>
                                        </p:tgtEl>
                                        <p:attrNameLst>
                                          <p:attrName>style.visibility</p:attrName>
                                        </p:attrNameLst>
                                      </p:cBhvr>
                                      <p:to>
                                        <p:strVal val="visible"/>
                                      </p:to>
                                    </p:set>
                                    <p:anim calcmode="discrete" valueType="clr">
                                      <p:cBhvr override="childStyle">
                                        <p:cTn id="23" dur="80"/>
                                        <p:tgtEl>
                                          <p:spTgt spid="201"/>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201"/>
                                        </p:tgtEl>
                                        <p:attrNameLst>
                                          <p:attrName>fillcolor</p:attrName>
                                        </p:attrNameLst>
                                      </p:cBhvr>
                                      <p:tavLst>
                                        <p:tav tm="0">
                                          <p:val>
                                            <p:clrVal>
                                              <a:schemeClr val="accent2"/>
                                            </p:clrVal>
                                          </p:val>
                                        </p:tav>
                                        <p:tav tm="50000">
                                          <p:val>
                                            <p:clrVal>
                                              <a:schemeClr val="hlink"/>
                                            </p:clrVal>
                                          </p:val>
                                        </p:tav>
                                      </p:tavLst>
                                    </p:anim>
                                    <p:set>
                                      <p:cBhvr>
                                        <p:cTn id="25" dur="80"/>
                                        <p:tgtEl>
                                          <p:spTgt spid="201"/>
                                        </p:tgtEl>
                                        <p:attrNameLst>
                                          <p:attrName>fill.type</p:attrName>
                                        </p:attrNameLst>
                                      </p:cBhvr>
                                      <p:to>
                                        <p:strVal val="solid"/>
                                      </p:to>
                                    </p:set>
                                  </p:childTnLst>
                                </p:cTn>
                              </p:par>
                            </p:childTnLst>
                          </p:cTn>
                        </p:par>
                        <p:par>
                          <p:cTn id="26" fill="hold">
                            <p:stCondLst>
                              <p:cond delay="6159"/>
                            </p:stCondLst>
                            <p:childTnLst>
                              <p:par>
                                <p:cTn id="27" presetID="4" presetClass="entr" presetSubtype="16" fill="hold" nodeType="afterEffect">
                                  <p:stCondLst>
                                    <p:cond delay="0"/>
                                  </p:stCondLst>
                                  <p:childTnLst>
                                    <p:set>
                                      <p:cBhvr>
                                        <p:cTn id="28" dur="500" fill="hold">
                                          <p:stCondLst>
                                            <p:cond delay="0"/>
                                          </p:stCondLst>
                                        </p:cTn>
                                        <p:tgtEl>
                                          <p:spTgt spid="183"/>
                                        </p:tgtEl>
                                        <p:attrNameLst>
                                          <p:attrName>style.visibility</p:attrName>
                                        </p:attrNameLst>
                                      </p:cBhvr>
                                      <p:to>
                                        <p:strVal val="visible"/>
                                      </p:to>
                                    </p:set>
                                    <p:animEffect transition="in" filter="box(in)">
                                      <p:cBhvr>
                                        <p:cTn id="29"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2" grpId="0"/>
      <p:bldP spid="200" grpId="0"/>
      <p:bldP spid="201" grpId="0"/>
      <p:bldP spid="193" grpId="1"/>
      <p:bldP spid="192" grpId="1"/>
      <p:bldP spid="200" grpId="1"/>
      <p:bldP spid="20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4" y="3754088"/>
            <a:ext cx="12192000" cy="2763042"/>
          </a:xfrm>
          <a:prstGeom prst="rect">
            <a:avLst/>
          </a:prstGeom>
          <a:solidFill>
            <a:schemeClr val="accent1"/>
          </a:solidFill>
          <a:ln w="12700" cap="flat" cmpd="sng" algn="ctr">
            <a:noFill/>
            <a:prstDash val="solid"/>
            <a:miter lim="800000"/>
          </a:ln>
          <a:effectLst/>
        </p:spPr>
        <p:txBody>
          <a:bodyPr wrap="square" rtlCol="0" anchor="ctr">
            <a:noAutofit/>
          </a:bodyPr>
          <a:lstStyle/>
          <a:p>
            <a:pPr algn="ctr"/>
            <a:endParaRPr lang="zh-CN" altLang="en-US" sz="2800" kern="0" dirty="0">
              <a:solidFill>
                <a:srgbClr val="FFFFFF"/>
              </a:solidFill>
              <a:latin typeface="思源宋体 CN Heavy" panose="02020900000000000000" pitchFamily="18" charset="-122"/>
              <a:ea typeface="思源宋体 CN Heavy" panose="02020900000000000000" pitchFamily="18" charset="-122"/>
              <a:cs typeface="HarmonyOS Sans SC Medium" panose="00000600000000000000" pitchFamily="2" charset="-122"/>
            </a:endParaRPr>
          </a:p>
        </p:txBody>
      </p:sp>
      <p:pic>
        <p:nvPicPr>
          <p:cNvPr id="191" name="图形 19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0058" y="4381023"/>
            <a:ext cx="1711152" cy="1255171"/>
          </a:xfrm>
          <a:prstGeom prst="rect">
            <a:avLst/>
          </a:prstGeom>
        </p:spPr>
      </p:pic>
      <p:pic>
        <p:nvPicPr>
          <p:cNvPr id="190" name="图形 18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92179" y="4381023"/>
            <a:ext cx="1711152" cy="1255171"/>
          </a:xfrm>
          <a:prstGeom prst="rect">
            <a:avLst/>
          </a:prstGeom>
        </p:spPr>
      </p:pic>
      <p:grpSp>
        <p:nvGrpSpPr>
          <p:cNvPr id="5" name="图形 3"/>
          <p:cNvGrpSpPr/>
          <p:nvPr/>
        </p:nvGrpSpPr>
        <p:grpSpPr>
          <a:xfrm rot="5400000">
            <a:off x="-57451" y="255794"/>
            <a:ext cx="656370" cy="541469"/>
            <a:chOff x="2681235" y="609678"/>
            <a:chExt cx="6833060" cy="5636894"/>
          </a:xfrm>
          <a:gradFill>
            <a:gsLst>
              <a:gs pos="31000">
                <a:schemeClr val="accent1"/>
              </a:gs>
              <a:gs pos="88000">
                <a:schemeClr val="accent3">
                  <a:lumMod val="50000"/>
                </a:schemeClr>
              </a:gs>
            </a:gsLst>
            <a:lin ang="1200000" scaled="0"/>
          </a:gradFill>
        </p:grpSpPr>
        <p:grpSp>
          <p:nvGrpSpPr>
            <p:cNvPr id="6" name="图形 3"/>
            <p:cNvGrpSpPr/>
            <p:nvPr/>
          </p:nvGrpSpPr>
          <p:grpSpPr>
            <a:xfrm>
              <a:off x="4787269" y="609678"/>
              <a:ext cx="2635351" cy="2409066"/>
              <a:chOff x="4787269" y="609678"/>
              <a:chExt cx="2635351" cy="2409066"/>
            </a:xfrm>
            <a:grpFill/>
          </p:grpSpPr>
          <p:sp>
            <p:nvSpPr>
              <p:cNvPr id="7" name="任意多边形: 形状 6"/>
              <p:cNvSpPr/>
              <p:nvPr/>
            </p:nvSpPr>
            <p:spPr>
              <a:xfrm>
                <a:off x="4787269" y="609678"/>
                <a:ext cx="2635351" cy="2409066"/>
              </a:xfrm>
              <a:custGeom>
                <a:avLst/>
                <a:gdLst>
                  <a:gd name="connsiteX0" fmla="*/ 2495069 w 2635351"/>
                  <a:gd name="connsiteY0" fmla="*/ 757826 h 2409066"/>
                  <a:gd name="connsiteX1" fmla="*/ 2603178 w 2635351"/>
                  <a:gd name="connsiteY1" fmla="*/ 27068 h 2409066"/>
                  <a:gd name="connsiteX2" fmla="*/ 2575746 w 2635351"/>
                  <a:gd name="connsiteY2" fmla="*/ 17733 h 2409066"/>
                  <a:gd name="connsiteX3" fmla="*/ 2575937 w 2635351"/>
                  <a:gd name="connsiteY3" fmla="*/ 20972 h 2409066"/>
                  <a:gd name="connsiteX4" fmla="*/ 1898328 w 2635351"/>
                  <a:gd name="connsiteY4" fmla="*/ 640382 h 2409066"/>
                  <a:gd name="connsiteX5" fmla="*/ 833623 w 2635351"/>
                  <a:gd name="connsiteY5" fmla="*/ 927942 h 2409066"/>
                  <a:gd name="connsiteX6" fmla="*/ 407570 w 2635351"/>
                  <a:gd name="connsiteY6" fmla="*/ 1083866 h 2409066"/>
                  <a:gd name="connsiteX7" fmla="*/ 123058 w 2635351"/>
                  <a:gd name="connsiteY7" fmla="*/ 1350947 h 2409066"/>
                  <a:gd name="connsiteX8" fmla="*/ 125725 w 2635351"/>
                  <a:gd name="connsiteY8" fmla="*/ 2053416 h 2409066"/>
                  <a:gd name="connsiteX9" fmla="*/ 294413 w 2635351"/>
                  <a:gd name="connsiteY9" fmla="*/ 2192767 h 2409066"/>
                  <a:gd name="connsiteX10" fmla="*/ 441860 w 2635351"/>
                  <a:gd name="connsiteY10" fmla="*/ 2358216 h 2409066"/>
                  <a:gd name="connsiteX11" fmla="*/ 817050 w 2635351"/>
                  <a:gd name="connsiteY11" fmla="*/ 2321545 h 2409066"/>
                  <a:gd name="connsiteX12" fmla="*/ 1194240 w 2635351"/>
                  <a:gd name="connsiteY12" fmla="*/ 2245059 h 2409066"/>
                  <a:gd name="connsiteX13" fmla="*/ 1547141 w 2635351"/>
                  <a:gd name="connsiteY13" fmla="*/ 2182004 h 2409066"/>
                  <a:gd name="connsiteX14" fmla="*/ 1786123 w 2635351"/>
                  <a:gd name="connsiteY14" fmla="*/ 2128568 h 2409066"/>
                  <a:gd name="connsiteX15" fmla="*/ 1870134 w 2635351"/>
                  <a:gd name="connsiteY15" fmla="*/ 1894920 h 2409066"/>
                  <a:gd name="connsiteX16" fmla="*/ 2213987 w 2635351"/>
                  <a:gd name="connsiteY16" fmla="*/ 1559640 h 2409066"/>
                  <a:gd name="connsiteX17" fmla="*/ 2428585 w 2635351"/>
                  <a:gd name="connsiteY17" fmla="*/ 1120919 h 2409066"/>
                  <a:gd name="connsiteX18" fmla="*/ 2495069 w 2635351"/>
                  <a:gd name="connsiteY18" fmla="*/ 757826 h 2409066"/>
                  <a:gd name="connsiteX19" fmla="*/ 245740 w 2635351"/>
                  <a:gd name="connsiteY19" fmla="*/ 2083706 h 2409066"/>
                  <a:gd name="connsiteX20" fmla="*/ 196877 w 2635351"/>
                  <a:gd name="connsiteY20" fmla="*/ 1742139 h 2409066"/>
                  <a:gd name="connsiteX21" fmla="*/ 353754 w 2635351"/>
                  <a:gd name="connsiteY21" fmla="*/ 1401620 h 2409066"/>
                  <a:gd name="connsiteX22" fmla="*/ 1057080 w 2635351"/>
                  <a:gd name="connsiteY22" fmla="*/ 1063197 h 2409066"/>
                  <a:gd name="connsiteX23" fmla="*/ 1854227 w 2635351"/>
                  <a:gd name="connsiteY23" fmla="*/ 908225 h 2409066"/>
                  <a:gd name="connsiteX24" fmla="*/ 2481925 w 2635351"/>
                  <a:gd name="connsiteY24" fmla="*/ 493697 h 2409066"/>
                  <a:gd name="connsiteX25" fmla="*/ 2251039 w 2635351"/>
                  <a:gd name="connsiteY25" fmla="*/ 877269 h 2409066"/>
                  <a:gd name="connsiteX26" fmla="*/ 1546951 w 2635351"/>
                  <a:gd name="connsiteY26" fmla="*/ 1437244 h 2409066"/>
                  <a:gd name="connsiteX27" fmla="*/ 1131756 w 2635351"/>
                  <a:gd name="connsiteY27" fmla="*/ 1626029 h 2409066"/>
                  <a:gd name="connsiteX28" fmla="*/ 700178 w 2635351"/>
                  <a:gd name="connsiteY28" fmla="*/ 1811005 h 2409066"/>
                  <a:gd name="connsiteX29" fmla="*/ 360231 w 2635351"/>
                  <a:gd name="connsiteY29" fmla="*/ 2229152 h 2409066"/>
                  <a:gd name="connsiteX30" fmla="*/ 245740 w 2635351"/>
                  <a:gd name="connsiteY30" fmla="*/ 2083706 h 2409066"/>
                  <a:gd name="connsiteX31" fmla="*/ 2412678 w 2635351"/>
                  <a:gd name="connsiteY31" fmla="*/ 1095773 h 2409066"/>
                  <a:gd name="connsiteX32" fmla="*/ 2399819 w 2635351"/>
                  <a:gd name="connsiteY32" fmla="*/ 1124252 h 2409066"/>
                  <a:gd name="connsiteX33" fmla="*/ 2208748 w 2635351"/>
                  <a:gd name="connsiteY33" fmla="*/ 1527065 h 2409066"/>
                  <a:gd name="connsiteX34" fmla="*/ 2184078 w 2635351"/>
                  <a:gd name="connsiteY34" fmla="*/ 1543448 h 2409066"/>
                  <a:gd name="connsiteX35" fmla="*/ 1850227 w 2635351"/>
                  <a:gd name="connsiteY35" fmla="*/ 1867488 h 2409066"/>
                  <a:gd name="connsiteX36" fmla="*/ 1843083 w 2635351"/>
                  <a:gd name="connsiteY36" fmla="*/ 1892253 h 2409066"/>
                  <a:gd name="connsiteX37" fmla="*/ 1776313 w 2635351"/>
                  <a:gd name="connsiteY37" fmla="*/ 2099898 h 2409066"/>
                  <a:gd name="connsiteX38" fmla="*/ 1544855 w 2635351"/>
                  <a:gd name="connsiteY38" fmla="*/ 2154286 h 2409066"/>
                  <a:gd name="connsiteX39" fmla="*/ 1520757 w 2635351"/>
                  <a:gd name="connsiteY39" fmla="*/ 2173717 h 2409066"/>
                  <a:gd name="connsiteX40" fmla="*/ 1214909 w 2635351"/>
                  <a:gd name="connsiteY40" fmla="*/ 2226390 h 2409066"/>
                  <a:gd name="connsiteX41" fmla="*/ 1183762 w 2635351"/>
                  <a:gd name="connsiteY41" fmla="*/ 2209150 h 2409066"/>
                  <a:gd name="connsiteX42" fmla="*/ 837148 w 2635351"/>
                  <a:gd name="connsiteY42" fmla="*/ 2302304 h 2409066"/>
                  <a:gd name="connsiteX43" fmla="*/ 838005 w 2635351"/>
                  <a:gd name="connsiteY43" fmla="*/ 2301257 h 2409066"/>
                  <a:gd name="connsiteX44" fmla="*/ 812764 w 2635351"/>
                  <a:gd name="connsiteY44" fmla="*/ 2300399 h 2409066"/>
                  <a:gd name="connsiteX45" fmla="*/ 600451 w 2635351"/>
                  <a:gd name="connsiteY45" fmla="*/ 2383362 h 2409066"/>
                  <a:gd name="connsiteX46" fmla="*/ 568447 w 2635351"/>
                  <a:gd name="connsiteY46" fmla="*/ 1946546 h 2409066"/>
                  <a:gd name="connsiteX47" fmla="*/ 901346 w 2635351"/>
                  <a:gd name="connsiteY47" fmla="*/ 1738901 h 2409066"/>
                  <a:gd name="connsiteX48" fmla="*/ 1331305 w 2635351"/>
                  <a:gd name="connsiteY48" fmla="*/ 1575833 h 2409066"/>
                  <a:gd name="connsiteX49" fmla="*/ 1709352 w 2635351"/>
                  <a:gd name="connsiteY49" fmla="*/ 1373522 h 2409066"/>
                  <a:gd name="connsiteX50" fmla="*/ 2326096 w 2635351"/>
                  <a:gd name="connsiteY50" fmla="*/ 826501 h 2409066"/>
                  <a:gd name="connsiteX51" fmla="*/ 2587557 w 2635351"/>
                  <a:gd name="connsiteY51" fmla="*/ 157370 h 2409066"/>
                  <a:gd name="connsiteX52" fmla="*/ 2463161 w 2635351"/>
                  <a:gd name="connsiteY52" fmla="*/ 748777 h 2409066"/>
                  <a:gd name="connsiteX53" fmla="*/ 2472019 w 2635351"/>
                  <a:gd name="connsiteY53" fmla="*/ 774304 h 2409066"/>
                  <a:gd name="connsiteX54" fmla="*/ 2412678 w 2635351"/>
                  <a:gd name="connsiteY54" fmla="*/ 1095773 h 240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5351" h="2409066">
                    <a:moveTo>
                      <a:pt x="2495069" y="757826"/>
                    </a:moveTo>
                    <a:cubicBezTo>
                      <a:pt x="2716811" y="580565"/>
                      <a:pt x="2611370" y="272146"/>
                      <a:pt x="2603178" y="27068"/>
                    </a:cubicBezTo>
                    <a:cubicBezTo>
                      <a:pt x="2600797" y="-2174"/>
                      <a:pt x="2592034" y="-11318"/>
                      <a:pt x="2575746" y="17733"/>
                    </a:cubicBezTo>
                    <a:cubicBezTo>
                      <a:pt x="2575746" y="18781"/>
                      <a:pt x="2575746" y="19924"/>
                      <a:pt x="2575937" y="20972"/>
                    </a:cubicBezTo>
                    <a:cubicBezTo>
                      <a:pt x="2430013" y="306245"/>
                      <a:pt x="2188650" y="509033"/>
                      <a:pt x="1898328" y="640382"/>
                    </a:cubicBezTo>
                    <a:cubicBezTo>
                      <a:pt x="1561714" y="792497"/>
                      <a:pt x="1188239" y="836312"/>
                      <a:pt x="833623" y="927942"/>
                    </a:cubicBezTo>
                    <a:cubicBezTo>
                      <a:pt x="688462" y="965566"/>
                      <a:pt x="537872" y="1007857"/>
                      <a:pt x="407570" y="1083866"/>
                    </a:cubicBezTo>
                    <a:cubicBezTo>
                      <a:pt x="294508" y="1149970"/>
                      <a:pt x="198306" y="1244363"/>
                      <a:pt x="123058" y="1350947"/>
                    </a:cubicBezTo>
                    <a:cubicBezTo>
                      <a:pt x="-31056" y="1568403"/>
                      <a:pt x="-51630" y="1844152"/>
                      <a:pt x="125725" y="2053416"/>
                    </a:cubicBezTo>
                    <a:cubicBezTo>
                      <a:pt x="131059" y="2059988"/>
                      <a:pt x="254503" y="2144189"/>
                      <a:pt x="294413" y="2192767"/>
                    </a:cubicBezTo>
                    <a:cubicBezTo>
                      <a:pt x="339847" y="2248107"/>
                      <a:pt x="383186" y="2315639"/>
                      <a:pt x="441860" y="2358216"/>
                    </a:cubicBezTo>
                    <a:cubicBezTo>
                      <a:pt x="560446" y="2444227"/>
                      <a:pt x="713037" y="2413842"/>
                      <a:pt x="817050" y="2321545"/>
                    </a:cubicBezTo>
                    <a:cubicBezTo>
                      <a:pt x="905156" y="2488042"/>
                      <a:pt x="1110420" y="2381552"/>
                      <a:pt x="1194240" y="2245059"/>
                    </a:cubicBezTo>
                    <a:cubicBezTo>
                      <a:pt x="1267773" y="2409937"/>
                      <a:pt x="1529425" y="2360216"/>
                      <a:pt x="1547141" y="2182004"/>
                    </a:cubicBezTo>
                    <a:cubicBezTo>
                      <a:pt x="1633438" y="2198482"/>
                      <a:pt x="1718591" y="2190291"/>
                      <a:pt x="1786123" y="2128568"/>
                    </a:cubicBezTo>
                    <a:cubicBezTo>
                      <a:pt x="1849750" y="2070561"/>
                      <a:pt x="1868610" y="1977692"/>
                      <a:pt x="1870134" y="1894920"/>
                    </a:cubicBezTo>
                    <a:cubicBezTo>
                      <a:pt x="2062825" y="1895682"/>
                      <a:pt x="2233417" y="1755188"/>
                      <a:pt x="2213987" y="1559640"/>
                    </a:cubicBezTo>
                    <a:cubicBezTo>
                      <a:pt x="2395819" y="1632316"/>
                      <a:pt x="2497831" y="1267127"/>
                      <a:pt x="2428585" y="1120919"/>
                    </a:cubicBezTo>
                    <a:cubicBezTo>
                      <a:pt x="2582795" y="1087867"/>
                      <a:pt x="2614037" y="854695"/>
                      <a:pt x="2495069" y="757826"/>
                    </a:cubicBezTo>
                    <a:close/>
                    <a:moveTo>
                      <a:pt x="245740" y="2083706"/>
                    </a:moveTo>
                    <a:cubicBezTo>
                      <a:pt x="171064" y="1992361"/>
                      <a:pt x="183542" y="1851486"/>
                      <a:pt x="196877" y="1742139"/>
                    </a:cubicBezTo>
                    <a:cubicBezTo>
                      <a:pt x="212403" y="1611075"/>
                      <a:pt x="264505" y="1498775"/>
                      <a:pt x="353754" y="1401620"/>
                    </a:cubicBezTo>
                    <a:cubicBezTo>
                      <a:pt x="532443" y="1206739"/>
                      <a:pt x="805715" y="1114061"/>
                      <a:pt x="1057080" y="1063197"/>
                    </a:cubicBezTo>
                    <a:cubicBezTo>
                      <a:pt x="1322923" y="1009667"/>
                      <a:pt x="1595719" y="994331"/>
                      <a:pt x="1854227" y="908225"/>
                    </a:cubicBezTo>
                    <a:cubicBezTo>
                      <a:pt x="2096353" y="827549"/>
                      <a:pt x="2298949" y="667148"/>
                      <a:pt x="2481925" y="493697"/>
                    </a:cubicBezTo>
                    <a:cubicBezTo>
                      <a:pt x="2433347" y="636953"/>
                      <a:pt x="2347051" y="761540"/>
                      <a:pt x="2251039" y="877269"/>
                    </a:cubicBezTo>
                    <a:cubicBezTo>
                      <a:pt x="2058538" y="1110060"/>
                      <a:pt x="1809840" y="1291702"/>
                      <a:pt x="1546951" y="1437244"/>
                    </a:cubicBezTo>
                    <a:cubicBezTo>
                      <a:pt x="1413696" y="1511253"/>
                      <a:pt x="1275488" y="1574880"/>
                      <a:pt x="1131756" y="1626029"/>
                    </a:cubicBezTo>
                    <a:cubicBezTo>
                      <a:pt x="983452" y="1678988"/>
                      <a:pt x="834290" y="1727280"/>
                      <a:pt x="700178" y="1811005"/>
                    </a:cubicBezTo>
                    <a:cubicBezTo>
                      <a:pt x="568447" y="1893110"/>
                      <a:pt x="363946" y="2054369"/>
                      <a:pt x="360231" y="2229152"/>
                    </a:cubicBezTo>
                    <a:cubicBezTo>
                      <a:pt x="326417" y="2184575"/>
                      <a:pt x="247836" y="2086182"/>
                      <a:pt x="245740" y="2083706"/>
                    </a:cubicBezTo>
                    <a:close/>
                    <a:moveTo>
                      <a:pt x="2412678" y="1095773"/>
                    </a:moveTo>
                    <a:cubicBezTo>
                      <a:pt x="2405153" y="1089486"/>
                      <a:pt x="2378579" y="1099678"/>
                      <a:pt x="2399819" y="1124252"/>
                    </a:cubicBezTo>
                    <a:cubicBezTo>
                      <a:pt x="2466113" y="1248649"/>
                      <a:pt x="2377340" y="1618409"/>
                      <a:pt x="2208748" y="1527065"/>
                    </a:cubicBezTo>
                    <a:cubicBezTo>
                      <a:pt x="2196365" y="1509634"/>
                      <a:pt x="2173600" y="1522778"/>
                      <a:pt x="2184078" y="1543448"/>
                    </a:cubicBezTo>
                    <a:cubicBezTo>
                      <a:pt x="2216749" y="1741091"/>
                      <a:pt x="2040060" y="1878251"/>
                      <a:pt x="1850227" y="1867488"/>
                    </a:cubicBezTo>
                    <a:cubicBezTo>
                      <a:pt x="1835653" y="1866821"/>
                      <a:pt x="1833177" y="1885395"/>
                      <a:pt x="1843083" y="1892253"/>
                    </a:cubicBezTo>
                    <a:cubicBezTo>
                      <a:pt x="1841940" y="1966929"/>
                      <a:pt x="1826224" y="2041415"/>
                      <a:pt x="1776313" y="2099898"/>
                    </a:cubicBezTo>
                    <a:cubicBezTo>
                      <a:pt x="1718401" y="2167240"/>
                      <a:pt x="1624294" y="2176384"/>
                      <a:pt x="1544855" y="2154286"/>
                    </a:cubicBezTo>
                    <a:cubicBezTo>
                      <a:pt x="1525710" y="2148952"/>
                      <a:pt x="1521138" y="2167145"/>
                      <a:pt x="1520757" y="2173717"/>
                    </a:cubicBezTo>
                    <a:cubicBezTo>
                      <a:pt x="1512089" y="2331165"/>
                      <a:pt x="1277203" y="2378314"/>
                      <a:pt x="1214909" y="2226390"/>
                    </a:cubicBezTo>
                    <a:cubicBezTo>
                      <a:pt x="1202431" y="2195910"/>
                      <a:pt x="1190811" y="2194862"/>
                      <a:pt x="1183762" y="2209150"/>
                    </a:cubicBezTo>
                    <a:cubicBezTo>
                      <a:pt x="1121183" y="2332975"/>
                      <a:pt x="917920" y="2472230"/>
                      <a:pt x="837148" y="2302304"/>
                    </a:cubicBezTo>
                    <a:cubicBezTo>
                      <a:pt x="837433" y="2302019"/>
                      <a:pt x="837719" y="2301828"/>
                      <a:pt x="838005" y="2301257"/>
                    </a:cubicBezTo>
                    <a:cubicBezTo>
                      <a:pt x="840100" y="2280587"/>
                      <a:pt x="822193" y="2275730"/>
                      <a:pt x="812764" y="2300399"/>
                    </a:cubicBezTo>
                    <a:cubicBezTo>
                      <a:pt x="756185" y="2353644"/>
                      <a:pt x="679414" y="2388506"/>
                      <a:pt x="600451" y="2383362"/>
                    </a:cubicBezTo>
                    <a:cubicBezTo>
                      <a:pt x="317749" y="2364979"/>
                      <a:pt x="444337" y="2055607"/>
                      <a:pt x="568447" y="1946546"/>
                    </a:cubicBezTo>
                    <a:cubicBezTo>
                      <a:pt x="668269" y="1858820"/>
                      <a:pt x="779331" y="1790050"/>
                      <a:pt x="901346" y="1738901"/>
                    </a:cubicBezTo>
                    <a:cubicBezTo>
                      <a:pt x="1042792" y="1679369"/>
                      <a:pt x="1191382" y="1639174"/>
                      <a:pt x="1331305" y="1575833"/>
                    </a:cubicBezTo>
                    <a:cubicBezTo>
                      <a:pt x="1461607" y="1516682"/>
                      <a:pt x="1587718" y="1449055"/>
                      <a:pt x="1709352" y="1373522"/>
                    </a:cubicBezTo>
                    <a:cubicBezTo>
                      <a:pt x="1944143" y="1227694"/>
                      <a:pt x="2157027" y="1045862"/>
                      <a:pt x="2326096" y="826501"/>
                    </a:cubicBezTo>
                    <a:cubicBezTo>
                      <a:pt x="2480782" y="625904"/>
                      <a:pt x="2549266" y="400067"/>
                      <a:pt x="2587557" y="157370"/>
                    </a:cubicBezTo>
                    <a:cubicBezTo>
                      <a:pt x="2613274" y="371015"/>
                      <a:pt x="2656137" y="611807"/>
                      <a:pt x="2463161" y="748777"/>
                    </a:cubicBezTo>
                    <a:cubicBezTo>
                      <a:pt x="2450587" y="757730"/>
                      <a:pt x="2459731" y="777352"/>
                      <a:pt x="2472019" y="774304"/>
                    </a:cubicBezTo>
                    <a:cubicBezTo>
                      <a:pt x="2583175" y="854219"/>
                      <a:pt x="2557267" y="1075770"/>
                      <a:pt x="2412678" y="10957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8" name="任意多边形: 形状 7"/>
              <p:cNvSpPr/>
              <p:nvPr/>
            </p:nvSpPr>
            <p:spPr>
              <a:xfrm>
                <a:off x="5193088" y="1976342"/>
                <a:ext cx="133811" cy="566642"/>
              </a:xfrm>
              <a:custGeom>
                <a:avLst/>
                <a:gdLst>
                  <a:gd name="connsiteX0" fmla="*/ 4227 w 133811"/>
                  <a:gd name="connsiteY0" fmla="*/ 566642 h 566642"/>
                  <a:gd name="connsiteX1" fmla="*/ 45375 w 133811"/>
                  <a:gd name="connsiteY1" fmla="*/ 276987 h 566642"/>
                  <a:gd name="connsiteX2" fmla="*/ 121289 w 133811"/>
                  <a:gd name="connsiteY2" fmla="*/ 0 h 566642"/>
                  <a:gd name="connsiteX3" fmla="*/ 97096 w 133811"/>
                  <a:gd name="connsiteY3" fmla="*/ 293180 h 566642"/>
                  <a:gd name="connsiteX4" fmla="*/ 4227 w 133811"/>
                  <a:gd name="connsiteY4" fmla="*/ 566642 h 5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1" h="566642">
                    <a:moveTo>
                      <a:pt x="4227" y="566642"/>
                    </a:moveTo>
                    <a:cubicBezTo>
                      <a:pt x="-10727" y="465677"/>
                      <a:pt x="16610" y="373189"/>
                      <a:pt x="45375" y="276987"/>
                    </a:cubicBezTo>
                    <a:cubicBezTo>
                      <a:pt x="73093" y="185261"/>
                      <a:pt x="93476" y="91345"/>
                      <a:pt x="121289" y="0"/>
                    </a:cubicBezTo>
                    <a:cubicBezTo>
                      <a:pt x="157961" y="476"/>
                      <a:pt x="103001" y="272225"/>
                      <a:pt x="97096" y="293180"/>
                    </a:cubicBezTo>
                    <a:cubicBezTo>
                      <a:pt x="67854" y="384715"/>
                      <a:pt x="34040" y="475202"/>
                      <a:pt x="4227" y="5666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9" name="任意多边形: 形状 8"/>
              <p:cNvSpPr/>
              <p:nvPr/>
            </p:nvSpPr>
            <p:spPr>
              <a:xfrm>
                <a:off x="5416390" y="1881663"/>
                <a:ext cx="203640" cy="493204"/>
              </a:xfrm>
              <a:custGeom>
                <a:avLst/>
                <a:gdLst>
                  <a:gd name="connsiteX0" fmla="*/ 0 w 203640"/>
                  <a:gd name="connsiteY0" fmla="*/ 493205 h 493204"/>
                  <a:gd name="connsiteX1" fmla="*/ 197072 w 203640"/>
                  <a:gd name="connsiteY1" fmla="*/ 0 h 493204"/>
                  <a:gd name="connsiteX2" fmla="*/ 0 w 203640"/>
                  <a:gd name="connsiteY2" fmla="*/ 493205 h 493204"/>
                </a:gdLst>
                <a:ahLst/>
                <a:cxnLst>
                  <a:cxn ang="0">
                    <a:pos x="connsiteX0" y="connsiteY0"/>
                  </a:cxn>
                  <a:cxn ang="0">
                    <a:pos x="connsiteX1" y="connsiteY1"/>
                  </a:cxn>
                  <a:cxn ang="0">
                    <a:pos x="connsiteX2" y="connsiteY2"/>
                  </a:cxn>
                </a:cxnLst>
                <a:rect l="l" t="t" r="r" b="b"/>
                <a:pathLst>
                  <a:path w="203640" h="493204">
                    <a:moveTo>
                      <a:pt x="0" y="493205"/>
                    </a:moveTo>
                    <a:cubicBezTo>
                      <a:pt x="81344" y="332327"/>
                      <a:pt x="139446" y="170497"/>
                      <a:pt x="197072" y="0"/>
                    </a:cubicBezTo>
                    <a:cubicBezTo>
                      <a:pt x="228029" y="175546"/>
                      <a:pt x="147447" y="390716"/>
                      <a:pt x="0" y="49320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0" name="任意多边形: 形状 9"/>
              <p:cNvSpPr/>
              <p:nvPr/>
            </p:nvSpPr>
            <p:spPr>
              <a:xfrm>
                <a:off x="5698616" y="1786508"/>
                <a:ext cx="185313" cy="430339"/>
              </a:xfrm>
              <a:custGeom>
                <a:avLst/>
                <a:gdLst>
                  <a:gd name="connsiteX0" fmla="*/ 0 w 185313"/>
                  <a:gd name="connsiteY0" fmla="*/ 430340 h 430339"/>
                  <a:gd name="connsiteX1" fmla="*/ 98488 w 185313"/>
                  <a:gd name="connsiteY1" fmla="*/ 218218 h 430339"/>
                  <a:gd name="connsiteX2" fmla="*/ 178118 w 185313"/>
                  <a:gd name="connsiteY2" fmla="*/ 0 h 430339"/>
                  <a:gd name="connsiteX3" fmla="*/ 0 w 185313"/>
                  <a:gd name="connsiteY3" fmla="*/ 430340 h 430339"/>
                </a:gdLst>
                <a:ahLst/>
                <a:cxnLst>
                  <a:cxn ang="0">
                    <a:pos x="connsiteX0" y="connsiteY0"/>
                  </a:cxn>
                  <a:cxn ang="0">
                    <a:pos x="connsiteX1" y="connsiteY1"/>
                  </a:cxn>
                  <a:cxn ang="0">
                    <a:pos x="connsiteX2" y="connsiteY2"/>
                  </a:cxn>
                  <a:cxn ang="0">
                    <a:pos x="connsiteX3" y="connsiteY3"/>
                  </a:cxn>
                </a:cxnLst>
                <a:rect l="l" t="t" r="r" b="b"/>
                <a:pathLst>
                  <a:path w="185313" h="430339">
                    <a:moveTo>
                      <a:pt x="0" y="430340"/>
                    </a:moveTo>
                    <a:cubicBezTo>
                      <a:pt x="29051" y="358330"/>
                      <a:pt x="73057" y="291655"/>
                      <a:pt x="98488" y="218218"/>
                    </a:cubicBezTo>
                    <a:cubicBezTo>
                      <a:pt x="128397" y="146304"/>
                      <a:pt x="150876" y="72676"/>
                      <a:pt x="178118" y="0"/>
                    </a:cubicBezTo>
                    <a:cubicBezTo>
                      <a:pt x="210788" y="157639"/>
                      <a:pt x="128873" y="337185"/>
                      <a:pt x="0" y="4303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1" name="任意多边形: 形状 10"/>
              <p:cNvSpPr/>
              <p:nvPr/>
            </p:nvSpPr>
            <p:spPr>
              <a:xfrm>
                <a:off x="6025133" y="1772697"/>
                <a:ext cx="141216" cy="331850"/>
              </a:xfrm>
              <a:custGeom>
                <a:avLst/>
                <a:gdLst>
                  <a:gd name="connsiteX0" fmla="*/ 0 w 141216"/>
                  <a:gd name="connsiteY0" fmla="*/ 331851 h 331850"/>
                  <a:gd name="connsiteX1" fmla="*/ 70390 w 141216"/>
                  <a:gd name="connsiteY1" fmla="*/ 167640 h 331850"/>
                  <a:gd name="connsiteX2" fmla="*/ 131540 w 141216"/>
                  <a:gd name="connsiteY2" fmla="*/ 0 h 331850"/>
                  <a:gd name="connsiteX3" fmla="*/ 0 w 141216"/>
                  <a:gd name="connsiteY3" fmla="*/ 331851 h 331850"/>
                </a:gdLst>
                <a:ahLst/>
                <a:cxnLst>
                  <a:cxn ang="0">
                    <a:pos x="connsiteX0" y="connsiteY0"/>
                  </a:cxn>
                  <a:cxn ang="0">
                    <a:pos x="connsiteX1" y="connsiteY1"/>
                  </a:cxn>
                  <a:cxn ang="0">
                    <a:pos x="connsiteX2" y="connsiteY2"/>
                  </a:cxn>
                  <a:cxn ang="0">
                    <a:pos x="connsiteX3" y="connsiteY3"/>
                  </a:cxn>
                </a:cxnLst>
                <a:rect l="l" t="t" r="r" b="b"/>
                <a:pathLst>
                  <a:path w="141216" h="331850">
                    <a:moveTo>
                      <a:pt x="0" y="331851"/>
                    </a:moveTo>
                    <a:cubicBezTo>
                      <a:pt x="17717" y="275558"/>
                      <a:pt x="46672" y="221742"/>
                      <a:pt x="70390" y="167640"/>
                    </a:cubicBezTo>
                    <a:cubicBezTo>
                      <a:pt x="91345" y="112204"/>
                      <a:pt x="105918" y="53435"/>
                      <a:pt x="131540" y="0"/>
                    </a:cubicBezTo>
                    <a:cubicBezTo>
                      <a:pt x="164782" y="126968"/>
                      <a:pt x="110300" y="261652"/>
                      <a:pt x="0" y="3318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2" name="任意多边形: 形状 11"/>
              <p:cNvSpPr/>
              <p:nvPr/>
            </p:nvSpPr>
            <p:spPr>
              <a:xfrm>
                <a:off x="6407847" y="1606962"/>
                <a:ext cx="128546" cy="259842"/>
              </a:xfrm>
              <a:custGeom>
                <a:avLst/>
                <a:gdLst>
                  <a:gd name="connsiteX0" fmla="*/ 0 w 128546"/>
                  <a:gd name="connsiteY0" fmla="*/ 259842 h 259842"/>
                  <a:gd name="connsiteX1" fmla="*/ 58865 w 128546"/>
                  <a:gd name="connsiteY1" fmla="*/ 128111 h 259842"/>
                  <a:gd name="connsiteX2" fmla="*/ 121253 w 128546"/>
                  <a:gd name="connsiteY2" fmla="*/ 0 h 259842"/>
                  <a:gd name="connsiteX3" fmla="*/ 0 w 128546"/>
                  <a:gd name="connsiteY3" fmla="*/ 259842 h 259842"/>
                </a:gdLst>
                <a:ahLst/>
                <a:cxnLst>
                  <a:cxn ang="0">
                    <a:pos x="connsiteX0" y="connsiteY0"/>
                  </a:cxn>
                  <a:cxn ang="0">
                    <a:pos x="connsiteX1" y="connsiteY1"/>
                  </a:cxn>
                  <a:cxn ang="0">
                    <a:pos x="connsiteX2" y="connsiteY2"/>
                  </a:cxn>
                  <a:cxn ang="0">
                    <a:pos x="connsiteX3" y="connsiteY3"/>
                  </a:cxn>
                </a:cxnLst>
                <a:rect l="l" t="t" r="r" b="b"/>
                <a:pathLst>
                  <a:path w="128546" h="259842">
                    <a:moveTo>
                      <a:pt x="0" y="259842"/>
                    </a:moveTo>
                    <a:cubicBezTo>
                      <a:pt x="11525" y="212122"/>
                      <a:pt x="40196" y="172688"/>
                      <a:pt x="58865" y="128111"/>
                    </a:cubicBezTo>
                    <a:cubicBezTo>
                      <a:pt x="79629" y="85725"/>
                      <a:pt x="94298" y="39052"/>
                      <a:pt x="121253" y="0"/>
                    </a:cubicBezTo>
                    <a:cubicBezTo>
                      <a:pt x="148971" y="105442"/>
                      <a:pt x="95345" y="210693"/>
                      <a:pt x="0" y="2598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3" name="任意多边形: 形状 12"/>
              <p:cNvSpPr/>
              <p:nvPr/>
            </p:nvSpPr>
            <p:spPr>
              <a:xfrm>
                <a:off x="5293518" y="2633820"/>
                <a:ext cx="614172" cy="100045"/>
              </a:xfrm>
              <a:custGeom>
                <a:avLst/>
                <a:gdLst>
                  <a:gd name="connsiteX0" fmla="*/ 0 w 614172"/>
                  <a:gd name="connsiteY0" fmla="*/ 100045 h 100045"/>
                  <a:gd name="connsiteX1" fmla="*/ 614172 w 614172"/>
                  <a:gd name="connsiteY1" fmla="*/ 64422 h 100045"/>
                  <a:gd name="connsiteX2" fmla="*/ 296513 w 614172"/>
                  <a:gd name="connsiteY2" fmla="*/ 63565 h 100045"/>
                  <a:gd name="connsiteX3" fmla="*/ 0 w 614172"/>
                  <a:gd name="connsiteY3" fmla="*/ 100045 h 100045"/>
                </a:gdLst>
                <a:ahLst/>
                <a:cxnLst>
                  <a:cxn ang="0">
                    <a:pos x="connsiteX0" y="connsiteY0"/>
                  </a:cxn>
                  <a:cxn ang="0">
                    <a:pos x="connsiteX1" y="connsiteY1"/>
                  </a:cxn>
                  <a:cxn ang="0">
                    <a:pos x="connsiteX2" y="connsiteY2"/>
                  </a:cxn>
                  <a:cxn ang="0">
                    <a:pos x="connsiteX3" y="connsiteY3"/>
                  </a:cxn>
                </a:cxnLst>
                <a:rect l="l" t="t" r="r" b="b"/>
                <a:pathLst>
                  <a:path w="614172" h="100045">
                    <a:moveTo>
                      <a:pt x="0" y="100045"/>
                    </a:moveTo>
                    <a:cubicBezTo>
                      <a:pt x="113062" y="-79120"/>
                      <a:pt x="451961" y="30132"/>
                      <a:pt x="614172" y="64422"/>
                    </a:cubicBezTo>
                    <a:cubicBezTo>
                      <a:pt x="509873" y="87377"/>
                      <a:pt x="401479" y="72994"/>
                      <a:pt x="296513" y="63565"/>
                    </a:cubicBezTo>
                    <a:cubicBezTo>
                      <a:pt x="197453" y="52611"/>
                      <a:pt x="87059" y="42229"/>
                      <a:pt x="0" y="10004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 name="任意多边形: 形状 13"/>
              <p:cNvSpPr/>
              <p:nvPr/>
            </p:nvSpPr>
            <p:spPr>
              <a:xfrm>
                <a:off x="5649277" y="2417414"/>
                <a:ext cx="657320" cy="160716"/>
              </a:xfrm>
              <a:custGeom>
                <a:avLst/>
                <a:gdLst>
                  <a:gd name="connsiteX0" fmla="*/ 0 w 657320"/>
                  <a:gd name="connsiteY0" fmla="*/ 69372 h 160716"/>
                  <a:gd name="connsiteX1" fmla="*/ 657320 w 657320"/>
                  <a:gd name="connsiteY1" fmla="*/ 160717 h 160716"/>
                  <a:gd name="connsiteX2" fmla="*/ 0 w 657320"/>
                  <a:gd name="connsiteY2" fmla="*/ 69372 h 160716"/>
                </a:gdLst>
                <a:ahLst/>
                <a:cxnLst>
                  <a:cxn ang="0">
                    <a:pos x="connsiteX0" y="connsiteY0"/>
                  </a:cxn>
                  <a:cxn ang="0">
                    <a:pos x="connsiteX1" y="connsiteY1"/>
                  </a:cxn>
                  <a:cxn ang="0">
                    <a:pos x="connsiteX2" y="connsiteY2"/>
                  </a:cxn>
                </a:cxnLst>
                <a:rect l="l" t="t" r="r" b="b"/>
                <a:pathLst>
                  <a:path w="657320" h="160716">
                    <a:moveTo>
                      <a:pt x="0" y="69372"/>
                    </a:moveTo>
                    <a:cubicBezTo>
                      <a:pt x="189357" y="-63311"/>
                      <a:pt x="499586" y="9365"/>
                      <a:pt x="657320" y="160717"/>
                    </a:cubicBezTo>
                    <a:cubicBezTo>
                      <a:pt x="448437" y="79564"/>
                      <a:pt x="224123" y="19271"/>
                      <a:pt x="0" y="693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 name="任意多边形: 形状 14"/>
              <p:cNvSpPr/>
              <p:nvPr/>
            </p:nvSpPr>
            <p:spPr>
              <a:xfrm>
                <a:off x="6076378" y="2254920"/>
                <a:ext cx="441007" cy="109850"/>
              </a:xfrm>
              <a:custGeom>
                <a:avLst/>
                <a:gdLst>
                  <a:gd name="connsiteX0" fmla="*/ 0 w 441007"/>
                  <a:gd name="connsiteY0" fmla="*/ 39937 h 109850"/>
                  <a:gd name="connsiteX1" fmla="*/ 441007 w 441007"/>
                  <a:gd name="connsiteY1" fmla="*/ 109851 h 109850"/>
                  <a:gd name="connsiteX2" fmla="*/ 0 w 441007"/>
                  <a:gd name="connsiteY2" fmla="*/ 39937 h 109850"/>
                </a:gdLst>
                <a:ahLst/>
                <a:cxnLst>
                  <a:cxn ang="0">
                    <a:pos x="connsiteX0" y="connsiteY0"/>
                  </a:cxn>
                  <a:cxn ang="0">
                    <a:pos x="connsiteX1" y="connsiteY1"/>
                  </a:cxn>
                  <a:cxn ang="0">
                    <a:pos x="connsiteX2" y="connsiteY2"/>
                  </a:cxn>
                </a:cxnLst>
                <a:rect l="l" t="t" r="r" b="b"/>
                <a:pathLst>
                  <a:path w="441007" h="109850">
                    <a:moveTo>
                      <a:pt x="0" y="39937"/>
                    </a:moveTo>
                    <a:cubicBezTo>
                      <a:pt x="136398" y="-37024"/>
                      <a:pt x="331280" y="3171"/>
                      <a:pt x="441007" y="109851"/>
                    </a:cubicBezTo>
                    <a:cubicBezTo>
                      <a:pt x="291941" y="81371"/>
                      <a:pt x="151733" y="50320"/>
                      <a:pt x="0" y="3993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 name="任意多边形: 形状 15"/>
              <p:cNvSpPr/>
              <p:nvPr/>
            </p:nvSpPr>
            <p:spPr>
              <a:xfrm>
                <a:off x="6394798" y="2103360"/>
                <a:ext cx="396335" cy="67196"/>
              </a:xfrm>
              <a:custGeom>
                <a:avLst/>
                <a:gdLst>
                  <a:gd name="connsiteX0" fmla="*/ 0 w 396335"/>
                  <a:gd name="connsiteY0" fmla="*/ 25000 h 67196"/>
                  <a:gd name="connsiteX1" fmla="*/ 396335 w 396335"/>
                  <a:gd name="connsiteY1" fmla="*/ 67196 h 67196"/>
                  <a:gd name="connsiteX2" fmla="*/ 0 w 396335"/>
                  <a:gd name="connsiteY2" fmla="*/ 25000 h 67196"/>
                </a:gdLst>
                <a:ahLst/>
                <a:cxnLst>
                  <a:cxn ang="0">
                    <a:pos x="connsiteX0" y="connsiteY0"/>
                  </a:cxn>
                  <a:cxn ang="0">
                    <a:pos x="connsiteX1" y="connsiteY1"/>
                  </a:cxn>
                  <a:cxn ang="0">
                    <a:pos x="connsiteX2" y="connsiteY2"/>
                  </a:cxn>
                </a:cxnLst>
                <a:rect l="l" t="t" r="r" b="b"/>
                <a:pathLst>
                  <a:path w="396335" h="67196">
                    <a:moveTo>
                      <a:pt x="0" y="25000"/>
                    </a:moveTo>
                    <a:cubicBezTo>
                      <a:pt x="110680" y="-1289"/>
                      <a:pt x="310610" y="-29007"/>
                      <a:pt x="396335" y="67196"/>
                    </a:cubicBezTo>
                    <a:cubicBezTo>
                      <a:pt x="265747" y="41383"/>
                      <a:pt x="125730" y="81293"/>
                      <a:pt x="0" y="25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 name="任意多边形: 形状 16"/>
              <p:cNvSpPr/>
              <p:nvPr/>
            </p:nvSpPr>
            <p:spPr>
              <a:xfrm>
                <a:off x="6695693" y="1885920"/>
                <a:ext cx="342042" cy="89945"/>
              </a:xfrm>
              <a:custGeom>
                <a:avLst/>
                <a:gdLst>
                  <a:gd name="connsiteX0" fmla="*/ 0 w 342042"/>
                  <a:gd name="connsiteY0" fmla="*/ 39559 h 89945"/>
                  <a:gd name="connsiteX1" fmla="*/ 342043 w 342042"/>
                  <a:gd name="connsiteY1" fmla="*/ 89946 h 89945"/>
                  <a:gd name="connsiteX2" fmla="*/ 0 w 342042"/>
                  <a:gd name="connsiteY2" fmla="*/ 39559 h 89945"/>
                </a:gdLst>
                <a:ahLst/>
                <a:cxnLst>
                  <a:cxn ang="0">
                    <a:pos x="connsiteX0" y="connsiteY0"/>
                  </a:cxn>
                  <a:cxn ang="0">
                    <a:pos x="connsiteX1" y="connsiteY1"/>
                  </a:cxn>
                  <a:cxn ang="0">
                    <a:pos x="connsiteX2" y="connsiteY2"/>
                  </a:cxn>
                </a:cxnLst>
                <a:rect l="l" t="t" r="r" b="b"/>
                <a:pathLst>
                  <a:path w="342042" h="89945">
                    <a:moveTo>
                      <a:pt x="0" y="39559"/>
                    </a:moveTo>
                    <a:cubicBezTo>
                      <a:pt x="90107" y="-19877"/>
                      <a:pt x="285655" y="-19401"/>
                      <a:pt x="342043" y="89946"/>
                    </a:cubicBezTo>
                    <a:cubicBezTo>
                      <a:pt x="236506" y="46988"/>
                      <a:pt x="111443" y="54418"/>
                      <a:pt x="0" y="395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 name="任意多边形: 形状 17"/>
              <p:cNvSpPr/>
              <p:nvPr/>
            </p:nvSpPr>
            <p:spPr>
              <a:xfrm>
                <a:off x="6942676" y="1562957"/>
                <a:ext cx="236791" cy="140684"/>
              </a:xfrm>
              <a:custGeom>
                <a:avLst/>
                <a:gdLst>
                  <a:gd name="connsiteX0" fmla="*/ 0 w 236791"/>
                  <a:gd name="connsiteY0" fmla="*/ 140684 h 140684"/>
                  <a:gd name="connsiteX1" fmla="*/ 236791 w 236791"/>
                  <a:gd name="connsiteY1" fmla="*/ 0 h 140684"/>
                  <a:gd name="connsiteX2" fmla="*/ 0 w 236791"/>
                  <a:gd name="connsiteY2" fmla="*/ 140684 h 140684"/>
                </a:gdLst>
                <a:ahLst/>
                <a:cxnLst>
                  <a:cxn ang="0">
                    <a:pos x="connsiteX0" y="connsiteY0"/>
                  </a:cxn>
                  <a:cxn ang="0">
                    <a:pos x="connsiteX1" y="connsiteY1"/>
                  </a:cxn>
                  <a:cxn ang="0">
                    <a:pos x="connsiteX2" y="connsiteY2"/>
                  </a:cxn>
                </a:cxnLst>
                <a:rect l="l" t="t" r="r" b="b"/>
                <a:pathLst>
                  <a:path w="236791" h="140684">
                    <a:moveTo>
                      <a:pt x="0" y="140684"/>
                    </a:moveTo>
                    <a:cubicBezTo>
                      <a:pt x="52864" y="73724"/>
                      <a:pt x="152971" y="15145"/>
                      <a:pt x="236791" y="0"/>
                    </a:cubicBezTo>
                    <a:cubicBezTo>
                      <a:pt x="193262" y="82201"/>
                      <a:pt x="92678" y="140684"/>
                      <a:pt x="0" y="14068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19" name="图形 3"/>
            <p:cNvGrpSpPr/>
            <p:nvPr/>
          </p:nvGrpSpPr>
          <p:grpSpPr>
            <a:xfrm>
              <a:off x="2681235" y="2758521"/>
              <a:ext cx="2345762" cy="2680860"/>
              <a:chOff x="2681235" y="2758521"/>
              <a:chExt cx="2345762" cy="2680860"/>
            </a:xfrm>
            <a:grpFill/>
          </p:grpSpPr>
          <p:sp>
            <p:nvSpPr>
              <p:cNvPr id="20" name="任意多边形: 形状 19"/>
              <p:cNvSpPr/>
              <p:nvPr/>
            </p:nvSpPr>
            <p:spPr>
              <a:xfrm>
                <a:off x="2681235" y="2758521"/>
                <a:ext cx="2345762" cy="2680860"/>
              </a:xfrm>
              <a:custGeom>
                <a:avLst/>
                <a:gdLst>
                  <a:gd name="connsiteX0" fmla="*/ 1543388 w 2345762"/>
                  <a:gd name="connsiteY0" fmla="*/ 2220768 h 2680860"/>
                  <a:gd name="connsiteX1" fmla="*/ 1864285 w 2345762"/>
                  <a:gd name="connsiteY1" fmla="*/ 1926826 h 2680860"/>
                  <a:gd name="connsiteX2" fmla="*/ 1866761 w 2345762"/>
                  <a:gd name="connsiteY2" fmla="*/ 1865771 h 2680860"/>
                  <a:gd name="connsiteX3" fmla="*/ 1929817 w 2345762"/>
                  <a:gd name="connsiteY3" fmla="*/ 1858722 h 2680860"/>
                  <a:gd name="connsiteX4" fmla="*/ 2066691 w 2345762"/>
                  <a:gd name="connsiteY4" fmla="*/ 1803096 h 2680860"/>
                  <a:gd name="connsiteX5" fmla="*/ 2142701 w 2345762"/>
                  <a:gd name="connsiteY5" fmla="*/ 1533063 h 2680860"/>
                  <a:gd name="connsiteX6" fmla="*/ 2193755 w 2345762"/>
                  <a:gd name="connsiteY6" fmla="*/ 1178161 h 2680860"/>
                  <a:gd name="connsiteX7" fmla="*/ 2257286 w 2345762"/>
                  <a:gd name="connsiteY7" fmla="*/ 798685 h 2680860"/>
                  <a:gd name="connsiteX8" fmla="*/ 2334725 w 2345762"/>
                  <a:gd name="connsiteY8" fmla="*/ 547511 h 2680860"/>
                  <a:gd name="connsiteX9" fmla="*/ 2150035 w 2345762"/>
                  <a:gd name="connsiteY9" fmla="*/ 309576 h 2680860"/>
                  <a:gd name="connsiteX10" fmla="*/ 1995254 w 2345762"/>
                  <a:gd name="connsiteY10" fmla="*/ 153176 h 2680860"/>
                  <a:gd name="connsiteX11" fmla="*/ 1795038 w 2345762"/>
                  <a:gd name="connsiteY11" fmla="*/ 25731 h 2680860"/>
                  <a:gd name="connsiteX12" fmla="*/ 909689 w 2345762"/>
                  <a:gd name="connsiteY12" fmla="*/ 680861 h 2680860"/>
                  <a:gd name="connsiteX13" fmla="*/ 586030 w 2345762"/>
                  <a:gd name="connsiteY13" fmla="*/ 2000550 h 2680860"/>
                  <a:gd name="connsiteX14" fmla="*/ 258846 w 2345762"/>
                  <a:gd name="connsiteY14" fmla="*/ 2460512 h 2680860"/>
                  <a:gd name="connsiteX15" fmla="*/ 38152 w 2345762"/>
                  <a:gd name="connsiteY15" fmla="*/ 2623389 h 2680860"/>
                  <a:gd name="connsiteX16" fmla="*/ 24912 w 2345762"/>
                  <a:gd name="connsiteY16" fmla="*/ 2661966 h 2680860"/>
                  <a:gd name="connsiteX17" fmla="*/ 162167 w 2345762"/>
                  <a:gd name="connsiteY17" fmla="*/ 2668633 h 2680860"/>
                  <a:gd name="connsiteX18" fmla="*/ 751574 w 2345762"/>
                  <a:gd name="connsiteY18" fmla="*/ 2528997 h 2680860"/>
                  <a:gd name="connsiteX19" fmla="*/ 1112096 w 2345762"/>
                  <a:gd name="connsiteY19" fmla="*/ 2450130 h 2680860"/>
                  <a:gd name="connsiteX20" fmla="*/ 1543388 w 2345762"/>
                  <a:gd name="connsiteY20" fmla="*/ 2220768 h 2680860"/>
                  <a:gd name="connsiteX21" fmla="*/ 1743127 w 2345762"/>
                  <a:gd name="connsiteY21" fmla="*/ 699339 h 2680860"/>
                  <a:gd name="connsiteX22" fmla="*/ 1448519 w 2345762"/>
                  <a:gd name="connsiteY22" fmla="*/ 1455720 h 2680860"/>
                  <a:gd name="connsiteX23" fmla="*/ 1060661 w 2345762"/>
                  <a:gd name="connsiteY23" fmla="*/ 2077321 h 2680860"/>
                  <a:gd name="connsiteX24" fmla="*/ 487256 w 2345762"/>
                  <a:gd name="connsiteY24" fmla="*/ 2524901 h 2680860"/>
                  <a:gd name="connsiteX25" fmla="*/ 895688 w 2345762"/>
                  <a:gd name="connsiteY25" fmla="*/ 1827290 h 2680860"/>
                  <a:gd name="connsiteX26" fmla="*/ 1040944 w 2345762"/>
                  <a:gd name="connsiteY26" fmla="*/ 918510 h 2680860"/>
                  <a:gd name="connsiteX27" fmla="*/ 1455377 w 2345762"/>
                  <a:gd name="connsiteY27" fmla="*/ 266619 h 2680860"/>
                  <a:gd name="connsiteX28" fmla="*/ 1811612 w 2345762"/>
                  <a:gd name="connsiteY28" fmla="*/ 183656 h 2680860"/>
                  <a:gd name="connsiteX29" fmla="*/ 2149463 w 2345762"/>
                  <a:gd name="connsiteY29" fmla="*/ 345295 h 2680860"/>
                  <a:gd name="connsiteX30" fmla="*/ 1743127 w 2345762"/>
                  <a:gd name="connsiteY30" fmla="*/ 699339 h 2680860"/>
                  <a:gd name="connsiteX31" fmla="*/ 728905 w 2345762"/>
                  <a:gd name="connsiteY31" fmla="*/ 2515186 h 2680860"/>
                  <a:gd name="connsiteX32" fmla="*/ 672707 w 2345762"/>
                  <a:gd name="connsiteY32" fmla="*/ 2573859 h 2680860"/>
                  <a:gd name="connsiteX33" fmla="*/ 517926 w 2345762"/>
                  <a:gd name="connsiteY33" fmla="*/ 2644059 h 2680860"/>
                  <a:gd name="connsiteX34" fmla="*/ 154547 w 2345762"/>
                  <a:gd name="connsiteY34" fmla="*/ 2641868 h 2680860"/>
                  <a:gd name="connsiteX35" fmla="*/ 714522 w 2345762"/>
                  <a:gd name="connsiteY35" fmla="*/ 2431556 h 2680860"/>
                  <a:gd name="connsiteX36" fmla="*/ 1169627 w 2345762"/>
                  <a:gd name="connsiteY36" fmla="*/ 1982357 h 2680860"/>
                  <a:gd name="connsiteX37" fmla="*/ 1507193 w 2345762"/>
                  <a:gd name="connsiteY37" fmla="*/ 1390759 h 2680860"/>
                  <a:gd name="connsiteX38" fmla="*/ 1755509 w 2345762"/>
                  <a:gd name="connsiteY38" fmla="*/ 736392 h 2680860"/>
                  <a:gd name="connsiteX39" fmla="*/ 2073644 w 2345762"/>
                  <a:gd name="connsiteY39" fmla="*/ 429877 h 2680860"/>
                  <a:gd name="connsiteX40" fmla="*/ 2312912 w 2345762"/>
                  <a:gd name="connsiteY40" fmla="*/ 603708 h 2680860"/>
                  <a:gd name="connsiteX41" fmla="*/ 2276432 w 2345762"/>
                  <a:gd name="connsiteY41" fmla="*/ 737820 h 2680860"/>
                  <a:gd name="connsiteX42" fmla="*/ 2237665 w 2345762"/>
                  <a:gd name="connsiteY42" fmla="*/ 820402 h 2680860"/>
                  <a:gd name="connsiteX43" fmla="*/ 2303768 w 2345762"/>
                  <a:gd name="connsiteY43" fmla="*/ 870789 h 2680860"/>
                  <a:gd name="connsiteX44" fmla="*/ 2317484 w 2345762"/>
                  <a:gd name="connsiteY44" fmla="*/ 967563 h 2680860"/>
                  <a:gd name="connsiteX45" fmla="*/ 2209280 w 2345762"/>
                  <a:gd name="connsiteY45" fmla="*/ 1132632 h 2680860"/>
                  <a:gd name="connsiteX46" fmla="*/ 2149654 w 2345762"/>
                  <a:gd name="connsiteY46" fmla="*/ 1182828 h 2680860"/>
                  <a:gd name="connsiteX47" fmla="*/ 2238522 w 2345762"/>
                  <a:gd name="connsiteY47" fmla="*/ 1243122 h 2680860"/>
                  <a:gd name="connsiteX48" fmla="*/ 2203756 w 2345762"/>
                  <a:gd name="connsiteY48" fmla="*/ 1482104 h 2680860"/>
                  <a:gd name="connsiteX49" fmla="*/ 2120412 w 2345762"/>
                  <a:gd name="connsiteY49" fmla="*/ 1551922 h 2680860"/>
                  <a:gd name="connsiteX50" fmla="*/ 2083550 w 2345762"/>
                  <a:gd name="connsiteY50" fmla="*/ 1749375 h 2680860"/>
                  <a:gd name="connsiteX51" fmla="*/ 1907719 w 2345762"/>
                  <a:gd name="connsiteY51" fmla="*/ 1834815 h 2680860"/>
                  <a:gd name="connsiteX52" fmla="*/ 1838567 w 2345762"/>
                  <a:gd name="connsiteY52" fmla="*/ 1846816 h 2680860"/>
                  <a:gd name="connsiteX53" fmla="*/ 1834091 w 2345762"/>
                  <a:gd name="connsiteY53" fmla="*/ 1946353 h 2680860"/>
                  <a:gd name="connsiteX54" fmla="*/ 1587488 w 2345762"/>
                  <a:gd name="connsiteY54" fmla="*/ 2193050 h 2680860"/>
                  <a:gd name="connsiteX55" fmla="*/ 1512241 w 2345762"/>
                  <a:gd name="connsiteY55" fmla="*/ 2189716 h 2680860"/>
                  <a:gd name="connsiteX56" fmla="*/ 1521671 w 2345762"/>
                  <a:gd name="connsiteY56" fmla="*/ 2241056 h 2680860"/>
                  <a:gd name="connsiteX57" fmla="*/ 1491667 w 2345762"/>
                  <a:gd name="connsiteY57" fmla="*/ 2345545 h 2680860"/>
                  <a:gd name="connsiteX58" fmla="*/ 1213537 w 2345762"/>
                  <a:gd name="connsiteY58" fmla="*/ 2439747 h 2680860"/>
                  <a:gd name="connsiteX59" fmla="*/ 1098380 w 2345762"/>
                  <a:gd name="connsiteY59" fmla="*/ 2413935 h 2680860"/>
                  <a:gd name="connsiteX60" fmla="*/ 1039134 w 2345762"/>
                  <a:gd name="connsiteY60" fmla="*/ 2525091 h 2680860"/>
                  <a:gd name="connsiteX61" fmla="*/ 767005 w 2345762"/>
                  <a:gd name="connsiteY61" fmla="*/ 2505279 h 2680860"/>
                  <a:gd name="connsiteX62" fmla="*/ 728905 w 2345762"/>
                  <a:gd name="connsiteY62" fmla="*/ 2515186 h 26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45762" h="2680860">
                    <a:moveTo>
                      <a:pt x="1543388" y="2220768"/>
                    </a:moveTo>
                    <a:cubicBezTo>
                      <a:pt x="1715695" y="2232007"/>
                      <a:pt x="1844949" y="2090085"/>
                      <a:pt x="1864285" y="1926826"/>
                    </a:cubicBezTo>
                    <a:cubicBezTo>
                      <a:pt x="1866666" y="1906633"/>
                      <a:pt x="1867428" y="1886059"/>
                      <a:pt x="1866761" y="1865771"/>
                    </a:cubicBezTo>
                    <a:cubicBezTo>
                      <a:pt x="1887907" y="1864628"/>
                      <a:pt x="1908957" y="1862437"/>
                      <a:pt x="1929817" y="1858722"/>
                    </a:cubicBezTo>
                    <a:cubicBezTo>
                      <a:pt x="1978490" y="1850245"/>
                      <a:pt x="2027258" y="1833767"/>
                      <a:pt x="2066691" y="1803096"/>
                    </a:cubicBezTo>
                    <a:cubicBezTo>
                      <a:pt x="2150225" y="1738136"/>
                      <a:pt x="2164799" y="1630599"/>
                      <a:pt x="2142701" y="1533063"/>
                    </a:cubicBezTo>
                    <a:cubicBezTo>
                      <a:pt x="2316341" y="1509917"/>
                      <a:pt x="2360633" y="1245884"/>
                      <a:pt x="2193755" y="1178161"/>
                    </a:cubicBezTo>
                    <a:cubicBezTo>
                      <a:pt x="2310817" y="1100628"/>
                      <a:pt x="2433880" y="884505"/>
                      <a:pt x="2257286" y="798685"/>
                    </a:cubicBezTo>
                    <a:cubicBezTo>
                      <a:pt x="2314532" y="729534"/>
                      <a:pt x="2347679" y="637617"/>
                      <a:pt x="2334725" y="547511"/>
                    </a:cubicBezTo>
                    <a:cubicBezTo>
                      <a:pt x="2318723" y="436735"/>
                      <a:pt x="2235474" y="370822"/>
                      <a:pt x="2150035" y="309576"/>
                    </a:cubicBezTo>
                    <a:cubicBezTo>
                      <a:pt x="2088599" y="265571"/>
                      <a:pt x="2042117" y="212040"/>
                      <a:pt x="1995254" y="153176"/>
                    </a:cubicBezTo>
                    <a:cubicBezTo>
                      <a:pt x="1944581" y="89549"/>
                      <a:pt x="1872381" y="50020"/>
                      <a:pt x="1795038" y="25731"/>
                    </a:cubicBezTo>
                    <a:cubicBezTo>
                      <a:pt x="1364508" y="-109238"/>
                      <a:pt x="1013512" y="313005"/>
                      <a:pt x="909689" y="680861"/>
                    </a:cubicBezTo>
                    <a:cubicBezTo>
                      <a:pt x="786626" y="1116915"/>
                      <a:pt x="777387" y="1584403"/>
                      <a:pt x="586030" y="2000550"/>
                    </a:cubicBezTo>
                    <a:cubicBezTo>
                      <a:pt x="506972" y="2172571"/>
                      <a:pt x="398387" y="2331829"/>
                      <a:pt x="258846" y="2460512"/>
                    </a:cubicBezTo>
                    <a:cubicBezTo>
                      <a:pt x="191504" y="2522615"/>
                      <a:pt x="117495" y="2577384"/>
                      <a:pt x="38152" y="2623389"/>
                    </a:cubicBezTo>
                    <a:cubicBezTo>
                      <a:pt x="19197" y="2634343"/>
                      <a:pt x="-29380" y="2659394"/>
                      <a:pt x="24912" y="2661966"/>
                    </a:cubicBezTo>
                    <a:cubicBezTo>
                      <a:pt x="70727" y="2661966"/>
                      <a:pt x="116447" y="2665109"/>
                      <a:pt x="162167" y="2668633"/>
                    </a:cubicBezTo>
                    <a:cubicBezTo>
                      <a:pt x="365717" y="2684540"/>
                      <a:pt x="612795" y="2715115"/>
                      <a:pt x="751574" y="2528997"/>
                    </a:cubicBezTo>
                    <a:cubicBezTo>
                      <a:pt x="849396" y="2641011"/>
                      <a:pt x="1083521" y="2609673"/>
                      <a:pt x="1112096" y="2450130"/>
                    </a:cubicBezTo>
                    <a:cubicBezTo>
                      <a:pt x="1260686" y="2514423"/>
                      <a:pt x="1631780" y="2421745"/>
                      <a:pt x="1543388" y="2220768"/>
                    </a:cubicBezTo>
                    <a:close/>
                    <a:moveTo>
                      <a:pt x="1743127" y="699339"/>
                    </a:moveTo>
                    <a:cubicBezTo>
                      <a:pt x="1607681" y="933750"/>
                      <a:pt x="1562152" y="1210546"/>
                      <a:pt x="1448519" y="1455720"/>
                    </a:cubicBezTo>
                    <a:cubicBezTo>
                      <a:pt x="1345744" y="1677271"/>
                      <a:pt x="1218490" y="1890345"/>
                      <a:pt x="1060661" y="2077321"/>
                    </a:cubicBezTo>
                    <a:cubicBezTo>
                      <a:pt x="906832" y="2259725"/>
                      <a:pt x="713760" y="2439462"/>
                      <a:pt x="487256" y="2524901"/>
                    </a:cubicBezTo>
                    <a:cubicBezTo>
                      <a:pt x="668421" y="2320304"/>
                      <a:pt x="826631" y="2095323"/>
                      <a:pt x="895688" y="1827290"/>
                    </a:cubicBezTo>
                    <a:cubicBezTo>
                      <a:pt x="972364" y="1529157"/>
                      <a:pt x="968459" y="1217404"/>
                      <a:pt x="1040944" y="918510"/>
                    </a:cubicBezTo>
                    <a:cubicBezTo>
                      <a:pt x="1101618" y="668478"/>
                      <a:pt x="1219823" y="397397"/>
                      <a:pt x="1455377" y="266619"/>
                    </a:cubicBezTo>
                    <a:cubicBezTo>
                      <a:pt x="1561866" y="207468"/>
                      <a:pt x="1690549" y="183846"/>
                      <a:pt x="1811612" y="183656"/>
                    </a:cubicBezTo>
                    <a:cubicBezTo>
                      <a:pt x="1954487" y="183465"/>
                      <a:pt x="2038973" y="267762"/>
                      <a:pt x="2149463" y="345295"/>
                    </a:cubicBezTo>
                    <a:cubicBezTo>
                      <a:pt x="1974775" y="355011"/>
                      <a:pt x="1826471" y="554750"/>
                      <a:pt x="1743127" y="699339"/>
                    </a:cubicBezTo>
                    <a:close/>
                    <a:moveTo>
                      <a:pt x="728905" y="2515186"/>
                    </a:moveTo>
                    <a:cubicBezTo>
                      <a:pt x="713379" y="2537474"/>
                      <a:pt x="693853" y="2556714"/>
                      <a:pt x="672707" y="2573859"/>
                    </a:cubicBezTo>
                    <a:cubicBezTo>
                      <a:pt x="627940" y="2610054"/>
                      <a:pt x="573933" y="2632343"/>
                      <a:pt x="517926" y="2644059"/>
                    </a:cubicBezTo>
                    <a:cubicBezTo>
                      <a:pt x="398578" y="2668919"/>
                      <a:pt x="274562" y="2652155"/>
                      <a:pt x="154547" y="2641868"/>
                    </a:cubicBezTo>
                    <a:cubicBezTo>
                      <a:pt x="351524" y="2603768"/>
                      <a:pt x="545739" y="2542617"/>
                      <a:pt x="714522" y="2431556"/>
                    </a:cubicBezTo>
                    <a:cubicBezTo>
                      <a:pt x="891782" y="2314779"/>
                      <a:pt x="1042849" y="2151426"/>
                      <a:pt x="1169627" y="1982357"/>
                    </a:cubicBezTo>
                    <a:cubicBezTo>
                      <a:pt x="1306025" y="1800429"/>
                      <a:pt x="1416705" y="1599071"/>
                      <a:pt x="1507193" y="1390759"/>
                    </a:cubicBezTo>
                    <a:cubicBezTo>
                      <a:pt x="1600157" y="1176542"/>
                      <a:pt x="1640543" y="940989"/>
                      <a:pt x="1755509" y="736392"/>
                    </a:cubicBezTo>
                    <a:cubicBezTo>
                      <a:pt x="1829995" y="603804"/>
                      <a:pt x="1923816" y="478836"/>
                      <a:pt x="2073644" y="429877"/>
                    </a:cubicBezTo>
                    <a:cubicBezTo>
                      <a:pt x="2208804" y="385490"/>
                      <a:pt x="2312912" y="458166"/>
                      <a:pt x="2312912" y="603708"/>
                    </a:cubicBezTo>
                    <a:cubicBezTo>
                      <a:pt x="2312912" y="650667"/>
                      <a:pt x="2299196" y="696958"/>
                      <a:pt x="2276432" y="737820"/>
                    </a:cubicBezTo>
                    <a:cubicBezTo>
                      <a:pt x="2268526" y="752013"/>
                      <a:pt x="2198327" y="825736"/>
                      <a:pt x="2237665" y="820402"/>
                    </a:cubicBezTo>
                    <a:cubicBezTo>
                      <a:pt x="2252524" y="811544"/>
                      <a:pt x="2296434" y="859359"/>
                      <a:pt x="2303768" y="870789"/>
                    </a:cubicBezTo>
                    <a:cubicBezTo>
                      <a:pt x="2322437" y="899555"/>
                      <a:pt x="2324723" y="934702"/>
                      <a:pt x="2317484" y="967563"/>
                    </a:cubicBezTo>
                    <a:cubicBezTo>
                      <a:pt x="2303197" y="1032238"/>
                      <a:pt x="2258715" y="1090341"/>
                      <a:pt x="2209280" y="1132632"/>
                    </a:cubicBezTo>
                    <a:cubicBezTo>
                      <a:pt x="2200517" y="1140156"/>
                      <a:pt x="2144129" y="1170922"/>
                      <a:pt x="2149654" y="1182828"/>
                    </a:cubicBezTo>
                    <a:cubicBezTo>
                      <a:pt x="2160798" y="1206641"/>
                      <a:pt x="2218615" y="1219309"/>
                      <a:pt x="2238522" y="1243122"/>
                    </a:cubicBezTo>
                    <a:cubicBezTo>
                      <a:pt x="2297291" y="1313321"/>
                      <a:pt x="2278432" y="1430669"/>
                      <a:pt x="2203756" y="1482104"/>
                    </a:cubicBezTo>
                    <a:cubicBezTo>
                      <a:pt x="2163656" y="1509917"/>
                      <a:pt x="2105839" y="1491153"/>
                      <a:pt x="2120412" y="1551922"/>
                    </a:cubicBezTo>
                    <a:cubicBezTo>
                      <a:pt x="2136605" y="1618978"/>
                      <a:pt x="2129556" y="1695083"/>
                      <a:pt x="2083550" y="1749375"/>
                    </a:cubicBezTo>
                    <a:cubicBezTo>
                      <a:pt x="2040021" y="1800620"/>
                      <a:pt x="1972679" y="1825766"/>
                      <a:pt x="1907719" y="1834815"/>
                    </a:cubicBezTo>
                    <a:cubicBezTo>
                      <a:pt x="1894955" y="1836624"/>
                      <a:pt x="1836948" y="1827576"/>
                      <a:pt x="1838567" y="1846816"/>
                    </a:cubicBezTo>
                    <a:cubicBezTo>
                      <a:pt x="1841615" y="1880058"/>
                      <a:pt x="1840091" y="1913586"/>
                      <a:pt x="1834091" y="1946353"/>
                    </a:cubicBezTo>
                    <a:cubicBezTo>
                      <a:pt x="1811231" y="2070558"/>
                      <a:pt x="1718648" y="2181429"/>
                      <a:pt x="1587488" y="2193050"/>
                    </a:cubicBezTo>
                    <a:cubicBezTo>
                      <a:pt x="1565009" y="2194955"/>
                      <a:pt x="1532815" y="2184478"/>
                      <a:pt x="1512241" y="2189716"/>
                    </a:cubicBezTo>
                    <a:cubicBezTo>
                      <a:pt x="1488047" y="2195812"/>
                      <a:pt x="1517765" y="2229150"/>
                      <a:pt x="1521671" y="2241056"/>
                    </a:cubicBezTo>
                    <a:cubicBezTo>
                      <a:pt x="1534529" y="2279918"/>
                      <a:pt x="1519670" y="2317542"/>
                      <a:pt x="1491667" y="2345545"/>
                    </a:cubicBezTo>
                    <a:cubicBezTo>
                      <a:pt x="1423373" y="2414030"/>
                      <a:pt x="1307168" y="2440129"/>
                      <a:pt x="1213537" y="2439747"/>
                    </a:cubicBezTo>
                    <a:cubicBezTo>
                      <a:pt x="1172294" y="2439652"/>
                      <a:pt x="1126764" y="2420602"/>
                      <a:pt x="1098380" y="2413935"/>
                    </a:cubicBezTo>
                    <a:cubicBezTo>
                      <a:pt x="1091522" y="2412315"/>
                      <a:pt x="1057898" y="2508804"/>
                      <a:pt x="1039134" y="2525091"/>
                    </a:cubicBezTo>
                    <a:cubicBezTo>
                      <a:pt x="964649" y="2589480"/>
                      <a:pt x="825107" y="2588433"/>
                      <a:pt x="767005" y="2505279"/>
                    </a:cubicBezTo>
                    <a:cubicBezTo>
                      <a:pt x="759385" y="2493945"/>
                      <a:pt x="753384" y="2480038"/>
                      <a:pt x="728905" y="25151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3974210" y="3161240"/>
                <a:ext cx="562355" cy="143293"/>
              </a:xfrm>
              <a:custGeom>
                <a:avLst/>
                <a:gdLst>
                  <a:gd name="connsiteX0" fmla="*/ 562356 w 562355"/>
                  <a:gd name="connsiteY0" fmla="*/ 2488 h 143293"/>
                  <a:gd name="connsiteX1" fmla="*/ 274320 w 562355"/>
                  <a:gd name="connsiteY1" fmla="*/ 53447 h 143293"/>
                  <a:gd name="connsiteX2" fmla="*/ 0 w 562355"/>
                  <a:gd name="connsiteY2" fmla="*/ 138696 h 143293"/>
                  <a:gd name="connsiteX3" fmla="*/ 562356 w 562355"/>
                  <a:gd name="connsiteY3" fmla="*/ 2488 h 143293"/>
                </a:gdLst>
                <a:ahLst/>
                <a:cxnLst>
                  <a:cxn ang="0">
                    <a:pos x="connsiteX0" y="connsiteY0"/>
                  </a:cxn>
                  <a:cxn ang="0">
                    <a:pos x="connsiteX1" y="connsiteY1"/>
                  </a:cxn>
                  <a:cxn ang="0">
                    <a:pos x="connsiteX2" y="connsiteY2"/>
                  </a:cxn>
                  <a:cxn ang="0">
                    <a:pos x="connsiteX3" y="connsiteY3"/>
                  </a:cxn>
                </a:cxnLst>
                <a:rect l="l" t="t" r="r" b="b"/>
                <a:pathLst>
                  <a:path w="562355" h="143293">
                    <a:moveTo>
                      <a:pt x="562356" y="2488"/>
                    </a:moveTo>
                    <a:cubicBezTo>
                      <a:pt x="461010" y="-9037"/>
                      <a:pt x="369380" y="21443"/>
                      <a:pt x="274320" y="53447"/>
                    </a:cubicBezTo>
                    <a:cubicBezTo>
                      <a:pt x="251746" y="61067"/>
                      <a:pt x="476" y="128885"/>
                      <a:pt x="0" y="138696"/>
                    </a:cubicBezTo>
                    <a:cubicBezTo>
                      <a:pt x="198692" y="165556"/>
                      <a:pt x="380809" y="68782"/>
                      <a:pt x="562356" y="248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3889914" y="3388423"/>
                <a:ext cx="486155" cy="217924"/>
              </a:xfrm>
              <a:custGeom>
                <a:avLst/>
                <a:gdLst>
                  <a:gd name="connsiteX0" fmla="*/ 486156 w 486155"/>
                  <a:gd name="connsiteY0" fmla="*/ 0 h 217924"/>
                  <a:gd name="connsiteX1" fmla="*/ 0 w 486155"/>
                  <a:gd name="connsiteY1" fmla="*/ 213836 h 217924"/>
                  <a:gd name="connsiteX2" fmla="*/ 486156 w 486155"/>
                  <a:gd name="connsiteY2" fmla="*/ 0 h 217924"/>
                </a:gdLst>
                <a:ahLst/>
                <a:cxnLst>
                  <a:cxn ang="0">
                    <a:pos x="connsiteX0" y="connsiteY0"/>
                  </a:cxn>
                  <a:cxn ang="0">
                    <a:pos x="connsiteX1" y="connsiteY1"/>
                  </a:cxn>
                  <a:cxn ang="0">
                    <a:pos x="connsiteX2" y="connsiteY2"/>
                  </a:cxn>
                </a:cxnLst>
                <a:rect l="l" t="t" r="r" b="b"/>
                <a:pathLst>
                  <a:path w="486155" h="217924">
                    <a:moveTo>
                      <a:pt x="486156" y="0"/>
                    </a:moveTo>
                    <a:cubicBezTo>
                      <a:pt x="328422" y="87440"/>
                      <a:pt x="168402" y="150590"/>
                      <a:pt x="0" y="213836"/>
                    </a:cubicBezTo>
                    <a:cubicBezTo>
                      <a:pt x="176498" y="238316"/>
                      <a:pt x="388715" y="151067"/>
                      <a:pt x="4861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3803712" y="3675888"/>
                <a:ext cx="424053" cy="197607"/>
              </a:xfrm>
              <a:custGeom>
                <a:avLst/>
                <a:gdLst>
                  <a:gd name="connsiteX0" fmla="*/ 424053 w 424053"/>
                  <a:gd name="connsiteY0" fmla="*/ 0 h 197607"/>
                  <a:gd name="connsiteX1" fmla="*/ 215360 w 424053"/>
                  <a:gd name="connsiteY1" fmla="*/ 105632 h 197607"/>
                  <a:gd name="connsiteX2" fmla="*/ 0 w 424053"/>
                  <a:gd name="connsiteY2" fmla="*/ 192596 h 197607"/>
                  <a:gd name="connsiteX3" fmla="*/ 424053 w 424053"/>
                  <a:gd name="connsiteY3" fmla="*/ 0 h 197607"/>
                </a:gdLst>
                <a:ahLst/>
                <a:cxnLst>
                  <a:cxn ang="0">
                    <a:pos x="connsiteX0" y="connsiteY0"/>
                  </a:cxn>
                  <a:cxn ang="0">
                    <a:pos x="connsiteX1" y="connsiteY1"/>
                  </a:cxn>
                  <a:cxn ang="0">
                    <a:pos x="connsiteX2" y="connsiteY2"/>
                  </a:cxn>
                  <a:cxn ang="0">
                    <a:pos x="connsiteX3" y="connsiteY3"/>
                  </a:cxn>
                </a:cxnLst>
                <a:rect l="l" t="t" r="r" b="b"/>
                <a:pathLst>
                  <a:path w="424053" h="197607">
                    <a:moveTo>
                      <a:pt x="424053" y="0"/>
                    </a:moveTo>
                    <a:cubicBezTo>
                      <a:pt x="352996" y="31432"/>
                      <a:pt x="287941" y="77629"/>
                      <a:pt x="215360" y="105632"/>
                    </a:cubicBezTo>
                    <a:cubicBezTo>
                      <a:pt x="144494" y="138017"/>
                      <a:pt x="71628" y="162877"/>
                      <a:pt x="0" y="192596"/>
                    </a:cubicBezTo>
                    <a:cubicBezTo>
                      <a:pt x="158496" y="220027"/>
                      <a:pt x="335566" y="131921"/>
                      <a:pt x="42405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3799426" y="4006119"/>
                <a:ext cx="327279" cy="149903"/>
              </a:xfrm>
              <a:custGeom>
                <a:avLst/>
                <a:gdLst>
                  <a:gd name="connsiteX0" fmla="*/ 327279 w 327279"/>
                  <a:gd name="connsiteY0" fmla="*/ 0 h 149903"/>
                  <a:gd name="connsiteX1" fmla="*/ 165545 w 327279"/>
                  <a:gd name="connsiteY1" fmla="*/ 75914 h 149903"/>
                  <a:gd name="connsiteX2" fmla="*/ 0 w 327279"/>
                  <a:gd name="connsiteY2" fmla="*/ 142589 h 149903"/>
                  <a:gd name="connsiteX3" fmla="*/ 327279 w 327279"/>
                  <a:gd name="connsiteY3" fmla="*/ 0 h 149903"/>
                </a:gdLst>
                <a:ahLst/>
                <a:cxnLst>
                  <a:cxn ang="0">
                    <a:pos x="connsiteX0" y="connsiteY0"/>
                  </a:cxn>
                  <a:cxn ang="0">
                    <a:pos x="connsiteX1" y="connsiteY1"/>
                  </a:cxn>
                  <a:cxn ang="0">
                    <a:pos x="connsiteX2" y="connsiteY2"/>
                  </a:cxn>
                  <a:cxn ang="0">
                    <a:pos x="connsiteX3" y="connsiteY3"/>
                  </a:cxn>
                </a:cxnLst>
                <a:rect l="l" t="t" r="r" b="b"/>
                <a:pathLst>
                  <a:path w="327279" h="149903">
                    <a:moveTo>
                      <a:pt x="327279" y="0"/>
                    </a:moveTo>
                    <a:cubicBezTo>
                      <a:pt x="271558" y="19431"/>
                      <a:pt x="218694" y="50197"/>
                      <a:pt x="165545" y="75914"/>
                    </a:cubicBezTo>
                    <a:cubicBezTo>
                      <a:pt x="110776" y="98584"/>
                      <a:pt x="52673" y="115253"/>
                      <a:pt x="0" y="142589"/>
                    </a:cubicBezTo>
                    <a:cubicBezTo>
                      <a:pt x="128016" y="171545"/>
                      <a:pt x="260795" y="112586"/>
                      <a:pt x="327279"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3646550" y="4396549"/>
                <a:ext cx="255555" cy="135589"/>
              </a:xfrm>
              <a:custGeom>
                <a:avLst/>
                <a:gdLst>
                  <a:gd name="connsiteX0" fmla="*/ 255556 w 255555"/>
                  <a:gd name="connsiteY0" fmla="*/ 0 h 135589"/>
                  <a:gd name="connsiteX1" fmla="*/ 125921 w 255555"/>
                  <a:gd name="connsiteY1" fmla="*/ 63341 h 135589"/>
                  <a:gd name="connsiteX2" fmla="*/ 0 w 255555"/>
                  <a:gd name="connsiteY2" fmla="*/ 130112 h 135589"/>
                  <a:gd name="connsiteX3" fmla="*/ 255556 w 255555"/>
                  <a:gd name="connsiteY3" fmla="*/ 0 h 135589"/>
                </a:gdLst>
                <a:ahLst/>
                <a:cxnLst>
                  <a:cxn ang="0">
                    <a:pos x="connsiteX0" y="connsiteY0"/>
                  </a:cxn>
                  <a:cxn ang="0">
                    <a:pos x="connsiteX1" y="connsiteY1"/>
                  </a:cxn>
                  <a:cxn ang="0">
                    <a:pos x="connsiteX2" y="connsiteY2"/>
                  </a:cxn>
                  <a:cxn ang="0">
                    <a:pos x="connsiteX3" y="connsiteY3"/>
                  </a:cxn>
                </a:cxnLst>
                <a:rect l="l" t="t" r="r" b="b"/>
                <a:pathLst>
                  <a:path w="255555" h="135589">
                    <a:moveTo>
                      <a:pt x="255556" y="0"/>
                    </a:moveTo>
                    <a:cubicBezTo>
                      <a:pt x="208217" y="13145"/>
                      <a:pt x="169831" y="43053"/>
                      <a:pt x="125921" y="63341"/>
                    </a:cubicBezTo>
                    <a:cubicBezTo>
                      <a:pt x="84296" y="85535"/>
                      <a:pt x="38100" y="101727"/>
                      <a:pt x="0" y="130112"/>
                    </a:cubicBezTo>
                    <a:cubicBezTo>
                      <a:pt x="106299" y="154115"/>
                      <a:pt x="209645" y="97155"/>
                      <a:pt x="2555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4638364" y="3253454"/>
                <a:ext cx="92321" cy="615029"/>
              </a:xfrm>
              <a:custGeom>
                <a:avLst/>
                <a:gdLst>
                  <a:gd name="connsiteX0" fmla="*/ 92322 w 92321"/>
                  <a:gd name="connsiteY0" fmla="*/ 0 h 615029"/>
                  <a:gd name="connsiteX1" fmla="*/ 77653 w 92321"/>
                  <a:gd name="connsiteY1" fmla="*/ 615029 h 615029"/>
                  <a:gd name="connsiteX2" fmla="*/ 92322 w 92321"/>
                  <a:gd name="connsiteY2" fmla="*/ 0 h 615029"/>
                </a:gdLst>
                <a:ahLst/>
                <a:cxnLst>
                  <a:cxn ang="0">
                    <a:pos x="connsiteX0" y="connsiteY0"/>
                  </a:cxn>
                  <a:cxn ang="0">
                    <a:pos x="connsiteX1" y="connsiteY1"/>
                  </a:cxn>
                  <a:cxn ang="0">
                    <a:pos x="connsiteX2" y="connsiteY2"/>
                  </a:cxn>
                </a:cxnLst>
                <a:rect l="l" t="t" r="r" b="b"/>
                <a:pathLst>
                  <a:path w="92321" h="615029">
                    <a:moveTo>
                      <a:pt x="92322" y="0"/>
                    </a:moveTo>
                    <a:cubicBezTo>
                      <a:pt x="-82748" y="119063"/>
                      <a:pt x="37648" y="454057"/>
                      <a:pt x="77653" y="615029"/>
                    </a:cubicBezTo>
                    <a:cubicBezTo>
                      <a:pt x="113563" y="419576"/>
                      <a:pt x="-16073" y="177451"/>
                      <a:pt x="9232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4434413" y="3617309"/>
                <a:ext cx="175209" cy="653796"/>
              </a:xfrm>
              <a:custGeom>
                <a:avLst/>
                <a:gdLst>
                  <a:gd name="connsiteX0" fmla="*/ 61481 w 175209"/>
                  <a:gd name="connsiteY0" fmla="*/ 0 h 653796"/>
                  <a:gd name="connsiteX1" fmla="*/ 175209 w 175209"/>
                  <a:gd name="connsiteY1" fmla="*/ 653796 h 653796"/>
                  <a:gd name="connsiteX2" fmla="*/ 61481 w 175209"/>
                  <a:gd name="connsiteY2" fmla="*/ 0 h 653796"/>
                </a:gdLst>
                <a:ahLst/>
                <a:cxnLst>
                  <a:cxn ang="0">
                    <a:pos x="connsiteX0" y="connsiteY0"/>
                  </a:cxn>
                  <a:cxn ang="0">
                    <a:pos x="connsiteX1" y="connsiteY1"/>
                  </a:cxn>
                  <a:cxn ang="0">
                    <a:pos x="connsiteX2" y="connsiteY2"/>
                  </a:cxn>
                </a:cxnLst>
                <a:rect l="l" t="t" r="r" b="b"/>
                <a:pathLst>
                  <a:path w="175209" h="653796">
                    <a:moveTo>
                      <a:pt x="61481" y="0"/>
                    </a:moveTo>
                    <a:cubicBezTo>
                      <a:pt x="-64821" y="193262"/>
                      <a:pt x="18523" y="501968"/>
                      <a:pt x="175209" y="653796"/>
                    </a:cubicBezTo>
                    <a:cubicBezTo>
                      <a:pt x="86722" y="448342"/>
                      <a:pt x="18809" y="225362"/>
                      <a:pt x="6148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4283938" y="4050696"/>
                <a:ext cx="119564" cy="438435"/>
              </a:xfrm>
              <a:custGeom>
                <a:avLst/>
                <a:gdLst>
                  <a:gd name="connsiteX0" fmla="*/ 34601 w 119564"/>
                  <a:gd name="connsiteY0" fmla="*/ 0 h 438435"/>
                  <a:gd name="connsiteX1" fmla="*/ 119564 w 119564"/>
                  <a:gd name="connsiteY1" fmla="*/ 438436 h 438435"/>
                  <a:gd name="connsiteX2" fmla="*/ 34601 w 119564"/>
                  <a:gd name="connsiteY2" fmla="*/ 0 h 438435"/>
                </a:gdLst>
                <a:ahLst/>
                <a:cxnLst>
                  <a:cxn ang="0">
                    <a:pos x="connsiteX0" y="connsiteY0"/>
                  </a:cxn>
                  <a:cxn ang="0">
                    <a:pos x="connsiteX1" y="connsiteY1"/>
                  </a:cxn>
                  <a:cxn ang="0">
                    <a:pos x="connsiteX2" y="connsiteY2"/>
                  </a:cxn>
                </a:cxnLst>
                <a:rect l="l" t="t" r="r" b="b"/>
                <a:pathLst>
                  <a:path w="119564" h="438435">
                    <a:moveTo>
                      <a:pt x="34601" y="0"/>
                    </a:moveTo>
                    <a:cubicBezTo>
                      <a:pt x="-37694" y="138970"/>
                      <a:pt x="9360" y="332232"/>
                      <a:pt x="119564" y="438436"/>
                    </a:cubicBezTo>
                    <a:cubicBezTo>
                      <a:pt x="86227" y="290417"/>
                      <a:pt x="50508" y="151257"/>
                      <a:pt x="3460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4144263" y="4374641"/>
                <a:ext cx="74453" cy="394716"/>
              </a:xfrm>
              <a:custGeom>
                <a:avLst/>
                <a:gdLst>
                  <a:gd name="connsiteX0" fmla="*/ 18732 w 74453"/>
                  <a:gd name="connsiteY0" fmla="*/ 0 h 394716"/>
                  <a:gd name="connsiteX1" fmla="*/ 74454 w 74453"/>
                  <a:gd name="connsiteY1" fmla="*/ 394716 h 394716"/>
                  <a:gd name="connsiteX2" fmla="*/ 18732 w 74453"/>
                  <a:gd name="connsiteY2" fmla="*/ 0 h 394716"/>
                </a:gdLst>
                <a:ahLst/>
                <a:cxnLst>
                  <a:cxn ang="0">
                    <a:pos x="connsiteX0" y="connsiteY0"/>
                  </a:cxn>
                  <a:cxn ang="0">
                    <a:pos x="connsiteX1" y="connsiteY1"/>
                  </a:cxn>
                  <a:cxn ang="0">
                    <a:pos x="connsiteX2" y="connsiteY2"/>
                  </a:cxn>
                </a:cxnLst>
                <a:rect l="l" t="t" r="r" b="b"/>
                <a:pathLst>
                  <a:path w="74453" h="394716">
                    <a:moveTo>
                      <a:pt x="18732" y="0"/>
                    </a:moveTo>
                    <a:cubicBezTo>
                      <a:pt x="-3747" y="111252"/>
                      <a:pt x="-24702" y="312420"/>
                      <a:pt x="74454" y="394716"/>
                    </a:cubicBezTo>
                    <a:cubicBezTo>
                      <a:pt x="44069" y="265081"/>
                      <a:pt x="79407" y="123730"/>
                      <a:pt x="1873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3935982" y="4682204"/>
                <a:ext cx="96521" cy="340233"/>
              </a:xfrm>
              <a:custGeom>
                <a:avLst/>
                <a:gdLst>
                  <a:gd name="connsiteX0" fmla="*/ 34513 w 96521"/>
                  <a:gd name="connsiteY0" fmla="*/ 0 h 340233"/>
                  <a:gd name="connsiteX1" fmla="*/ 96521 w 96521"/>
                  <a:gd name="connsiteY1" fmla="*/ 340233 h 340233"/>
                  <a:gd name="connsiteX2" fmla="*/ 34513 w 96521"/>
                  <a:gd name="connsiteY2" fmla="*/ 0 h 340233"/>
                </a:gdLst>
                <a:ahLst/>
                <a:cxnLst>
                  <a:cxn ang="0">
                    <a:pos x="connsiteX0" y="connsiteY0"/>
                  </a:cxn>
                  <a:cxn ang="0">
                    <a:pos x="connsiteX1" y="connsiteY1"/>
                  </a:cxn>
                  <a:cxn ang="0">
                    <a:pos x="connsiteX2" y="connsiteY2"/>
                  </a:cxn>
                </a:cxnLst>
                <a:rect l="l" t="t" r="r" b="b"/>
                <a:pathLst>
                  <a:path w="96521" h="340233">
                    <a:moveTo>
                      <a:pt x="34513" y="0"/>
                    </a:moveTo>
                    <a:cubicBezTo>
                      <a:pt x="-21779" y="92202"/>
                      <a:pt x="-14636" y="287560"/>
                      <a:pt x="96521" y="340233"/>
                    </a:cubicBezTo>
                    <a:cubicBezTo>
                      <a:pt x="50134" y="236220"/>
                      <a:pt x="53182" y="111062"/>
                      <a:pt x="3451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3624643" y="4936712"/>
                <a:ext cx="132708" cy="241458"/>
              </a:xfrm>
              <a:custGeom>
                <a:avLst/>
                <a:gdLst>
                  <a:gd name="connsiteX0" fmla="*/ 132588 w 132708"/>
                  <a:gd name="connsiteY0" fmla="*/ 0 h 241458"/>
                  <a:gd name="connsiteX1" fmla="*/ 0 w 132708"/>
                  <a:gd name="connsiteY1" fmla="*/ 241459 h 241458"/>
                  <a:gd name="connsiteX2" fmla="*/ 132588 w 132708"/>
                  <a:gd name="connsiteY2" fmla="*/ 0 h 241458"/>
                </a:gdLst>
                <a:ahLst/>
                <a:cxnLst>
                  <a:cxn ang="0">
                    <a:pos x="connsiteX0" y="connsiteY0"/>
                  </a:cxn>
                  <a:cxn ang="0">
                    <a:pos x="connsiteX1" y="connsiteY1"/>
                  </a:cxn>
                  <a:cxn ang="0">
                    <a:pos x="connsiteX2" y="connsiteY2"/>
                  </a:cxn>
                </a:cxnLst>
                <a:rect l="l" t="t" r="r" b="b"/>
                <a:pathLst>
                  <a:path w="132708" h="241458">
                    <a:moveTo>
                      <a:pt x="132588" y="0"/>
                    </a:moveTo>
                    <a:cubicBezTo>
                      <a:pt x="67532" y="55150"/>
                      <a:pt x="12287" y="157163"/>
                      <a:pt x="0" y="241459"/>
                    </a:cubicBezTo>
                    <a:cubicBezTo>
                      <a:pt x="80677" y="194977"/>
                      <a:pt x="135636" y="92678"/>
                      <a:pt x="132588"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2" name="图形 3"/>
            <p:cNvGrpSpPr/>
            <p:nvPr/>
          </p:nvGrpSpPr>
          <p:grpSpPr>
            <a:xfrm>
              <a:off x="8114745" y="3773339"/>
              <a:ext cx="1399549" cy="2473233"/>
              <a:chOff x="8114745" y="3773339"/>
              <a:chExt cx="1399549" cy="2473233"/>
            </a:xfrm>
            <a:grpFill/>
          </p:grpSpPr>
          <p:grpSp>
            <p:nvGrpSpPr>
              <p:cNvPr id="33" name="图形 3"/>
              <p:cNvGrpSpPr/>
              <p:nvPr/>
            </p:nvGrpSpPr>
            <p:grpSpPr>
              <a:xfrm>
                <a:off x="8114745" y="3773339"/>
                <a:ext cx="903909" cy="298646"/>
                <a:chOff x="8114745" y="3773339"/>
                <a:chExt cx="903909" cy="298646"/>
              </a:xfrm>
              <a:grpFill/>
            </p:grpSpPr>
            <p:sp>
              <p:nvSpPr>
                <p:cNvPr id="34" name="任意多边形: 形状 33"/>
                <p:cNvSpPr/>
                <p:nvPr/>
              </p:nvSpPr>
              <p:spPr>
                <a:xfrm>
                  <a:off x="8114745" y="3773339"/>
                  <a:ext cx="43559" cy="43302"/>
                </a:xfrm>
                <a:custGeom>
                  <a:avLst/>
                  <a:gdLst>
                    <a:gd name="connsiteX0" fmla="*/ 23604 w 43559"/>
                    <a:gd name="connsiteY0" fmla="*/ 43233 h 43302"/>
                    <a:gd name="connsiteX1" fmla="*/ 7602 w 43559"/>
                    <a:gd name="connsiteY1" fmla="*/ 37994 h 43302"/>
                    <a:gd name="connsiteX2" fmla="*/ 78 w 43559"/>
                    <a:gd name="connsiteY2" fmla="*/ 23326 h 43302"/>
                    <a:gd name="connsiteX3" fmla="*/ 5030 w 43559"/>
                    <a:gd name="connsiteY3" fmla="*/ 7419 h 43302"/>
                    <a:gd name="connsiteX4" fmla="*/ 35892 w 43559"/>
                    <a:gd name="connsiteY4" fmla="*/ 4752 h 43302"/>
                    <a:gd name="connsiteX5" fmla="*/ 43512 w 43559"/>
                    <a:gd name="connsiteY5" fmla="*/ 19611 h 43302"/>
                    <a:gd name="connsiteX6" fmla="*/ 38463 w 43559"/>
                    <a:gd name="connsiteY6" fmla="*/ 35327 h 43302"/>
                    <a:gd name="connsiteX7" fmla="*/ 23604 w 43559"/>
                    <a:gd name="connsiteY7" fmla="*/ 43233 h 4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9" h="43302">
                      <a:moveTo>
                        <a:pt x="23604" y="43233"/>
                      </a:moveTo>
                      <a:cubicBezTo>
                        <a:pt x="17794" y="43709"/>
                        <a:pt x="12079" y="41709"/>
                        <a:pt x="7602" y="37994"/>
                      </a:cubicBezTo>
                      <a:cubicBezTo>
                        <a:pt x="3221" y="34470"/>
                        <a:pt x="554" y="28946"/>
                        <a:pt x="78" y="23326"/>
                      </a:cubicBezTo>
                      <a:cubicBezTo>
                        <a:pt x="-398" y="17420"/>
                        <a:pt x="1316" y="11515"/>
                        <a:pt x="5030" y="7419"/>
                      </a:cubicBezTo>
                      <a:cubicBezTo>
                        <a:pt x="12079" y="-1344"/>
                        <a:pt x="27034" y="-2487"/>
                        <a:pt x="35892" y="4752"/>
                      </a:cubicBezTo>
                      <a:cubicBezTo>
                        <a:pt x="40083" y="8562"/>
                        <a:pt x="42940" y="13801"/>
                        <a:pt x="43512" y="19611"/>
                      </a:cubicBezTo>
                      <a:cubicBezTo>
                        <a:pt x="43893" y="25231"/>
                        <a:pt x="41988" y="31041"/>
                        <a:pt x="38463" y="35327"/>
                      </a:cubicBezTo>
                      <a:cubicBezTo>
                        <a:pt x="34749" y="39804"/>
                        <a:pt x="29224" y="42757"/>
                        <a:pt x="23604" y="4323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8205753" y="3778904"/>
                  <a:ext cx="739379" cy="238907"/>
                </a:xfrm>
                <a:custGeom>
                  <a:avLst/>
                  <a:gdLst>
                    <a:gd name="connsiteX0" fmla="*/ 705455 w 739379"/>
                    <a:gd name="connsiteY0" fmla="*/ 235407 h 238907"/>
                    <a:gd name="connsiteX1" fmla="*/ 705455 w 739379"/>
                    <a:gd name="connsiteY1" fmla="*/ 235216 h 238907"/>
                    <a:gd name="connsiteX2" fmla="*/ 699359 w 739379"/>
                    <a:gd name="connsiteY2" fmla="*/ 205022 h 238907"/>
                    <a:gd name="connsiteX3" fmla="*/ 699359 w 739379"/>
                    <a:gd name="connsiteY3" fmla="*/ 205022 h 238907"/>
                    <a:gd name="connsiteX4" fmla="*/ 729554 w 739379"/>
                    <a:gd name="connsiteY4" fmla="*/ 199021 h 238907"/>
                    <a:gd name="connsiteX5" fmla="*/ 729554 w 739379"/>
                    <a:gd name="connsiteY5" fmla="*/ 199021 h 238907"/>
                    <a:gd name="connsiteX6" fmla="*/ 729554 w 739379"/>
                    <a:gd name="connsiteY6" fmla="*/ 198831 h 238907"/>
                    <a:gd name="connsiteX7" fmla="*/ 729554 w 739379"/>
                    <a:gd name="connsiteY7" fmla="*/ 198831 h 238907"/>
                    <a:gd name="connsiteX8" fmla="*/ 735840 w 739379"/>
                    <a:gd name="connsiteY8" fmla="*/ 229120 h 238907"/>
                    <a:gd name="connsiteX9" fmla="*/ 735840 w 739379"/>
                    <a:gd name="connsiteY9" fmla="*/ 229120 h 238907"/>
                    <a:gd name="connsiteX10" fmla="*/ 719362 w 739379"/>
                    <a:gd name="connsiteY10" fmla="*/ 238836 h 238907"/>
                    <a:gd name="connsiteX11" fmla="*/ 719362 w 739379"/>
                    <a:gd name="connsiteY11" fmla="*/ 238836 h 238907"/>
                    <a:gd name="connsiteX12" fmla="*/ 705455 w 739379"/>
                    <a:gd name="connsiteY12" fmla="*/ 235407 h 238907"/>
                    <a:gd name="connsiteX13" fmla="*/ 628684 w 739379"/>
                    <a:gd name="connsiteY13" fmla="*/ 189496 h 238907"/>
                    <a:gd name="connsiteX14" fmla="*/ 628684 w 739379"/>
                    <a:gd name="connsiteY14" fmla="*/ 189496 h 238907"/>
                    <a:gd name="connsiteX15" fmla="*/ 619635 w 739379"/>
                    <a:gd name="connsiteY15" fmla="*/ 160064 h 238907"/>
                    <a:gd name="connsiteX16" fmla="*/ 619635 w 739379"/>
                    <a:gd name="connsiteY16" fmla="*/ 160064 h 238907"/>
                    <a:gd name="connsiteX17" fmla="*/ 649258 w 739379"/>
                    <a:gd name="connsiteY17" fmla="*/ 151015 h 238907"/>
                    <a:gd name="connsiteX18" fmla="*/ 649258 w 739379"/>
                    <a:gd name="connsiteY18" fmla="*/ 151015 h 238907"/>
                    <a:gd name="connsiteX19" fmla="*/ 649258 w 739379"/>
                    <a:gd name="connsiteY19" fmla="*/ 151015 h 238907"/>
                    <a:gd name="connsiteX20" fmla="*/ 649258 w 739379"/>
                    <a:gd name="connsiteY20" fmla="*/ 151015 h 238907"/>
                    <a:gd name="connsiteX21" fmla="*/ 658116 w 739379"/>
                    <a:gd name="connsiteY21" fmla="*/ 180638 h 238907"/>
                    <a:gd name="connsiteX22" fmla="*/ 658116 w 739379"/>
                    <a:gd name="connsiteY22" fmla="*/ 180638 h 238907"/>
                    <a:gd name="connsiteX23" fmla="*/ 640686 w 739379"/>
                    <a:gd name="connsiteY23" fmla="*/ 191973 h 238907"/>
                    <a:gd name="connsiteX24" fmla="*/ 640686 w 739379"/>
                    <a:gd name="connsiteY24" fmla="*/ 191973 h 238907"/>
                    <a:gd name="connsiteX25" fmla="*/ 628684 w 739379"/>
                    <a:gd name="connsiteY25" fmla="*/ 189496 h 238907"/>
                    <a:gd name="connsiteX26" fmla="*/ 547912 w 739379"/>
                    <a:gd name="connsiteY26" fmla="*/ 151206 h 238907"/>
                    <a:gd name="connsiteX27" fmla="*/ 536482 w 739379"/>
                    <a:gd name="connsiteY27" fmla="*/ 122345 h 238907"/>
                    <a:gd name="connsiteX28" fmla="*/ 536482 w 739379"/>
                    <a:gd name="connsiteY28" fmla="*/ 122345 h 238907"/>
                    <a:gd name="connsiteX29" fmla="*/ 565057 w 739379"/>
                    <a:gd name="connsiteY29" fmla="*/ 110915 h 238907"/>
                    <a:gd name="connsiteX30" fmla="*/ 565057 w 739379"/>
                    <a:gd name="connsiteY30" fmla="*/ 110915 h 238907"/>
                    <a:gd name="connsiteX31" fmla="*/ 576487 w 739379"/>
                    <a:gd name="connsiteY31" fmla="*/ 139490 h 238907"/>
                    <a:gd name="connsiteX32" fmla="*/ 576487 w 739379"/>
                    <a:gd name="connsiteY32" fmla="*/ 139490 h 238907"/>
                    <a:gd name="connsiteX33" fmla="*/ 558389 w 739379"/>
                    <a:gd name="connsiteY33" fmla="*/ 152635 h 238907"/>
                    <a:gd name="connsiteX34" fmla="*/ 558389 w 739379"/>
                    <a:gd name="connsiteY34" fmla="*/ 152635 h 238907"/>
                    <a:gd name="connsiteX35" fmla="*/ 547912 w 739379"/>
                    <a:gd name="connsiteY35" fmla="*/ 151206 h 238907"/>
                    <a:gd name="connsiteX36" fmla="*/ 464092 w 739379"/>
                    <a:gd name="connsiteY36" fmla="*/ 119392 h 238907"/>
                    <a:gd name="connsiteX37" fmla="*/ 464092 w 739379"/>
                    <a:gd name="connsiteY37" fmla="*/ 119202 h 238907"/>
                    <a:gd name="connsiteX38" fmla="*/ 450566 w 739379"/>
                    <a:gd name="connsiteY38" fmla="*/ 91674 h 238907"/>
                    <a:gd name="connsiteX39" fmla="*/ 450566 w 739379"/>
                    <a:gd name="connsiteY39" fmla="*/ 91674 h 238907"/>
                    <a:gd name="connsiteX40" fmla="*/ 478094 w 739379"/>
                    <a:gd name="connsiteY40" fmla="*/ 77863 h 238907"/>
                    <a:gd name="connsiteX41" fmla="*/ 478094 w 739379"/>
                    <a:gd name="connsiteY41" fmla="*/ 77863 h 238907"/>
                    <a:gd name="connsiteX42" fmla="*/ 491714 w 739379"/>
                    <a:gd name="connsiteY42" fmla="*/ 105581 h 238907"/>
                    <a:gd name="connsiteX43" fmla="*/ 491714 w 739379"/>
                    <a:gd name="connsiteY43" fmla="*/ 105581 h 238907"/>
                    <a:gd name="connsiteX44" fmla="*/ 472855 w 739379"/>
                    <a:gd name="connsiteY44" fmla="*/ 120345 h 238907"/>
                    <a:gd name="connsiteX45" fmla="*/ 472855 w 739379"/>
                    <a:gd name="connsiteY45" fmla="*/ 120345 h 238907"/>
                    <a:gd name="connsiteX46" fmla="*/ 464092 w 739379"/>
                    <a:gd name="connsiteY46" fmla="*/ 119392 h 238907"/>
                    <a:gd name="connsiteX47" fmla="*/ 378081 w 739379"/>
                    <a:gd name="connsiteY47" fmla="*/ 93770 h 238907"/>
                    <a:gd name="connsiteX48" fmla="*/ 362270 w 739379"/>
                    <a:gd name="connsiteY48" fmla="*/ 67100 h 238907"/>
                    <a:gd name="connsiteX49" fmla="*/ 362270 w 739379"/>
                    <a:gd name="connsiteY49" fmla="*/ 67100 h 238907"/>
                    <a:gd name="connsiteX50" fmla="*/ 388940 w 739379"/>
                    <a:gd name="connsiteY50" fmla="*/ 51384 h 238907"/>
                    <a:gd name="connsiteX51" fmla="*/ 388940 w 739379"/>
                    <a:gd name="connsiteY51" fmla="*/ 51384 h 238907"/>
                    <a:gd name="connsiteX52" fmla="*/ 404560 w 739379"/>
                    <a:gd name="connsiteY52" fmla="*/ 77863 h 238907"/>
                    <a:gd name="connsiteX53" fmla="*/ 404560 w 739379"/>
                    <a:gd name="connsiteY53" fmla="*/ 77863 h 238907"/>
                    <a:gd name="connsiteX54" fmla="*/ 385320 w 739379"/>
                    <a:gd name="connsiteY54" fmla="*/ 94151 h 238907"/>
                    <a:gd name="connsiteX55" fmla="*/ 385320 w 739379"/>
                    <a:gd name="connsiteY55" fmla="*/ 94151 h 238907"/>
                    <a:gd name="connsiteX56" fmla="*/ 378081 w 739379"/>
                    <a:gd name="connsiteY56" fmla="*/ 93770 h 238907"/>
                    <a:gd name="connsiteX57" fmla="*/ 290166 w 739379"/>
                    <a:gd name="connsiteY57" fmla="*/ 73863 h 238907"/>
                    <a:gd name="connsiteX58" fmla="*/ 290166 w 739379"/>
                    <a:gd name="connsiteY58" fmla="*/ 74053 h 238907"/>
                    <a:gd name="connsiteX59" fmla="*/ 272830 w 739379"/>
                    <a:gd name="connsiteY59" fmla="*/ 48336 h 238907"/>
                    <a:gd name="connsiteX60" fmla="*/ 272830 w 739379"/>
                    <a:gd name="connsiteY60" fmla="*/ 48336 h 238907"/>
                    <a:gd name="connsiteX61" fmla="*/ 298262 w 739379"/>
                    <a:gd name="connsiteY61" fmla="*/ 31096 h 238907"/>
                    <a:gd name="connsiteX62" fmla="*/ 298262 w 739379"/>
                    <a:gd name="connsiteY62" fmla="*/ 31096 h 238907"/>
                    <a:gd name="connsiteX63" fmla="*/ 298262 w 739379"/>
                    <a:gd name="connsiteY63" fmla="*/ 31096 h 238907"/>
                    <a:gd name="connsiteX64" fmla="*/ 298262 w 739379"/>
                    <a:gd name="connsiteY64" fmla="*/ 31096 h 238907"/>
                    <a:gd name="connsiteX65" fmla="*/ 315597 w 739379"/>
                    <a:gd name="connsiteY65" fmla="*/ 56622 h 238907"/>
                    <a:gd name="connsiteX66" fmla="*/ 315597 w 739379"/>
                    <a:gd name="connsiteY66" fmla="*/ 56622 h 238907"/>
                    <a:gd name="connsiteX67" fmla="*/ 296071 w 739379"/>
                    <a:gd name="connsiteY67" fmla="*/ 74244 h 238907"/>
                    <a:gd name="connsiteX68" fmla="*/ 296071 w 739379"/>
                    <a:gd name="connsiteY68" fmla="*/ 74244 h 238907"/>
                    <a:gd name="connsiteX69" fmla="*/ 290166 w 739379"/>
                    <a:gd name="connsiteY69" fmla="*/ 73863 h 238907"/>
                    <a:gd name="connsiteX70" fmla="*/ 201011 w 739379"/>
                    <a:gd name="connsiteY70" fmla="*/ 59575 h 238907"/>
                    <a:gd name="connsiteX71" fmla="*/ 182247 w 739379"/>
                    <a:gd name="connsiteY71" fmla="*/ 35096 h 238907"/>
                    <a:gd name="connsiteX72" fmla="*/ 182247 w 739379"/>
                    <a:gd name="connsiteY72" fmla="*/ 35096 h 238907"/>
                    <a:gd name="connsiteX73" fmla="*/ 206917 w 739379"/>
                    <a:gd name="connsiteY73" fmla="*/ 16427 h 238907"/>
                    <a:gd name="connsiteX74" fmla="*/ 206917 w 739379"/>
                    <a:gd name="connsiteY74" fmla="*/ 16427 h 238907"/>
                    <a:gd name="connsiteX75" fmla="*/ 225586 w 739379"/>
                    <a:gd name="connsiteY75" fmla="*/ 40811 h 238907"/>
                    <a:gd name="connsiteX76" fmla="*/ 225586 w 739379"/>
                    <a:gd name="connsiteY76" fmla="*/ 40811 h 238907"/>
                    <a:gd name="connsiteX77" fmla="*/ 205774 w 739379"/>
                    <a:gd name="connsiteY77" fmla="*/ 59575 h 238907"/>
                    <a:gd name="connsiteX78" fmla="*/ 205774 w 739379"/>
                    <a:gd name="connsiteY78" fmla="*/ 59575 h 238907"/>
                    <a:gd name="connsiteX79" fmla="*/ 201011 w 739379"/>
                    <a:gd name="connsiteY79" fmla="*/ 59575 h 238907"/>
                    <a:gd name="connsiteX80" fmla="*/ 111095 w 739379"/>
                    <a:gd name="connsiteY80" fmla="*/ 49669 h 238907"/>
                    <a:gd name="connsiteX81" fmla="*/ 91379 w 739379"/>
                    <a:gd name="connsiteY81" fmla="*/ 26143 h 238907"/>
                    <a:gd name="connsiteX82" fmla="*/ 91379 w 739379"/>
                    <a:gd name="connsiteY82" fmla="*/ 26143 h 238907"/>
                    <a:gd name="connsiteX83" fmla="*/ 115096 w 739379"/>
                    <a:gd name="connsiteY83" fmla="*/ 6140 h 238907"/>
                    <a:gd name="connsiteX84" fmla="*/ 115096 w 739379"/>
                    <a:gd name="connsiteY84" fmla="*/ 6140 h 238907"/>
                    <a:gd name="connsiteX85" fmla="*/ 115096 w 739379"/>
                    <a:gd name="connsiteY85" fmla="*/ 6140 h 238907"/>
                    <a:gd name="connsiteX86" fmla="*/ 115096 w 739379"/>
                    <a:gd name="connsiteY86" fmla="*/ 6140 h 238907"/>
                    <a:gd name="connsiteX87" fmla="*/ 134813 w 739379"/>
                    <a:gd name="connsiteY87" fmla="*/ 29953 h 238907"/>
                    <a:gd name="connsiteX88" fmla="*/ 134813 w 739379"/>
                    <a:gd name="connsiteY88" fmla="*/ 29953 h 238907"/>
                    <a:gd name="connsiteX89" fmla="*/ 115001 w 739379"/>
                    <a:gd name="connsiteY89" fmla="*/ 49764 h 238907"/>
                    <a:gd name="connsiteX90" fmla="*/ 115001 w 739379"/>
                    <a:gd name="connsiteY90" fmla="*/ 49764 h 238907"/>
                    <a:gd name="connsiteX91" fmla="*/ 111095 w 739379"/>
                    <a:gd name="connsiteY91" fmla="*/ 49669 h 238907"/>
                    <a:gd name="connsiteX92" fmla="*/ 20703 w 739379"/>
                    <a:gd name="connsiteY92" fmla="*/ 43573 h 238907"/>
                    <a:gd name="connsiteX93" fmla="*/ 34 w 739379"/>
                    <a:gd name="connsiteY93" fmla="*/ 20523 h 238907"/>
                    <a:gd name="connsiteX94" fmla="*/ 34 w 739379"/>
                    <a:gd name="connsiteY94" fmla="*/ 20523 h 238907"/>
                    <a:gd name="connsiteX95" fmla="*/ 23084 w 739379"/>
                    <a:gd name="connsiteY95" fmla="*/ 44 h 238907"/>
                    <a:gd name="connsiteX96" fmla="*/ 23084 w 739379"/>
                    <a:gd name="connsiteY96" fmla="*/ 44 h 238907"/>
                    <a:gd name="connsiteX97" fmla="*/ 23084 w 739379"/>
                    <a:gd name="connsiteY97" fmla="*/ 44 h 238907"/>
                    <a:gd name="connsiteX98" fmla="*/ 23084 w 739379"/>
                    <a:gd name="connsiteY98" fmla="*/ 44 h 238907"/>
                    <a:gd name="connsiteX99" fmla="*/ 43659 w 739379"/>
                    <a:gd name="connsiteY99" fmla="*/ 22999 h 238907"/>
                    <a:gd name="connsiteX100" fmla="*/ 43659 w 739379"/>
                    <a:gd name="connsiteY100" fmla="*/ 22999 h 238907"/>
                    <a:gd name="connsiteX101" fmla="*/ 23751 w 739379"/>
                    <a:gd name="connsiteY101" fmla="*/ 43478 h 238907"/>
                    <a:gd name="connsiteX102" fmla="*/ 23751 w 739379"/>
                    <a:gd name="connsiteY102" fmla="*/ 43478 h 238907"/>
                    <a:gd name="connsiteX103" fmla="*/ 20703 w 739379"/>
                    <a:gd name="connsiteY103" fmla="*/ 43573 h 2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9379" h="238907">
                      <a:moveTo>
                        <a:pt x="705455" y="235407"/>
                      </a:moveTo>
                      <a:lnTo>
                        <a:pt x="705455" y="235216"/>
                      </a:lnTo>
                      <a:cubicBezTo>
                        <a:pt x="695454" y="228549"/>
                        <a:pt x="692882" y="215119"/>
                        <a:pt x="699359" y="205022"/>
                      </a:cubicBezTo>
                      <a:lnTo>
                        <a:pt x="699359" y="205022"/>
                      </a:lnTo>
                      <a:cubicBezTo>
                        <a:pt x="705932" y="195116"/>
                        <a:pt x="719552" y="192259"/>
                        <a:pt x="729554" y="199021"/>
                      </a:cubicBezTo>
                      <a:lnTo>
                        <a:pt x="729554" y="199021"/>
                      </a:lnTo>
                      <a:cubicBezTo>
                        <a:pt x="729554" y="199021"/>
                        <a:pt x="729554" y="199021"/>
                        <a:pt x="729554" y="198831"/>
                      </a:cubicBezTo>
                      <a:lnTo>
                        <a:pt x="729554" y="198831"/>
                      </a:lnTo>
                      <a:cubicBezTo>
                        <a:pt x="739555" y="205594"/>
                        <a:pt x="742412" y="218929"/>
                        <a:pt x="735840" y="229120"/>
                      </a:cubicBezTo>
                      <a:lnTo>
                        <a:pt x="735840" y="229120"/>
                      </a:lnTo>
                      <a:cubicBezTo>
                        <a:pt x="731935" y="234835"/>
                        <a:pt x="725839" y="238264"/>
                        <a:pt x="719362" y="238836"/>
                      </a:cubicBezTo>
                      <a:lnTo>
                        <a:pt x="719362" y="238836"/>
                      </a:lnTo>
                      <a:cubicBezTo>
                        <a:pt x="714504" y="239217"/>
                        <a:pt x="709742" y="238074"/>
                        <a:pt x="705455" y="235407"/>
                      </a:cubicBezTo>
                      <a:close/>
                      <a:moveTo>
                        <a:pt x="628684" y="189496"/>
                      </a:moveTo>
                      <a:lnTo>
                        <a:pt x="628684" y="189496"/>
                      </a:lnTo>
                      <a:cubicBezTo>
                        <a:pt x="618111" y="183877"/>
                        <a:pt x="613920" y="170732"/>
                        <a:pt x="619635" y="160064"/>
                      </a:cubicBezTo>
                      <a:lnTo>
                        <a:pt x="619635" y="160064"/>
                      </a:lnTo>
                      <a:cubicBezTo>
                        <a:pt x="625255" y="149587"/>
                        <a:pt x="638495" y="145396"/>
                        <a:pt x="649258" y="151015"/>
                      </a:cubicBezTo>
                      <a:lnTo>
                        <a:pt x="649258" y="151015"/>
                      </a:lnTo>
                      <a:lnTo>
                        <a:pt x="649258" y="151015"/>
                      </a:lnTo>
                      <a:lnTo>
                        <a:pt x="649258" y="151015"/>
                      </a:lnTo>
                      <a:cubicBezTo>
                        <a:pt x="659831" y="156730"/>
                        <a:pt x="663736" y="169970"/>
                        <a:pt x="658116" y="180638"/>
                      </a:cubicBezTo>
                      <a:lnTo>
                        <a:pt x="658116" y="180638"/>
                      </a:lnTo>
                      <a:cubicBezTo>
                        <a:pt x="654592" y="187210"/>
                        <a:pt x="647925" y="191401"/>
                        <a:pt x="640686" y="191973"/>
                      </a:cubicBezTo>
                      <a:lnTo>
                        <a:pt x="640686" y="191973"/>
                      </a:lnTo>
                      <a:cubicBezTo>
                        <a:pt x="636780" y="192449"/>
                        <a:pt x="632494" y="191687"/>
                        <a:pt x="628684" y="189496"/>
                      </a:cubicBezTo>
                      <a:close/>
                      <a:moveTo>
                        <a:pt x="547912" y="151206"/>
                      </a:moveTo>
                      <a:cubicBezTo>
                        <a:pt x="536767" y="146443"/>
                        <a:pt x="531720" y="133489"/>
                        <a:pt x="536482" y="122345"/>
                      </a:cubicBezTo>
                      <a:lnTo>
                        <a:pt x="536482" y="122345"/>
                      </a:lnTo>
                      <a:cubicBezTo>
                        <a:pt x="541054" y="111487"/>
                        <a:pt x="554008" y="106248"/>
                        <a:pt x="565057" y="110915"/>
                      </a:cubicBezTo>
                      <a:lnTo>
                        <a:pt x="565057" y="110915"/>
                      </a:lnTo>
                      <a:cubicBezTo>
                        <a:pt x="576201" y="115582"/>
                        <a:pt x="581250" y="128346"/>
                        <a:pt x="576487" y="139490"/>
                      </a:cubicBezTo>
                      <a:lnTo>
                        <a:pt x="576487" y="139490"/>
                      </a:lnTo>
                      <a:cubicBezTo>
                        <a:pt x="573248" y="147205"/>
                        <a:pt x="566200" y="151872"/>
                        <a:pt x="558389" y="152635"/>
                      </a:cubicBezTo>
                      <a:lnTo>
                        <a:pt x="558389" y="152635"/>
                      </a:lnTo>
                      <a:cubicBezTo>
                        <a:pt x="554865" y="153015"/>
                        <a:pt x="551341" y="152349"/>
                        <a:pt x="547912" y="151206"/>
                      </a:cubicBezTo>
                      <a:close/>
                      <a:moveTo>
                        <a:pt x="464092" y="119392"/>
                      </a:moveTo>
                      <a:lnTo>
                        <a:pt x="464092" y="119202"/>
                      </a:lnTo>
                      <a:cubicBezTo>
                        <a:pt x="452757" y="115487"/>
                        <a:pt x="446471" y="103200"/>
                        <a:pt x="450566" y="91674"/>
                      </a:cubicBezTo>
                      <a:lnTo>
                        <a:pt x="450566" y="91674"/>
                      </a:lnTo>
                      <a:cubicBezTo>
                        <a:pt x="454186" y="80149"/>
                        <a:pt x="466568" y="73958"/>
                        <a:pt x="478094" y="77863"/>
                      </a:cubicBezTo>
                      <a:lnTo>
                        <a:pt x="478094" y="77863"/>
                      </a:lnTo>
                      <a:cubicBezTo>
                        <a:pt x="489524" y="81673"/>
                        <a:pt x="495620" y="94056"/>
                        <a:pt x="491714" y="105581"/>
                      </a:cubicBezTo>
                      <a:lnTo>
                        <a:pt x="491714" y="105581"/>
                      </a:lnTo>
                      <a:cubicBezTo>
                        <a:pt x="488952" y="113868"/>
                        <a:pt x="481332" y="119583"/>
                        <a:pt x="472855" y="120345"/>
                      </a:cubicBezTo>
                      <a:lnTo>
                        <a:pt x="472855" y="120345"/>
                      </a:lnTo>
                      <a:cubicBezTo>
                        <a:pt x="470092" y="120535"/>
                        <a:pt x="466950" y="120154"/>
                        <a:pt x="464092" y="119392"/>
                      </a:cubicBezTo>
                      <a:close/>
                      <a:moveTo>
                        <a:pt x="378081" y="93770"/>
                      </a:moveTo>
                      <a:cubicBezTo>
                        <a:pt x="366270" y="90627"/>
                        <a:pt x="359317" y="78816"/>
                        <a:pt x="362270" y="67100"/>
                      </a:cubicBezTo>
                      <a:lnTo>
                        <a:pt x="362270" y="67100"/>
                      </a:lnTo>
                      <a:cubicBezTo>
                        <a:pt x="365413" y="55384"/>
                        <a:pt x="377319" y="48336"/>
                        <a:pt x="388940" y="51384"/>
                      </a:cubicBezTo>
                      <a:lnTo>
                        <a:pt x="388940" y="51384"/>
                      </a:lnTo>
                      <a:cubicBezTo>
                        <a:pt x="400560" y="54432"/>
                        <a:pt x="407514" y="66243"/>
                        <a:pt x="404560" y="77863"/>
                      </a:cubicBezTo>
                      <a:lnTo>
                        <a:pt x="404560" y="77863"/>
                      </a:lnTo>
                      <a:cubicBezTo>
                        <a:pt x="402179" y="87103"/>
                        <a:pt x="394274" y="93389"/>
                        <a:pt x="385320" y="94151"/>
                      </a:cubicBezTo>
                      <a:lnTo>
                        <a:pt x="385320" y="94151"/>
                      </a:lnTo>
                      <a:cubicBezTo>
                        <a:pt x="382939" y="94437"/>
                        <a:pt x="380558" y="94151"/>
                        <a:pt x="378081" y="93770"/>
                      </a:cubicBezTo>
                      <a:close/>
                      <a:moveTo>
                        <a:pt x="290166" y="73863"/>
                      </a:moveTo>
                      <a:lnTo>
                        <a:pt x="290166" y="74053"/>
                      </a:lnTo>
                      <a:cubicBezTo>
                        <a:pt x="278354" y="71767"/>
                        <a:pt x="270353" y="60242"/>
                        <a:pt x="272830" y="48336"/>
                      </a:cubicBezTo>
                      <a:lnTo>
                        <a:pt x="272830" y="48336"/>
                      </a:lnTo>
                      <a:cubicBezTo>
                        <a:pt x="274830" y="36620"/>
                        <a:pt x="286546" y="28905"/>
                        <a:pt x="298262" y="31096"/>
                      </a:cubicBezTo>
                      <a:lnTo>
                        <a:pt x="298262" y="31096"/>
                      </a:lnTo>
                      <a:lnTo>
                        <a:pt x="298262" y="31096"/>
                      </a:lnTo>
                      <a:lnTo>
                        <a:pt x="298262" y="31096"/>
                      </a:lnTo>
                      <a:cubicBezTo>
                        <a:pt x="310073" y="33381"/>
                        <a:pt x="317883" y="44812"/>
                        <a:pt x="315597" y="56622"/>
                      </a:cubicBezTo>
                      <a:lnTo>
                        <a:pt x="315597" y="56622"/>
                      </a:lnTo>
                      <a:cubicBezTo>
                        <a:pt x="313692" y="66433"/>
                        <a:pt x="305405" y="73387"/>
                        <a:pt x="296071" y="74244"/>
                      </a:cubicBezTo>
                      <a:lnTo>
                        <a:pt x="296071" y="74244"/>
                      </a:lnTo>
                      <a:cubicBezTo>
                        <a:pt x="294166" y="74434"/>
                        <a:pt x="292261" y="74244"/>
                        <a:pt x="290166" y="73863"/>
                      </a:cubicBezTo>
                      <a:close/>
                      <a:moveTo>
                        <a:pt x="201011" y="59575"/>
                      </a:moveTo>
                      <a:cubicBezTo>
                        <a:pt x="189010" y="57956"/>
                        <a:pt x="180628" y="47002"/>
                        <a:pt x="182247" y="35096"/>
                      </a:cubicBezTo>
                      <a:lnTo>
                        <a:pt x="182247" y="35096"/>
                      </a:lnTo>
                      <a:cubicBezTo>
                        <a:pt x="183866" y="23095"/>
                        <a:pt x="195010" y="14713"/>
                        <a:pt x="206917" y="16427"/>
                      </a:cubicBezTo>
                      <a:lnTo>
                        <a:pt x="206917" y="16427"/>
                      </a:lnTo>
                      <a:cubicBezTo>
                        <a:pt x="218633" y="18046"/>
                        <a:pt x="227300" y="28905"/>
                        <a:pt x="225586" y="40811"/>
                      </a:cubicBezTo>
                      <a:lnTo>
                        <a:pt x="225586" y="40811"/>
                      </a:lnTo>
                      <a:cubicBezTo>
                        <a:pt x="224062" y="51193"/>
                        <a:pt x="215680" y="58718"/>
                        <a:pt x="205774" y="59575"/>
                      </a:cubicBezTo>
                      <a:lnTo>
                        <a:pt x="205774" y="59575"/>
                      </a:lnTo>
                      <a:cubicBezTo>
                        <a:pt x="204250" y="59671"/>
                        <a:pt x="202821" y="59861"/>
                        <a:pt x="201011" y="59575"/>
                      </a:cubicBezTo>
                      <a:close/>
                      <a:moveTo>
                        <a:pt x="111095" y="49669"/>
                      </a:moveTo>
                      <a:cubicBezTo>
                        <a:pt x="99189" y="48621"/>
                        <a:pt x="90331" y="38049"/>
                        <a:pt x="91379" y="26143"/>
                      </a:cubicBezTo>
                      <a:lnTo>
                        <a:pt x="91379" y="26143"/>
                      </a:lnTo>
                      <a:cubicBezTo>
                        <a:pt x="92331" y="14046"/>
                        <a:pt x="102999" y="5188"/>
                        <a:pt x="115096" y="6140"/>
                      </a:cubicBezTo>
                      <a:lnTo>
                        <a:pt x="115096" y="6140"/>
                      </a:lnTo>
                      <a:lnTo>
                        <a:pt x="115096" y="6140"/>
                      </a:lnTo>
                      <a:lnTo>
                        <a:pt x="115096" y="6140"/>
                      </a:lnTo>
                      <a:cubicBezTo>
                        <a:pt x="127002" y="7378"/>
                        <a:pt x="135861" y="17856"/>
                        <a:pt x="134813" y="29953"/>
                      </a:cubicBezTo>
                      <a:lnTo>
                        <a:pt x="134813" y="29953"/>
                      </a:lnTo>
                      <a:cubicBezTo>
                        <a:pt x="133955" y="40525"/>
                        <a:pt x="125193" y="48907"/>
                        <a:pt x="115001" y="49764"/>
                      </a:cubicBezTo>
                      <a:lnTo>
                        <a:pt x="115001" y="49764"/>
                      </a:lnTo>
                      <a:cubicBezTo>
                        <a:pt x="113762" y="49955"/>
                        <a:pt x="112429" y="49764"/>
                        <a:pt x="111095" y="49669"/>
                      </a:cubicBezTo>
                      <a:close/>
                      <a:moveTo>
                        <a:pt x="20703" y="43573"/>
                      </a:moveTo>
                      <a:cubicBezTo>
                        <a:pt x="8607" y="43097"/>
                        <a:pt x="-633" y="32620"/>
                        <a:pt x="34" y="20523"/>
                      </a:cubicBezTo>
                      <a:lnTo>
                        <a:pt x="34" y="20523"/>
                      </a:lnTo>
                      <a:cubicBezTo>
                        <a:pt x="605" y="8521"/>
                        <a:pt x="10988" y="-718"/>
                        <a:pt x="23084" y="44"/>
                      </a:cubicBezTo>
                      <a:lnTo>
                        <a:pt x="23084" y="44"/>
                      </a:lnTo>
                      <a:lnTo>
                        <a:pt x="23084" y="44"/>
                      </a:lnTo>
                      <a:lnTo>
                        <a:pt x="23084" y="44"/>
                      </a:lnTo>
                      <a:cubicBezTo>
                        <a:pt x="34991" y="806"/>
                        <a:pt x="44325" y="10903"/>
                        <a:pt x="43659" y="22999"/>
                      </a:cubicBezTo>
                      <a:lnTo>
                        <a:pt x="43659" y="22999"/>
                      </a:lnTo>
                      <a:cubicBezTo>
                        <a:pt x="43087" y="34048"/>
                        <a:pt x="34419" y="42716"/>
                        <a:pt x="23751" y="43478"/>
                      </a:cubicBezTo>
                      <a:lnTo>
                        <a:pt x="23751" y="43478"/>
                      </a:lnTo>
                      <a:cubicBezTo>
                        <a:pt x="22608" y="43669"/>
                        <a:pt x="21656" y="43669"/>
                        <a:pt x="20703" y="435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8975049" y="4028735"/>
                  <a:ext cx="43606" cy="43250"/>
                </a:xfrm>
                <a:custGeom>
                  <a:avLst/>
                  <a:gdLst>
                    <a:gd name="connsiteX0" fmla="*/ 23694 w 43606"/>
                    <a:gd name="connsiteY0" fmla="*/ 43202 h 43250"/>
                    <a:gd name="connsiteX1" fmla="*/ 7692 w 43606"/>
                    <a:gd name="connsiteY1" fmla="*/ 37964 h 43250"/>
                    <a:gd name="connsiteX2" fmla="*/ 72 w 43606"/>
                    <a:gd name="connsiteY2" fmla="*/ 23295 h 43250"/>
                    <a:gd name="connsiteX3" fmla="*/ 5025 w 43606"/>
                    <a:gd name="connsiteY3" fmla="*/ 7388 h 43250"/>
                    <a:gd name="connsiteX4" fmla="*/ 35981 w 43606"/>
                    <a:gd name="connsiteY4" fmla="*/ 4721 h 43250"/>
                    <a:gd name="connsiteX5" fmla="*/ 43506 w 43606"/>
                    <a:gd name="connsiteY5" fmla="*/ 19675 h 43250"/>
                    <a:gd name="connsiteX6" fmla="*/ 38458 w 43606"/>
                    <a:gd name="connsiteY6" fmla="*/ 35392 h 43250"/>
                    <a:gd name="connsiteX7" fmla="*/ 23694 w 43606"/>
                    <a:gd name="connsiteY7" fmla="*/ 43202 h 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6" h="43250">
                      <a:moveTo>
                        <a:pt x="23694" y="43202"/>
                      </a:moveTo>
                      <a:cubicBezTo>
                        <a:pt x="17979" y="43583"/>
                        <a:pt x="12074" y="41678"/>
                        <a:pt x="7692" y="37964"/>
                      </a:cubicBezTo>
                      <a:cubicBezTo>
                        <a:pt x="3406" y="34344"/>
                        <a:pt x="548" y="28915"/>
                        <a:pt x="72" y="23295"/>
                      </a:cubicBezTo>
                      <a:cubicBezTo>
                        <a:pt x="-404" y="17390"/>
                        <a:pt x="1501" y="11579"/>
                        <a:pt x="5025" y="7388"/>
                      </a:cubicBezTo>
                      <a:cubicBezTo>
                        <a:pt x="12264" y="-1280"/>
                        <a:pt x="26933" y="-2518"/>
                        <a:pt x="35981" y="4721"/>
                      </a:cubicBezTo>
                      <a:cubicBezTo>
                        <a:pt x="40172" y="8626"/>
                        <a:pt x="43030" y="13770"/>
                        <a:pt x="43506" y="19675"/>
                      </a:cubicBezTo>
                      <a:cubicBezTo>
                        <a:pt x="44078" y="25295"/>
                        <a:pt x="42173" y="31201"/>
                        <a:pt x="38458" y="35392"/>
                      </a:cubicBezTo>
                      <a:cubicBezTo>
                        <a:pt x="34838" y="39773"/>
                        <a:pt x="29314" y="42631"/>
                        <a:pt x="23694" y="4320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37" name="任意多边形: 形状 36"/>
              <p:cNvSpPr/>
              <p:nvPr/>
            </p:nvSpPr>
            <p:spPr>
              <a:xfrm>
                <a:off x="8795674" y="4320798"/>
                <a:ext cx="718620" cy="572063"/>
              </a:xfrm>
              <a:custGeom>
                <a:avLst/>
                <a:gdLst>
                  <a:gd name="connsiteX0" fmla="*/ 676746 w 718620"/>
                  <a:gd name="connsiteY0" fmla="*/ 559145 h 572063"/>
                  <a:gd name="connsiteX1" fmla="*/ 687891 w 718620"/>
                  <a:gd name="connsiteY1" fmla="*/ 530189 h 572063"/>
                  <a:gd name="connsiteX2" fmla="*/ 687891 w 718620"/>
                  <a:gd name="connsiteY2" fmla="*/ 530189 h 572063"/>
                  <a:gd name="connsiteX3" fmla="*/ 716656 w 718620"/>
                  <a:gd name="connsiteY3" fmla="*/ 541333 h 572063"/>
                  <a:gd name="connsiteX4" fmla="*/ 716656 w 718620"/>
                  <a:gd name="connsiteY4" fmla="*/ 541333 h 572063"/>
                  <a:gd name="connsiteX5" fmla="*/ 705703 w 718620"/>
                  <a:gd name="connsiteY5" fmla="*/ 570099 h 572063"/>
                  <a:gd name="connsiteX6" fmla="*/ 705703 w 718620"/>
                  <a:gd name="connsiteY6" fmla="*/ 570099 h 572063"/>
                  <a:gd name="connsiteX7" fmla="*/ 698654 w 718620"/>
                  <a:gd name="connsiteY7" fmla="*/ 572004 h 572063"/>
                  <a:gd name="connsiteX8" fmla="*/ 698654 w 718620"/>
                  <a:gd name="connsiteY8" fmla="*/ 572004 h 572063"/>
                  <a:gd name="connsiteX9" fmla="*/ 676746 w 718620"/>
                  <a:gd name="connsiteY9" fmla="*/ 559145 h 572063"/>
                  <a:gd name="connsiteX10" fmla="*/ 635408 w 718620"/>
                  <a:gd name="connsiteY10" fmla="*/ 487327 h 572063"/>
                  <a:gd name="connsiteX11" fmla="*/ 640742 w 718620"/>
                  <a:gd name="connsiteY11" fmla="*/ 456847 h 572063"/>
                  <a:gd name="connsiteX12" fmla="*/ 640742 w 718620"/>
                  <a:gd name="connsiteY12" fmla="*/ 456847 h 572063"/>
                  <a:gd name="connsiteX13" fmla="*/ 671222 w 718620"/>
                  <a:gd name="connsiteY13" fmla="*/ 462181 h 572063"/>
                  <a:gd name="connsiteX14" fmla="*/ 671222 w 718620"/>
                  <a:gd name="connsiteY14" fmla="*/ 462181 h 572063"/>
                  <a:gd name="connsiteX15" fmla="*/ 665983 w 718620"/>
                  <a:gd name="connsiteY15" fmla="*/ 492565 h 572063"/>
                  <a:gd name="connsiteX16" fmla="*/ 665983 w 718620"/>
                  <a:gd name="connsiteY16" fmla="*/ 492565 h 572063"/>
                  <a:gd name="connsiteX17" fmla="*/ 655315 w 718620"/>
                  <a:gd name="connsiteY17" fmla="*/ 496375 h 572063"/>
                  <a:gd name="connsiteX18" fmla="*/ 655315 w 718620"/>
                  <a:gd name="connsiteY18" fmla="*/ 496375 h 572063"/>
                  <a:gd name="connsiteX19" fmla="*/ 635408 w 718620"/>
                  <a:gd name="connsiteY19" fmla="*/ 487327 h 572063"/>
                  <a:gd name="connsiteX20" fmla="*/ 582449 w 718620"/>
                  <a:gd name="connsiteY20" fmla="*/ 421318 h 572063"/>
                  <a:gd name="connsiteX21" fmla="*/ 583973 w 718620"/>
                  <a:gd name="connsiteY21" fmla="*/ 390553 h 572063"/>
                  <a:gd name="connsiteX22" fmla="*/ 583973 w 718620"/>
                  <a:gd name="connsiteY22" fmla="*/ 390553 h 572063"/>
                  <a:gd name="connsiteX23" fmla="*/ 614739 w 718620"/>
                  <a:gd name="connsiteY23" fmla="*/ 392077 h 572063"/>
                  <a:gd name="connsiteX24" fmla="*/ 614739 w 718620"/>
                  <a:gd name="connsiteY24" fmla="*/ 392077 h 572063"/>
                  <a:gd name="connsiteX25" fmla="*/ 613406 w 718620"/>
                  <a:gd name="connsiteY25" fmla="*/ 422842 h 572063"/>
                  <a:gd name="connsiteX26" fmla="*/ 613406 w 718620"/>
                  <a:gd name="connsiteY26" fmla="*/ 422842 h 572063"/>
                  <a:gd name="connsiteX27" fmla="*/ 600546 w 718620"/>
                  <a:gd name="connsiteY27" fmla="*/ 428557 h 572063"/>
                  <a:gd name="connsiteX28" fmla="*/ 600546 w 718620"/>
                  <a:gd name="connsiteY28" fmla="*/ 428557 h 572063"/>
                  <a:gd name="connsiteX29" fmla="*/ 582449 w 718620"/>
                  <a:gd name="connsiteY29" fmla="*/ 421318 h 572063"/>
                  <a:gd name="connsiteX30" fmla="*/ 522347 w 718620"/>
                  <a:gd name="connsiteY30" fmla="*/ 360835 h 572063"/>
                  <a:gd name="connsiteX31" fmla="*/ 521108 w 718620"/>
                  <a:gd name="connsiteY31" fmla="*/ 330069 h 572063"/>
                  <a:gd name="connsiteX32" fmla="*/ 521108 w 718620"/>
                  <a:gd name="connsiteY32" fmla="*/ 330069 h 572063"/>
                  <a:gd name="connsiteX33" fmla="*/ 552065 w 718620"/>
                  <a:gd name="connsiteY33" fmla="*/ 328735 h 572063"/>
                  <a:gd name="connsiteX34" fmla="*/ 552065 w 718620"/>
                  <a:gd name="connsiteY34" fmla="*/ 328735 h 572063"/>
                  <a:gd name="connsiteX35" fmla="*/ 553112 w 718620"/>
                  <a:gd name="connsiteY35" fmla="*/ 359692 h 572063"/>
                  <a:gd name="connsiteX36" fmla="*/ 553112 w 718620"/>
                  <a:gd name="connsiteY36" fmla="*/ 359692 h 572063"/>
                  <a:gd name="connsiteX37" fmla="*/ 539015 w 718620"/>
                  <a:gd name="connsiteY37" fmla="*/ 366549 h 572063"/>
                  <a:gd name="connsiteX38" fmla="*/ 539015 w 718620"/>
                  <a:gd name="connsiteY38" fmla="*/ 366549 h 572063"/>
                  <a:gd name="connsiteX39" fmla="*/ 522347 w 718620"/>
                  <a:gd name="connsiteY39" fmla="*/ 360835 h 572063"/>
                  <a:gd name="connsiteX40" fmla="*/ 457386 w 718620"/>
                  <a:gd name="connsiteY40" fmla="*/ 304542 h 572063"/>
                  <a:gd name="connsiteX41" fmla="*/ 454147 w 718620"/>
                  <a:gd name="connsiteY41" fmla="*/ 274062 h 572063"/>
                  <a:gd name="connsiteX42" fmla="*/ 454147 w 718620"/>
                  <a:gd name="connsiteY42" fmla="*/ 274062 h 572063"/>
                  <a:gd name="connsiteX43" fmla="*/ 484723 w 718620"/>
                  <a:gd name="connsiteY43" fmla="*/ 270633 h 572063"/>
                  <a:gd name="connsiteX44" fmla="*/ 484723 w 718620"/>
                  <a:gd name="connsiteY44" fmla="*/ 270633 h 572063"/>
                  <a:gd name="connsiteX45" fmla="*/ 487961 w 718620"/>
                  <a:gd name="connsiteY45" fmla="*/ 301494 h 572063"/>
                  <a:gd name="connsiteX46" fmla="*/ 487961 w 718620"/>
                  <a:gd name="connsiteY46" fmla="*/ 301494 h 572063"/>
                  <a:gd name="connsiteX47" fmla="*/ 472912 w 718620"/>
                  <a:gd name="connsiteY47" fmla="*/ 309304 h 572063"/>
                  <a:gd name="connsiteX48" fmla="*/ 472912 w 718620"/>
                  <a:gd name="connsiteY48" fmla="*/ 309304 h 572063"/>
                  <a:gd name="connsiteX49" fmla="*/ 457386 w 718620"/>
                  <a:gd name="connsiteY49" fmla="*/ 304542 h 572063"/>
                  <a:gd name="connsiteX50" fmla="*/ 388901 w 718620"/>
                  <a:gd name="connsiteY50" fmla="*/ 252249 h 572063"/>
                  <a:gd name="connsiteX51" fmla="*/ 384139 w 718620"/>
                  <a:gd name="connsiteY51" fmla="*/ 221865 h 572063"/>
                  <a:gd name="connsiteX52" fmla="*/ 384139 w 718620"/>
                  <a:gd name="connsiteY52" fmla="*/ 221865 h 572063"/>
                  <a:gd name="connsiteX53" fmla="*/ 414619 w 718620"/>
                  <a:gd name="connsiteY53" fmla="*/ 217102 h 572063"/>
                  <a:gd name="connsiteX54" fmla="*/ 414619 w 718620"/>
                  <a:gd name="connsiteY54" fmla="*/ 217102 h 572063"/>
                  <a:gd name="connsiteX55" fmla="*/ 414619 w 718620"/>
                  <a:gd name="connsiteY55" fmla="*/ 217102 h 572063"/>
                  <a:gd name="connsiteX56" fmla="*/ 414619 w 718620"/>
                  <a:gd name="connsiteY56" fmla="*/ 217102 h 572063"/>
                  <a:gd name="connsiteX57" fmla="*/ 419381 w 718620"/>
                  <a:gd name="connsiteY57" fmla="*/ 247487 h 572063"/>
                  <a:gd name="connsiteX58" fmla="*/ 419381 w 718620"/>
                  <a:gd name="connsiteY58" fmla="*/ 247487 h 572063"/>
                  <a:gd name="connsiteX59" fmla="*/ 403474 w 718620"/>
                  <a:gd name="connsiteY59" fmla="*/ 256536 h 572063"/>
                  <a:gd name="connsiteX60" fmla="*/ 403474 w 718620"/>
                  <a:gd name="connsiteY60" fmla="*/ 256536 h 572063"/>
                  <a:gd name="connsiteX61" fmla="*/ 388901 w 718620"/>
                  <a:gd name="connsiteY61" fmla="*/ 252249 h 572063"/>
                  <a:gd name="connsiteX62" fmla="*/ 317940 w 718620"/>
                  <a:gd name="connsiteY62" fmla="*/ 203101 h 572063"/>
                  <a:gd name="connsiteX63" fmla="*/ 311654 w 718620"/>
                  <a:gd name="connsiteY63" fmla="*/ 173002 h 572063"/>
                  <a:gd name="connsiteX64" fmla="*/ 311654 w 718620"/>
                  <a:gd name="connsiteY64" fmla="*/ 173002 h 572063"/>
                  <a:gd name="connsiteX65" fmla="*/ 342038 w 718620"/>
                  <a:gd name="connsiteY65" fmla="*/ 166715 h 572063"/>
                  <a:gd name="connsiteX66" fmla="*/ 342038 w 718620"/>
                  <a:gd name="connsiteY66" fmla="*/ 166715 h 572063"/>
                  <a:gd name="connsiteX67" fmla="*/ 348039 w 718620"/>
                  <a:gd name="connsiteY67" fmla="*/ 196814 h 572063"/>
                  <a:gd name="connsiteX68" fmla="*/ 348039 w 718620"/>
                  <a:gd name="connsiteY68" fmla="*/ 196814 h 572063"/>
                  <a:gd name="connsiteX69" fmla="*/ 331847 w 718620"/>
                  <a:gd name="connsiteY69" fmla="*/ 206720 h 572063"/>
                  <a:gd name="connsiteX70" fmla="*/ 331847 w 718620"/>
                  <a:gd name="connsiteY70" fmla="*/ 206720 h 572063"/>
                  <a:gd name="connsiteX71" fmla="*/ 317940 w 718620"/>
                  <a:gd name="connsiteY71" fmla="*/ 203101 h 572063"/>
                  <a:gd name="connsiteX72" fmla="*/ 244883 w 718620"/>
                  <a:gd name="connsiteY72" fmla="*/ 156999 h 572063"/>
                  <a:gd name="connsiteX73" fmla="*/ 237263 w 718620"/>
                  <a:gd name="connsiteY73" fmla="*/ 126996 h 572063"/>
                  <a:gd name="connsiteX74" fmla="*/ 237263 w 718620"/>
                  <a:gd name="connsiteY74" fmla="*/ 126996 h 572063"/>
                  <a:gd name="connsiteX75" fmla="*/ 267267 w 718620"/>
                  <a:gd name="connsiteY75" fmla="*/ 119662 h 572063"/>
                  <a:gd name="connsiteX76" fmla="*/ 267267 w 718620"/>
                  <a:gd name="connsiteY76" fmla="*/ 119662 h 572063"/>
                  <a:gd name="connsiteX77" fmla="*/ 274697 w 718620"/>
                  <a:gd name="connsiteY77" fmla="*/ 149570 h 572063"/>
                  <a:gd name="connsiteX78" fmla="*/ 274697 w 718620"/>
                  <a:gd name="connsiteY78" fmla="*/ 149570 h 572063"/>
                  <a:gd name="connsiteX79" fmla="*/ 257837 w 718620"/>
                  <a:gd name="connsiteY79" fmla="*/ 159952 h 572063"/>
                  <a:gd name="connsiteX80" fmla="*/ 257837 w 718620"/>
                  <a:gd name="connsiteY80" fmla="*/ 159952 h 572063"/>
                  <a:gd name="connsiteX81" fmla="*/ 244883 w 718620"/>
                  <a:gd name="connsiteY81" fmla="*/ 156999 h 572063"/>
                  <a:gd name="connsiteX82" fmla="*/ 169922 w 718620"/>
                  <a:gd name="connsiteY82" fmla="*/ 113851 h 572063"/>
                  <a:gd name="connsiteX83" fmla="*/ 161349 w 718620"/>
                  <a:gd name="connsiteY83" fmla="*/ 84133 h 572063"/>
                  <a:gd name="connsiteX84" fmla="*/ 161349 w 718620"/>
                  <a:gd name="connsiteY84" fmla="*/ 84133 h 572063"/>
                  <a:gd name="connsiteX85" fmla="*/ 190971 w 718620"/>
                  <a:gd name="connsiteY85" fmla="*/ 75465 h 572063"/>
                  <a:gd name="connsiteX86" fmla="*/ 190971 w 718620"/>
                  <a:gd name="connsiteY86" fmla="*/ 75465 h 572063"/>
                  <a:gd name="connsiteX87" fmla="*/ 199449 w 718620"/>
                  <a:gd name="connsiteY87" fmla="*/ 105279 h 572063"/>
                  <a:gd name="connsiteX88" fmla="*/ 199449 w 718620"/>
                  <a:gd name="connsiteY88" fmla="*/ 105279 h 572063"/>
                  <a:gd name="connsiteX89" fmla="*/ 182209 w 718620"/>
                  <a:gd name="connsiteY89" fmla="*/ 116518 h 572063"/>
                  <a:gd name="connsiteX90" fmla="*/ 182209 w 718620"/>
                  <a:gd name="connsiteY90" fmla="*/ 116518 h 572063"/>
                  <a:gd name="connsiteX91" fmla="*/ 169922 w 718620"/>
                  <a:gd name="connsiteY91" fmla="*/ 113851 h 572063"/>
                  <a:gd name="connsiteX92" fmla="*/ 93245 w 718620"/>
                  <a:gd name="connsiteY92" fmla="*/ 74227 h 572063"/>
                  <a:gd name="connsiteX93" fmla="*/ 93245 w 718620"/>
                  <a:gd name="connsiteY93" fmla="*/ 74227 h 572063"/>
                  <a:gd name="connsiteX94" fmla="*/ 83148 w 718620"/>
                  <a:gd name="connsiteY94" fmla="*/ 45081 h 572063"/>
                  <a:gd name="connsiteX95" fmla="*/ 83148 w 718620"/>
                  <a:gd name="connsiteY95" fmla="*/ 45081 h 572063"/>
                  <a:gd name="connsiteX96" fmla="*/ 112200 w 718620"/>
                  <a:gd name="connsiteY96" fmla="*/ 34984 h 572063"/>
                  <a:gd name="connsiteX97" fmla="*/ 112200 w 718620"/>
                  <a:gd name="connsiteY97" fmla="*/ 34984 h 572063"/>
                  <a:gd name="connsiteX98" fmla="*/ 112200 w 718620"/>
                  <a:gd name="connsiteY98" fmla="*/ 34984 h 572063"/>
                  <a:gd name="connsiteX99" fmla="*/ 112200 w 718620"/>
                  <a:gd name="connsiteY99" fmla="*/ 34984 h 572063"/>
                  <a:gd name="connsiteX100" fmla="*/ 122297 w 718620"/>
                  <a:gd name="connsiteY100" fmla="*/ 64131 h 572063"/>
                  <a:gd name="connsiteX101" fmla="*/ 122297 w 718620"/>
                  <a:gd name="connsiteY101" fmla="*/ 64131 h 572063"/>
                  <a:gd name="connsiteX102" fmla="*/ 104580 w 718620"/>
                  <a:gd name="connsiteY102" fmla="*/ 76323 h 572063"/>
                  <a:gd name="connsiteX103" fmla="*/ 104580 w 718620"/>
                  <a:gd name="connsiteY103" fmla="*/ 76323 h 572063"/>
                  <a:gd name="connsiteX104" fmla="*/ 93245 w 718620"/>
                  <a:gd name="connsiteY104" fmla="*/ 74227 h 572063"/>
                  <a:gd name="connsiteX105" fmla="*/ 17331 w 718620"/>
                  <a:gd name="connsiteY105" fmla="*/ 42985 h 572063"/>
                  <a:gd name="connsiteX106" fmla="*/ 471 w 718620"/>
                  <a:gd name="connsiteY106" fmla="*/ 17363 h 572063"/>
                  <a:gd name="connsiteX107" fmla="*/ 471 w 718620"/>
                  <a:gd name="connsiteY107" fmla="*/ 17363 h 572063"/>
                  <a:gd name="connsiteX108" fmla="*/ 26189 w 718620"/>
                  <a:gd name="connsiteY108" fmla="*/ 504 h 572063"/>
                  <a:gd name="connsiteX109" fmla="*/ 26189 w 718620"/>
                  <a:gd name="connsiteY109" fmla="*/ 504 h 572063"/>
                  <a:gd name="connsiteX110" fmla="*/ 26380 w 718620"/>
                  <a:gd name="connsiteY110" fmla="*/ 504 h 572063"/>
                  <a:gd name="connsiteX111" fmla="*/ 26380 w 718620"/>
                  <a:gd name="connsiteY111" fmla="*/ 504 h 572063"/>
                  <a:gd name="connsiteX112" fmla="*/ 43048 w 718620"/>
                  <a:gd name="connsiteY112" fmla="*/ 26221 h 572063"/>
                  <a:gd name="connsiteX113" fmla="*/ 43048 w 718620"/>
                  <a:gd name="connsiteY113" fmla="*/ 26221 h 572063"/>
                  <a:gd name="connsiteX114" fmla="*/ 23712 w 718620"/>
                  <a:gd name="connsiteY114" fmla="*/ 43366 h 572063"/>
                  <a:gd name="connsiteX115" fmla="*/ 23712 w 718620"/>
                  <a:gd name="connsiteY115" fmla="*/ 43366 h 572063"/>
                  <a:gd name="connsiteX116" fmla="*/ 17331 w 718620"/>
                  <a:gd name="connsiteY116" fmla="*/ 42985 h 57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718620" h="572063">
                    <a:moveTo>
                      <a:pt x="676746" y="559145"/>
                    </a:moveTo>
                    <a:cubicBezTo>
                      <a:pt x="671889" y="548096"/>
                      <a:pt x="676937" y="535332"/>
                      <a:pt x="687891" y="530189"/>
                    </a:cubicBezTo>
                    <a:lnTo>
                      <a:pt x="687891" y="530189"/>
                    </a:lnTo>
                    <a:cubicBezTo>
                      <a:pt x="698845" y="525331"/>
                      <a:pt x="711704" y="530284"/>
                      <a:pt x="716656" y="541333"/>
                    </a:cubicBezTo>
                    <a:lnTo>
                      <a:pt x="716656" y="541333"/>
                    </a:lnTo>
                    <a:cubicBezTo>
                      <a:pt x="721705" y="552287"/>
                      <a:pt x="716656" y="565146"/>
                      <a:pt x="705703" y="570099"/>
                    </a:cubicBezTo>
                    <a:lnTo>
                      <a:pt x="705703" y="570099"/>
                    </a:lnTo>
                    <a:cubicBezTo>
                      <a:pt x="703417" y="571051"/>
                      <a:pt x="701036" y="571813"/>
                      <a:pt x="698654" y="572004"/>
                    </a:cubicBezTo>
                    <a:lnTo>
                      <a:pt x="698654" y="572004"/>
                    </a:lnTo>
                    <a:cubicBezTo>
                      <a:pt x="689796" y="572671"/>
                      <a:pt x="680842" y="567718"/>
                      <a:pt x="676746" y="559145"/>
                    </a:cubicBezTo>
                    <a:close/>
                    <a:moveTo>
                      <a:pt x="635408" y="487327"/>
                    </a:moveTo>
                    <a:cubicBezTo>
                      <a:pt x="628455" y="477421"/>
                      <a:pt x="630741" y="463800"/>
                      <a:pt x="640742" y="456847"/>
                    </a:cubicBezTo>
                    <a:lnTo>
                      <a:pt x="640742" y="456847"/>
                    </a:lnTo>
                    <a:cubicBezTo>
                      <a:pt x="650648" y="449893"/>
                      <a:pt x="664173" y="452274"/>
                      <a:pt x="671222" y="462181"/>
                    </a:cubicBezTo>
                    <a:lnTo>
                      <a:pt x="671222" y="462181"/>
                    </a:lnTo>
                    <a:cubicBezTo>
                      <a:pt x="678175" y="472087"/>
                      <a:pt x="675890" y="485612"/>
                      <a:pt x="665983" y="492565"/>
                    </a:cubicBezTo>
                    <a:lnTo>
                      <a:pt x="665983" y="492565"/>
                    </a:lnTo>
                    <a:cubicBezTo>
                      <a:pt x="662650" y="494851"/>
                      <a:pt x="659030" y="495994"/>
                      <a:pt x="655315" y="496375"/>
                    </a:cubicBezTo>
                    <a:lnTo>
                      <a:pt x="655315" y="496375"/>
                    </a:lnTo>
                    <a:cubicBezTo>
                      <a:pt x="647600" y="497042"/>
                      <a:pt x="640171" y="493708"/>
                      <a:pt x="635408" y="487327"/>
                    </a:cubicBezTo>
                    <a:close/>
                    <a:moveTo>
                      <a:pt x="582449" y="421318"/>
                    </a:moveTo>
                    <a:cubicBezTo>
                      <a:pt x="574448" y="412365"/>
                      <a:pt x="575020" y="398554"/>
                      <a:pt x="583973" y="390553"/>
                    </a:cubicBezTo>
                    <a:lnTo>
                      <a:pt x="583973" y="390553"/>
                    </a:lnTo>
                    <a:cubicBezTo>
                      <a:pt x="592927" y="382361"/>
                      <a:pt x="606738" y="383123"/>
                      <a:pt x="614739" y="392077"/>
                    </a:cubicBezTo>
                    <a:lnTo>
                      <a:pt x="614739" y="392077"/>
                    </a:lnTo>
                    <a:cubicBezTo>
                      <a:pt x="622931" y="400935"/>
                      <a:pt x="622168" y="414841"/>
                      <a:pt x="613406" y="422842"/>
                    </a:cubicBezTo>
                    <a:lnTo>
                      <a:pt x="613406" y="422842"/>
                    </a:lnTo>
                    <a:cubicBezTo>
                      <a:pt x="609595" y="426271"/>
                      <a:pt x="605119" y="428081"/>
                      <a:pt x="600546" y="428557"/>
                    </a:cubicBezTo>
                    <a:lnTo>
                      <a:pt x="600546" y="428557"/>
                    </a:lnTo>
                    <a:cubicBezTo>
                      <a:pt x="594070" y="429129"/>
                      <a:pt x="587212" y="426652"/>
                      <a:pt x="582449" y="421318"/>
                    </a:cubicBezTo>
                    <a:close/>
                    <a:moveTo>
                      <a:pt x="522347" y="360835"/>
                    </a:moveTo>
                    <a:cubicBezTo>
                      <a:pt x="513298" y="352643"/>
                      <a:pt x="512822" y="338927"/>
                      <a:pt x="521108" y="330069"/>
                    </a:cubicBezTo>
                    <a:lnTo>
                      <a:pt x="521108" y="330069"/>
                    </a:lnTo>
                    <a:cubicBezTo>
                      <a:pt x="529300" y="321306"/>
                      <a:pt x="543111" y="320734"/>
                      <a:pt x="552065" y="328735"/>
                    </a:cubicBezTo>
                    <a:lnTo>
                      <a:pt x="552065" y="328735"/>
                    </a:lnTo>
                    <a:cubicBezTo>
                      <a:pt x="560827" y="336927"/>
                      <a:pt x="561399" y="350929"/>
                      <a:pt x="553112" y="359692"/>
                    </a:cubicBezTo>
                    <a:lnTo>
                      <a:pt x="553112" y="359692"/>
                    </a:lnTo>
                    <a:cubicBezTo>
                      <a:pt x="549302" y="363692"/>
                      <a:pt x="544254" y="366169"/>
                      <a:pt x="539015" y="366549"/>
                    </a:cubicBezTo>
                    <a:lnTo>
                      <a:pt x="539015" y="366549"/>
                    </a:lnTo>
                    <a:cubicBezTo>
                      <a:pt x="533205" y="367121"/>
                      <a:pt x="527109" y="365216"/>
                      <a:pt x="522347" y="360835"/>
                    </a:cubicBezTo>
                    <a:close/>
                    <a:moveTo>
                      <a:pt x="457386" y="304542"/>
                    </a:moveTo>
                    <a:cubicBezTo>
                      <a:pt x="447956" y="297017"/>
                      <a:pt x="446527" y="283396"/>
                      <a:pt x="454147" y="274062"/>
                    </a:cubicBezTo>
                    <a:lnTo>
                      <a:pt x="454147" y="274062"/>
                    </a:lnTo>
                    <a:cubicBezTo>
                      <a:pt x="461672" y="264537"/>
                      <a:pt x="475388" y="263203"/>
                      <a:pt x="484723" y="270633"/>
                    </a:cubicBezTo>
                    <a:lnTo>
                      <a:pt x="484723" y="270633"/>
                    </a:lnTo>
                    <a:cubicBezTo>
                      <a:pt x="494152" y="278443"/>
                      <a:pt x="495486" y="292159"/>
                      <a:pt x="487961" y="301494"/>
                    </a:cubicBezTo>
                    <a:lnTo>
                      <a:pt x="487961" y="301494"/>
                    </a:lnTo>
                    <a:cubicBezTo>
                      <a:pt x="483961" y="306161"/>
                      <a:pt x="478531" y="308828"/>
                      <a:pt x="472912" y="309304"/>
                    </a:cubicBezTo>
                    <a:lnTo>
                      <a:pt x="472912" y="309304"/>
                    </a:lnTo>
                    <a:cubicBezTo>
                      <a:pt x="467482" y="309876"/>
                      <a:pt x="461862" y="308352"/>
                      <a:pt x="457386" y="304542"/>
                    </a:cubicBezTo>
                    <a:close/>
                    <a:moveTo>
                      <a:pt x="388901" y="252249"/>
                    </a:moveTo>
                    <a:cubicBezTo>
                      <a:pt x="379090" y="245201"/>
                      <a:pt x="377090" y="231580"/>
                      <a:pt x="384139" y="221865"/>
                    </a:cubicBezTo>
                    <a:lnTo>
                      <a:pt x="384139" y="221865"/>
                    </a:lnTo>
                    <a:cubicBezTo>
                      <a:pt x="391187" y="212054"/>
                      <a:pt x="404808" y="210054"/>
                      <a:pt x="414619" y="217102"/>
                    </a:cubicBezTo>
                    <a:lnTo>
                      <a:pt x="414619" y="217102"/>
                    </a:lnTo>
                    <a:lnTo>
                      <a:pt x="414619" y="217102"/>
                    </a:lnTo>
                    <a:lnTo>
                      <a:pt x="414619" y="217102"/>
                    </a:lnTo>
                    <a:cubicBezTo>
                      <a:pt x="424429" y="224151"/>
                      <a:pt x="426430" y="237676"/>
                      <a:pt x="419381" y="247487"/>
                    </a:cubicBezTo>
                    <a:lnTo>
                      <a:pt x="419381" y="247487"/>
                    </a:lnTo>
                    <a:cubicBezTo>
                      <a:pt x="415380" y="252821"/>
                      <a:pt x="409570" y="256060"/>
                      <a:pt x="403474" y="256536"/>
                    </a:cubicBezTo>
                    <a:lnTo>
                      <a:pt x="403474" y="256536"/>
                    </a:lnTo>
                    <a:cubicBezTo>
                      <a:pt x="398331" y="256822"/>
                      <a:pt x="393378" y="255583"/>
                      <a:pt x="388901" y="252249"/>
                    </a:cubicBezTo>
                    <a:close/>
                    <a:moveTo>
                      <a:pt x="317940" y="203101"/>
                    </a:moveTo>
                    <a:cubicBezTo>
                      <a:pt x="307748" y="196528"/>
                      <a:pt x="305081" y="182907"/>
                      <a:pt x="311654" y="173002"/>
                    </a:cubicBezTo>
                    <a:lnTo>
                      <a:pt x="311654" y="173002"/>
                    </a:lnTo>
                    <a:cubicBezTo>
                      <a:pt x="318226" y="162810"/>
                      <a:pt x="331847" y="160143"/>
                      <a:pt x="342038" y="166715"/>
                    </a:cubicBezTo>
                    <a:lnTo>
                      <a:pt x="342038" y="166715"/>
                    </a:lnTo>
                    <a:cubicBezTo>
                      <a:pt x="352039" y="173287"/>
                      <a:pt x="354611" y="186908"/>
                      <a:pt x="348039" y="196814"/>
                    </a:cubicBezTo>
                    <a:lnTo>
                      <a:pt x="348039" y="196814"/>
                    </a:lnTo>
                    <a:cubicBezTo>
                      <a:pt x="344134" y="202624"/>
                      <a:pt x="338133" y="206244"/>
                      <a:pt x="331847" y="206720"/>
                    </a:cubicBezTo>
                    <a:lnTo>
                      <a:pt x="331847" y="206720"/>
                    </a:lnTo>
                    <a:cubicBezTo>
                      <a:pt x="326989" y="207101"/>
                      <a:pt x="322131" y="206053"/>
                      <a:pt x="317940" y="203101"/>
                    </a:cubicBezTo>
                    <a:close/>
                    <a:moveTo>
                      <a:pt x="244883" y="156999"/>
                    </a:moveTo>
                    <a:cubicBezTo>
                      <a:pt x="234501" y="150904"/>
                      <a:pt x="231167" y="137378"/>
                      <a:pt x="237263" y="126996"/>
                    </a:cubicBezTo>
                    <a:lnTo>
                      <a:pt x="237263" y="126996"/>
                    </a:lnTo>
                    <a:cubicBezTo>
                      <a:pt x="243645" y="116804"/>
                      <a:pt x="256885" y="113470"/>
                      <a:pt x="267267" y="119662"/>
                    </a:cubicBezTo>
                    <a:lnTo>
                      <a:pt x="267267" y="119662"/>
                    </a:lnTo>
                    <a:cubicBezTo>
                      <a:pt x="277649" y="125757"/>
                      <a:pt x="280983" y="139283"/>
                      <a:pt x="274697" y="149570"/>
                    </a:cubicBezTo>
                    <a:lnTo>
                      <a:pt x="274697" y="149570"/>
                    </a:lnTo>
                    <a:cubicBezTo>
                      <a:pt x="271077" y="155761"/>
                      <a:pt x="264600" y="159381"/>
                      <a:pt x="257837" y="159952"/>
                    </a:cubicBezTo>
                    <a:lnTo>
                      <a:pt x="257837" y="159952"/>
                    </a:lnTo>
                    <a:cubicBezTo>
                      <a:pt x="253551" y="160429"/>
                      <a:pt x="248788" y="159381"/>
                      <a:pt x="244883" y="156999"/>
                    </a:cubicBezTo>
                    <a:close/>
                    <a:moveTo>
                      <a:pt x="169922" y="113851"/>
                    </a:moveTo>
                    <a:cubicBezTo>
                      <a:pt x="159348" y="107946"/>
                      <a:pt x="155443" y="94706"/>
                      <a:pt x="161349" y="84133"/>
                    </a:cubicBezTo>
                    <a:lnTo>
                      <a:pt x="161349" y="84133"/>
                    </a:lnTo>
                    <a:cubicBezTo>
                      <a:pt x="166969" y="73561"/>
                      <a:pt x="180208" y="69846"/>
                      <a:pt x="190971" y="75465"/>
                    </a:cubicBezTo>
                    <a:lnTo>
                      <a:pt x="190971" y="75465"/>
                    </a:lnTo>
                    <a:cubicBezTo>
                      <a:pt x="201545" y="81466"/>
                      <a:pt x="205354" y="94611"/>
                      <a:pt x="199449" y="105279"/>
                    </a:cubicBezTo>
                    <a:lnTo>
                      <a:pt x="199449" y="105279"/>
                    </a:lnTo>
                    <a:cubicBezTo>
                      <a:pt x="195829" y="111851"/>
                      <a:pt x="189257" y="115947"/>
                      <a:pt x="182209" y="116518"/>
                    </a:cubicBezTo>
                    <a:lnTo>
                      <a:pt x="182209" y="116518"/>
                    </a:lnTo>
                    <a:cubicBezTo>
                      <a:pt x="178018" y="116899"/>
                      <a:pt x="173827" y="115852"/>
                      <a:pt x="169922" y="113851"/>
                    </a:cubicBezTo>
                    <a:close/>
                    <a:moveTo>
                      <a:pt x="93245" y="74227"/>
                    </a:moveTo>
                    <a:lnTo>
                      <a:pt x="93245" y="74227"/>
                    </a:lnTo>
                    <a:cubicBezTo>
                      <a:pt x="82482" y="68989"/>
                      <a:pt x="77910" y="56035"/>
                      <a:pt x="83148" y="45081"/>
                    </a:cubicBezTo>
                    <a:lnTo>
                      <a:pt x="83148" y="45081"/>
                    </a:lnTo>
                    <a:cubicBezTo>
                      <a:pt x="88388" y="34318"/>
                      <a:pt x="101246" y="29746"/>
                      <a:pt x="112200" y="34984"/>
                    </a:cubicBezTo>
                    <a:lnTo>
                      <a:pt x="112200" y="34984"/>
                    </a:lnTo>
                    <a:lnTo>
                      <a:pt x="112200" y="34984"/>
                    </a:lnTo>
                    <a:lnTo>
                      <a:pt x="112200" y="34984"/>
                    </a:lnTo>
                    <a:cubicBezTo>
                      <a:pt x="122963" y="40128"/>
                      <a:pt x="127440" y="53082"/>
                      <a:pt x="122297" y="64131"/>
                    </a:cubicBezTo>
                    <a:lnTo>
                      <a:pt x="122297" y="64131"/>
                    </a:lnTo>
                    <a:cubicBezTo>
                      <a:pt x="118772" y="71370"/>
                      <a:pt x="111914" y="75751"/>
                      <a:pt x="104580" y="76323"/>
                    </a:cubicBezTo>
                    <a:lnTo>
                      <a:pt x="104580" y="76323"/>
                    </a:lnTo>
                    <a:cubicBezTo>
                      <a:pt x="100675" y="76609"/>
                      <a:pt x="96864" y="76037"/>
                      <a:pt x="93245" y="74227"/>
                    </a:cubicBezTo>
                    <a:close/>
                    <a:moveTo>
                      <a:pt x="17331" y="42985"/>
                    </a:moveTo>
                    <a:cubicBezTo>
                      <a:pt x="5520" y="40509"/>
                      <a:pt x="-2005" y="29079"/>
                      <a:pt x="471" y="17363"/>
                    </a:cubicBezTo>
                    <a:lnTo>
                      <a:pt x="471" y="17363"/>
                    </a:lnTo>
                    <a:cubicBezTo>
                      <a:pt x="2948" y="5457"/>
                      <a:pt x="14569" y="-2068"/>
                      <a:pt x="26189" y="504"/>
                    </a:cubicBezTo>
                    <a:lnTo>
                      <a:pt x="26189" y="504"/>
                    </a:lnTo>
                    <a:cubicBezTo>
                      <a:pt x="26189" y="504"/>
                      <a:pt x="26189" y="504"/>
                      <a:pt x="26380" y="504"/>
                    </a:cubicBezTo>
                    <a:lnTo>
                      <a:pt x="26380" y="504"/>
                    </a:lnTo>
                    <a:cubicBezTo>
                      <a:pt x="37905" y="2885"/>
                      <a:pt x="45525" y="14410"/>
                      <a:pt x="43048" y="26221"/>
                    </a:cubicBezTo>
                    <a:lnTo>
                      <a:pt x="43048" y="26221"/>
                    </a:lnTo>
                    <a:cubicBezTo>
                      <a:pt x="41048" y="35746"/>
                      <a:pt x="33047" y="42604"/>
                      <a:pt x="23712" y="43366"/>
                    </a:cubicBezTo>
                    <a:lnTo>
                      <a:pt x="23712" y="43366"/>
                    </a:lnTo>
                    <a:cubicBezTo>
                      <a:pt x="21522" y="43462"/>
                      <a:pt x="19521" y="43366"/>
                      <a:pt x="17331" y="4298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9097600" y="5247092"/>
                <a:ext cx="321481" cy="999480"/>
              </a:xfrm>
              <a:custGeom>
                <a:avLst/>
                <a:gdLst>
                  <a:gd name="connsiteX0" fmla="*/ 5346 w 321481"/>
                  <a:gd name="connsiteY0" fmla="*/ 991973 h 999480"/>
                  <a:gd name="connsiteX1" fmla="*/ 7537 w 321481"/>
                  <a:gd name="connsiteY1" fmla="*/ 961112 h 999480"/>
                  <a:gd name="connsiteX2" fmla="*/ 7727 w 321481"/>
                  <a:gd name="connsiteY2" fmla="*/ 961112 h 999480"/>
                  <a:gd name="connsiteX3" fmla="*/ 38303 w 321481"/>
                  <a:gd name="connsiteY3" fmla="*/ 963303 h 999480"/>
                  <a:gd name="connsiteX4" fmla="*/ 38303 w 321481"/>
                  <a:gd name="connsiteY4" fmla="*/ 963303 h 999480"/>
                  <a:gd name="connsiteX5" fmla="*/ 36016 w 321481"/>
                  <a:gd name="connsiteY5" fmla="*/ 994164 h 999480"/>
                  <a:gd name="connsiteX6" fmla="*/ 36016 w 321481"/>
                  <a:gd name="connsiteY6" fmla="*/ 994164 h 999480"/>
                  <a:gd name="connsiteX7" fmla="*/ 36016 w 321481"/>
                  <a:gd name="connsiteY7" fmla="*/ 994164 h 999480"/>
                  <a:gd name="connsiteX8" fmla="*/ 36016 w 321481"/>
                  <a:gd name="connsiteY8" fmla="*/ 994164 h 999480"/>
                  <a:gd name="connsiteX9" fmla="*/ 23539 w 321481"/>
                  <a:gd name="connsiteY9" fmla="*/ 999403 h 999480"/>
                  <a:gd name="connsiteX10" fmla="*/ 23539 w 321481"/>
                  <a:gd name="connsiteY10" fmla="*/ 999403 h 999480"/>
                  <a:gd name="connsiteX11" fmla="*/ 5346 w 321481"/>
                  <a:gd name="connsiteY11" fmla="*/ 991973 h 999480"/>
                  <a:gd name="connsiteX12" fmla="*/ 69925 w 321481"/>
                  <a:gd name="connsiteY12" fmla="*/ 933490 h 999480"/>
                  <a:gd name="connsiteX13" fmla="*/ 69259 w 321481"/>
                  <a:gd name="connsiteY13" fmla="*/ 902438 h 999480"/>
                  <a:gd name="connsiteX14" fmla="*/ 69259 w 321481"/>
                  <a:gd name="connsiteY14" fmla="*/ 902438 h 999480"/>
                  <a:gd name="connsiteX15" fmla="*/ 100025 w 321481"/>
                  <a:gd name="connsiteY15" fmla="*/ 901867 h 999480"/>
                  <a:gd name="connsiteX16" fmla="*/ 100025 w 321481"/>
                  <a:gd name="connsiteY16" fmla="*/ 901867 h 999480"/>
                  <a:gd name="connsiteX17" fmla="*/ 100977 w 321481"/>
                  <a:gd name="connsiteY17" fmla="*/ 932823 h 999480"/>
                  <a:gd name="connsiteX18" fmla="*/ 100977 w 321481"/>
                  <a:gd name="connsiteY18" fmla="*/ 932823 h 999480"/>
                  <a:gd name="connsiteX19" fmla="*/ 86880 w 321481"/>
                  <a:gd name="connsiteY19" fmla="*/ 939491 h 999480"/>
                  <a:gd name="connsiteX20" fmla="*/ 86880 w 321481"/>
                  <a:gd name="connsiteY20" fmla="*/ 939491 h 999480"/>
                  <a:gd name="connsiteX21" fmla="*/ 69925 w 321481"/>
                  <a:gd name="connsiteY21" fmla="*/ 933490 h 999480"/>
                  <a:gd name="connsiteX22" fmla="*/ 128600 w 321481"/>
                  <a:gd name="connsiteY22" fmla="*/ 869005 h 999480"/>
                  <a:gd name="connsiteX23" fmla="*/ 124694 w 321481"/>
                  <a:gd name="connsiteY23" fmla="*/ 838240 h 999480"/>
                  <a:gd name="connsiteX24" fmla="*/ 124694 w 321481"/>
                  <a:gd name="connsiteY24" fmla="*/ 838240 h 999480"/>
                  <a:gd name="connsiteX25" fmla="*/ 155270 w 321481"/>
                  <a:gd name="connsiteY25" fmla="*/ 834334 h 999480"/>
                  <a:gd name="connsiteX26" fmla="*/ 155270 w 321481"/>
                  <a:gd name="connsiteY26" fmla="*/ 834334 h 999480"/>
                  <a:gd name="connsiteX27" fmla="*/ 159175 w 321481"/>
                  <a:gd name="connsiteY27" fmla="*/ 864910 h 999480"/>
                  <a:gd name="connsiteX28" fmla="*/ 159175 w 321481"/>
                  <a:gd name="connsiteY28" fmla="*/ 864910 h 999480"/>
                  <a:gd name="connsiteX29" fmla="*/ 159365 w 321481"/>
                  <a:gd name="connsiteY29" fmla="*/ 864910 h 999480"/>
                  <a:gd name="connsiteX30" fmla="*/ 159365 w 321481"/>
                  <a:gd name="connsiteY30" fmla="*/ 864910 h 999480"/>
                  <a:gd name="connsiteX31" fmla="*/ 143935 w 321481"/>
                  <a:gd name="connsiteY31" fmla="*/ 873387 h 999480"/>
                  <a:gd name="connsiteX32" fmla="*/ 143935 w 321481"/>
                  <a:gd name="connsiteY32" fmla="*/ 873387 h 999480"/>
                  <a:gd name="connsiteX33" fmla="*/ 128600 w 321481"/>
                  <a:gd name="connsiteY33" fmla="*/ 869005 h 999480"/>
                  <a:gd name="connsiteX34" fmla="*/ 179940 w 321481"/>
                  <a:gd name="connsiteY34" fmla="*/ 798330 h 999480"/>
                  <a:gd name="connsiteX35" fmla="*/ 172605 w 321481"/>
                  <a:gd name="connsiteY35" fmla="*/ 768517 h 999480"/>
                  <a:gd name="connsiteX36" fmla="*/ 172605 w 321481"/>
                  <a:gd name="connsiteY36" fmla="*/ 768517 h 999480"/>
                  <a:gd name="connsiteX37" fmla="*/ 202419 w 321481"/>
                  <a:gd name="connsiteY37" fmla="*/ 760897 h 999480"/>
                  <a:gd name="connsiteX38" fmla="*/ 202419 w 321481"/>
                  <a:gd name="connsiteY38" fmla="*/ 760897 h 999480"/>
                  <a:gd name="connsiteX39" fmla="*/ 209753 w 321481"/>
                  <a:gd name="connsiteY39" fmla="*/ 790900 h 999480"/>
                  <a:gd name="connsiteX40" fmla="*/ 209753 w 321481"/>
                  <a:gd name="connsiteY40" fmla="*/ 790900 h 999480"/>
                  <a:gd name="connsiteX41" fmla="*/ 209753 w 321481"/>
                  <a:gd name="connsiteY41" fmla="*/ 790900 h 999480"/>
                  <a:gd name="connsiteX42" fmla="*/ 209753 w 321481"/>
                  <a:gd name="connsiteY42" fmla="*/ 790900 h 999480"/>
                  <a:gd name="connsiteX43" fmla="*/ 192894 w 321481"/>
                  <a:gd name="connsiteY43" fmla="*/ 801283 h 999480"/>
                  <a:gd name="connsiteX44" fmla="*/ 192894 w 321481"/>
                  <a:gd name="connsiteY44" fmla="*/ 801283 h 999480"/>
                  <a:gd name="connsiteX45" fmla="*/ 179940 w 321481"/>
                  <a:gd name="connsiteY45" fmla="*/ 798330 h 999480"/>
                  <a:gd name="connsiteX46" fmla="*/ 222802 w 321481"/>
                  <a:gd name="connsiteY46" fmla="*/ 722606 h 999480"/>
                  <a:gd name="connsiteX47" fmla="*/ 211848 w 321481"/>
                  <a:gd name="connsiteY47" fmla="*/ 693746 h 999480"/>
                  <a:gd name="connsiteX48" fmla="*/ 211848 w 321481"/>
                  <a:gd name="connsiteY48" fmla="*/ 693746 h 999480"/>
                  <a:gd name="connsiteX49" fmla="*/ 240804 w 321481"/>
                  <a:gd name="connsiteY49" fmla="*/ 682887 h 999480"/>
                  <a:gd name="connsiteX50" fmla="*/ 240804 w 321481"/>
                  <a:gd name="connsiteY50" fmla="*/ 682887 h 999480"/>
                  <a:gd name="connsiteX51" fmla="*/ 251567 w 321481"/>
                  <a:gd name="connsiteY51" fmla="*/ 711747 h 999480"/>
                  <a:gd name="connsiteX52" fmla="*/ 251567 w 321481"/>
                  <a:gd name="connsiteY52" fmla="*/ 711747 h 999480"/>
                  <a:gd name="connsiteX53" fmla="*/ 233375 w 321481"/>
                  <a:gd name="connsiteY53" fmla="*/ 724416 h 999480"/>
                  <a:gd name="connsiteX54" fmla="*/ 233375 w 321481"/>
                  <a:gd name="connsiteY54" fmla="*/ 724416 h 999480"/>
                  <a:gd name="connsiteX55" fmla="*/ 222802 w 321481"/>
                  <a:gd name="connsiteY55" fmla="*/ 722606 h 999480"/>
                  <a:gd name="connsiteX56" fmla="*/ 256425 w 321481"/>
                  <a:gd name="connsiteY56" fmla="*/ 641930 h 999480"/>
                  <a:gd name="connsiteX57" fmla="*/ 242328 w 321481"/>
                  <a:gd name="connsiteY57" fmla="*/ 614783 h 999480"/>
                  <a:gd name="connsiteX58" fmla="*/ 242328 w 321481"/>
                  <a:gd name="connsiteY58" fmla="*/ 614783 h 999480"/>
                  <a:gd name="connsiteX59" fmla="*/ 269570 w 321481"/>
                  <a:gd name="connsiteY59" fmla="*/ 600591 h 999480"/>
                  <a:gd name="connsiteX60" fmla="*/ 269570 w 321481"/>
                  <a:gd name="connsiteY60" fmla="*/ 600591 h 999480"/>
                  <a:gd name="connsiteX61" fmla="*/ 283666 w 321481"/>
                  <a:gd name="connsiteY61" fmla="*/ 627832 h 999480"/>
                  <a:gd name="connsiteX62" fmla="*/ 283666 w 321481"/>
                  <a:gd name="connsiteY62" fmla="*/ 627832 h 999480"/>
                  <a:gd name="connsiteX63" fmla="*/ 264902 w 321481"/>
                  <a:gd name="connsiteY63" fmla="*/ 643073 h 999480"/>
                  <a:gd name="connsiteX64" fmla="*/ 264902 w 321481"/>
                  <a:gd name="connsiteY64" fmla="*/ 643073 h 999480"/>
                  <a:gd name="connsiteX65" fmla="*/ 256425 w 321481"/>
                  <a:gd name="connsiteY65" fmla="*/ 641930 h 999480"/>
                  <a:gd name="connsiteX66" fmla="*/ 280428 w 321481"/>
                  <a:gd name="connsiteY66" fmla="*/ 558109 h 999480"/>
                  <a:gd name="connsiteX67" fmla="*/ 263093 w 321481"/>
                  <a:gd name="connsiteY67" fmla="*/ 532582 h 999480"/>
                  <a:gd name="connsiteX68" fmla="*/ 263093 w 321481"/>
                  <a:gd name="connsiteY68" fmla="*/ 532582 h 999480"/>
                  <a:gd name="connsiteX69" fmla="*/ 288620 w 321481"/>
                  <a:gd name="connsiteY69" fmla="*/ 515437 h 999480"/>
                  <a:gd name="connsiteX70" fmla="*/ 288620 w 321481"/>
                  <a:gd name="connsiteY70" fmla="*/ 515437 h 999480"/>
                  <a:gd name="connsiteX71" fmla="*/ 305860 w 321481"/>
                  <a:gd name="connsiteY71" fmla="*/ 541060 h 999480"/>
                  <a:gd name="connsiteX72" fmla="*/ 305860 w 321481"/>
                  <a:gd name="connsiteY72" fmla="*/ 541060 h 999480"/>
                  <a:gd name="connsiteX73" fmla="*/ 305860 w 321481"/>
                  <a:gd name="connsiteY73" fmla="*/ 541060 h 999480"/>
                  <a:gd name="connsiteX74" fmla="*/ 305860 w 321481"/>
                  <a:gd name="connsiteY74" fmla="*/ 541060 h 999480"/>
                  <a:gd name="connsiteX75" fmla="*/ 286334 w 321481"/>
                  <a:gd name="connsiteY75" fmla="*/ 558491 h 999480"/>
                  <a:gd name="connsiteX76" fmla="*/ 286334 w 321481"/>
                  <a:gd name="connsiteY76" fmla="*/ 558491 h 999480"/>
                  <a:gd name="connsiteX77" fmla="*/ 280428 w 321481"/>
                  <a:gd name="connsiteY77" fmla="*/ 558109 h 999480"/>
                  <a:gd name="connsiteX78" fmla="*/ 294620 w 321481"/>
                  <a:gd name="connsiteY78" fmla="*/ 472289 h 999480"/>
                  <a:gd name="connsiteX79" fmla="*/ 274904 w 321481"/>
                  <a:gd name="connsiteY79" fmla="*/ 448762 h 999480"/>
                  <a:gd name="connsiteX80" fmla="*/ 274904 w 321481"/>
                  <a:gd name="connsiteY80" fmla="*/ 448762 h 999480"/>
                  <a:gd name="connsiteX81" fmla="*/ 298335 w 321481"/>
                  <a:gd name="connsiteY81" fmla="*/ 428855 h 999480"/>
                  <a:gd name="connsiteX82" fmla="*/ 298335 w 321481"/>
                  <a:gd name="connsiteY82" fmla="*/ 428855 h 999480"/>
                  <a:gd name="connsiteX83" fmla="*/ 318242 w 321481"/>
                  <a:gd name="connsiteY83" fmla="*/ 452287 h 999480"/>
                  <a:gd name="connsiteX84" fmla="*/ 318242 w 321481"/>
                  <a:gd name="connsiteY84" fmla="*/ 452287 h 999480"/>
                  <a:gd name="connsiteX85" fmla="*/ 298240 w 321481"/>
                  <a:gd name="connsiteY85" fmla="*/ 472099 h 999480"/>
                  <a:gd name="connsiteX86" fmla="*/ 298240 w 321481"/>
                  <a:gd name="connsiteY86" fmla="*/ 472099 h 999480"/>
                  <a:gd name="connsiteX87" fmla="*/ 294620 w 321481"/>
                  <a:gd name="connsiteY87" fmla="*/ 472289 h 999480"/>
                  <a:gd name="connsiteX88" fmla="*/ 299859 w 321481"/>
                  <a:gd name="connsiteY88" fmla="*/ 385135 h 999480"/>
                  <a:gd name="connsiteX89" fmla="*/ 277761 w 321481"/>
                  <a:gd name="connsiteY89" fmla="*/ 363609 h 999480"/>
                  <a:gd name="connsiteX90" fmla="*/ 277761 w 321481"/>
                  <a:gd name="connsiteY90" fmla="*/ 363609 h 999480"/>
                  <a:gd name="connsiteX91" fmla="*/ 299288 w 321481"/>
                  <a:gd name="connsiteY91" fmla="*/ 341701 h 999480"/>
                  <a:gd name="connsiteX92" fmla="*/ 299288 w 321481"/>
                  <a:gd name="connsiteY92" fmla="*/ 341701 h 999480"/>
                  <a:gd name="connsiteX93" fmla="*/ 321481 w 321481"/>
                  <a:gd name="connsiteY93" fmla="*/ 362942 h 999480"/>
                  <a:gd name="connsiteX94" fmla="*/ 321481 w 321481"/>
                  <a:gd name="connsiteY94" fmla="*/ 362942 h 999480"/>
                  <a:gd name="connsiteX95" fmla="*/ 321481 w 321481"/>
                  <a:gd name="connsiteY95" fmla="*/ 362942 h 999480"/>
                  <a:gd name="connsiteX96" fmla="*/ 321481 w 321481"/>
                  <a:gd name="connsiteY96" fmla="*/ 362942 h 999480"/>
                  <a:gd name="connsiteX97" fmla="*/ 301479 w 321481"/>
                  <a:gd name="connsiteY97" fmla="*/ 384945 h 999480"/>
                  <a:gd name="connsiteX98" fmla="*/ 301479 w 321481"/>
                  <a:gd name="connsiteY98" fmla="*/ 384945 h 999480"/>
                  <a:gd name="connsiteX99" fmla="*/ 299859 w 321481"/>
                  <a:gd name="connsiteY99" fmla="*/ 385135 h 999480"/>
                  <a:gd name="connsiteX100" fmla="*/ 272713 w 321481"/>
                  <a:gd name="connsiteY100" fmla="*/ 278646 h 999480"/>
                  <a:gd name="connsiteX101" fmla="*/ 292049 w 321481"/>
                  <a:gd name="connsiteY101" fmla="*/ 254738 h 999480"/>
                  <a:gd name="connsiteX102" fmla="*/ 292049 w 321481"/>
                  <a:gd name="connsiteY102" fmla="*/ 254738 h 999480"/>
                  <a:gd name="connsiteX103" fmla="*/ 316052 w 321481"/>
                  <a:gd name="connsiteY103" fmla="*/ 274169 h 999480"/>
                  <a:gd name="connsiteX104" fmla="*/ 316052 w 321481"/>
                  <a:gd name="connsiteY104" fmla="*/ 274169 h 999480"/>
                  <a:gd name="connsiteX105" fmla="*/ 296621 w 321481"/>
                  <a:gd name="connsiteY105" fmla="*/ 297887 h 999480"/>
                  <a:gd name="connsiteX106" fmla="*/ 296621 w 321481"/>
                  <a:gd name="connsiteY106" fmla="*/ 297887 h 999480"/>
                  <a:gd name="connsiteX107" fmla="*/ 296240 w 321481"/>
                  <a:gd name="connsiteY107" fmla="*/ 297981 h 999480"/>
                  <a:gd name="connsiteX108" fmla="*/ 296240 w 321481"/>
                  <a:gd name="connsiteY108" fmla="*/ 297981 h 999480"/>
                  <a:gd name="connsiteX109" fmla="*/ 272713 w 321481"/>
                  <a:gd name="connsiteY109" fmla="*/ 278646 h 999480"/>
                  <a:gd name="connsiteX110" fmla="*/ 260045 w 321481"/>
                  <a:gd name="connsiteY110" fmla="*/ 194254 h 999480"/>
                  <a:gd name="connsiteX111" fmla="*/ 260045 w 321481"/>
                  <a:gd name="connsiteY111" fmla="*/ 194254 h 999480"/>
                  <a:gd name="connsiteX112" fmla="*/ 277380 w 321481"/>
                  <a:gd name="connsiteY112" fmla="*/ 168727 h 999480"/>
                  <a:gd name="connsiteX113" fmla="*/ 277380 w 321481"/>
                  <a:gd name="connsiteY113" fmla="*/ 168727 h 999480"/>
                  <a:gd name="connsiteX114" fmla="*/ 302907 w 321481"/>
                  <a:gd name="connsiteY114" fmla="*/ 185968 h 999480"/>
                  <a:gd name="connsiteX115" fmla="*/ 302907 w 321481"/>
                  <a:gd name="connsiteY115" fmla="*/ 185968 h 999480"/>
                  <a:gd name="connsiteX116" fmla="*/ 285572 w 321481"/>
                  <a:gd name="connsiteY116" fmla="*/ 211590 h 999480"/>
                  <a:gd name="connsiteX117" fmla="*/ 285572 w 321481"/>
                  <a:gd name="connsiteY117" fmla="*/ 211590 h 999480"/>
                  <a:gd name="connsiteX118" fmla="*/ 283381 w 321481"/>
                  <a:gd name="connsiteY118" fmla="*/ 211685 h 999480"/>
                  <a:gd name="connsiteX119" fmla="*/ 283381 w 321481"/>
                  <a:gd name="connsiteY119" fmla="*/ 211685 h 999480"/>
                  <a:gd name="connsiteX120" fmla="*/ 260045 w 321481"/>
                  <a:gd name="connsiteY120" fmla="*/ 194254 h 999480"/>
                  <a:gd name="connsiteX121" fmla="*/ 240804 w 321481"/>
                  <a:gd name="connsiteY121" fmla="*/ 110720 h 999480"/>
                  <a:gd name="connsiteX122" fmla="*/ 256235 w 321481"/>
                  <a:gd name="connsiteY122" fmla="*/ 84050 h 999480"/>
                  <a:gd name="connsiteX123" fmla="*/ 256235 w 321481"/>
                  <a:gd name="connsiteY123" fmla="*/ 84050 h 999480"/>
                  <a:gd name="connsiteX124" fmla="*/ 282905 w 321481"/>
                  <a:gd name="connsiteY124" fmla="*/ 99290 h 999480"/>
                  <a:gd name="connsiteX125" fmla="*/ 282905 w 321481"/>
                  <a:gd name="connsiteY125" fmla="*/ 99290 h 999480"/>
                  <a:gd name="connsiteX126" fmla="*/ 267760 w 321481"/>
                  <a:gd name="connsiteY126" fmla="*/ 126246 h 999480"/>
                  <a:gd name="connsiteX127" fmla="*/ 267760 w 321481"/>
                  <a:gd name="connsiteY127" fmla="*/ 126246 h 999480"/>
                  <a:gd name="connsiteX128" fmla="*/ 263569 w 321481"/>
                  <a:gd name="connsiteY128" fmla="*/ 126817 h 999480"/>
                  <a:gd name="connsiteX129" fmla="*/ 263569 w 321481"/>
                  <a:gd name="connsiteY129" fmla="*/ 126817 h 999480"/>
                  <a:gd name="connsiteX130" fmla="*/ 240804 w 321481"/>
                  <a:gd name="connsiteY130" fmla="*/ 110720 h 999480"/>
                  <a:gd name="connsiteX131" fmla="*/ 215182 w 321481"/>
                  <a:gd name="connsiteY131" fmla="*/ 28900 h 999480"/>
                  <a:gd name="connsiteX132" fmla="*/ 215372 w 321481"/>
                  <a:gd name="connsiteY132" fmla="*/ 28805 h 999480"/>
                  <a:gd name="connsiteX133" fmla="*/ 228803 w 321481"/>
                  <a:gd name="connsiteY133" fmla="*/ 1278 h 999480"/>
                  <a:gd name="connsiteX134" fmla="*/ 228803 w 321481"/>
                  <a:gd name="connsiteY134" fmla="*/ 1278 h 999480"/>
                  <a:gd name="connsiteX135" fmla="*/ 256711 w 321481"/>
                  <a:gd name="connsiteY135" fmla="*/ 14613 h 999480"/>
                  <a:gd name="connsiteX136" fmla="*/ 256711 w 321481"/>
                  <a:gd name="connsiteY136" fmla="*/ 14613 h 999480"/>
                  <a:gd name="connsiteX137" fmla="*/ 256711 w 321481"/>
                  <a:gd name="connsiteY137" fmla="*/ 14803 h 999480"/>
                  <a:gd name="connsiteX138" fmla="*/ 256711 w 321481"/>
                  <a:gd name="connsiteY138" fmla="*/ 14803 h 999480"/>
                  <a:gd name="connsiteX139" fmla="*/ 243090 w 321481"/>
                  <a:gd name="connsiteY139" fmla="*/ 42426 h 999480"/>
                  <a:gd name="connsiteX140" fmla="*/ 243090 w 321481"/>
                  <a:gd name="connsiteY140" fmla="*/ 42426 h 999480"/>
                  <a:gd name="connsiteX141" fmla="*/ 237947 w 321481"/>
                  <a:gd name="connsiteY141" fmla="*/ 43569 h 999480"/>
                  <a:gd name="connsiteX142" fmla="*/ 237947 w 321481"/>
                  <a:gd name="connsiteY142" fmla="*/ 43569 h 999480"/>
                  <a:gd name="connsiteX143" fmla="*/ 215182 w 321481"/>
                  <a:gd name="connsiteY143" fmla="*/ 28900 h 99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1481" h="999480">
                    <a:moveTo>
                      <a:pt x="5346" y="991973"/>
                    </a:moveTo>
                    <a:cubicBezTo>
                      <a:pt x="-2464" y="982829"/>
                      <a:pt x="-1702" y="968922"/>
                      <a:pt x="7537" y="961112"/>
                    </a:cubicBezTo>
                    <a:lnTo>
                      <a:pt x="7727" y="961112"/>
                    </a:lnTo>
                    <a:cubicBezTo>
                      <a:pt x="16681" y="953302"/>
                      <a:pt x="30588" y="954350"/>
                      <a:pt x="38303" y="963303"/>
                    </a:cubicBezTo>
                    <a:lnTo>
                      <a:pt x="38303" y="963303"/>
                    </a:lnTo>
                    <a:cubicBezTo>
                      <a:pt x="46018" y="972542"/>
                      <a:pt x="45065" y="986449"/>
                      <a:pt x="36016" y="994164"/>
                    </a:cubicBezTo>
                    <a:lnTo>
                      <a:pt x="36016" y="994164"/>
                    </a:lnTo>
                    <a:lnTo>
                      <a:pt x="36016" y="994164"/>
                    </a:lnTo>
                    <a:lnTo>
                      <a:pt x="36016" y="994164"/>
                    </a:lnTo>
                    <a:cubicBezTo>
                      <a:pt x="32302" y="997403"/>
                      <a:pt x="27920" y="999022"/>
                      <a:pt x="23539" y="999403"/>
                    </a:cubicBezTo>
                    <a:lnTo>
                      <a:pt x="23539" y="999403"/>
                    </a:lnTo>
                    <a:cubicBezTo>
                      <a:pt x="16966" y="999974"/>
                      <a:pt x="10013" y="997403"/>
                      <a:pt x="5346" y="991973"/>
                    </a:cubicBezTo>
                    <a:close/>
                    <a:moveTo>
                      <a:pt x="69925" y="933490"/>
                    </a:moveTo>
                    <a:cubicBezTo>
                      <a:pt x="61353" y="925012"/>
                      <a:pt x="61067" y="911296"/>
                      <a:pt x="69259" y="902438"/>
                    </a:cubicBezTo>
                    <a:lnTo>
                      <a:pt x="69259" y="902438"/>
                    </a:lnTo>
                    <a:cubicBezTo>
                      <a:pt x="77736" y="893865"/>
                      <a:pt x="91547" y="893580"/>
                      <a:pt x="100025" y="901867"/>
                    </a:cubicBezTo>
                    <a:lnTo>
                      <a:pt x="100025" y="901867"/>
                    </a:lnTo>
                    <a:cubicBezTo>
                      <a:pt x="108883" y="910249"/>
                      <a:pt x="109074" y="924060"/>
                      <a:pt x="100977" y="932823"/>
                    </a:cubicBezTo>
                    <a:lnTo>
                      <a:pt x="100977" y="932823"/>
                    </a:lnTo>
                    <a:cubicBezTo>
                      <a:pt x="96977" y="936633"/>
                      <a:pt x="92119" y="939014"/>
                      <a:pt x="86880" y="939491"/>
                    </a:cubicBezTo>
                    <a:lnTo>
                      <a:pt x="86880" y="939491"/>
                    </a:lnTo>
                    <a:cubicBezTo>
                      <a:pt x="81070" y="940062"/>
                      <a:pt x="74688" y="937966"/>
                      <a:pt x="69925" y="933490"/>
                    </a:cubicBezTo>
                    <a:close/>
                    <a:moveTo>
                      <a:pt x="128600" y="869005"/>
                    </a:moveTo>
                    <a:cubicBezTo>
                      <a:pt x="119075" y="861576"/>
                      <a:pt x="117456" y="847860"/>
                      <a:pt x="124694" y="838240"/>
                    </a:cubicBezTo>
                    <a:lnTo>
                      <a:pt x="124694" y="838240"/>
                    </a:lnTo>
                    <a:cubicBezTo>
                      <a:pt x="131933" y="828905"/>
                      <a:pt x="145840" y="827000"/>
                      <a:pt x="155270" y="834334"/>
                    </a:cubicBezTo>
                    <a:lnTo>
                      <a:pt x="155270" y="834334"/>
                    </a:lnTo>
                    <a:cubicBezTo>
                      <a:pt x="164890" y="841669"/>
                      <a:pt x="166700" y="855289"/>
                      <a:pt x="159175" y="864910"/>
                    </a:cubicBezTo>
                    <a:lnTo>
                      <a:pt x="159175" y="864910"/>
                    </a:lnTo>
                    <a:cubicBezTo>
                      <a:pt x="159175" y="864910"/>
                      <a:pt x="159175" y="864910"/>
                      <a:pt x="159365" y="864910"/>
                    </a:cubicBezTo>
                    <a:lnTo>
                      <a:pt x="159365" y="864910"/>
                    </a:lnTo>
                    <a:cubicBezTo>
                      <a:pt x="155460" y="870053"/>
                      <a:pt x="149745" y="872911"/>
                      <a:pt x="143935" y="873387"/>
                    </a:cubicBezTo>
                    <a:lnTo>
                      <a:pt x="143935" y="873387"/>
                    </a:lnTo>
                    <a:cubicBezTo>
                      <a:pt x="138696" y="873863"/>
                      <a:pt x="132981" y="872339"/>
                      <a:pt x="128600" y="869005"/>
                    </a:cubicBezTo>
                    <a:close/>
                    <a:moveTo>
                      <a:pt x="179940" y="798330"/>
                    </a:moveTo>
                    <a:cubicBezTo>
                      <a:pt x="169557" y="792234"/>
                      <a:pt x="166224" y="778708"/>
                      <a:pt x="172605" y="768517"/>
                    </a:cubicBezTo>
                    <a:lnTo>
                      <a:pt x="172605" y="768517"/>
                    </a:lnTo>
                    <a:cubicBezTo>
                      <a:pt x="178797" y="758134"/>
                      <a:pt x="191941" y="754896"/>
                      <a:pt x="202419" y="760897"/>
                    </a:cubicBezTo>
                    <a:lnTo>
                      <a:pt x="202419" y="760897"/>
                    </a:lnTo>
                    <a:cubicBezTo>
                      <a:pt x="212800" y="767278"/>
                      <a:pt x="216135" y="780614"/>
                      <a:pt x="209753" y="790900"/>
                    </a:cubicBezTo>
                    <a:lnTo>
                      <a:pt x="209753" y="790900"/>
                    </a:lnTo>
                    <a:lnTo>
                      <a:pt x="209753" y="790900"/>
                    </a:lnTo>
                    <a:lnTo>
                      <a:pt x="209753" y="790900"/>
                    </a:lnTo>
                    <a:cubicBezTo>
                      <a:pt x="206133" y="797092"/>
                      <a:pt x="199656" y="800807"/>
                      <a:pt x="192894" y="801283"/>
                    </a:cubicBezTo>
                    <a:lnTo>
                      <a:pt x="192894" y="801283"/>
                    </a:lnTo>
                    <a:cubicBezTo>
                      <a:pt x="188512" y="801759"/>
                      <a:pt x="183940" y="800902"/>
                      <a:pt x="179940" y="798330"/>
                    </a:cubicBezTo>
                    <a:close/>
                    <a:moveTo>
                      <a:pt x="222802" y="722606"/>
                    </a:moveTo>
                    <a:cubicBezTo>
                      <a:pt x="211848" y="717558"/>
                      <a:pt x="206800" y="704699"/>
                      <a:pt x="211848" y="693746"/>
                    </a:cubicBezTo>
                    <a:lnTo>
                      <a:pt x="211848" y="693746"/>
                    </a:lnTo>
                    <a:cubicBezTo>
                      <a:pt x="216801" y="682792"/>
                      <a:pt x="229755" y="677744"/>
                      <a:pt x="240804" y="682887"/>
                    </a:cubicBezTo>
                    <a:lnTo>
                      <a:pt x="240804" y="682887"/>
                    </a:lnTo>
                    <a:cubicBezTo>
                      <a:pt x="251758" y="687650"/>
                      <a:pt x="256616" y="700603"/>
                      <a:pt x="251567" y="711747"/>
                    </a:cubicBezTo>
                    <a:lnTo>
                      <a:pt x="251567" y="711747"/>
                    </a:lnTo>
                    <a:cubicBezTo>
                      <a:pt x="248329" y="718987"/>
                      <a:pt x="241185" y="723749"/>
                      <a:pt x="233375" y="724416"/>
                    </a:cubicBezTo>
                    <a:lnTo>
                      <a:pt x="233375" y="724416"/>
                    </a:lnTo>
                    <a:cubicBezTo>
                      <a:pt x="229946" y="724702"/>
                      <a:pt x="226231" y="724225"/>
                      <a:pt x="222802" y="722606"/>
                    </a:cubicBezTo>
                    <a:close/>
                    <a:moveTo>
                      <a:pt x="256425" y="641930"/>
                    </a:moveTo>
                    <a:cubicBezTo>
                      <a:pt x="244995" y="638405"/>
                      <a:pt x="238423" y="626213"/>
                      <a:pt x="242328" y="614783"/>
                    </a:cubicBezTo>
                    <a:lnTo>
                      <a:pt x="242328" y="614783"/>
                    </a:lnTo>
                    <a:cubicBezTo>
                      <a:pt x="245948" y="603353"/>
                      <a:pt x="258044" y="596876"/>
                      <a:pt x="269570" y="600591"/>
                    </a:cubicBezTo>
                    <a:lnTo>
                      <a:pt x="269570" y="600591"/>
                    </a:lnTo>
                    <a:cubicBezTo>
                      <a:pt x="281095" y="604210"/>
                      <a:pt x="287381" y="616403"/>
                      <a:pt x="283666" y="627832"/>
                    </a:cubicBezTo>
                    <a:lnTo>
                      <a:pt x="283666" y="627832"/>
                    </a:lnTo>
                    <a:cubicBezTo>
                      <a:pt x="281000" y="636596"/>
                      <a:pt x="273380" y="642310"/>
                      <a:pt x="264902" y="643073"/>
                    </a:cubicBezTo>
                    <a:lnTo>
                      <a:pt x="264902" y="643073"/>
                    </a:lnTo>
                    <a:cubicBezTo>
                      <a:pt x="262045" y="643263"/>
                      <a:pt x="259092" y="643073"/>
                      <a:pt x="256425" y="641930"/>
                    </a:cubicBezTo>
                    <a:close/>
                    <a:moveTo>
                      <a:pt x="280428" y="558109"/>
                    </a:moveTo>
                    <a:cubicBezTo>
                      <a:pt x="268427" y="555919"/>
                      <a:pt x="260902" y="544394"/>
                      <a:pt x="263093" y="532582"/>
                    </a:cubicBezTo>
                    <a:lnTo>
                      <a:pt x="263093" y="532582"/>
                    </a:lnTo>
                    <a:cubicBezTo>
                      <a:pt x="265379" y="520771"/>
                      <a:pt x="276809" y="513056"/>
                      <a:pt x="288620" y="515437"/>
                    </a:cubicBezTo>
                    <a:lnTo>
                      <a:pt x="288620" y="515437"/>
                    </a:lnTo>
                    <a:cubicBezTo>
                      <a:pt x="300431" y="517628"/>
                      <a:pt x="308146" y="529058"/>
                      <a:pt x="305860" y="541060"/>
                    </a:cubicBezTo>
                    <a:lnTo>
                      <a:pt x="305860" y="541060"/>
                    </a:lnTo>
                    <a:lnTo>
                      <a:pt x="305860" y="541060"/>
                    </a:lnTo>
                    <a:lnTo>
                      <a:pt x="305860" y="541060"/>
                    </a:lnTo>
                    <a:cubicBezTo>
                      <a:pt x="304050" y="550585"/>
                      <a:pt x="295573" y="557728"/>
                      <a:pt x="286334" y="558491"/>
                    </a:cubicBezTo>
                    <a:lnTo>
                      <a:pt x="286334" y="558491"/>
                    </a:lnTo>
                    <a:cubicBezTo>
                      <a:pt x="284429" y="558586"/>
                      <a:pt x="282429" y="558681"/>
                      <a:pt x="280428" y="558109"/>
                    </a:cubicBezTo>
                    <a:close/>
                    <a:moveTo>
                      <a:pt x="294620" y="472289"/>
                    </a:moveTo>
                    <a:cubicBezTo>
                      <a:pt x="282714" y="471337"/>
                      <a:pt x="273665" y="460669"/>
                      <a:pt x="274904" y="448762"/>
                    </a:cubicBezTo>
                    <a:lnTo>
                      <a:pt x="274904" y="448762"/>
                    </a:lnTo>
                    <a:cubicBezTo>
                      <a:pt x="275856" y="436665"/>
                      <a:pt x="286429" y="427617"/>
                      <a:pt x="298335" y="428855"/>
                    </a:cubicBezTo>
                    <a:lnTo>
                      <a:pt x="298335" y="428855"/>
                    </a:lnTo>
                    <a:cubicBezTo>
                      <a:pt x="310432" y="429808"/>
                      <a:pt x="319195" y="440476"/>
                      <a:pt x="318242" y="452287"/>
                    </a:cubicBezTo>
                    <a:lnTo>
                      <a:pt x="318242" y="452287"/>
                    </a:lnTo>
                    <a:cubicBezTo>
                      <a:pt x="317385" y="463050"/>
                      <a:pt x="308623" y="471337"/>
                      <a:pt x="298240" y="472099"/>
                    </a:cubicBezTo>
                    <a:lnTo>
                      <a:pt x="298240" y="472099"/>
                    </a:lnTo>
                    <a:cubicBezTo>
                      <a:pt x="297192" y="472289"/>
                      <a:pt x="295859" y="472289"/>
                      <a:pt x="294620" y="472289"/>
                    </a:cubicBezTo>
                    <a:close/>
                    <a:moveTo>
                      <a:pt x="299859" y="385135"/>
                    </a:moveTo>
                    <a:cubicBezTo>
                      <a:pt x="287857" y="385231"/>
                      <a:pt x="278047" y="375610"/>
                      <a:pt x="277761" y="363609"/>
                    </a:cubicBezTo>
                    <a:lnTo>
                      <a:pt x="277761" y="363609"/>
                    </a:lnTo>
                    <a:cubicBezTo>
                      <a:pt x="277571" y="351512"/>
                      <a:pt x="287286" y="341797"/>
                      <a:pt x="299288" y="341701"/>
                    </a:cubicBezTo>
                    <a:lnTo>
                      <a:pt x="299288" y="341701"/>
                    </a:lnTo>
                    <a:cubicBezTo>
                      <a:pt x="311289" y="341321"/>
                      <a:pt x="321290" y="350940"/>
                      <a:pt x="321481" y="362942"/>
                    </a:cubicBezTo>
                    <a:lnTo>
                      <a:pt x="321481" y="362942"/>
                    </a:lnTo>
                    <a:lnTo>
                      <a:pt x="321481" y="362942"/>
                    </a:lnTo>
                    <a:lnTo>
                      <a:pt x="321481" y="362942"/>
                    </a:lnTo>
                    <a:cubicBezTo>
                      <a:pt x="321576" y="374563"/>
                      <a:pt x="312813" y="384088"/>
                      <a:pt x="301479" y="384945"/>
                    </a:cubicBezTo>
                    <a:lnTo>
                      <a:pt x="301479" y="384945"/>
                    </a:lnTo>
                    <a:cubicBezTo>
                      <a:pt x="301002" y="385040"/>
                      <a:pt x="300335" y="385135"/>
                      <a:pt x="299859" y="385135"/>
                    </a:cubicBezTo>
                    <a:close/>
                    <a:moveTo>
                      <a:pt x="272713" y="278646"/>
                    </a:moveTo>
                    <a:cubicBezTo>
                      <a:pt x="271379" y="266549"/>
                      <a:pt x="280142" y="255881"/>
                      <a:pt x="292049" y="254738"/>
                    </a:cubicBezTo>
                    <a:lnTo>
                      <a:pt x="292049" y="254738"/>
                    </a:lnTo>
                    <a:cubicBezTo>
                      <a:pt x="303955" y="253500"/>
                      <a:pt x="314909" y="261977"/>
                      <a:pt x="316052" y="274169"/>
                    </a:cubicBezTo>
                    <a:lnTo>
                      <a:pt x="316052" y="274169"/>
                    </a:lnTo>
                    <a:cubicBezTo>
                      <a:pt x="317290" y="286075"/>
                      <a:pt x="308527" y="296744"/>
                      <a:pt x="296621" y="297887"/>
                    </a:cubicBezTo>
                    <a:lnTo>
                      <a:pt x="296621" y="297887"/>
                    </a:lnTo>
                    <a:cubicBezTo>
                      <a:pt x="296430" y="297981"/>
                      <a:pt x="296240" y="297981"/>
                      <a:pt x="296240" y="297981"/>
                    </a:cubicBezTo>
                    <a:lnTo>
                      <a:pt x="296240" y="297981"/>
                    </a:lnTo>
                    <a:cubicBezTo>
                      <a:pt x="284429" y="298934"/>
                      <a:pt x="273951" y="290362"/>
                      <a:pt x="272713" y="278646"/>
                    </a:cubicBezTo>
                    <a:close/>
                    <a:moveTo>
                      <a:pt x="260045" y="194254"/>
                    </a:moveTo>
                    <a:lnTo>
                      <a:pt x="260045" y="194254"/>
                    </a:lnTo>
                    <a:cubicBezTo>
                      <a:pt x="257949" y="182443"/>
                      <a:pt x="265760" y="171013"/>
                      <a:pt x="277380" y="168727"/>
                    </a:cubicBezTo>
                    <a:lnTo>
                      <a:pt x="277380" y="168727"/>
                    </a:lnTo>
                    <a:cubicBezTo>
                      <a:pt x="289191" y="166346"/>
                      <a:pt x="300812" y="174157"/>
                      <a:pt x="302907" y="185968"/>
                    </a:cubicBezTo>
                    <a:lnTo>
                      <a:pt x="302907" y="185968"/>
                    </a:lnTo>
                    <a:cubicBezTo>
                      <a:pt x="305288" y="197779"/>
                      <a:pt x="297478" y="209209"/>
                      <a:pt x="285572" y="211590"/>
                    </a:cubicBezTo>
                    <a:lnTo>
                      <a:pt x="285572" y="211590"/>
                    </a:lnTo>
                    <a:cubicBezTo>
                      <a:pt x="284905" y="211590"/>
                      <a:pt x="284048" y="211685"/>
                      <a:pt x="283381" y="211685"/>
                    </a:cubicBezTo>
                    <a:lnTo>
                      <a:pt x="283381" y="211685"/>
                    </a:lnTo>
                    <a:cubicBezTo>
                      <a:pt x="272332" y="212638"/>
                      <a:pt x="262331" y="205113"/>
                      <a:pt x="260045" y="194254"/>
                    </a:cubicBezTo>
                    <a:close/>
                    <a:moveTo>
                      <a:pt x="240804" y="110720"/>
                    </a:moveTo>
                    <a:cubicBezTo>
                      <a:pt x="237566" y="99100"/>
                      <a:pt x="244519" y="87193"/>
                      <a:pt x="256235" y="84050"/>
                    </a:cubicBezTo>
                    <a:lnTo>
                      <a:pt x="256235" y="84050"/>
                    </a:lnTo>
                    <a:cubicBezTo>
                      <a:pt x="267760" y="80812"/>
                      <a:pt x="279761" y="87765"/>
                      <a:pt x="282905" y="99290"/>
                    </a:cubicBezTo>
                    <a:lnTo>
                      <a:pt x="282905" y="99290"/>
                    </a:lnTo>
                    <a:cubicBezTo>
                      <a:pt x="286048" y="111101"/>
                      <a:pt x="279190" y="123008"/>
                      <a:pt x="267760" y="126246"/>
                    </a:cubicBezTo>
                    <a:lnTo>
                      <a:pt x="267760" y="126246"/>
                    </a:lnTo>
                    <a:cubicBezTo>
                      <a:pt x="266426" y="126532"/>
                      <a:pt x="265093" y="126627"/>
                      <a:pt x="263569" y="126817"/>
                    </a:cubicBezTo>
                    <a:lnTo>
                      <a:pt x="263569" y="126817"/>
                    </a:lnTo>
                    <a:cubicBezTo>
                      <a:pt x="253282" y="127579"/>
                      <a:pt x="243662" y="121198"/>
                      <a:pt x="240804" y="110720"/>
                    </a:cubicBezTo>
                    <a:close/>
                    <a:moveTo>
                      <a:pt x="215182" y="28900"/>
                    </a:moveTo>
                    <a:lnTo>
                      <a:pt x="215372" y="28805"/>
                    </a:lnTo>
                    <a:cubicBezTo>
                      <a:pt x="211372" y="17566"/>
                      <a:pt x="217468" y="5088"/>
                      <a:pt x="228803" y="1278"/>
                    </a:cubicBezTo>
                    <a:lnTo>
                      <a:pt x="228803" y="1278"/>
                    </a:lnTo>
                    <a:cubicBezTo>
                      <a:pt x="240328" y="-2818"/>
                      <a:pt x="252710" y="3278"/>
                      <a:pt x="256711" y="14613"/>
                    </a:cubicBezTo>
                    <a:lnTo>
                      <a:pt x="256711" y="14613"/>
                    </a:lnTo>
                    <a:cubicBezTo>
                      <a:pt x="256711" y="14613"/>
                      <a:pt x="256711" y="14613"/>
                      <a:pt x="256711" y="14803"/>
                    </a:cubicBezTo>
                    <a:lnTo>
                      <a:pt x="256711" y="14803"/>
                    </a:lnTo>
                    <a:cubicBezTo>
                      <a:pt x="260425" y="26043"/>
                      <a:pt x="254330" y="38425"/>
                      <a:pt x="243090" y="42426"/>
                    </a:cubicBezTo>
                    <a:lnTo>
                      <a:pt x="243090" y="42426"/>
                    </a:lnTo>
                    <a:cubicBezTo>
                      <a:pt x="241375" y="43093"/>
                      <a:pt x="239661" y="43378"/>
                      <a:pt x="237947" y="43569"/>
                    </a:cubicBezTo>
                    <a:lnTo>
                      <a:pt x="237947" y="43569"/>
                    </a:lnTo>
                    <a:cubicBezTo>
                      <a:pt x="228136" y="44331"/>
                      <a:pt x="218706" y="38425"/>
                      <a:pt x="215182" y="289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9" name="图形 3"/>
            <p:cNvGrpSpPr/>
            <p:nvPr/>
          </p:nvGrpSpPr>
          <p:grpSpPr>
            <a:xfrm>
              <a:off x="5420391" y="3391566"/>
              <a:ext cx="3869551" cy="2802423"/>
              <a:chOff x="5420391" y="3391566"/>
              <a:chExt cx="3869551" cy="2802423"/>
            </a:xfrm>
            <a:grpFill/>
          </p:grpSpPr>
          <p:sp>
            <p:nvSpPr>
              <p:cNvPr id="40" name="任意多边形: 形状 39"/>
              <p:cNvSpPr/>
              <p:nvPr/>
            </p:nvSpPr>
            <p:spPr>
              <a:xfrm>
                <a:off x="6025133" y="3723893"/>
                <a:ext cx="258413" cy="83343"/>
              </a:xfrm>
              <a:custGeom>
                <a:avLst/>
                <a:gdLst>
                  <a:gd name="connsiteX0" fmla="*/ 0 w 258413"/>
                  <a:gd name="connsiteY0" fmla="*/ 18764 h 83343"/>
                  <a:gd name="connsiteX1" fmla="*/ 69723 w 258413"/>
                  <a:gd name="connsiteY1" fmla="*/ 39719 h 83343"/>
                  <a:gd name="connsiteX2" fmla="*/ 258413 w 258413"/>
                  <a:gd name="connsiteY2" fmla="*/ 83344 h 83343"/>
                  <a:gd name="connsiteX3" fmla="*/ 245078 w 258413"/>
                  <a:gd name="connsiteY3" fmla="*/ 57531 h 83343"/>
                  <a:gd name="connsiteX4" fmla="*/ 19145 w 258413"/>
                  <a:gd name="connsiteY4" fmla="*/ 0 h 83343"/>
                  <a:gd name="connsiteX5" fmla="*/ 0 w 258413"/>
                  <a:gd name="connsiteY5" fmla="*/ 18764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3" h="83343">
                    <a:moveTo>
                      <a:pt x="0" y="18764"/>
                    </a:moveTo>
                    <a:cubicBezTo>
                      <a:pt x="23527" y="26479"/>
                      <a:pt x="45148" y="32766"/>
                      <a:pt x="69723" y="39719"/>
                    </a:cubicBezTo>
                    <a:cubicBezTo>
                      <a:pt x="128873" y="56388"/>
                      <a:pt x="192024" y="70771"/>
                      <a:pt x="258413" y="83344"/>
                    </a:cubicBezTo>
                    <a:cubicBezTo>
                      <a:pt x="254127" y="74676"/>
                      <a:pt x="249936" y="65913"/>
                      <a:pt x="245078" y="57531"/>
                    </a:cubicBezTo>
                    <a:cubicBezTo>
                      <a:pt x="164116" y="41338"/>
                      <a:pt x="89916" y="22765"/>
                      <a:pt x="19145" y="0"/>
                    </a:cubicBezTo>
                    <a:cubicBezTo>
                      <a:pt x="11525" y="5239"/>
                      <a:pt x="5905" y="11525"/>
                      <a:pt x="0" y="1876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6356794" y="3982878"/>
                <a:ext cx="167544" cy="57721"/>
              </a:xfrm>
              <a:custGeom>
                <a:avLst/>
                <a:gdLst>
                  <a:gd name="connsiteX0" fmla="*/ 167545 w 167544"/>
                  <a:gd name="connsiteY0" fmla="*/ 37338 h 57721"/>
                  <a:gd name="connsiteX1" fmla="*/ 4953 w 167544"/>
                  <a:gd name="connsiteY1" fmla="*/ 0 h 57721"/>
                  <a:gd name="connsiteX2" fmla="*/ 0 w 167544"/>
                  <a:gd name="connsiteY2" fmla="*/ 21527 h 57721"/>
                  <a:gd name="connsiteX3" fmla="*/ 157639 w 167544"/>
                  <a:gd name="connsiteY3" fmla="*/ 57721 h 57721"/>
                  <a:gd name="connsiteX4" fmla="*/ 167545 w 167544"/>
                  <a:gd name="connsiteY4" fmla="*/ 37338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4" h="57721">
                    <a:moveTo>
                      <a:pt x="167545" y="37338"/>
                    </a:moveTo>
                    <a:cubicBezTo>
                      <a:pt x="120301" y="28385"/>
                      <a:pt x="51149" y="11525"/>
                      <a:pt x="4953" y="0"/>
                    </a:cubicBezTo>
                    <a:cubicBezTo>
                      <a:pt x="3048" y="7144"/>
                      <a:pt x="1619" y="14288"/>
                      <a:pt x="0" y="21527"/>
                    </a:cubicBezTo>
                    <a:cubicBezTo>
                      <a:pt x="44577" y="32480"/>
                      <a:pt x="112109" y="49054"/>
                      <a:pt x="157639" y="57721"/>
                    </a:cubicBezTo>
                    <a:lnTo>
                      <a:pt x="167545" y="37338"/>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5897022" y="3805047"/>
                <a:ext cx="96012" cy="73437"/>
              </a:xfrm>
              <a:custGeom>
                <a:avLst/>
                <a:gdLst>
                  <a:gd name="connsiteX0" fmla="*/ 74105 w 96012"/>
                  <a:gd name="connsiteY0" fmla="*/ 38767 h 73437"/>
                  <a:gd name="connsiteX1" fmla="*/ 0 w 96012"/>
                  <a:gd name="connsiteY1" fmla="*/ 0 h 73437"/>
                  <a:gd name="connsiteX2" fmla="*/ 10001 w 96012"/>
                  <a:gd name="connsiteY2" fmla="*/ 29432 h 73437"/>
                  <a:gd name="connsiteX3" fmla="*/ 96012 w 96012"/>
                  <a:gd name="connsiteY3" fmla="*/ 73438 h 73437"/>
                  <a:gd name="connsiteX4" fmla="*/ 74105 w 96012"/>
                  <a:gd name="connsiteY4" fmla="*/ 38767 h 7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 h="73437">
                    <a:moveTo>
                      <a:pt x="74105" y="38767"/>
                    </a:moveTo>
                    <a:cubicBezTo>
                      <a:pt x="48959" y="26575"/>
                      <a:pt x="24384" y="13525"/>
                      <a:pt x="0" y="0"/>
                    </a:cubicBezTo>
                    <a:cubicBezTo>
                      <a:pt x="6287" y="8763"/>
                      <a:pt x="9049" y="18574"/>
                      <a:pt x="10001" y="29432"/>
                    </a:cubicBezTo>
                    <a:cubicBezTo>
                      <a:pt x="38386" y="45053"/>
                      <a:pt x="67056" y="59817"/>
                      <a:pt x="96012" y="73438"/>
                    </a:cubicBezTo>
                    <a:cubicBezTo>
                      <a:pt x="86106" y="63627"/>
                      <a:pt x="75057" y="48006"/>
                      <a:pt x="74105" y="387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5420391" y="3391566"/>
                <a:ext cx="414051" cy="386810"/>
              </a:xfrm>
              <a:custGeom>
                <a:avLst/>
                <a:gdLst>
                  <a:gd name="connsiteX0" fmla="*/ 414052 w 414051"/>
                  <a:gd name="connsiteY0" fmla="*/ 378142 h 386810"/>
                  <a:gd name="connsiteX1" fmla="*/ 0 w 414051"/>
                  <a:gd name="connsiteY1" fmla="*/ 0 h 386810"/>
                  <a:gd name="connsiteX2" fmla="*/ 21146 w 414051"/>
                  <a:gd name="connsiteY2" fmla="*/ 55436 h 386810"/>
                  <a:gd name="connsiteX3" fmla="*/ 390049 w 414051"/>
                  <a:gd name="connsiteY3" fmla="*/ 386810 h 386810"/>
                  <a:gd name="connsiteX4" fmla="*/ 414052 w 414051"/>
                  <a:gd name="connsiteY4" fmla="*/ 378142 h 386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51" h="386810">
                    <a:moveTo>
                      <a:pt x="414052" y="378142"/>
                    </a:moveTo>
                    <a:cubicBezTo>
                      <a:pt x="263842" y="285274"/>
                      <a:pt x="122491" y="154305"/>
                      <a:pt x="0" y="0"/>
                    </a:cubicBezTo>
                    <a:cubicBezTo>
                      <a:pt x="5810" y="18574"/>
                      <a:pt x="14478" y="35242"/>
                      <a:pt x="21146" y="55436"/>
                    </a:cubicBezTo>
                    <a:cubicBezTo>
                      <a:pt x="129064" y="192119"/>
                      <a:pt x="255175" y="300799"/>
                      <a:pt x="390049" y="386810"/>
                    </a:cubicBezTo>
                    <a:cubicBezTo>
                      <a:pt x="397192" y="382143"/>
                      <a:pt x="405479" y="379476"/>
                      <a:pt x="414052" y="3781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6045802" y="3892391"/>
                <a:ext cx="264033" cy="99345"/>
              </a:xfrm>
              <a:custGeom>
                <a:avLst/>
                <a:gdLst>
                  <a:gd name="connsiteX0" fmla="*/ 264033 w 264033"/>
                  <a:gd name="connsiteY0" fmla="*/ 77534 h 99345"/>
                  <a:gd name="connsiteX1" fmla="*/ 36576 w 264033"/>
                  <a:gd name="connsiteY1" fmla="*/ 0 h 99345"/>
                  <a:gd name="connsiteX2" fmla="*/ 0 w 264033"/>
                  <a:gd name="connsiteY2" fmla="*/ 10382 h 99345"/>
                  <a:gd name="connsiteX3" fmla="*/ 260032 w 264033"/>
                  <a:gd name="connsiteY3" fmla="*/ 99346 h 99345"/>
                  <a:gd name="connsiteX4" fmla="*/ 264033 w 264033"/>
                  <a:gd name="connsiteY4" fmla="*/ 77534 h 9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3" h="99345">
                    <a:moveTo>
                      <a:pt x="264033" y="77534"/>
                    </a:moveTo>
                    <a:cubicBezTo>
                      <a:pt x="185166" y="56197"/>
                      <a:pt x="111347" y="30480"/>
                      <a:pt x="36576" y="0"/>
                    </a:cubicBezTo>
                    <a:cubicBezTo>
                      <a:pt x="28480" y="5239"/>
                      <a:pt x="14668" y="11144"/>
                      <a:pt x="0" y="10382"/>
                    </a:cubicBezTo>
                    <a:cubicBezTo>
                      <a:pt x="81915" y="44768"/>
                      <a:pt x="173260" y="75914"/>
                      <a:pt x="260032" y="99346"/>
                    </a:cubicBezTo>
                    <a:cubicBezTo>
                      <a:pt x="261842" y="92202"/>
                      <a:pt x="262795" y="84963"/>
                      <a:pt x="264033" y="77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7079455" y="4024333"/>
                <a:ext cx="1646568" cy="330694"/>
              </a:xfrm>
              <a:custGeom>
                <a:avLst/>
                <a:gdLst>
                  <a:gd name="connsiteX0" fmla="*/ 352806 w 1646568"/>
                  <a:gd name="connsiteY0" fmla="*/ 69607 h 330694"/>
                  <a:gd name="connsiteX1" fmla="*/ 0 w 1646568"/>
                  <a:gd name="connsiteY1" fmla="*/ 54177 h 330694"/>
                  <a:gd name="connsiteX2" fmla="*/ 17526 w 1646568"/>
                  <a:gd name="connsiteY2" fmla="*/ 72941 h 330694"/>
                  <a:gd name="connsiteX3" fmla="*/ 19812 w 1646568"/>
                  <a:gd name="connsiteY3" fmla="*/ 77227 h 330694"/>
                  <a:gd name="connsiteX4" fmla="*/ 352044 w 1646568"/>
                  <a:gd name="connsiteY4" fmla="*/ 91514 h 330694"/>
                  <a:gd name="connsiteX5" fmla="*/ 1411605 w 1646568"/>
                  <a:gd name="connsiteY5" fmla="*/ 217245 h 330694"/>
                  <a:gd name="connsiteX6" fmla="*/ 1533620 w 1646568"/>
                  <a:gd name="connsiteY6" fmla="*/ 277633 h 330694"/>
                  <a:gd name="connsiteX7" fmla="*/ 1537525 w 1646568"/>
                  <a:gd name="connsiteY7" fmla="*/ 279919 h 330694"/>
                  <a:gd name="connsiteX8" fmla="*/ 1636966 w 1646568"/>
                  <a:gd name="connsiteY8" fmla="*/ 330306 h 330694"/>
                  <a:gd name="connsiteX9" fmla="*/ 1635061 w 1646568"/>
                  <a:gd name="connsiteY9" fmla="*/ 308589 h 330694"/>
                  <a:gd name="connsiteX10" fmla="*/ 1495139 w 1646568"/>
                  <a:gd name="connsiteY10" fmla="*/ 129996 h 330694"/>
                  <a:gd name="connsiteX11" fmla="*/ 1382554 w 1646568"/>
                  <a:gd name="connsiteY11" fmla="*/ 3789 h 330694"/>
                  <a:gd name="connsiteX12" fmla="*/ 1286161 w 1646568"/>
                  <a:gd name="connsiteY12" fmla="*/ 160190 h 330694"/>
                  <a:gd name="connsiteX13" fmla="*/ 352806 w 1646568"/>
                  <a:gd name="connsiteY13" fmla="*/ 69607 h 33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568" h="330694">
                    <a:moveTo>
                      <a:pt x="352806" y="69607"/>
                    </a:moveTo>
                    <a:cubicBezTo>
                      <a:pt x="235363" y="65321"/>
                      <a:pt x="117348" y="60939"/>
                      <a:pt x="0" y="54177"/>
                    </a:cubicBezTo>
                    <a:cubicBezTo>
                      <a:pt x="6477" y="59701"/>
                      <a:pt x="12573" y="65702"/>
                      <a:pt x="17526" y="72941"/>
                    </a:cubicBezTo>
                    <a:cubicBezTo>
                      <a:pt x="18479" y="74370"/>
                      <a:pt x="19145" y="75798"/>
                      <a:pt x="19812" y="77227"/>
                    </a:cubicBezTo>
                    <a:cubicBezTo>
                      <a:pt x="130397" y="83228"/>
                      <a:pt x="241459" y="87419"/>
                      <a:pt x="352044" y="91514"/>
                    </a:cubicBezTo>
                    <a:cubicBezTo>
                      <a:pt x="739045" y="105707"/>
                      <a:pt x="1104805" y="119232"/>
                      <a:pt x="1411605" y="217245"/>
                    </a:cubicBezTo>
                    <a:cubicBezTo>
                      <a:pt x="1433227" y="225150"/>
                      <a:pt x="1515999" y="261155"/>
                      <a:pt x="1533620" y="277633"/>
                    </a:cubicBezTo>
                    <a:cubicBezTo>
                      <a:pt x="1534763" y="278586"/>
                      <a:pt x="1536192" y="279443"/>
                      <a:pt x="1537525" y="279919"/>
                    </a:cubicBezTo>
                    <a:cubicBezTo>
                      <a:pt x="1557718" y="311828"/>
                      <a:pt x="1586293" y="333926"/>
                      <a:pt x="1636966" y="330306"/>
                    </a:cubicBezTo>
                    <a:cubicBezTo>
                      <a:pt x="1651064" y="329354"/>
                      <a:pt x="1648968" y="307542"/>
                      <a:pt x="1635061" y="308589"/>
                    </a:cubicBezTo>
                    <a:cubicBezTo>
                      <a:pt x="1538954" y="315352"/>
                      <a:pt x="1530572" y="195909"/>
                      <a:pt x="1495139" y="129996"/>
                    </a:cubicBezTo>
                    <a:cubicBezTo>
                      <a:pt x="1471041" y="85038"/>
                      <a:pt x="1435418" y="20649"/>
                      <a:pt x="1382554" y="3789"/>
                    </a:cubicBezTo>
                    <a:cubicBezTo>
                      <a:pt x="1296258" y="-23357"/>
                      <a:pt x="1254538" y="102278"/>
                      <a:pt x="1286161" y="160190"/>
                    </a:cubicBezTo>
                    <a:cubicBezTo>
                      <a:pt x="1006126" y="93896"/>
                      <a:pt x="687610" y="81894"/>
                      <a:pt x="352806" y="6960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6521004" y="4202810"/>
                <a:ext cx="329651" cy="75533"/>
              </a:xfrm>
              <a:custGeom>
                <a:avLst/>
                <a:gdLst>
                  <a:gd name="connsiteX0" fmla="*/ 329279 w 329651"/>
                  <a:gd name="connsiteY0" fmla="*/ 55626 h 75533"/>
                  <a:gd name="connsiteX1" fmla="*/ 13811 w 329651"/>
                  <a:gd name="connsiteY1" fmla="*/ 0 h 75533"/>
                  <a:gd name="connsiteX2" fmla="*/ 0 w 329651"/>
                  <a:gd name="connsiteY2" fmla="*/ 18669 h 75533"/>
                  <a:gd name="connsiteX3" fmla="*/ 326136 w 329651"/>
                  <a:gd name="connsiteY3" fmla="*/ 75533 h 75533"/>
                  <a:gd name="connsiteX4" fmla="*/ 329279 w 329651"/>
                  <a:gd name="connsiteY4" fmla="*/ 55626 h 7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75533">
                    <a:moveTo>
                      <a:pt x="329279" y="55626"/>
                    </a:moveTo>
                    <a:cubicBezTo>
                      <a:pt x="222885" y="42005"/>
                      <a:pt x="117443" y="24003"/>
                      <a:pt x="13811" y="0"/>
                    </a:cubicBezTo>
                    <a:cubicBezTo>
                      <a:pt x="9049" y="6096"/>
                      <a:pt x="4477" y="12287"/>
                      <a:pt x="0" y="18669"/>
                    </a:cubicBezTo>
                    <a:cubicBezTo>
                      <a:pt x="106585" y="43339"/>
                      <a:pt x="214884" y="61532"/>
                      <a:pt x="326136" y="75533"/>
                    </a:cubicBezTo>
                    <a:cubicBezTo>
                      <a:pt x="326231" y="67818"/>
                      <a:pt x="330994" y="62770"/>
                      <a:pt x="329279" y="5562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6265735" y="4129944"/>
                <a:ext cx="227837" cy="85343"/>
              </a:xfrm>
              <a:custGeom>
                <a:avLst/>
                <a:gdLst>
                  <a:gd name="connsiteX0" fmla="*/ 17336 w 227837"/>
                  <a:gd name="connsiteY0" fmla="*/ 0 h 85343"/>
                  <a:gd name="connsiteX1" fmla="*/ 0 w 227837"/>
                  <a:gd name="connsiteY1" fmla="*/ 17050 h 85343"/>
                  <a:gd name="connsiteX2" fmla="*/ 227838 w 227837"/>
                  <a:gd name="connsiteY2" fmla="*/ 85344 h 85343"/>
                  <a:gd name="connsiteX3" fmla="*/ 223933 w 227837"/>
                  <a:gd name="connsiteY3" fmla="*/ 62294 h 85343"/>
                  <a:gd name="connsiteX4" fmla="*/ 17336 w 227837"/>
                  <a:gd name="connsiteY4" fmla="*/ 0 h 8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7" h="85343">
                    <a:moveTo>
                      <a:pt x="17336" y="0"/>
                    </a:moveTo>
                    <a:cubicBezTo>
                      <a:pt x="11716" y="5905"/>
                      <a:pt x="5905" y="11525"/>
                      <a:pt x="0" y="17050"/>
                    </a:cubicBezTo>
                    <a:cubicBezTo>
                      <a:pt x="75343" y="44482"/>
                      <a:pt x="151162" y="66675"/>
                      <a:pt x="227838" y="85344"/>
                    </a:cubicBezTo>
                    <a:cubicBezTo>
                      <a:pt x="226695" y="77629"/>
                      <a:pt x="225362" y="70009"/>
                      <a:pt x="223933" y="62294"/>
                    </a:cubicBezTo>
                    <a:cubicBezTo>
                      <a:pt x="154114" y="44768"/>
                      <a:pt x="85249" y="24289"/>
                      <a:pt x="1733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5603461" y="3789235"/>
                <a:ext cx="154685" cy="162305"/>
              </a:xfrm>
              <a:custGeom>
                <a:avLst/>
                <a:gdLst>
                  <a:gd name="connsiteX0" fmla="*/ 102870 w 154685"/>
                  <a:gd name="connsiteY0" fmla="*/ 144875 h 162305"/>
                  <a:gd name="connsiteX1" fmla="*/ 154686 w 154685"/>
                  <a:gd name="connsiteY1" fmla="*/ 162306 h 162305"/>
                  <a:gd name="connsiteX2" fmla="*/ 0 w 154685"/>
                  <a:gd name="connsiteY2" fmla="*/ 0 h 162305"/>
                  <a:gd name="connsiteX3" fmla="*/ 38386 w 154685"/>
                  <a:gd name="connsiteY3" fmla="*/ 66865 h 162305"/>
                  <a:gd name="connsiteX4" fmla="*/ 102870 w 154685"/>
                  <a:gd name="connsiteY4" fmla="*/ 144875 h 16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5" h="162305">
                    <a:moveTo>
                      <a:pt x="102870" y="144875"/>
                    </a:moveTo>
                    <a:cubicBezTo>
                      <a:pt x="118586" y="153924"/>
                      <a:pt x="136493" y="160972"/>
                      <a:pt x="154686" y="162306"/>
                    </a:cubicBezTo>
                    <a:cubicBezTo>
                      <a:pt x="100108" y="112681"/>
                      <a:pt x="48482" y="58769"/>
                      <a:pt x="0" y="0"/>
                    </a:cubicBezTo>
                    <a:cubicBezTo>
                      <a:pt x="7144" y="14764"/>
                      <a:pt x="26956" y="54578"/>
                      <a:pt x="38386" y="66865"/>
                    </a:cubicBezTo>
                    <a:cubicBezTo>
                      <a:pt x="61817" y="92869"/>
                      <a:pt x="78105" y="120872"/>
                      <a:pt x="102870" y="14487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5493543" y="3560921"/>
                <a:ext cx="362331" cy="365474"/>
              </a:xfrm>
              <a:custGeom>
                <a:avLst/>
                <a:gdLst>
                  <a:gd name="connsiteX0" fmla="*/ 362331 w 362331"/>
                  <a:gd name="connsiteY0" fmla="*/ 347948 h 365474"/>
                  <a:gd name="connsiteX1" fmla="*/ 0 w 362331"/>
                  <a:gd name="connsiteY1" fmla="*/ 0 h 365474"/>
                  <a:gd name="connsiteX2" fmla="*/ 30861 w 362331"/>
                  <a:gd name="connsiteY2" fmla="*/ 68199 h 365474"/>
                  <a:gd name="connsiteX3" fmla="*/ 349663 w 362331"/>
                  <a:gd name="connsiteY3" fmla="*/ 365474 h 365474"/>
                  <a:gd name="connsiteX4" fmla="*/ 362331 w 362331"/>
                  <a:gd name="connsiteY4" fmla="*/ 347948 h 36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1" h="365474">
                    <a:moveTo>
                      <a:pt x="362331" y="347948"/>
                    </a:moveTo>
                    <a:cubicBezTo>
                      <a:pt x="234696" y="256699"/>
                      <a:pt x="111062" y="142494"/>
                      <a:pt x="0" y="0"/>
                    </a:cubicBezTo>
                    <a:cubicBezTo>
                      <a:pt x="5620" y="14097"/>
                      <a:pt x="21717" y="49435"/>
                      <a:pt x="30861" y="68199"/>
                    </a:cubicBezTo>
                    <a:cubicBezTo>
                      <a:pt x="130778" y="187166"/>
                      <a:pt x="237458" y="285179"/>
                      <a:pt x="349663" y="365474"/>
                    </a:cubicBezTo>
                    <a:cubicBezTo>
                      <a:pt x="355187" y="360807"/>
                      <a:pt x="359473" y="354806"/>
                      <a:pt x="362331" y="347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a:off x="5766053" y="3988593"/>
                <a:ext cx="297084" cy="188023"/>
              </a:xfrm>
              <a:custGeom>
                <a:avLst/>
                <a:gdLst>
                  <a:gd name="connsiteX0" fmla="*/ 0 w 297084"/>
                  <a:gd name="connsiteY0" fmla="*/ 2191 h 188023"/>
                  <a:gd name="connsiteX1" fmla="*/ 259652 w 297084"/>
                  <a:gd name="connsiteY1" fmla="*/ 188023 h 188023"/>
                  <a:gd name="connsiteX2" fmla="*/ 297085 w 297084"/>
                  <a:gd name="connsiteY2" fmla="*/ 183737 h 188023"/>
                  <a:gd name="connsiteX3" fmla="*/ 32576 w 297084"/>
                  <a:gd name="connsiteY3" fmla="*/ 0 h 188023"/>
                  <a:gd name="connsiteX4" fmla="*/ 0 w 297084"/>
                  <a:gd name="connsiteY4" fmla="*/ 2191 h 1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84" h="188023">
                    <a:moveTo>
                      <a:pt x="0" y="2191"/>
                    </a:moveTo>
                    <a:cubicBezTo>
                      <a:pt x="81725" y="74009"/>
                      <a:pt x="167164" y="133445"/>
                      <a:pt x="259652" y="188023"/>
                    </a:cubicBezTo>
                    <a:cubicBezTo>
                      <a:pt x="272034" y="187071"/>
                      <a:pt x="284702" y="184213"/>
                      <a:pt x="297085" y="183737"/>
                    </a:cubicBezTo>
                    <a:cubicBezTo>
                      <a:pt x="202692" y="129921"/>
                      <a:pt x="116110" y="71342"/>
                      <a:pt x="32576" y="0"/>
                    </a:cubicBezTo>
                    <a:cubicBezTo>
                      <a:pt x="23241" y="4286"/>
                      <a:pt x="10668" y="4286"/>
                      <a:pt x="0" y="219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a:off x="5869876" y="3928300"/>
                <a:ext cx="361950" cy="198596"/>
              </a:xfrm>
              <a:custGeom>
                <a:avLst/>
                <a:gdLst>
                  <a:gd name="connsiteX0" fmla="*/ 0 w 361950"/>
                  <a:gd name="connsiteY0" fmla="*/ 17431 h 198596"/>
                  <a:gd name="connsiteX1" fmla="*/ 341662 w 361950"/>
                  <a:gd name="connsiteY1" fmla="*/ 198596 h 198596"/>
                  <a:gd name="connsiteX2" fmla="*/ 361950 w 361950"/>
                  <a:gd name="connsiteY2" fmla="*/ 182975 h 198596"/>
                  <a:gd name="connsiteX3" fmla="*/ 13621 w 361950"/>
                  <a:gd name="connsiteY3" fmla="*/ 0 h 198596"/>
                  <a:gd name="connsiteX4" fmla="*/ 0 w 361950"/>
                  <a:gd name="connsiteY4" fmla="*/ 17431 h 19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98596">
                    <a:moveTo>
                      <a:pt x="0" y="17431"/>
                    </a:moveTo>
                    <a:cubicBezTo>
                      <a:pt x="109347" y="92488"/>
                      <a:pt x="223647" y="151733"/>
                      <a:pt x="341662" y="198596"/>
                    </a:cubicBezTo>
                    <a:cubicBezTo>
                      <a:pt x="349282" y="194786"/>
                      <a:pt x="355759" y="189071"/>
                      <a:pt x="361950" y="182975"/>
                    </a:cubicBezTo>
                    <a:cubicBezTo>
                      <a:pt x="241554" y="136017"/>
                      <a:pt x="124968" y="76200"/>
                      <a:pt x="13621" y="0"/>
                    </a:cubicBezTo>
                    <a:cubicBezTo>
                      <a:pt x="10001" y="6572"/>
                      <a:pt x="5334" y="12287"/>
                      <a:pt x="0" y="1743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a:off x="6101333" y="4207954"/>
                <a:ext cx="622077" cy="232505"/>
              </a:xfrm>
              <a:custGeom>
                <a:avLst/>
                <a:gdLst>
                  <a:gd name="connsiteX0" fmla="*/ 0 w 622077"/>
                  <a:gd name="connsiteY0" fmla="*/ 10287 h 232505"/>
                  <a:gd name="connsiteX1" fmla="*/ 592550 w 622077"/>
                  <a:gd name="connsiteY1" fmla="*/ 232505 h 232505"/>
                  <a:gd name="connsiteX2" fmla="*/ 622078 w 622077"/>
                  <a:gd name="connsiteY2" fmla="*/ 217265 h 232505"/>
                  <a:gd name="connsiteX3" fmla="*/ 28385 w 622077"/>
                  <a:gd name="connsiteY3" fmla="*/ 0 h 232505"/>
                  <a:gd name="connsiteX4" fmla="*/ 0 w 622077"/>
                  <a:gd name="connsiteY4" fmla="*/ 10287 h 23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 h="232505">
                    <a:moveTo>
                      <a:pt x="0" y="10287"/>
                    </a:moveTo>
                    <a:cubicBezTo>
                      <a:pt x="184595" y="108490"/>
                      <a:pt x="385477" y="178689"/>
                      <a:pt x="592550" y="232505"/>
                    </a:cubicBezTo>
                    <a:cubicBezTo>
                      <a:pt x="603218" y="230314"/>
                      <a:pt x="612743" y="224028"/>
                      <a:pt x="622078" y="217265"/>
                    </a:cubicBezTo>
                    <a:cubicBezTo>
                      <a:pt x="414719" y="164687"/>
                      <a:pt x="213551" y="96203"/>
                      <a:pt x="28385" y="0"/>
                    </a:cubicBezTo>
                    <a:cubicBezTo>
                      <a:pt x="19145" y="3905"/>
                      <a:pt x="9715" y="7715"/>
                      <a:pt x="0" y="1028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a:off x="6996112" y="4489799"/>
                <a:ext cx="2048677" cy="1704191"/>
              </a:xfrm>
              <a:custGeom>
                <a:avLst/>
                <a:gdLst>
                  <a:gd name="connsiteX0" fmla="*/ 529876 w 2048677"/>
                  <a:gd name="connsiteY0" fmla="*/ 82582 h 1704191"/>
                  <a:gd name="connsiteX1" fmla="*/ 23908 w 2048677"/>
                  <a:gd name="connsiteY1" fmla="*/ 0 h 1704191"/>
                  <a:gd name="connsiteX2" fmla="*/ 0 w 2048677"/>
                  <a:gd name="connsiteY2" fmla="*/ 17717 h 1704191"/>
                  <a:gd name="connsiteX3" fmla="*/ 526732 w 2048677"/>
                  <a:gd name="connsiteY3" fmla="*/ 104204 h 1704191"/>
                  <a:gd name="connsiteX4" fmla="*/ 2021872 w 2048677"/>
                  <a:gd name="connsiteY4" fmla="*/ 1227201 h 1704191"/>
                  <a:gd name="connsiteX5" fmla="*/ 1626584 w 2048677"/>
                  <a:gd name="connsiteY5" fmla="*/ 1671733 h 1704191"/>
                  <a:gd name="connsiteX6" fmla="*/ 1227677 w 2048677"/>
                  <a:gd name="connsiteY6" fmla="*/ 1510475 h 1704191"/>
                  <a:gd name="connsiteX7" fmla="*/ 1210437 w 2048677"/>
                  <a:gd name="connsiteY7" fmla="*/ 1230439 h 1704191"/>
                  <a:gd name="connsiteX8" fmla="*/ 1366361 w 2048677"/>
                  <a:gd name="connsiteY8" fmla="*/ 1091089 h 1704191"/>
                  <a:gd name="connsiteX9" fmla="*/ 1686401 w 2048677"/>
                  <a:gd name="connsiteY9" fmla="*/ 1224249 h 1704191"/>
                  <a:gd name="connsiteX10" fmla="*/ 1678972 w 2048677"/>
                  <a:gd name="connsiteY10" fmla="*/ 1388650 h 1704191"/>
                  <a:gd name="connsiteX11" fmla="*/ 1584674 w 2048677"/>
                  <a:gd name="connsiteY11" fmla="*/ 1467898 h 1704191"/>
                  <a:gd name="connsiteX12" fmla="*/ 1534383 w 2048677"/>
                  <a:gd name="connsiteY12" fmla="*/ 1459992 h 1704191"/>
                  <a:gd name="connsiteX13" fmla="*/ 1590675 w 2048677"/>
                  <a:gd name="connsiteY13" fmla="*/ 1393222 h 1704191"/>
                  <a:gd name="connsiteX14" fmla="*/ 1459420 w 2048677"/>
                  <a:gd name="connsiteY14" fmla="*/ 1349597 h 1704191"/>
                  <a:gd name="connsiteX15" fmla="*/ 1589151 w 2048677"/>
                  <a:gd name="connsiteY15" fmla="*/ 1489139 h 1704191"/>
                  <a:gd name="connsiteX16" fmla="*/ 1698212 w 2048677"/>
                  <a:gd name="connsiteY16" fmla="*/ 1398746 h 1704191"/>
                  <a:gd name="connsiteX17" fmla="*/ 1706499 w 2048677"/>
                  <a:gd name="connsiteY17" fmla="*/ 1215962 h 1704191"/>
                  <a:gd name="connsiteX18" fmla="*/ 1360932 w 2048677"/>
                  <a:gd name="connsiteY18" fmla="*/ 1069943 h 1704191"/>
                  <a:gd name="connsiteX19" fmla="*/ 1190339 w 2048677"/>
                  <a:gd name="connsiteY19" fmla="*/ 1221867 h 1704191"/>
                  <a:gd name="connsiteX20" fmla="*/ 1208627 w 2048677"/>
                  <a:gd name="connsiteY20" fmla="*/ 1521238 h 1704191"/>
                  <a:gd name="connsiteX21" fmla="*/ 1568577 w 2048677"/>
                  <a:gd name="connsiteY21" fmla="*/ 1702594 h 1704191"/>
                  <a:gd name="connsiteX22" fmla="*/ 1631156 w 2048677"/>
                  <a:gd name="connsiteY22" fmla="*/ 1693069 h 1704191"/>
                  <a:gd name="connsiteX23" fmla="*/ 2043399 w 2048677"/>
                  <a:gd name="connsiteY23" fmla="*/ 1228916 h 1704191"/>
                  <a:gd name="connsiteX24" fmla="*/ 529876 w 2048677"/>
                  <a:gd name="connsiteY24" fmla="*/ 82582 h 170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8677" h="1704191">
                    <a:moveTo>
                      <a:pt x="529876" y="82582"/>
                    </a:moveTo>
                    <a:cubicBezTo>
                      <a:pt x="363855" y="57912"/>
                      <a:pt x="193453" y="32195"/>
                      <a:pt x="23908" y="0"/>
                    </a:cubicBezTo>
                    <a:cubicBezTo>
                      <a:pt x="16097" y="6096"/>
                      <a:pt x="8001" y="11906"/>
                      <a:pt x="0" y="17717"/>
                    </a:cubicBezTo>
                    <a:cubicBezTo>
                      <a:pt x="176403" y="51626"/>
                      <a:pt x="353949" y="78486"/>
                      <a:pt x="526732" y="104204"/>
                    </a:cubicBezTo>
                    <a:cubicBezTo>
                      <a:pt x="1368267" y="228981"/>
                      <a:pt x="2095024" y="336709"/>
                      <a:pt x="2021872" y="1227201"/>
                    </a:cubicBezTo>
                    <a:cubicBezTo>
                      <a:pt x="2001298" y="1477518"/>
                      <a:pt x="1802606" y="1633157"/>
                      <a:pt x="1626584" y="1671733"/>
                    </a:cubicBezTo>
                    <a:cubicBezTo>
                      <a:pt x="1455230" y="1709547"/>
                      <a:pt x="1306068" y="1649159"/>
                      <a:pt x="1227677" y="1510475"/>
                    </a:cubicBezTo>
                    <a:cubicBezTo>
                      <a:pt x="1179671" y="1425417"/>
                      <a:pt x="1173004" y="1318070"/>
                      <a:pt x="1210437" y="1230439"/>
                    </a:cubicBezTo>
                    <a:cubicBezTo>
                      <a:pt x="1241203" y="1158335"/>
                      <a:pt x="1296638" y="1108900"/>
                      <a:pt x="1366361" y="1091089"/>
                    </a:cubicBezTo>
                    <a:cubicBezTo>
                      <a:pt x="1494568" y="1058418"/>
                      <a:pt x="1644110" y="1120617"/>
                      <a:pt x="1686401" y="1224249"/>
                    </a:cubicBezTo>
                    <a:cubicBezTo>
                      <a:pt x="1708404" y="1278255"/>
                      <a:pt x="1705833" y="1338167"/>
                      <a:pt x="1678972" y="1388650"/>
                    </a:cubicBezTo>
                    <a:cubicBezTo>
                      <a:pt x="1657159" y="1429893"/>
                      <a:pt x="1621060" y="1460087"/>
                      <a:pt x="1584674" y="1467898"/>
                    </a:cubicBezTo>
                    <a:cubicBezTo>
                      <a:pt x="1565434" y="1471899"/>
                      <a:pt x="1533049" y="1460087"/>
                      <a:pt x="1534383" y="1459992"/>
                    </a:cubicBezTo>
                    <a:cubicBezTo>
                      <a:pt x="1568386" y="1457134"/>
                      <a:pt x="1593532" y="1427226"/>
                      <a:pt x="1590675" y="1393222"/>
                    </a:cubicBezTo>
                    <a:cubicBezTo>
                      <a:pt x="1586103" y="1338834"/>
                      <a:pt x="1515427" y="1279207"/>
                      <a:pt x="1459420" y="1349597"/>
                    </a:cubicBezTo>
                    <a:cubicBezTo>
                      <a:pt x="1417225" y="1402556"/>
                      <a:pt x="1447800" y="1514666"/>
                      <a:pt x="1589151" y="1489139"/>
                    </a:cubicBezTo>
                    <a:cubicBezTo>
                      <a:pt x="1632490" y="1481233"/>
                      <a:pt x="1673067" y="1446276"/>
                      <a:pt x="1698212" y="1398746"/>
                    </a:cubicBezTo>
                    <a:cubicBezTo>
                      <a:pt x="1728025" y="1342644"/>
                      <a:pt x="1730978" y="1275969"/>
                      <a:pt x="1706499" y="1215962"/>
                    </a:cubicBezTo>
                    <a:cubicBezTo>
                      <a:pt x="1660303" y="1102995"/>
                      <a:pt x="1498854" y="1034892"/>
                      <a:pt x="1360932" y="1069943"/>
                    </a:cubicBezTo>
                    <a:cubicBezTo>
                      <a:pt x="1284446" y="1089470"/>
                      <a:pt x="1223867" y="1143476"/>
                      <a:pt x="1190339" y="1221867"/>
                    </a:cubicBezTo>
                    <a:cubicBezTo>
                      <a:pt x="1150334" y="1315688"/>
                      <a:pt x="1157288" y="1430369"/>
                      <a:pt x="1208627" y="1521238"/>
                    </a:cubicBezTo>
                    <a:cubicBezTo>
                      <a:pt x="1280922" y="1649254"/>
                      <a:pt x="1415415" y="1715548"/>
                      <a:pt x="1568577" y="1702594"/>
                    </a:cubicBezTo>
                    <a:cubicBezTo>
                      <a:pt x="1589151" y="1700879"/>
                      <a:pt x="1610106" y="1697641"/>
                      <a:pt x="1631156" y="1693069"/>
                    </a:cubicBezTo>
                    <a:cubicBezTo>
                      <a:pt x="1814703" y="1652778"/>
                      <a:pt x="2021967" y="1490377"/>
                      <a:pt x="2043399" y="1228916"/>
                    </a:cubicBezTo>
                    <a:cubicBezTo>
                      <a:pt x="2118455" y="318135"/>
                      <a:pt x="1382173" y="208883"/>
                      <a:pt x="529876" y="8258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a:off x="7128109" y="4285678"/>
                <a:ext cx="2161833" cy="863984"/>
              </a:xfrm>
              <a:custGeom>
                <a:avLst/>
                <a:gdLst>
                  <a:gd name="connsiteX0" fmla="*/ 2145240 w 2161833"/>
                  <a:gd name="connsiteY0" fmla="*/ 831056 h 863984"/>
                  <a:gd name="connsiteX1" fmla="*/ 2115998 w 2161833"/>
                  <a:gd name="connsiteY1" fmla="*/ 728948 h 863984"/>
                  <a:gd name="connsiteX2" fmla="*/ 2134857 w 2161833"/>
                  <a:gd name="connsiteY2" fmla="*/ 626459 h 863984"/>
                  <a:gd name="connsiteX3" fmla="*/ 1945024 w 2161833"/>
                  <a:gd name="connsiteY3" fmla="*/ 498824 h 863984"/>
                  <a:gd name="connsiteX4" fmla="*/ 299580 w 2161833"/>
                  <a:gd name="connsiteY4" fmla="*/ 19431 h 863984"/>
                  <a:gd name="connsiteX5" fmla="*/ 114 w 2161833"/>
                  <a:gd name="connsiteY5" fmla="*/ 0 h 863984"/>
                  <a:gd name="connsiteX6" fmla="*/ 1924 w 2161833"/>
                  <a:gd name="connsiteY6" fmla="*/ 14573 h 863984"/>
                  <a:gd name="connsiteX7" fmla="*/ 1924 w 2161833"/>
                  <a:gd name="connsiteY7" fmla="*/ 21717 h 863984"/>
                  <a:gd name="connsiteX8" fmla="*/ 302342 w 2161833"/>
                  <a:gd name="connsiteY8" fmla="*/ 41148 h 863984"/>
                  <a:gd name="connsiteX9" fmla="*/ 1942166 w 2161833"/>
                  <a:gd name="connsiteY9" fmla="*/ 523875 h 863984"/>
                  <a:gd name="connsiteX10" fmla="*/ 2130666 w 2161833"/>
                  <a:gd name="connsiteY10" fmla="*/ 846391 h 863984"/>
                  <a:gd name="connsiteX11" fmla="*/ 2145240 w 2161833"/>
                  <a:gd name="connsiteY11" fmla="*/ 831056 h 86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1833" h="863984">
                    <a:moveTo>
                      <a:pt x="2145240" y="831056"/>
                    </a:moveTo>
                    <a:cubicBezTo>
                      <a:pt x="2125332" y="800576"/>
                      <a:pt x="2114093" y="769144"/>
                      <a:pt x="2115998" y="728948"/>
                    </a:cubicBezTo>
                    <a:cubicBezTo>
                      <a:pt x="2117712" y="694658"/>
                      <a:pt x="2123808" y="659035"/>
                      <a:pt x="2134857" y="626459"/>
                    </a:cubicBezTo>
                    <a:cubicBezTo>
                      <a:pt x="2170195" y="523113"/>
                      <a:pt x="2074659" y="341471"/>
                      <a:pt x="1945024" y="498824"/>
                    </a:cubicBezTo>
                    <a:cubicBezTo>
                      <a:pt x="1486966" y="87535"/>
                      <a:pt x="883653" y="52578"/>
                      <a:pt x="299580" y="19431"/>
                    </a:cubicBezTo>
                    <a:cubicBezTo>
                      <a:pt x="198710" y="13716"/>
                      <a:pt x="101269" y="7715"/>
                      <a:pt x="114" y="0"/>
                    </a:cubicBezTo>
                    <a:cubicBezTo>
                      <a:pt x="-553" y="4858"/>
                      <a:pt x="1924" y="9906"/>
                      <a:pt x="1924" y="14573"/>
                    </a:cubicBezTo>
                    <a:cubicBezTo>
                      <a:pt x="1924" y="16954"/>
                      <a:pt x="1924" y="19336"/>
                      <a:pt x="1924" y="21717"/>
                    </a:cubicBezTo>
                    <a:cubicBezTo>
                      <a:pt x="73361" y="29432"/>
                      <a:pt x="201092" y="35338"/>
                      <a:pt x="302342" y="41148"/>
                    </a:cubicBezTo>
                    <a:cubicBezTo>
                      <a:pt x="913562" y="76010"/>
                      <a:pt x="1489253" y="109347"/>
                      <a:pt x="1942166" y="523875"/>
                    </a:cubicBezTo>
                    <a:cubicBezTo>
                      <a:pt x="1920735" y="663797"/>
                      <a:pt x="2026272" y="766763"/>
                      <a:pt x="2130666" y="846391"/>
                    </a:cubicBezTo>
                    <a:cubicBezTo>
                      <a:pt x="2157241" y="874300"/>
                      <a:pt x="2177529" y="868871"/>
                      <a:pt x="2145240" y="8310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55" name="任意多边形: 形状 54"/>
            <p:cNvSpPr/>
            <p:nvPr/>
          </p:nvSpPr>
          <p:spPr>
            <a:xfrm>
              <a:off x="3131398" y="1173354"/>
              <a:ext cx="4916610" cy="4392005"/>
            </a:xfrm>
            <a:custGeom>
              <a:avLst/>
              <a:gdLst>
                <a:gd name="connsiteX0" fmla="*/ 4886556 w 4916610"/>
                <a:gd name="connsiteY0" fmla="*/ 2621882 h 4392005"/>
                <a:gd name="connsiteX1" fmla="*/ 4748062 w 4916610"/>
                <a:gd name="connsiteY1" fmla="*/ 2614167 h 4392005"/>
                <a:gd name="connsiteX2" fmla="*/ 4574993 w 4916610"/>
                <a:gd name="connsiteY2" fmla="*/ 2450909 h 4392005"/>
                <a:gd name="connsiteX3" fmla="*/ 4505270 w 4916610"/>
                <a:gd name="connsiteY3" fmla="*/ 2645218 h 4392005"/>
                <a:gd name="connsiteX4" fmla="*/ 3202726 w 4916610"/>
                <a:gd name="connsiteY4" fmla="*/ 2619882 h 4392005"/>
                <a:gd name="connsiteX5" fmla="*/ 2916976 w 4916610"/>
                <a:gd name="connsiteY5" fmla="*/ 2490056 h 4392005"/>
                <a:gd name="connsiteX6" fmla="*/ 2873733 w 4916610"/>
                <a:gd name="connsiteY6" fmla="*/ 2704274 h 4392005"/>
                <a:gd name="connsiteX7" fmla="*/ 2930787 w 4916610"/>
                <a:gd name="connsiteY7" fmla="*/ 2719418 h 4392005"/>
                <a:gd name="connsiteX8" fmla="*/ 2965363 w 4916610"/>
                <a:gd name="connsiteY8" fmla="*/ 2635217 h 4392005"/>
                <a:gd name="connsiteX9" fmla="*/ 2962029 w 4916610"/>
                <a:gd name="connsiteY9" fmla="*/ 2639123 h 4392005"/>
                <a:gd name="connsiteX10" fmla="*/ 2924215 w 4916610"/>
                <a:gd name="connsiteY10" fmla="*/ 2699606 h 4392005"/>
                <a:gd name="connsiteX11" fmla="*/ 2874875 w 4916610"/>
                <a:gd name="connsiteY11" fmla="*/ 2663602 h 4392005"/>
                <a:gd name="connsiteX12" fmla="*/ 2984699 w 4916610"/>
                <a:gd name="connsiteY12" fmla="*/ 2517679 h 4392005"/>
                <a:gd name="connsiteX13" fmla="*/ 3164340 w 4916610"/>
                <a:gd name="connsiteY13" fmla="*/ 2647409 h 4392005"/>
                <a:gd name="connsiteX14" fmla="*/ 3147576 w 4916610"/>
                <a:gd name="connsiteY14" fmla="*/ 2891535 h 4392005"/>
                <a:gd name="connsiteX15" fmla="*/ 2711141 w 4916610"/>
                <a:gd name="connsiteY15" fmla="*/ 2969450 h 4392005"/>
                <a:gd name="connsiteX16" fmla="*/ 2664373 w 4916610"/>
                <a:gd name="connsiteY16" fmla="*/ 2941541 h 4392005"/>
                <a:gd name="connsiteX17" fmla="*/ 2572171 w 4916610"/>
                <a:gd name="connsiteY17" fmla="*/ 2788284 h 4392005"/>
                <a:gd name="connsiteX18" fmla="*/ 2722285 w 4916610"/>
                <a:gd name="connsiteY18" fmla="*/ 2784569 h 4392005"/>
                <a:gd name="connsiteX19" fmla="*/ 2755242 w 4916610"/>
                <a:gd name="connsiteY19" fmla="*/ 2621501 h 4392005"/>
                <a:gd name="connsiteX20" fmla="*/ 2671612 w 4916610"/>
                <a:gd name="connsiteY20" fmla="*/ 2614358 h 4392005"/>
                <a:gd name="connsiteX21" fmla="*/ 2685804 w 4916610"/>
                <a:gd name="connsiteY21" fmla="*/ 2674079 h 4392005"/>
                <a:gd name="connsiteX22" fmla="*/ 2737716 w 4916610"/>
                <a:gd name="connsiteY22" fmla="*/ 2631407 h 4392005"/>
                <a:gd name="connsiteX23" fmla="*/ 2698377 w 4916610"/>
                <a:gd name="connsiteY23" fmla="*/ 2769329 h 4392005"/>
                <a:gd name="connsiteX24" fmla="*/ 2557407 w 4916610"/>
                <a:gd name="connsiteY24" fmla="*/ 2752946 h 4392005"/>
                <a:gd name="connsiteX25" fmla="*/ 2279182 w 4916610"/>
                <a:gd name="connsiteY25" fmla="*/ 2208402 h 4392005"/>
                <a:gd name="connsiteX26" fmla="*/ 2304804 w 4916610"/>
                <a:gd name="connsiteY26" fmla="*/ 2182589 h 4392005"/>
                <a:gd name="connsiteX27" fmla="*/ 2845158 w 4916610"/>
                <a:gd name="connsiteY27" fmla="*/ 2551683 h 4392005"/>
                <a:gd name="connsiteX28" fmla="*/ 2860017 w 4916610"/>
                <a:gd name="connsiteY28" fmla="*/ 2532061 h 4392005"/>
                <a:gd name="connsiteX29" fmla="*/ 2640751 w 4916610"/>
                <a:gd name="connsiteY29" fmla="*/ 2433668 h 4392005"/>
                <a:gd name="connsiteX30" fmla="*/ 2647419 w 4916610"/>
                <a:gd name="connsiteY30" fmla="*/ 2435573 h 4392005"/>
                <a:gd name="connsiteX31" fmla="*/ 3020513 w 4916610"/>
                <a:gd name="connsiteY31" fmla="*/ 2215450 h 4392005"/>
                <a:gd name="connsiteX32" fmla="*/ 2740192 w 4916610"/>
                <a:gd name="connsiteY32" fmla="*/ 1978183 h 4392005"/>
                <a:gd name="connsiteX33" fmla="*/ 2715427 w 4916610"/>
                <a:gd name="connsiteY33" fmla="*/ 2161539 h 4392005"/>
                <a:gd name="connsiteX34" fmla="*/ 2764481 w 4916610"/>
                <a:gd name="connsiteY34" fmla="*/ 2171159 h 4392005"/>
                <a:gd name="connsiteX35" fmla="*/ 2789055 w 4916610"/>
                <a:gd name="connsiteY35" fmla="*/ 2098102 h 4392005"/>
                <a:gd name="connsiteX36" fmla="*/ 2786579 w 4916610"/>
                <a:gd name="connsiteY36" fmla="*/ 2101532 h 4392005"/>
                <a:gd name="connsiteX37" fmla="*/ 2757908 w 4916610"/>
                <a:gd name="connsiteY37" fmla="*/ 2154776 h 4392005"/>
                <a:gd name="connsiteX38" fmla="*/ 2714284 w 4916610"/>
                <a:gd name="connsiteY38" fmla="*/ 2127059 h 4392005"/>
                <a:gd name="connsiteX39" fmla="*/ 2799057 w 4916610"/>
                <a:gd name="connsiteY39" fmla="*/ 1997709 h 4392005"/>
                <a:gd name="connsiteX40" fmla="*/ 2957933 w 4916610"/>
                <a:gd name="connsiteY40" fmla="*/ 2097436 h 4392005"/>
                <a:gd name="connsiteX41" fmla="*/ 2957267 w 4916610"/>
                <a:gd name="connsiteY41" fmla="*/ 2304509 h 4392005"/>
                <a:gd name="connsiteX42" fmla="*/ 2592745 w 4916610"/>
                <a:gd name="connsiteY42" fmla="*/ 2394330 h 4392005"/>
                <a:gd name="connsiteX43" fmla="*/ 2546549 w 4916610"/>
                <a:gd name="connsiteY43" fmla="*/ 2375185 h 4392005"/>
                <a:gd name="connsiteX44" fmla="*/ 2382719 w 4916610"/>
                <a:gd name="connsiteY44" fmla="*/ 2235834 h 4392005"/>
                <a:gd name="connsiteX45" fmla="*/ 2541977 w 4916610"/>
                <a:gd name="connsiteY45" fmla="*/ 2222213 h 4392005"/>
                <a:gd name="connsiteX46" fmla="*/ 2613319 w 4916610"/>
                <a:gd name="connsiteY46" fmla="*/ 2002090 h 4392005"/>
                <a:gd name="connsiteX47" fmla="*/ 2499019 w 4916610"/>
                <a:gd name="connsiteY47" fmla="*/ 1979135 h 4392005"/>
                <a:gd name="connsiteX48" fmla="*/ 2509116 w 4916610"/>
                <a:gd name="connsiteY48" fmla="*/ 2063812 h 4392005"/>
                <a:gd name="connsiteX49" fmla="*/ 2587506 w 4916610"/>
                <a:gd name="connsiteY49" fmla="*/ 2012949 h 4392005"/>
                <a:gd name="connsiteX50" fmla="*/ 2511402 w 4916610"/>
                <a:gd name="connsiteY50" fmla="*/ 2197258 h 4392005"/>
                <a:gd name="connsiteX51" fmla="*/ 2319187 w 4916610"/>
                <a:gd name="connsiteY51" fmla="*/ 2152109 h 4392005"/>
                <a:gd name="connsiteX52" fmla="*/ 2321664 w 4916610"/>
                <a:gd name="connsiteY52" fmla="*/ 2144394 h 4392005"/>
                <a:gd name="connsiteX53" fmla="*/ 2239463 w 4916610"/>
                <a:gd name="connsiteY53" fmla="*/ 2015235 h 4392005"/>
                <a:gd name="connsiteX54" fmla="*/ 2207268 w 4916610"/>
                <a:gd name="connsiteY54" fmla="*/ 2013520 h 4392005"/>
                <a:gd name="connsiteX55" fmla="*/ 1830459 w 4916610"/>
                <a:gd name="connsiteY55" fmla="*/ 1630901 h 4392005"/>
                <a:gd name="connsiteX56" fmla="*/ 1302869 w 4916610"/>
                <a:gd name="connsiteY56" fmla="*/ 1272666 h 4392005"/>
                <a:gd name="connsiteX57" fmla="*/ 1312966 w 4916610"/>
                <a:gd name="connsiteY57" fmla="*/ 1228946 h 4392005"/>
                <a:gd name="connsiteX58" fmla="*/ 1165138 w 4916610"/>
                <a:gd name="connsiteY58" fmla="*/ 1053210 h 4392005"/>
                <a:gd name="connsiteX59" fmla="*/ 1157232 w 4916610"/>
                <a:gd name="connsiteY59" fmla="*/ 1052924 h 4392005"/>
                <a:gd name="connsiteX60" fmla="*/ 1155613 w 4916610"/>
                <a:gd name="connsiteY60" fmla="*/ 1041780 h 4392005"/>
                <a:gd name="connsiteX61" fmla="*/ 870339 w 4916610"/>
                <a:gd name="connsiteY61" fmla="*/ 350074 h 4392005"/>
                <a:gd name="connsiteX62" fmla="*/ 1154565 w 4916610"/>
                <a:gd name="connsiteY62" fmla="*/ 38607 h 4392005"/>
                <a:gd name="connsiteX63" fmla="*/ 1503466 w 4916610"/>
                <a:gd name="connsiteY63" fmla="*/ 222630 h 4392005"/>
                <a:gd name="connsiteX64" fmla="*/ 1359734 w 4916610"/>
                <a:gd name="connsiteY64" fmla="*/ 518286 h 4392005"/>
                <a:gd name="connsiteX65" fmla="*/ 1116370 w 4916610"/>
                <a:gd name="connsiteY65" fmla="*/ 418273 h 4392005"/>
                <a:gd name="connsiteX66" fmla="*/ 1118847 w 4916610"/>
                <a:gd name="connsiteY66" fmla="*/ 270636 h 4392005"/>
                <a:gd name="connsiteX67" fmla="*/ 1298298 w 4916610"/>
                <a:gd name="connsiteY67" fmla="*/ 171004 h 4392005"/>
                <a:gd name="connsiteX68" fmla="*/ 1412979 w 4916610"/>
                <a:gd name="connsiteY68" fmla="*/ 327881 h 4392005"/>
                <a:gd name="connsiteX69" fmla="*/ 1372688 w 4916610"/>
                <a:gd name="connsiteY69" fmla="*/ 232822 h 4392005"/>
                <a:gd name="connsiteX70" fmla="*/ 1210572 w 4916610"/>
                <a:gd name="connsiteY70" fmla="*/ 246633 h 4392005"/>
                <a:gd name="connsiteX71" fmla="*/ 1224384 w 4916610"/>
                <a:gd name="connsiteY71" fmla="*/ 408748 h 4392005"/>
                <a:gd name="connsiteX72" fmla="*/ 1354114 w 4916610"/>
                <a:gd name="connsiteY72" fmla="*/ 421226 h 4392005"/>
                <a:gd name="connsiteX73" fmla="*/ 1424694 w 4916610"/>
                <a:gd name="connsiteY73" fmla="*/ 210533 h 4392005"/>
                <a:gd name="connsiteX74" fmla="*/ 1170853 w 4916610"/>
                <a:gd name="connsiteY74" fmla="*/ 170052 h 4392005"/>
                <a:gd name="connsiteX75" fmla="*/ 1077794 w 4916610"/>
                <a:gd name="connsiteY75" fmla="*/ 395318 h 4392005"/>
                <a:gd name="connsiteX76" fmla="*/ 1460318 w 4916610"/>
                <a:gd name="connsiteY76" fmla="*/ 500188 h 4392005"/>
                <a:gd name="connsiteX77" fmla="*/ 1532517 w 4916610"/>
                <a:gd name="connsiteY77" fmla="*/ 230059 h 4392005"/>
                <a:gd name="connsiteX78" fmla="*/ 1316395 w 4916610"/>
                <a:gd name="connsiteY78" fmla="*/ 10984 h 4392005"/>
                <a:gd name="connsiteX79" fmla="*/ 835573 w 4916610"/>
                <a:gd name="connsiteY79" fmla="*/ 404081 h 4392005"/>
                <a:gd name="connsiteX80" fmla="*/ 1131134 w 4916610"/>
                <a:gd name="connsiteY80" fmla="*/ 1053972 h 4392005"/>
                <a:gd name="connsiteX81" fmla="*/ 992355 w 4916610"/>
                <a:gd name="connsiteY81" fmla="*/ 1181416 h 4392005"/>
                <a:gd name="connsiteX82" fmla="*/ 464003 w 4916610"/>
                <a:gd name="connsiteY82" fmla="*/ 853756 h 4392005"/>
                <a:gd name="connsiteX83" fmla="*/ 1754 w 4916610"/>
                <a:gd name="connsiteY83" fmla="*/ 1268665 h 4392005"/>
                <a:gd name="connsiteX84" fmla="*/ 185111 w 4916610"/>
                <a:gd name="connsiteY84" fmla="*/ 1515839 h 4392005"/>
                <a:gd name="connsiteX85" fmla="*/ 463145 w 4916610"/>
                <a:gd name="connsiteY85" fmla="*/ 1485931 h 4392005"/>
                <a:gd name="connsiteX86" fmla="*/ 418283 w 4916610"/>
                <a:gd name="connsiteY86" fmla="*/ 1091882 h 4392005"/>
                <a:gd name="connsiteX87" fmla="*/ 181396 w 4916610"/>
                <a:gd name="connsiteY87" fmla="*/ 1149222 h 4392005"/>
                <a:gd name="connsiteX88" fmla="*/ 182444 w 4916610"/>
                <a:gd name="connsiteY88" fmla="*/ 1406302 h 4392005"/>
                <a:gd name="connsiteX89" fmla="*/ 401424 w 4916610"/>
                <a:gd name="connsiteY89" fmla="*/ 1368868 h 4392005"/>
                <a:gd name="connsiteX90" fmla="*/ 409043 w 4916610"/>
                <a:gd name="connsiteY90" fmla="*/ 1238757 h 4392005"/>
                <a:gd name="connsiteX91" fmla="*/ 251024 w 4916610"/>
                <a:gd name="connsiteY91" fmla="*/ 1200276 h 4392005"/>
                <a:gd name="connsiteX92" fmla="*/ 212543 w 4916610"/>
                <a:gd name="connsiteY92" fmla="*/ 1358391 h 4392005"/>
                <a:gd name="connsiteX93" fmla="*/ 300363 w 4916610"/>
                <a:gd name="connsiteY93" fmla="*/ 1412779 h 4392005"/>
                <a:gd name="connsiteX94" fmla="*/ 162822 w 4916610"/>
                <a:gd name="connsiteY94" fmla="*/ 1275428 h 4392005"/>
                <a:gd name="connsiteX95" fmla="*/ 288743 w 4916610"/>
                <a:gd name="connsiteY95" fmla="*/ 1113408 h 4392005"/>
                <a:gd name="connsiteX96" fmla="*/ 435047 w 4916610"/>
                <a:gd name="connsiteY96" fmla="*/ 1133506 h 4392005"/>
                <a:gd name="connsiteX97" fmla="*/ 496578 w 4916610"/>
                <a:gd name="connsiteY97" fmla="*/ 1389442 h 4392005"/>
                <a:gd name="connsiteX98" fmla="*/ 182349 w 4916610"/>
                <a:gd name="connsiteY98" fmla="*/ 1486121 h 4392005"/>
                <a:gd name="connsiteX99" fmla="*/ 54047 w 4916610"/>
                <a:gd name="connsiteY99" fmla="*/ 1113122 h 4392005"/>
                <a:gd name="connsiteX100" fmla="*/ 405424 w 4916610"/>
                <a:gd name="connsiteY100" fmla="*/ 879950 h 4392005"/>
                <a:gd name="connsiteX101" fmla="*/ 988830 w 4916610"/>
                <a:gd name="connsiteY101" fmla="*/ 1215516 h 4392005"/>
                <a:gd name="connsiteX102" fmla="*/ 1137135 w 4916610"/>
                <a:gd name="connsiteY102" fmla="*/ 1376965 h 4392005"/>
                <a:gd name="connsiteX103" fmla="*/ 1249911 w 4916610"/>
                <a:gd name="connsiteY103" fmla="*/ 1343818 h 4392005"/>
                <a:gd name="connsiteX104" fmla="*/ 1676821 w 4916610"/>
                <a:gd name="connsiteY104" fmla="*/ 1808733 h 4392005"/>
                <a:gd name="connsiteX105" fmla="*/ 2109637 w 4916610"/>
                <a:gd name="connsiteY105" fmla="*/ 2102103 h 4392005"/>
                <a:gd name="connsiteX106" fmla="*/ 2192409 w 4916610"/>
                <a:gd name="connsiteY106" fmla="*/ 2226785 h 4392005"/>
                <a:gd name="connsiteX107" fmla="*/ 2267752 w 4916610"/>
                <a:gd name="connsiteY107" fmla="*/ 2215641 h 4392005"/>
                <a:gd name="connsiteX108" fmla="*/ 2494447 w 4916610"/>
                <a:gd name="connsiteY108" fmla="*/ 2949161 h 4392005"/>
                <a:gd name="connsiteX109" fmla="*/ 3587917 w 4916610"/>
                <a:gd name="connsiteY109" fmla="*/ 3597528 h 4392005"/>
                <a:gd name="connsiteX110" fmla="*/ 4003017 w 4916610"/>
                <a:gd name="connsiteY110" fmla="*/ 3738974 h 4392005"/>
                <a:gd name="connsiteX111" fmla="*/ 4325914 w 4916610"/>
                <a:gd name="connsiteY111" fmla="*/ 3980814 h 4392005"/>
                <a:gd name="connsiteX112" fmla="*/ 4439166 w 4916610"/>
                <a:gd name="connsiteY112" fmla="*/ 4231703 h 4392005"/>
                <a:gd name="connsiteX113" fmla="*/ 4373539 w 4916610"/>
                <a:gd name="connsiteY113" fmla="*/ 4352098 h 4392005"/>
                <a:gd name="connsiteX114" fmla="*/ 4179515 w 4916610"/>
                <a:gd name="connsiteY114" fmla="*/ 4275041 h 4392005"/>
                <a:gd name="connsiteX115" fmla="*/ 4189135 w 4916610"/>
                <a:gd name="connsiteY115" fmla="*/ 4146359 h 4392005"/>
                <a:gd name="connsiteX116" fmla="*/ 4289243 w 4916610"/>
                <a:gd name="connsiteY116" fmla="*/ 4165790 h 4392005"/>
                <a:gd name="connsiteX117" fmla="*/ 4274956 w 4916610"/>
                <a:gd name="connsiteY117" fmla="*/ 4209224 h 4392005"/>
                <a:gd name="connsiteX118" fmla="*/ 4331820 w 4916610"/>
                <a:gd name="connsiteY118" fmla="*/ 4215224 h 4392005"/>
                <a:gd name="connsiteX119" fmla="*/ 4164942 w 4916610"/>
                <a:gd name="connsiteY119" fmla="*/ 4125975 h 4392005"/>
                <a:gd name="connsiteX120" fmla="*/ 4175705 w 4916610"/>
                <a:gd name="connsiteY120" fmla="*/ 4322285 h 4392005"/>
                <a:gd name="connsiteX121" fmla="*/ 4334582 w 4916610"/>
                <a:gd name="connsiteY121" fmla="*/ 4391818 h 4392005"/>
                <a:gd name="connsiteX122" fmla="*/ 4481744 w 4916610"/>
                <a:gd name="connsiteY122" fmla="*/ 4331905 h 4392005"/>
                <a:gd name="connsiteX123" fmla="*/ 4472028 w 4916610"/>
                <a:gd name="connsiteY123" fmla="*/ 3857560 h 4392005"/>
                <a:gd name="connsiteX124" fmla="*/ 4461836 w 4916610"/>
                <a:gd name="connsiteY124" fmla="*/ 3845178 h 4392005"/>
                <a:gd name="connsiteX125" fmla="*/ 3757367 w 4916610"/>
                <a:gd name="connsiteY125" fmla="*/ 3379310 h 4392005"/>
                <a:gd name="connsiteX126" fmla="*/ 3946343 w 4916610"/>
                <a:gd name="connsiteY126" fmla="*/ 3242341 h 4392005"/>
                <a:gd name="connsiteX127" fmla="*/ 3968155 w 4916610"/>
                <a:gd name="connsiteY127" fmla="*/ 2977736 h 4392005"/>
                <a:gd name="connsiteX128" fmla="*/ 3732411 w 4916610"/>
                <a:gd name="connsiteY128" fmla="*/ 2742850 h 4392005"/>
                <a:gd name="connsiteX129" fmla="*/ 3477999 w 4916610"/>
                <a:gd name="connsiteY129" fmla="*/ 2766281 h 4392005"/>
                <a:gd name="connsiteX130" fmla="*/ 3365889 w 4916610"/>
                <a:gd name="connsiteY130" fmla="*/ 3013074 h 4392005"/>
                <a:gd name="connsiteX131" fmla="*/ 3364556 w 4916610"/>
                <a:gd name="connsiteY131" fmla="*/ 3068319 h 4392005"/>
                <a:gd name="connsiteX132" fmla="*/ 3394845 w 4916610"/>
                <a:gd name="connsiteY132" fmla="*/ 3022123 h 4392005"/>
                <a:gd name="connsiteX133" fmla="*/ 3639542 w 4916610"/>
                <a:gd name="connsiteY133" fmla="*/ 2941446 h 4392005"/>
                <a:gd name="connsiteX134" fmla="*/ 3710885 w 4916610"/>
                <a:gd name="connsiteY134" fmla="*/ 3149567 h 4392005"/>
                <a:gd name="connsiteX135" fmla="*/ 3479808 w 4916610"/>
                <a:gd name="connsiteY135" fmla="*/ 3297872 h 4392005"/>
                <a:gd name="connsiteX136" fmla="*/ 2711427 w 4916610"/>
                <a:gd name="connsiteY136" fmla="*/ 2996882 h 4392005"/>
                <a:gd name="connsiteX137" fmla="*/ 2772672 w 4916610"/>
                <a:gd name="connsiteY137" fmla="*/ 3022409 h 4392005"/>
                <a:gd name="connsiteX138" fmla="*/ 3229301 w 4916610"/>
                <a:gd name="connsiteY138" fmla="*/ 2791618 h 4392005"/>
                <a:gd name="connsiteX139" fmla="*/ 3212823 w 4916610"/>
                <a:gd name="connsiteY139" fmla="*/ 2644933 h 4392005"/>
                <a:gd name="connsiteX140" fmla="*/ 4539750 w 4916610"/>
                <a:gd name="connsiteY140" fmla="*/ 2664650 h 4392005"/>
                <a:gd name="connsiteX141" fmla="*/ 4747110 w 4916610"/>
                <a:gd name="connsiteY141" fmla="*/ 2709608 h 4392005"/>
                <a:gd name="connsiteX142" fmla="*/ 4902177 w 4916610"/>
                <a:gd name="connsiteY142" fmla="*/ 2639408 h 4392005"/>
                <a:gd name="connsiteX143" fmla="*/ 4886556 w 4916610"/>
                <a:gd name="connsiteY143" fmla="*/ 2621882 h 4392005"/>
                <a:gd name="connsiteX144" fmla="*/ 3467902 w 4916610"/>
                <a:gd name="connsiteY144" fmla="*/ 3359403 h 4392005"/>
                <a:gd name="connsiteX145" fmla="*/ 3768606 w 4916610"/>
                <a:gd name="connsiteY145" fmla="*/ 3217671 h 4392005"/>
                <a:gd name="connsiteX146" fmla="*/ 3772035 w 4916610"/>
                <a:gd name="connsiteY146" fmla="*/ 2920491 h 4392005"/>
                <a:gd name="connsiteX147" fmla="*/ 3783275 w 4916610"/>
                <a:gd name="connsiteY147" fmla="*/ 3260724 h 4392005"/>
                <a:gd name="connsiteX148" fmla="*/ 3479999 w 4916610"/>
                <a:gd name="connsiteY148" fmla="*/ 3405599 h 4392005"/>
                <a:gd name="connsiteX149" fmla="*/ 3704979 w 4916610"/>
                <a:gd name="connsiteY149" fmla="*/ 3454177 h 4392005"/>
                <a:gd name="connsiteX150" fmla="*/ 4147320 w 4916610"/>
                <a:gd name="connsiteY150" fmla="*/ 3707256 h 4392005"/>
                <a:gd name="connsiteX151" fmla="*/ 3660879 w 4916610"/>
                <a:gd name="connsiteY151" fmla="*/ 3491039 h 4392005"/>
                <a:gd name="connsiteX152" fmla="*/ 3293023 w 4916610"/>
                <a:gd name="connsiteY152" fmla="*/ 3398551 h 4392005"/>
                <a:gd name="connsiteX153" fmla="*/ 2796866 w 4916610"/>
                <a:gd name="connsiteY153" fmla="*/ 3186048 h 4392005"/>
                <a:gd name="connsiteX154" fmla="*/ 2766957 w 4916610"/>
                <a:gd name="connsiteY154" fmla="*/ 3162998 h 4392005"/>
                <a:gd name="connsiteX155" fmla="*/ 3467902 w 4916610"/>
                <a:gd name="connsiteY155" fmla="*/ 3359403 h 43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916610" h="4392005">
                  <a:moveTo>
                    <a:pt x="4886556" y="2621882"/>
                  </a:moveTo>
                  <a:cubicBezTo>
                    <a:pt x="4842265" y="2641599"/>
                    <a:pt x="4789210" y="2643504"/>
                    <a:pt x="4748062" y="2614167"/>
                  </a:cubicBezTo>
                  <a:cubicBezTo>
                    <a:pt x="4722916" y="2596069"/>
                    <a:pt x="4669767" y="2452814"/>
                    <a:pt x="4574993" y="2450909"/>
                  </a:cubicBezTo>
                  <a:cubicBezTo>
                    <a:pt x="4471456" y="2448813"/>
                    <a:pt x="4426308" y="2592736"/>
                    <a:pt x="4505270" y="2645218"/>
                  </a:cubicBezTo>
                  <a:cubicBezTo>
                    <a:pt x="3972156" y="2686843"/>
                    <a:pt x="3543816" y="2679604"/>
                    <a:pt x="3202726" y="2619882"/>
                  </a:cubicBezTo>
                  <a:cubicBezTo>
                    <a:pt x="3152529" y="2507868"/>
                    <a:pt x="3043278" y="2424619"/>
                    <a:pt x="2916976" y="2490056"/>
                  </a:cubicBezTo>
                  <a:cubicBezTo>
                    <a:pt x="2838300" y="2530918"/>
                    <a:pt x="2791722" y="2640456"/>
                    <a:pt x="2873733" y="2704274"/>
                  </a:cubicBezTo>
                  <a:cubicBezTo>
                    <a:pt x="2890211" y="2716656"/>
                    <a:pt x="2910118" y="2723133"/>
                    <a:pt x="2930787" y="2719418"/>
                  </a:cubicBezTo>
                  <a:cubicBezTo>
                    <a:pt x="2966411" y="2712751"/>
                    <a:pt x="3006987" y="2663221"/>
                    <a:pt x="2965363" y="2635217"/>
                  </a:cubicBezTo>
                  <a:cubicBezTo>
                    <a:pt x="2964220" y="2636551"/>
                    <a:pt x="2963267" y="2637884"/>
                    <a:pt x="2962029" y="2639123"/>
                  </a:cubicBezTo>
                  <a:cubicBezTo>
                    <a:pt x="2990890" y="2666745"/>
                    <a:pt x="2954219" y="2700844"/>
                    <a:pt x="2924215" y="2699606"/>
                  </a:cubicBezTo>
                  <a:cubicBezTo>
                    <a:pt x="2901641" y="2698749"/>
                    <a:pt x="2884972" y="2682366"/>
                    <a:pt x="2874875" y="2663602"/>
                  </a:cubicBezTo>
                  <a:cubicBezTo>
                    <a:pt x="2834775" y="2589021"/>
                    <a:pt x="2916214" y="2523489"/>
                    <a:pt x="2984699" y="2517679"/>
                  </a:cubicBezTo>
                  <a:cubicBezTo>
                    <a:pt x="3066804" y="2510916"/>
                    <a:pt x="3133003" y="2577591"/>
                    <a:pt x="3164340" y="2647409"/>
                  </a:cubicBezTo>
                  <a:cubicBezTo>
                    <a:pt x="3199202" y="2725800"/>
                    <a:pt x="3194154" y="2819050"/>
                    <a:pt x="3147576" y="2891535"/>
                  </a:cubicBezTo>
                  <a:cubicBezTo>
                    <a:pt x="3060137" y="3036410"/>
                    <a:pt x="2846491" y="3036791"/>
                    <a:pt x="2711141" y="2969450"/>
                  </a:cubicBezTo>
                  <a:cubicBezTo>
                    <a:pt x="2694758" y="2961353"/>
                    <a:pt x="2679232" y="2951828"/>
                    <a:pt x="2664373" y="2941541"/>
                  </a:cubicBezTo>
                  <a:cubicBezTo>
                    <a:pt x="2628654" y="2895535"/>
                    <a:pt x="2597317" y="2844672"/>
                    <a:pt x="2572171" y="2788284"/>
                  </a:cubicBezTo>
                  <a:cubicBezTo>
                    <a:pt x="2616177" y="2819240"/>
                    <a:pt x="2671136" y="2826289"/>
                    <a:pt x="2722285" y="2784569"/>
                  </a:cubicBezTo>
                  <a:cubicBezTo>
                    <a:pt x="2765624" y="2749327"/>
                    <a:pt x="2794961" y="2669698"/>
                    <a:pt x="2755242" y="2621501"/>
                  </a:cubicBezTo>
                  <a:cubicBezTo>
                    <a:pt x="2735239" y="2597022"/>
                    <a:pt x="2693900" y="2586925"/>
                    <a:pt x="2671612" y="2614358"/>
                  </a:cubicBezTo>
                  <a:cubicBezTo>
                    <a:pt x="2659515" y="2629217"/>
                    <a:pt x="2651514" y="2681318"/>
                    <a:pt x="2685804" y="2674079"/>
                  </a:cubicBezTo>
                  <a:cubicBezTo>
                    <a:pt x="2647323" y="2674175"/>
                    <a:pt x="2688376" y="2568923"/>
                    <a:pt x="2737716" y="2631407"/>
                  </a:cubicBezTo>
                  <a:cubicBezTo>
                    <a:pt x="2770577" y="2673032"/>
                    <a:pt x="2737144" y="2744278"/>
                    <a:pt x="2698377" y="2769329"/>
                  </a:cubicBezTo>
                  <a:cubicBezTo>
                    <a:pt x="2655420" y="2798666"/>
                    <a:pt x="2596555" y="2783331"/>
                    <a:pt x="2557407" y="2752946"/>
                  </a:cubicBezTo>
                  <a:cubicBezTo>
                    <a:pt x="2458442" y="2641027"/>
                    <a:pt x="2357763" y="2381090"/>
                    <a:pt x="2279182" y="2208402"/>
                  </a:cubicBezTo>
                  <a:cubicBezTo>
                    <a:pt x="2288993" y="2201258"/>
                    <a:pt x="2297756" y="2192686"/>
                    <a:pt x="2304804" y="2182589"/>
                  </a:cubicBezTo>
                  <a:cubicBezTo>
                    <a:pt x="2437392" y="2349848"/>
                    <a:pt x="2612081" y="2469101"/>
                    <a:pt x="2845158" y="2551683"/>
                  </a:cubicBezTo>
                  <a:cubicBezTo>
                    <a:pt x="2848872" y="2544253"/>
                    <a:pt x="2855254" y="2538919"/>
                    <a:pt x="2860017" y="2532061"/>
                  </a:cubicBezTo>
                  <a:cubicBezTo>
                    <a:pt x="2780388" y="2503772"/>
                    <a:pt x="2707521" y="2470911"/>
                    <a:pt x="2640751" y="2433668"/>
                  </a:cubicBezTo>
                  <a:cubicBezTo>
                    <a:pt x="2642942" y="2434240"/>
                    <a:pt x="2645133" y="2435002"/>
                    <a:pt x="2647419" y="2435573"/>
                  </a:cubicBezTo>
                  <a:cubicBezTo>
                    <a:pt x="2810391" y="2477198"/>
                    <a:pt x="3003273" y="2399569"/>
                    <a:pt x="3020513" y="2215450"/>
                  </a:cubicBezTo>
                  <a:cubicBezTo>
                    <a:pt x="3033753" y="2073528"/>
                    <a:pt x="2893830" y="1885505"/>
                    <a:pt x="2740192" y="1978183"/>
                  </a:cubicBezTo>
                  <a:cubicBezTo>
                    <a:pt x="2676089" y="2016949"/>
                    <a:pt x="2642656" y="2112104"/>
                    <a:pt x="2715427" y="2161539"/>
                  </a:cubicBezTo>
                  <a:cubicBezTo>
                    <a:pt x="2730096" y="2171159"/>
                    <a:pt x="2747241" y="2175445"/>
                    <a:pt x="2764481" y="2171159"/>
                  </a:cubicBezTo>
                  <a:cubicBezTo>
                    <a:pt x="2794294" y="2163539"/>
                    <a:pt x="2825727" y="2119439"/>
                    <a:pt x="2789055" y="2098102"/>
                  </a:cubicBezTo>
                  <a:cubicBezTo>
                    <a:pt x="2788198" y="2099245"/>
                    <a:pt x="2787341" y="2100293"/>
                    <a:pt x="2786579" y="2101532"/>
                  </a:cubicBezTo>
                  <a:cubicBezTo>
                    <a:pt x="2812392" y="2123249"/>
                    <a:pt x="2783245" y="2154205"/>
                    <a:pt x="2757908" y="2154776"/>
                  </a:cubicBezTo>
                  <a:cubicBezTo>
                    <a:pt x="2738763" y="2155252"/>
                    <a:pt x="2723714" y="2142299"/>
                    <a:pt x="2714284" y="2127059"/>
                  </a:cubicBezTo>
                  <a:cubicBezTo>
                    <a:pt x="2676279" y="2066194"/>
                    <a:pt x="2741430" y="2006282"/>
                    <a:pt x="2799057" y="1997709"/>
                  </a:cubicBezTo>
                  <a:cubicBezTo>
                    <a:pt x="2867922" y="1987517"/>
                    <a:pt x="2927549" y="2040190"/>
                    <a:pt x="2957933" y="2097436"/>
                  </a:cubicBezTo>
                  <a:cubicBezTo>
                    <a:pt x="2991747" y="2161730"/>
                    <a:pt x="2992509" y="2240787"/>
                    <a:pt x="2957267" y="2304509"/>
                  </a:cubicBezTo>
                  <a:cubicBezTo>
                    <a:pt x="2891258" y="2431668"/>
                    <a:pt x="2710855" y="2443860"/>
                    <a:pt x="2592745" y="2394330"/>
                  </a:cubicBezTo>
                  <a:cubicBezTo>
                    <a:pt x="2577696" y="2388043"/>
                    <a:pt x="2562075" y="2381852"/>
                    <a:pt x="2546549" y="2375185"/>
                  </a:cubicBezTo>
                  <a:cubicBezTo>
                    <a:pt x="2485875" y="2333465"/>
                    <a:pt x="2431677" y="2286793"/>
                    <a:pt x="2382719" y="2235834"/>
                  </a:cubicBezTo>
                  <a:cubicBezTo>
                    <a:pt x="2430153" y="2258027"/>
                    <a:pt x="2485398" y="2258408"/>
                    <a:pt x="2541977" y="2222213"/>
                  </a:cubicBezTo>
                  <a:cubicBezTo>
                    <a:pt x="2607604" y="2180303"/>
                    <a:pt x="2660468" y="2075052"/>
                    <a:pt x="2613319" y="2002090"/>
                  </a:cubicBezTo>
                  <a:cubicBezTo>
                    <a:pt x="2589507" y="1965229"/>
                    <a:pt x="2534166" y="1944845"/>
                    <a:pt x="2499019" y="1979135"/>
                  </a:cubicBezTo>
                  <a:cubicBezTo>
                    <a:pt x="2479874" y="1997709"/>
                    <a:pt x="2460729" y="2068289"/>
                    <a:pt x="2509116" y="2063812"/>
                  </a:cubicBezTo>
                  <a:cubicBezTo>
                    <a:pt x="2455966" y="2057812"/>
                    <a:pt x="2529213" y="1918937"/>
                    <a:pt x="2587506" y="2012949"/>
                  </a:cubicBezTo>
                  <a:cubicBezTo>
                    <a:pt x="2626273" y="2075624"/>
                    <a:pt x="2568933" y="2168778"/>
                    <a:pt x="2511402" y="2197258"/>
                  </a:cubicBezTo>
                  <a:cubicBezTo>
                    <a:pt x="2447394" y="2230786"/>
                    <a:pt x="2368431" y="2200401"/>
                    <a:pt x="2319187" y="2152109"/>
                  </a:cubicBezTo>
                  <a:cubicBezTo>
                    <a:pt x="2320044" y="2149537"/>
                    <a:pt x="2321092" y="2147061"/>
                    <a:pt x="2321664" y="2144394"/>
                  </a:cubicBezTo>
                  <a:cubicBezTo>
                    <a:pt x="2334617" y="2086006"/>
                    <a:pt x="2297851" y="2028189"/>
                    <a:pt x="2239463" y="2015235"/>
                  </a:cubicBezTo>
                  <a:cubicBezTo>
                    <a:pt x="2228604" y="2012854"/>
                    <a:pt x="2217841" y="2012663"/>
                    <a:pt x="2207268" y="2013520"/>
                  </a:cubicBezTo>
                  <a:cubicBezTo>
                    <a:pt x="2114590" y="1901221"/>
                    <a:pt x="1976192" y="1756822"/>
                    <a:pt x="1830459" y="1630901"/>
                  </a:cubicBezTo>
                  <a:cubicBezTo>
                    <a:pt x="1635006" y="1461928"/>
                    <a:pt x="1434791" y="1342484"/>
                    <a:pt x="1302869" y="1272666"/>
                  </a:cubicBezTo>
                  <a:cubicBezTo>
                    <a:pt x="1308108" y="1258950"/>
                    <a:pt x="1311633" y="1244377"/>
                    <a:pt x="1312966" y="1228946"/>
                  </a:cubicBezTo>
                  <a:cubicBezTo>
                    <a:pt x="1320681" y="1139602"/>
                    <a:pt x="1254483" y="1060925"/>
                    <a:pt x="1165138" y="1053210"/>
                  </a:cubicBezTo>
                  <a:cubicBezTo>
                    <a:pt x="1162471" y="1053019"/>
                    <a:pt x="1159899" y="1053019"/>
                    <a:pt x="1157232" y="1052924"/>
                  </a:cubicBezTo>
                  <a:cubicBezTo>
                    <a:pt x="1158375" y="1049495"/>
                    <a:pt x="1158185" y="1045685"/>
                    <a:pt x="1155613" y="1041780"/>
                  </a:cubicBezTo>
                  <a:cubicBezTo>
                    <a:pt x="1023215" y="838802"/>
                    <a:pt x="819190" y="611250"/>
                    <a:pt x="870339" y="350074"/>
                  </a:cubicBezTo>
                  <a:cubicBezTo>
                    <a:pt x="898914" y="204151"/>
                    <a:pt x="1011309" y="76993"/>
                    <a:pt x="1154565" y="38607"/>
                  </a:cubicBezTo>
                  <a:cubicBezTo>
                    <a:pt x="1302679" y="-1112"/>
                    <a:pt x="1461270" y="71754"/>
                    <a:pt x="1503466" y="222630"/>
                  </a:cubicBezTo>
                  <a:cubicBezTo>
                    <a:pt x="1537089" y="342931"/>
                    <a:pt x="1491465" y="489997"/>
                    <a:pt x="1359734" y="518286"/>
                  </a:cubicBezTo>
                  <a:cubicBezTo>
                    <a:pt x="1269818" y="537717"/>
                    <a:pt x="1164090" y="497807"/>
                    <a:pt x="1116370" y="418273"/>
                  </a:cubicBezTo>
                  <a:cubicBezTo>
                    <a:pt x="1088557" y="372077"/>
                    <a:pt x="1097320" y="316927"/>
                    <a:pt x="1118847" y="270636"/>
                  </a:cubicBezTo>
                  <a:cubicBezTo>
                    <a:pt x="1152470" y="198151"/>
                    <a:pt x="1220002" y="164146"/>
                    <a:pt x="1298298" y="171004"/>
                  </a:cubicBezTo>
                  <a:cubicBezTo>
                    <a:pt x="1382975" y="178434"/>
                    <a:pt x="1436791" y="245490"/>
                    <a:pt x="1412979" y="327881"/>
                  </a:cubicBezTo>
                  <a:cubicBezTo>
                    <a:pt x="1415169" y="292829"/>
                    <a:pt x="1401644" y="257206"/>
                    <a:pt x="1372688" y="232822"/>
                  </a:cubicBezTo>
                  <a:cubicBezTo>
                    <a:pt x="1324110" y="191864"/>
                    <a:pt x="1251530" y="198055"/>
                    <a:pt x="1210572" y="246633"/>
                  </a:cubicBezTo>
                  <a:cubicBezTo>
                    <a:pt x="1169615" y="295210"/>
                    <a:pt x="1175806" y="367791"/>
                    <a:pt x="1224384" y="408748"/>
                  </a:cubicBezTo>
                  <a:cubicBezTo>
                    <a:pt x="1261912" y="440371"/>
                    <a:pt x="1313538" y="443610"/>
                    <a:pt x="1354114" y="421226"/>
                  </a:cubicBezTo>
                  <a:cubicBezTo>
                    <a:pt x="1437363" y="388841"/>
                    <a:pt x="1473367" y="287876"/>
                    <a:pt x="1424694" y="210533"/>
                  </a:cubicBezTo>
                  <a:cubicBezTo>
                    <a:pt x="1372973" y="128523"/>
                    <a:pt x="1246481" y="129952"/>
                    <a:pt x="1170853" y="170052"/>
                  </a:cubicBezTo>
                  <a:cubicBezTo>
                    <a:pt x="1095796" y="209866"/>
                    <a:pt x="1058553" y="315784"/>
                    <a:pt x="1077794" y="395318"/>
                  </a:cubicBezTo>
                  <a:cubicBezTo>
                    <a:pt x="1115798" y="551623"/>
                    <a:pt x="1347542" y="590866"/>
                    <a:pt x="1460318" y="500188"/>
                  </a:cubicBezTo>
                  <a:cubicBezTo>
                    <a:pt x="1536327" y="439038"/>
                    <a:pt x="1552234" y="319785"/>
                    <a:pt x="1532517" y="230059"/>
                  </a:cubicBezTo>
                  <a:cubicBezTo>
                    <a:pt x="1507562" y="116617"/>
                    <a:pt x="1427838" y="39845"/>
                    <a:pt x="1316395" y="10984"/>
                  </a:cubicBezTo>
                  <a:cubicBezTo>
                    <a:pt x="1070555" y="-52833"/>
                    <a:pt x="854623" y="172338"/>
                    <a:pt x="835573" y="404081"/>
                  </a:cubicBezTo>
                  <a:cubicBezTo>
                    <a:pt x="815475" y="647826"/>
                    <a:pt x="1006451" y="863567"/>
                    <a:pt x="1131134" y="1053972"/>
                  </a:cubicBezTo>
                  <a:cubicBezTo>
                    <a:pt x="1063030" y="1062354"/>
                    <a:pt x="1006737" y="1113408"/>
                    <a:pt x="992355" y="1181416"/>
                  </a:cubicBezTo>
                  <a:cubicBezTo>
                    <a:pt x="841764" y="1037494"/>
                    <a:pt x="675363" y="868901"/>
                    <a:pt x="464003" y="853756"/>
                  </a:cubicBezTo>
                  <a:cubicBezTo>
                    <a:pt x="232069" y="837088"/>
                    <a:pt x="-23677" y="1015872"/>
                    <a:pt x="1754" y="1268665"/>
                  </a:cubicBezTo>
                  <a:cubicBezTo>
                    <a:pt x="13184" y="1383156"/>
                    <a:pt x="76811" y="1473739"/>
                    <a:pt x="185111" y="1515839"/>
                  </a:cubicBezTo>
                  <a:cubicBezTo>
                    <a:pt x="270741" y="1549082"/>
                    <a:pt x="391136" y="1551653"/>
                    <a:pt x="463145" y="1485931"/>
                  </a:cubicBezTo>
                  <a:cubicBezTo>
                    <a:pt x="570111" y="1388395"/>
                    <a:pt x="566873" y="1153318"/>
                    <a:pt x="418283" y="1091882"/>
                  </a:cubicBezTo>
                  <a:cubicBezTo>
                    <a:pt x="342654" y="1060639"/>
                    <a:pt x="232355" y="1081118"/>
                    <a:pt x="181396" y="1149222"/>
                  </a:cubicBezTo>
                  <a:cubicBezTo>
                    <a:pt x="130151" y="1217897"/>
                    <a:pt x="109387" y="1342579"/>
                    <a:pt x="182444" y="1406302"/>
                  </a:cubicBezTo>
                  <a:cubicBezTo>
                    <a:pt x="251405" y="1466214"/>
                    <a:pt x="356656" y="1446116"/>
                    <a:pt x="401424" y="1368868"/>
                  </a:cubicBezTo>
                  <a:cubicBezTo>
                    <a:pt x="429808" y="1332197"/>
                    <a:pt x="434570" y="1280762"/>
                    <a:pt x="409043" y="1238757"/>
                  </a:cubicBezTo>
                  <a:cubicBezTo>
                    <a:pt x="376087" y="1184464"/>
                    <a:pt x="305221" y="1167319"/>
                    <a:pt x="251024" y="1200276"/>
                  </a:cubicBezTo>
                  <a:cubicBezTo>
                    <a:pt x="196731" y="1233328"/>
                    <a:pt x="179491" y="1304099"/>
                    <a:pt x="212543" y="1358391"/>
                  </a:cubicBezTo>
                  <a:cubicBezTo>
                    <a:pt x="232259" y="1390776"/>
                    <a:pt x="265407" y="1409540"/>
                    <a:pt x="300363" y="1412779"/>
                  </a:cubicBezTo>
                  <a:cubicBezTo>
                    <a:pt x="215305" y="1423637"/>
                    <a:pt x="157202" y="1360201"/>
                    <a:pt x="162822" y="1275428"/>
                  </a:cubicBezTo>
                  <a:cubicBezTo>
                    <a:pt x="168061" y="1197037"/>
                    <a:pt x="212066" y="1135506"/>
                    <a:pt x="288743" y="1113408"/>
                  </a:cubicBezTo>
                  <a:cubicBezTo>
                    <a:pt x="337797" y="1099216"/>
                    <a:pt x="393613" y="1099025"/>
                    <a:pt x="435047" y="1133506"/>
                  </a:cubicBezTo>
                  <a:cubicBezTo>
                    <a:pt x="506294" y="1192942"/>
                    <a:pt x="529535" y="1303527"/>
                    <a:pt x="496578" y="1389442"/>
                  </a:cubicBezTo>
                  <a:cubicBezTo>
                    <a:pt x="448382" y="1515268"/>
                    <a:pt x="296077" y="1537747"/>
                    <a:pt x="182349" y="1486121"/>
                  </a:cubicBezTo>
                  <a:cubicBezTo>
                    <a:pt x="39759" y="1421256"/>
                    <a:pt x="-7961" y="1253330"/>
                    <a:pt x="54047" y="1113122"/>
                  </a:cubicBezTo>
                  <a:cubicBezTo>
                    <a:pt x="113864" y="977391"/>
                    <a:pt x="256834" y="885856"/>
                    <a:pt x="405424" y="879950"/>
                  </a:cubicBezTo>
                  <a:cubicBezTo>
                    <a:pt x="643835" y="870616"/>
                    <a:pt x="824143" y="1059687"/>
                    <a:pt x="988830" y="1215516"/>
                  </a:cubicBezTo>
                  <a:cubicBezTo>
                    <a:pt x="988926" y="1298860"/>
                    <a:pt x="1052648" y="1369726"/>
                    <a:pt x="1137135" y="1376965"/>
                  </a:cubicBezTo>
                  <a:cubicBezTo>
                    <a:pt x="1179235" y="1380679"/>
                    <a:pt x="1218859" y="1367725"/>
                    <a:pt x="1249911" y="1343818"/>
                  </a:cubicBezTo>
                  <a:cubicBezTo>
                    <a:pt x="1338493" y="1464214"/>
                    <a:pt x="1484130" y="1642236"/>
                    <a:pt x="1676821" y="1808733"/>
                  </a:cubicBezTo>
                  <a:cubicBezTo>
                    <a:pt x="1821792" y="1933987"/>
                    <a:pt x="1984383" y="2031523"/>
                    <a:pt x="2109637" y="2102103"/>
                  </a:cubicBezTo>
                  <a:cubicBezTo>
                    <a:pt x="2099445" y="2158872"/>
                    <a:pt x="2135545" y="2214117"/>
                    <a:pt x="2192409" y="2226785"/>
                  </a:cubicBezTo>
                  <a:cubicBezTo>
                    <a:pt x="2219079" y="2232786"/>
                    <a:pt x="2245464" y="2227833"/>
                    <a:pt x="2267752" y="2215641"/>
                  </a:cubicBezTo>
                  <a:cubicBezTo>
                    <a:pt x="2301280" y="2433573"/>
                    <a:pt x="2373765" y="2656744"/>
                    <a:pt x="2494447" y="2949161"/>
                  </a:cubicBezTo>
                  <a:cubicBezTo>
                    <a:pt x="2726476" y="3357593"/>
                    <a:pt x="3132336" y="3509803"/>
                    <a:pt x="3587917" y="3597528"/>
                  </a:cubicBezTo>
                  <a:cubicBezTo>
                    <a:pt x="3734888" y="3625817"/>
                    <a:pt x="3874905" y="3688777"/>
                    <a:pt x="4003017" y="3738974"/>
                  </a:cubicBezTo>
                  <a:cubicBezTo>
                    <a:pt x="4140272" y="3806792"/>
                    <a:pt x="4244190" y="3894041"/>
                    <a:pt x="4325914" y="3980814"/>
                  </a:cubicBezTo>
                  <a:cubicBezTo>
                    <a:pt x="4412782" y="4073016"/>
                    <a:pt x="4449834" y="4157312"/>
                    <a:pt x="4439166" y="4231703"/>
                  </a:cubicBezTo>
                  <a:cubicBezTo>
                    <a:pt x="4430308" y="4293234"/>
                    <a:pt x="4397352" y="4332382"/>
                    <a:pt x="4373539" y="4352098"/>
                  </a:cubicBezTo>
                  <a:cubicBezTo>
                    <a:pt x="4304197" y="4373435"/>
                    <a:pt x="4215329" y="4343145"/>
                    <a:pt x="4179515" y="4275041"/>
                  </a:cubicBezTo>
                  <a:cubicBezTo>
                    <a:pt x="4157322" y="4232560"/>
                    <a:pt x="4150178" y="4182649"/>
                    <a:pt x="4189135" y="4146359"/>
                  </a:cubicBezTo>
                  <a:cubicBezTo>
                    <a:pt x="4229712" y="4108735"/>
                    <a:pt x="4281909" y="4132357"/>
                    <a:pt x="4289243" y="4165790"/>
                  </a:cubicBezTo>
                  <a:cubicBezTo>
                    <a:pt x="4255239" y="4177791"/>
                    <a:pt x="4271812" y="4203985"/>
                    <a:pt x="4274956" y="4209224"/>
                  </a:cubicBezTo>
                  <a:cubicBezTo>
                    <a:pt x="4287243" y="4229512"/>
                    <a:pt x="4313817" y="4228941"/>
                    <a:pt x="4331820" y="4215224"/>
                  </a:cubicBezTo>
                  <a:cubicBezTo>
                    <a:pt x="4390684" y="4170361"/>
                    <a:pt x="4277908" y="4018533"/>
                    <a:pt x="4164942" y="4125975"/>
                  </a:cubicBezTo>
                  <a:cubicBezTo>
                    <a:pt x="4110363" y="4177696"/>
                    <a:pt x="4119222" y="4269422"/>
                    <a:pt x="4175705" y="4322285"/>
                  </a:cubicBezTo>
                  <a:cubicBezTo>
                    <a:pt x="4223140" y="4366577"/>
                    <a:pt x="4276765" y="4394580"/>
                    <a:pt x="4334582" y="4391818"/>
                  </a:cubicBezTo>
                  <a:cubicBezTo>
                    <a:pt x="4385541" y="4392866"/>
                    <a:pt x="4447834" y="4365243"/>
                    <a:pt x="4481744" y="4331905"/>
                  </a:cubicBezTo>
                  <a:cubicBezTo>
                    <a:pt x="4599186" y="4216272"/>
                    <a:pt x="4594995" y="4007960"/>
                    <a:pt x="4472028" y="3857560"/>
                  </a:cubicBezTo>
                  <a:lnTo>
                    <a:pt x="4461836" y="3845178"/>
                  </a:lnTo>
                  <a:cubicBezTo>
                    <a:pt x="4367634" y="3729544"/>
                    <a:pt x="4195517" y="3518185"/>
                    <a:pt x="3757367" y="3379310"/>
                  </a:cubicBezTo>
                  <a:cubicBezTo>
                    <a:pt x="3840044" y="3355022"/>
                    <a:pt x="3905957" y="3307397"/>
                    <a:pt x="3946343" y="3242341"/>
                  </a:cubicBezTo>
                  <a:cubicBezTo>
                    <a:pt x="3993015" y="3166712"/>
                    <a:pt x="4000540" y="3075177"/>
                    <a:pt x="3968155" y="2977736"/>
                  </a:cubicBezTo>
                  <a:cubicBezTo>
                    <a:pt x="3933675" y="2873628"/>
                    <a:pt x="3841092" y="2781521"/>
                    <a:pt x="3732411" y="2742850"/>
                  </a:cubicBezTo>
                  <a:cubicBezTo>
                    <a:pt x="3642400" y="2710846"/>
                    <a:pt x="3552198" y="2718942"/>
                    <a:pt x="3477999" y="2766281"/>
                  </a:cubicBezTo>
                  <a:cubicBezTo>
                    <a:pt x="3381510" y="2827622"/>
                    <a:pt x="3367604" y="2936493"/>
                    <a:pt x="3365889" y="3013074"/>
                  </a:cubicBezTo>
                  <a:lnTo>
                    <a:pt x="3364556" y="3068319"/>
                  </a:lnTo>
                  <a:lnTo>
                    <a:pt x="3394845" y="3022123"/>
                  </a:lnTo>
                  <a:cubicBezTo>
                    <a:pt x="3459996" y="2923063"/>
                    <a:pt x="3567248" y="2906775"/>
                    <a:pt x="3639542" y="2941446"/>
                  </a:cubicBezTo>
                  <a:cubicBezTo>
                    <a:pt x="3698026" y="2969354"/>
                    <a:pt x="3746889" y="3038792"/>
                    <a:pt x="3710885" y="3149567"/>
                  </a:cubicBezTo>
                  <a:cubicBezTo>
                    <a:pt x="3687263" y="3221767"/>
                    <a:pt x="3599157" y="3268725"/>
                    <a:pt x="3479808" y="3297872"/>
                  </a:cubicBezTo>
                  <a:cubicBezTo>
                    <a:pt x="3343506" y="3331018"/>
                    <a:pt x="2954981" y="3257200"/>
                    <a:pt x="2711427" y="2996882"/>
                  </a:cubicBezTo>
                  <a:cubicBezTo>
                    <a:pt x="2730667" y="3006787"/>
                    <a:pt x="2751050" y="3015455"/>
                    <a:pt x="2772672" y="3022409"/>
                  </a:cubicBezTo>
                  <a:cubicBezTo>
                    <a:pt x="2961648" y="3083940"/>
                    <a:pt x="3194820" y="3007264"/>
                    <a:pt x="3229301" y="2791618"/>
                  </a:cubicBezTo>
                  <a:cubicBezTo>
                    <a:pt x="3236730" y="2745041"/>
                    <a:pt x="3230253" y="2693225"/>
                    <a:pt x="3212823" y="2644933"/>
                  </a:cubicBezTo>
                  <a:cubicBezTo>
                    <a:pt x="3557723" y="2702464"/>
                    <a:pt x="3995016" y="2708845"/>
                    <a:pt x="4539750" y="2664650"/>
                  </a:cubicBezTo>
                  <a:cubicBezTo>
                    <a:pt x="4604711" y="2693415"/>
                    <a:pt x="4675672" y="2709798"/>
                    <a:pt x="4747110" y="2709608"/>
                  </a:cubicBezTo>
                  <a:cubicBezTo>
                    <a:pt x="4798068" y="2709322"/>
                    <a:pt x="4874554" y="2687224"/>
                    <a:pt x="4902177" y="2639408"/>
                  </a:cubicBezTo>
                  <a:cubicBezTo>
                    <a:pt x="4931038" y="2609405"/>
                    <a:pt x="4911797" y="2596450"/>
                    <a:pt x="4886556" y="2621882"/>
                  </a:cubicBezTo>
                  <a:close/>
                  <a:moveTo>
                    <a:pt x="3467902" y="3359403"/>
                  </a:moveTo>
                  <a:cubicBezTo>
                    <a:pt x="3578392" y="3353307"/>
                    <a:pt x="3708218" y="3319493"/>
                    <a:pt x="3768606" y="3217671"/>
                  </a:cubicBezTo>
                  <a:cubicBezTo>
                    <a:pt x="3822708" y="3126802"/>
                    <a:pt x="3802992" y="3015646"/>
                    <a:pt x="3772035" y="2920491"/>
                  </a:cubicBezTo>
                  <a:cubicBezTo>
                    <a:pt x="3827757" y="3024504"/>
                    <a:pt x="3853569" y="3156806"/>
                    <a:pt x="3783275" y="3260724"/>
                  </a:cubicBezTo>
                  <a:cubicBezTo>
                    <a:pt x="3716600" y="3359117"/>
                    <a:pt x="3594108" y="3396550"/>
                    <a:pt x="3479999" y="3405599"/>
                  </a:cubicBezTo>
                  <a:cubicBezTo>
                    <a:pt x="3555627" y="3418363"/>
                    <a:pt x="3631065" y="3432460"/>
                    <a:pt x="3704979" y="3454177"/>
                  </a:cubicBezTo>
                  <a:cubicBezTo>
                    <a:pt x="3869952" y="3502278"/>
                    <a:pt x="4029115" y="3579621"/>
                    <a:pt x="4147320" y="3707256"/>
                  </a:cubicBezTo>
                  <a:cubicBezTo>
                    <a:pt x="3997873" y="3605529"/>
                    <a:pt x="3834519" y="3538473"/>
                    <a:pt x="3660879" y="3491039"/>
                  </a:cubicBezTo>
                  <a:cubicBezTo>
                    <a:pt x="3540387" y="3458082"/>
                    <a:pt x="3412752" y="3438080"/>
                    <a:pt x="3293023" y="3398551"/>
                  </a:cubicBezTo>
                  <a:cubicBezTo>
                    <a:pt x="3114144" y="3372357"/>
                    <a:pt x="2939360" y="3293014"/>
                    <a:pt x="2796866" y="3186048"/>
                  </a:cubicBezTo>
                  <a:cubicBezTo>
                    <a:pt x="2788103" y="3179571"/>
                    <a:pt x="2778197" y="3171856"/>
                    <a:pt x="2766957" y="3162998"/>
                  </a:cubicBezTo>
                  <a:cubicBezTo>
                    <a:pt x="2977650" y="3281584"/>
                    <a:pt x="3222538" y="3373024"/>
                    <a:pt x="3467902" y="335940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56" name="组合 55"/>
          <p:cNvGrpSpPr/>
          <p:nvPr/>
        </p:nvGrpSpPr>
        <p:grpSpPr>
          <a:xfrm>
            <a:off x="55755" y="6625959"/>
            <a:ext cx="12090666" cy="152230"/>
            <a:chOff x="55755" y="6473559"/>
            <a:chExt cx="12090666" cy="152230"/>
          </a:xfrm>
          <a:gradFill>
            <a:gsLst>
              <a:gs pos="100000">
                <a:schemeClr val="accent1"/>
              </a:gs>
              <a:gs pos="15000">
                <a:schemeClr val="accent3">
                  <a:lumMod val="50000"/>
                </a:schemeClr>
              </a:gs>
            </a:gsLst>
            <a:lin ang="1200000" scaled="0"/>
          </a:gradFill>
        </p:grpSpPr>
        <p:sp>
          <p:nvSpPr>
            <p:cNvPr id="57" name="任意多边形: 形状 56"/>
            <p:cNvSpPr/>
            <p:nvPr/>
          </p:nvSpPr>
          <p:spPr>
            <a:xfrm>
              <a:off x="8556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8556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5575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41858"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40946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21749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68155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68155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65175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73785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00545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81348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127744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127744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124763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133374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160134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140948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187344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187344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184363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192973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219734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200537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246943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246943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243963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252573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279334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260136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306532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8" name="任意多边形: 形状 87"/>
            <p:cNvSpPr/>
            <p:nvPr/>
          </p:nvSpPr>
          <p:spPr>
            <a:xfrm>
              <a:off x="306532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9" name="任意多边形: 形状 88"/>
            <p:cNvSpPr/>
            <p:nvPr/>
          </p:nvSpPr>
          <p:spPr>
            <a:xfrm>
              <a:off x="303552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0" name="任意多边形: 形状 89"/>
            <p:cNvSpPr/>
            <p:nvPr/>
          </p:nvSpPr>
          <p:spPr>
            <a:xfrm>
              <a:off x="312162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1" name="任意多边形: 形状 90"/>
            <p:cNvSpPr/>
            <p:nvPr/>
          </p:nvSpPr>
          <p:spPr>
            <a:xfrm>
              <a:off x="339998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2" name="任意多边形: 形状 91"/>
            <p:cNvSpPr/>
            <p:nvPr/>
          </p:nvSpPr>
          <p:spPr>
            <a:xfrm>
              <a:off x="320801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3" name="任意多边形: 形状 92"/>
            <p:cNvSpPr/>
            <p:nvPr/>
          </p:nvSpPr>
          <p:spPr>
            <a:xfrm>
              <a:off x="367207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367207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364227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372837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399598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380401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426796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426796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423816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432426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459186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440000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486396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486396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483415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492026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518786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499589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545995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2" name="任意多边形: 形状 111"/>
            <p:cNvSpPr/>
            <p:nvPr/>
          </p:nvSpPr>
          <p:spPr>
            <a:xfrm>
              <a:off x="545995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3" name="任意多边形: 形状 112"/>
            <p:cNvSpPr/>
            <p:nvPr/>
          </p:nvSpPr>
          <p:spPr>
            <a:xfrm>
              <a:off x="543015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4" name="任意多边形: 形状 113"/>
            <p:cNvSpPr/>
            <p:nvPr/>
          </p:nvSpPr>
          <p:spPr>
            <a:xfrm>
              <a:off x="551625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5" name="任意多边形: 形状 114"/>
            <p:cNvSpPr/>
            <p:nvPr/>
          </p:nvSpPr>
          <p:spPr>
            <a:xfrm>
              <a:off x="578386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6" name="任意多边形: 形状 115"/>
            <p:cNvSpPr/>
            <p:nvPr/>
          </p:nvSpPr>
          <p:spPr>
            <a:xfrm>
              <a:off x="559189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7" name="任意多边形: 形状 116"/>
            <p:cNvSpPr/>
            <p:nvPr/>
          </p:nvSpPr>
          <p:spPr>
            <a:xfrm>
              <a:off x="605584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8" name="任意多边形: 形状 117"/>
            <p:cNvSpPr/>
            <p:nvPr/>
          </p:nvSpPr>
          <p:spPr>
            <a:xfrm>
              <a:off x="605584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9" name="任意多边形: 形状 118"/>
            <p:cNvSpPr/>
            <p:nvPr/>
          </p:nvSpPr>
          <p:spPr>
            <a:xfrm>
              <a:off x="602604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0" name="任意多边形: 形状 119"/>
            <p:cNvSpPr/>
            <p:nvPr/>
          </p:nvSpPr>
          <p:spPr>
            <a:xfrm>
              <a:off x="611214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1" name="任意多边形: 形状 120"/>
            <p:cNvSpPr/>
            <p:nvPr/>
          </p:nvSpPr>
          <p:spPr>
            <a:xfrm>
              <a:off x="637761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2" name="任意多边形: 形状 121"/>
            <p:cNvSpPr/>
            <p:nvPr/>
          </p:nvSpPr>
          <p:spPr>
            <a:xfrm>
              <a:off x="618564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3" name="任意多边形: 形状 122"/>
            <p:cNvSpPr/>
            <p:nvPr/>
          </p:nvSpPr>
          <p:spPr>
            <a:xfrm>
              <a:off x="664970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4" name="任意多边形: 形状 123"/>
            <p:cNvSpPr/>
            <p:nvPr/>
          </p:nvSpPr>
          <p:spPr>
            <a:xfrm>
              <a:off x="664970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5" name="任意多边形: 形状 124"/>
            <p:cNvSpPr/>
            <p:nvPr/>
          </p:nvSpPr>
          <p:spPr>
            <a:xfrm>
              <a:off x="661990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6" name="任意多边形: 形状 125"/>
            <p:cNvSpPr/>
            <p:nvPr/>
          </p:nvSpPr>
          <p:spPr>
            <a:xfrm>
              <a:off x="670600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7" name="任意多边形: 形状 126"/>
            <p:cNvSpPr/>
            <p:nvPr/>
          </p:nvSpPr>
          <p:spPr>
            <a:xfrm>
              <a:off x="697360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8" name="任意多边形: 形状 127"/>
            <p:cNvSpPr/>
            <p:nvPr/>
          </p:nvSpPr>
          <p:spPr>
            <a:xfrm>
              <a:off x="678163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9" name="任意多边形: 形状 128"/>
            <p:cNvSpPr/>
            <p:nvPr/>
          </p:nvSpPr>
          <p:spPr>
            <a:xfrm>
              <a:off x="724559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0" name="任意多边形: 形状 129"/>
            <p:cNvSpPr/>
            <p:nvPr/>
          </p:nvSpPr>
          <p:spPr>
            <a:xfrm>
              <a:off x="724559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1" name="任意多边形: 形状 130"/>
            <p:cNvSpPr/>
            <p:nvPr/>
          </p:nvSpPr>
          <p:spPr>
            <a:xfrm>
              <a:off x="721578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2" name="任意多边形: 形状 131"/>
            <p:cNvSpPr/>
            <p:nvPr/>
          </p:nvSpPr>
          <p:spPr>
            <a:xfrm>
              <a:off x="730189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3" name="任意多边形: 形状 132"/>
            <p:cNvSpPr/>
            <p:nvPr/>
          </p:nvSpPr>
          <p:spPr>
            <a:xfrm>
              <a:off x="756949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4" name="任意多边形: 形状 133"/>
            <p:cNvSpPr/>
            <p:nvPr/>
          </p:nvSpPr>
          <p:spPr>
            <a:xfrm>
              <a:off x="737763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5" name="任意多边形: 形状 134"/>
            <p:cNvSpPr/>
            <p:nvPr/>
          </p:nvSpPr>
          <p:spPr>
            <a:xfrm>
              <a:off x="784159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6" name="任意多边形: 形状 135"/>
            <p:cNvSpPr/>
            <p:nvPr/>
          </p:nvSpPr>
          <p:spPr>
            <a:xfrm>
              <a:off x="784159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7" name="任意多边形: 形状 136"/>
            <p:cNvSpPr/>
            <p:nvPr/>
          </p:nvSpPr>
          <p:spPr>
            <a:xfrm>
              <a:off x="781178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8" name="任意多边形: 形状 137"/>
            <p:cNvSpPr/>
            <p:nvPr/>
          </p:nvSpPr>
          <p:spPr>
            <a:xfrm>
              <a:off x="789788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9" name="任意多边形: 形状 138"/>
            <p:cNvSpPr/>
            <p:nvPr/>
          </p:nvSpPr>
          <p:spPr>
            <a:xfrm>
              <a:off x="816549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0" name="任意多边形: 形状 139"/>
            <p:cNvSpPr/>
            <p:nvPr/>
          </p:nvSpPr>
          <p:spPr>
            <a:xfrm>
              <a:off x="797352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1" name="任意多边形: 形状 140"/>
            <p:cNvSpPr/>
            <p:nvPr/>
          </p:nvSpPr>
          <p:spPr>
            <a:xfrm>
              <a:off x="843758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2" name="任意多边形: 形状 141"/>
            <p:cNvSpPr/>
            <p:nvPr/>
          </p:nvSpPr>
          <p:spPr>
            <a:xfrm>
              <a:off x="843758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3" name="任意多边形: 形状 142"/>
            <p:cNvSpPr/>
            <p:nvPr/>
          </p:nvSpPr>
          <p:spPr>
            <a:xfrm>
              <a:off x="840778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4" name="任意多边形: 形状 143"/>
            <p:cNvSpPr/>
            <p:nvPr/>
          </p:nvSpPr>
          <p:spPr>
            <a:xfrm>
              <a:off x="849388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5" name="任意多边形: 形状 144"/>
            <p:cNvSpPr/>
            <p:nvPr/>
          </p:nvSpPr>
          <p:spPr>
            <a:xfrm>
              <a:off x="876149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6951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903347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903347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900367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908977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936813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917616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964022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964022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961042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969652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996413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977216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1023611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1023611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1020631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1029241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1056001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1036815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1083211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1083211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1080230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1088841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1115601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1096404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1142810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1142810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1139830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1148440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1175201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1156004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1202399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1202399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1199419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1208029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grpSp>
      <p:cxnSp>
        <p:nvCxnSpPr>
          <p:cNvPr id="181" name="直接连接符 180"/>
          <p:cNvCxnSpPr/>
          <p:nvPr/>
        </p:nvCxnSpPr>
        <p:spPr>
          <a:xfrm>
            <a:off x="0" y="6582904"/>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486" y="6826938"/>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18870" y="833120"/>
            <a:ext cx="10037445" cy="5279390"/>
          </a:xfrm>
          <a:prstGeom prst="rect">
            <a:avLst/>
          </a:prstGeom>
          <a:solidFill>
            <a:schemeClr val="bg1"/>
          </a:solidFill>
          <a:ln>
            <a:noFill/>
          </a:ln>
          <a:effectLst>
            <a:outerShdw blurRad="342900" dist="1524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10000"/>
                </a:schemeClr>
              </a:solidFill>
              <a:cs typeface="思源宋体 CN Heavy" panose="02020900000000000000" pitchFamily="18" charset="-122"/>
            </a:endParaRPr>
          </a:p>
        </p:txBody>
      </p:sp>
      <p:sp>
        <p:nvSpPr>
          <p:cNvPr id="183" name="矩形 182"/>
          <p:cNvSpPr/>
          <p:nvPr/>
        </p:nvSpPr>
        <p:spPr>
          <a:xfrm>
            <a:off x="1679575" y="1821180"/>
            <a:ext cx="8774430" cy="1000760"/>
          </a:xfrm>
          <a:prstGeom prst="rect">
            <a:avLst/>
          </a:prstGeom>
        </p:spPr>
        <p:txBody>
          <a:bodyPr wrap="square">
            <a:noAutofit/>
          </a:bodyPr>
          <a:lstStyle/>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榫卯之间，飞檐之下，有根脉，有乡愁，更有生活：</a:t>
            </a:r>
            <a:r>
              <a:rPr lang="en-US" altLang="zh-CN"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		</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羊头山下，人们口耳相传炎帝种五谷、神农尝百草的传说；</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丹河水畔，村庄的名字里藏着长平之战的痕迹；</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明清大院里，高亢嘹亮的上党梆子，在木楹青砖间泛起回音……</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p:txBody>
      </p:sp>
      <p:cxnSp>
        <p:nvCxnSpPr>
          <p:cNvPr id="185" name="直接连接符 184"/>
          <p:cNvCxnSpPr/>
          <p:nvPr/>
        </p:nvCxnSpPr>
        <p:spPr>
          <a:xfrm>
            <a:off x="6031501" y="3570038"/>
            <a:ext cx="0" cy="1412651"/>
          </a:xfrm>
          <a:prstGeom prst="line">
            <a:avLst/>
          </a:prstGeom>
          <a:noFill/>
          <a:ln w="6350" cap="flat" cmpd="sng" algn="ctr">
            <a:solidFill>
              <a:schemeClr val="bg2">
                <a:lumMod val="50000"/>
              </a:schemeClr>
            </a:solidFill>
            <a:prstDash val="solid"/>
            <a:miter lim="800000"/>
          </a:ln>
          <a:effectLst/>
        </p:spPr>
      </p:cxnSp>
      <p:sp>
        <p:nvSpPr>
          <p:cNvPr id="188" name="矩形 187"/>
          <p:cNvSpPr/>
          <p:nvPr/>
        </p:nvSpPr>
        <p:spPr>
          <a:xfrm>
            <a:off x="1237615" y="965835"/>
            <a:ext cx="9836785" cy="953135"/>
          </a:xfrm>
          <a:prstGeom prst="rect">
            <a:avLst/>
          </a:prstGeom>
          <a:noFill/>
        </p:spPr>
        <p:txBody>
          <a:bodyPr vert="horz" wrap="square" rtlCol="0">
            <a:spAutoFit/>
          </a:bodyPr>
          <a:lstStyle/>
          <a:p>
            <a:r>
              <a:rPr lang="zh-CN" altLang="en-US" sz="2800" dirty="0">
                <a:solidFill>
                  <a:schemeClr val="accent2"/>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小切口，见大趋势。</a:t>
            </a:r>
            <a:endParaRPr lang="zh-CN" altLang="en-US" sz="2800" dirty="0">
              <a:solidFill>
                <a:schemeClr val="accent2"/>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a:p>
            <a:r>
              <a:rPr lang="zh-CN" altLang="en-US" sz="2800" dirty="0">
                <a:solidFill>
                  <a:schemeClr val="accent2"/>
                </a:solidFill>
                <a:latin typeface="思源宋体 CN Heavy" panose="02020900000000000000" pitchFamily="18" charset="-122"/>
                <a:ea typeface="思源宋体 CN Heavy" panose="02020900000000000000" pitchFamily="18" charset="-122"/>
                <a:cs typeface="思源宋体 CN Heavy" panose="02020900000000000000" pitchFamily="18" charset="-122"/>
              </a:rPr>
              <a:t>以古建筑为切口，看文化对社会及经济发展作用</a:t>
            </a:r>
            <a:endParaRPr lang="zh-CN" altLang="en-US" sz="2800" dirty="0">
              <a:solidFill>
                <a:schemeClr val="accent2"/>
              </a:solidFill>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pic>
        <p:nvPicPr>
          <p:cNvPr id="186" name="图片 185"/>
          <p:cNvPicPr/>
          <p:nvPr/>
        </p:nvPicPr>
        <p:blipFill>
          <a:blip r:embed="rId3"/>
          <a:stretch>
            <a:fillRect/>
          </a:stretch>
        </p:blipFill>
        <p:spPr>
          <a:xfrm>
            <a:off x="2898140" y="3168650"/>
            <a:ext cx="2289810" cy="2774950"/>
          </a:xfrm>
          <a:prstGeom prst="rect">
            <a:avLst/>
          </a:prstGeom>
          <a:noFill/>
          <a:ln w="9525">
            <a:noFill/>
          </a:ln>
        </p:spPr>
      </p:pic>
      <p:pic>
        <p:nvPicPr>
          <p:cNvPr id="187" name="图片 186"/>
          <p:cNvPicPr>
            <a:picLocks noChangeAspect="1"/>
          </p:cNvPicPr>
          <p:nvPr/>
        </p:nvPicPr>
        <p:blipFill>
          <a:blip r:embed="rId4"/>
          <a:stretch>
            <a:fillRect/>
          </a:stretch>
        </p:blipFill>
        <p:spPr>
          <a:xfrm>
            <a:off x="6810375" y="3126740"/>
            <a:ext cx="2279650" cy="2765425"/>
          </a:xfrm>
          <a:prstGeom prst="rect">
            <a:avLst/>
          </a:prstGeom>
        </p:spPr>
      </p:pic>
      <p:sp>
        <p:nvSpPr>
          <p:cNvPr id="189" name="矩形 188"/>
          <p:cNvSpPr/>
          <p:nvPr>
            <p:custDataLst>
              <p:tags r:id="rId5"/>
            </p:custDataLst>
          </p:nvPr>
        </p:nvSpPr>
        <p:spPr>
          <a:xfrm>
            <a:off x="901700" y="3754120"/>
            <a:ext cx="8774430" cy="1000760"/>
          </a:xfrm>
          <a:prstGeom prst="rect">
            <a:avLst/>
          </a:prstGeom>
        </p:spPr>
        <p:txBody>
          <a:bodyPr wrap="square">
            <a:noAutofit/>
          </a:bodyPr>
          <a:p>
            <a:pPr algn="l">
              <a:lnSpc>
                <a:spcPct val="130000"/>
              </a:lnSpc>
            </a:pP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p:txBody>
      </p:sp>
      <p:sp>
        <p:nvSpPr>
          <p:cNvPr id="193" name="矩形 192"/>
          <p:cNvSpPr/>
          <p:nvPr/>
        </p:nvSpPr>
        <p:spPr>
          <a:xfrm>
            <a:off x="7640320" y="1918970"/>
            <a:ext cx="8774430" cy="1000760"/>
          </a:xfrm>
          <a:prstGeom prst="rect">
            <a:avLst/>
          </a:prstGeom>
        </p:spPr>
        <p:txBody>
          <a:bodyPr wrap="square">
            <a:noAutofit/>
          </a:bodyPr>
          <a:lstStyle/>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古建筑影响人们生活</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a:p>
            <a:pPr algn="l">
              <a:lnSpc>
                <a:spcPct val="130000"/>
              </a:lnSpc>
            </a:pPr>
            <a:r>
              <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rPr>
              <a:t>古建筑促进社会发展</a:t>
            </a:r>
            <a:endParaRPr lang="zh-CN" altLang="en-US" sz="1600" dirty="0">
              <a:solidFill>
                <a:schemeClr val="accent2"/>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88"/>
                                        </p:tgtEl>
                                        <p:attrNameLst>
                                          <p:attrName>style.visibility</p:attrName>
                                        </p:attrNameLst>
                                      </p:cBhvr>
                                      <p:to>
                                        <p:strVal val="visible"/>
                                      </p:to>
                                    </p:set>
                                    <p:anim calcmode="discrete" valueType="clr">
                                      <p:cBhvr override="childStyle">
                                        <p:cTn id="7" dur="80"/>
                                        <p:tgtEl>
                                          <p:spTgt spid="18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8"/>
                                        </p:tgtEl>
                                        <p:attrNameLst>
                                          <p:attrName>fillcolor</p:attrName>
                                        </p:attrNameLst>
                                      </p:cBhvr>
                                      <p:tavLst>
                                        <p:tav tm="0">
                                          <p:val>
                                            <p:clrVal>
                                              <a:schemeClr val="accent2"/>
                                            </p:clrVal>
                                          </p:val>
                                        </p:tav>
                                        <p:tav tm="50000">
                                          <p:val>
                                            <p:clrVal>
                                              <a:schemeClr val="hlink"/>
                                            </p:clrVal>
                                          </p:val>
                                        </p:tav>
                                      </p:tavLst>
                                    </p:anim>
                                    <p:set>
                                      <p:cBhvr>
                                        <p:cTn id="9" dur="80"/>
                                        <p:tgtEl>
                                          <p:spTgt spid="188"/>
                                        </p:tgtEl>
                                        <p:attrNameLst>
                                          <p:attrName>fill.type</p:attrName>
                                        </p:attrNameLst>
                                      </p:cBhvr>
                                      <p:to>
                                        <p:strVal val="solid"/>
                                      </p:to>
                                    </p:set>
                                  </p:childTnLst>
                                </p:cTn>
                              </p:par>
                            </p:childTnLst>
                          </p:cTn>
                        </p:par>
                        <p:par>
                          <p:cTn id="10" fill="hold">
                            <p:stCondLst>
                              <p:cond delay="124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93"/>
                                        </p:tgtEl>
                                        <p:attrNameLst>
                                          <p:attrName>style.visibility</p:attrName>
                                        </p:attrNameLst>
                                      </p:cBhvr>
                                      <p:to>
                                        <p:strVal val="visible"/>
                                      </p:to>
                                    </p:set>
                                    <p:anim calcmode="discrete" valueType="clr">
                                      <p:cBhvr override="childStyle">
                                        <p:cTn id="13" dur="80"/>
                                        <p:tgtEl>
                                          <p:spTgt spid="193"/>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93"/>
                                        </p:tgtEl>
                                        <p:attrNameLst>
                                          <p:attrName>fillcolor</p:attrName>
                                        </p:attrNameLst>
                                      </p:cBhvr>
                                      <p:tavLst>
                                        <p:tav tm="0">
                                          <p:val>
                                            <p:clrVal>
                                              <a:schemeClr val="accent2"/>
                                            </p:clrVal>
                                          </p:val>
                                        </p:tav>
                                        <p:tav tm="50000">
                                          <p:val>
                                            <p:clrVal>
                                              <a:schemeClr val="hlink"/>
                                            </p:clrVal>
                                          </p:val>
                                        </p:tav>
                                      </p:tavLst>
                                    </p:anim>
                                    <p:set>
                                      <p:cBhvr>
                                        <p:cTn id="15" dur="80"/>
                                        <p:tgtEl>
                                          <p:spTgt spid="193"/>
                                        </p:tgtEl>
                                        <p:attrNameLst>
                                          <p:attrName>fill.type</p:attrName>
                                        </p:attrNameLst>
                                      </p:cBhvr>
                                      <p:to>
                                        <p:strVal val="solid"/>
                                      </p:to>
                                    </p:set>
                                  </p:childTnLst>
                                </p:cTn>
                              </p:par>
                              <p:par>
                                <p:cTn id="16" presetID="27" presetClass="entr" presetSubtype="0" fill="hold" grpId="0" nodeType="withEffect">
                                  <p:stCondLst>
                                    <p:cond delay="0"/>
                                  </p:stCondLst>
                                  <p:iterate type="lt">
                                    <p:tmPct val="50000"/>
                                  </p:iterate>
                                  <p:childTnLst>
                                    <p:set>
                                      <p:cBhvr>
                                        <p:cTn id="17" dur="1" fill="hold">
                                          <p:stCondLst>
                                            <p:cond delay="0"/>
                                          </p:stCondLst>
                                        </p:cTn>
                                        <p:tgtEl>
                                          <p:spTgt spid="183"/>
                                        </p:tgtEl>
                                        <p:attrNameLst>
                                          <p:attrName>style.visibility</p:attrName>
                                        </p:attrNameLst>
                                      </p:cBhvr>
                                      <p:to>
                                        <p:strVal val="visible"/>
                                      </p:to>
                                    </p:set>
                                    <p:anim calcmode="discrete" valueType="clr">
                                      <p:cBhvr override="childStyle">
                                        <p:cTn id="18" dur="80"/>
                                        <p:tgtEl>
                                          <p:spTgt spid="183"/>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83"/>
                                        </p:tgtEl>
                                        <p:attrNameLst>
                                          <p:attrName>fillcolor</p:attrName>
                                        </p:attrNameLst>
                                      </p:cBhvr>
                                      <p:tavLst>
                                        <p:tav tm="0">
                                          <p:val>
                                            <p:clrVal>
                                              <a:schemeClr val="accent2"/>
                                            </p:clrVal>
                                          </p:val>
                                        </p:tav>
                                        <p:tav tm="50000">
                                          <p:val>
                                            <p:clrVal>
                                              <a:schemeClr val="hlink"/>
                                            </p:clrVal>
                                          </p:val>
                                        </p:tav>
                                      </p:tavLst>
                                    </p:anim>
                                    <p:set>
                                      <p:cBhvr>
                                        <p:cTn id="20" dur="80"/>
                                        <p:tgtEl>
                                          <p:spTgt spid="18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3" grpId="0"/>
      <p:bldP spid="183" grpId="0"/>
      <p:bldP spid="188" grpId="1"/>
      <p:bldP spid="193" grpId="1"/>
      <p:bldP spid="18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组合 196"/>
          <p:cNvGrpSpPr/>
          <p:nvPr/>
        </p:nvGrpSpPr>
        <p:grpSpPr>
          <a:xfrm flipH="1">
            <a:off x="10352315" y="11199"/>
            <a:ext cx="262821" cy="4769944"/>
            <a:chOff x="10305387" y="29741"/>
            <a:chExt cx="419106" cy="7606364"/>
          </a:xfrm>
          <a:gradFill>
            <a:gsLst>
              <a:gs pos="0">
                <a:schemeClr val="accent1"/>
              </a:gs>
              <a:gs pos="43000">
                <a:schemeClr val="accent3">
                  <a:lumMod val="50000"/>
                </a:schemeClr>
              </a:gs>
            </a:gsLst>
            <a:lin ang="1200000" scaled="0"/>
          </a:gradFill>
        </p:grpSpPr>
        <p:sp>
          <p:nvSpPr>
            <p:cNvPr id="44" name="任意多边形: 形状 43"/>
            <p:cNvSpPr/>
            <p:nvPr/>
          </p:nvSpPr>
          <p:spPr>
            <a:xfrm rot="16200000">
              <a:off x="10117147" y="710490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rot="16200000">
              <a:off x="10348953" y="6610025"/>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rot="16200000">
              <a:off x="10511561" y="6610025"/>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rot="16200000">
              <a:off x="10455274" y="6666312"/>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rot="16200000">
              <a:off x="10455274" y="6503704"/>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rot="16200000">
              <a:off x="10448716" y="607247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rot="16200000">
              <a:off x="10117147" y="5979365"/>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rot="16200000">
              <a:off x="10348953" y="5484480"/>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rot="16200000">
              <a:off x="10511561" y="5484480"/>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rot="16200000">
              <a:off x="10455274" y="5540767"/>
              <a:ext cx="124880" cy="174914"/>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rot="16200000">
              <a:off x="10455274" y="5378159"/>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5" name="任意多边形: 形状 54"/>
            <p:cNvSpPr/>
            <p:nvPr/>
          </p:nvSpPr>
          <p:spPr>
            <a:xfrm rot="16200000">
              <a:off x="10448716" y="4946926"/>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6" name="任意多边形: 形状 55"/>
            <p:cNvSpPr/>
            <p:nvPr/>
          </p:nvSpPr>
          <p:spPr>
            <a:xfrm rot="16200000">
              <a:off x="10117147" y="4854022"/>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7" name="任意多边形: 形状 56"/>
            <p:cNvSpPr/>
            <p:nvPr/>
          </p:nvSpPr>
          <p:spPr>
            <a:xfrm rot="16200000">
              <a:off x="10349054" y="4359036"/>
              <a:ext cx="174712" cy="124880"/>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rot="16200000">
              <a:off x="10511662" y="4359036"/>
              <a:ext cx="174712" cy="124880"/>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rot="16200000">
              <a:off x="10455374" y="4415322"/>
              <a:ext cx="124680" cy="174914"/>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rot="16200000">
              <a:off x="10455274" y="4252614"/>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rot="16200000">
              <a:off x="10448716" y="382138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rot="16200000">
              <a:off x="10117147" y="3728477"/>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rot="16200000">
              <a:off x="10348953" y="3233592"/>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rot="16200000">
              <a:off x="10511561" y="3233592"/>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rot="16200000">
              <a:off x="10455274" y="3289879"/>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rot="16200000">
              <a:off x="10455274" y="3127271"/>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rot="16200000">
              <a:off x="10448716" y="2700073"/>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rot="16200000">
              <a:off x="10117147" y="260716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rot="16200000">
              <a:off x="10348953" y="2112083"/>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rot="16200000">
              <a:off x="10511561" y="2112083"/>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rot="16200000">
              <a:off x="10455375" y="2168471"/>
              <a:ext cx="124678" cy="174914"/>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rot="16200000">
              <a:off x="10455274" y="2005761"/>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rot="16200000">
              <a:off x="10448716" y="1574528"/>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rot="16200000">
              <a:off x="10117147" y="1481623"/>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rot="16200000">
              <a:off x="10348953" y="986740"/>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rot="16200000">
              <a:off x="10511561" y="986740"/>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rot="16200000">
              <a:off x="10455274" y="1043027"/>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rot="16200000">
              <a:off x="10455274" y="880418"/>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rot="16200000">
              <a:off x="10448716" y="449185"/>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rot="16200000">
              <a:off x="10117147" y="356080"/>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128" name="直接连接符 127"/>
            <p:cNvCxnSpPr/>
            <p:nvPr/>
          </p:nvCxnSpPr>
          <p:spPr>
            <a:xfrm flipH="1" flipV="1">
              <a:off x="10724493" y="29741"/>
              <a:ext cx="0" cy="7073432"/>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10305387" y="29741"/>
              <a:ext cx="0" cy="7051685"/>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sp>
        <p:nvSpPr>
          <p:cNvPr id="139" name="文本框 138"/>
          <p:cNvSpPr txBox="1"/>
          <p:nvPr/>
        </p:nvSpPr>
        <p:spPr>
          <a:xfrm>
            <a:off x="1079252" y="697858"/>
            <a:ext cx="6571992" cy="646331"/>
          </a:xfrm>
          <a:prstGeom prst="rect">
            <a:avLst/>
          </a:prstGeom>
          <a:noFill/>
        </p:spPr>
        <p:txBody>
          <a:bodyPr wrap="square" rtlCol="0">
            <a:normAutofit fontScale="90000" lnSpcReduction="10000"/>
          </a:bodyPr>
          <a:lstStyle>
            <a:defPPr>
              <a:defRPr lang="zh-CN"/>
            </a:defPPr>
            <a:lvl1pPr marR="0" lvl="0" indent="0" fontAlgn="auto">
              <a:lnSpc>
                <a:spcPct val="100000"/>
              </a:lnSpc>
              <a:spcBef>
                <a:spcPts val="0"/>
              </a:spcBef>
              <a:spcAft>
                <a:spcPts val="0"/>
              </a:spcAft>
              <a:buClrTx/>
              <a:buSzTx/>
              <a:buFontTx/>
              <a:buNone/>
              <a:defRPr kumimoji="0" sz="4000" b="0" i="0" u="none" strike="noStrike" cap="none" spc="0" normalizeH="0" baseline="0">
                <a:ln>
                  <a:noFill/>
                </a:ln>
                <a:solidFill>
                  <a:schemeClr val="accent1"/>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r>
              <a:rPr lang="zh-CN" altLang="en-US" sz="3600" dirty="0">
                <a:sym typeface="思源宋体 CN Heavy" panose="02020900000000000000" pitchFamily="18" charset="-122"/>
              </a:rPr>
              <a:t>文化不局限于精神上的认同与享受，</a:t>
            </a:r>
            <a:endParaRPr lang="zh-CN" altLang="en-US" sz="3600" dirty="0">
              <a:sym typeface="思源宋体 CN Heavy" panose="02020900000000000000" pitchFamily="18" charset="-122"/>
            </a:endParaRPr>
          </a:p>
        </p:txBody>
      </p:sp>
      <p:sp>
        <p:nvSpPr>
          <p:cNvPr id="140" name="文本框 139"/>
          <p:cNvSpPr txBox="1"/>
          <p:nvPr/>
        </p:nvSpPr>
        <p:spPr>
          <a:xfrm>
            <a:off x="1144905" y="1160145"/>
            <a:ext cx="5986780" cy="3359785"/>
          </a:xfrm>
          <a:prstGeom prst="rect">
            <a:avLst/>
          </a:prstGeom>
          <a:ln>
            <a:noFill/>
          </a:ln>
        </p:spPr>
        <p:style>
          <a:lnRef idx="1">
            <a:schemeClr val="accent1"/>
          </a:lnRef>
          <a:fillRef idx="0">
            <a:schemeClr val="accent1"/>
          </a:fillRef>
          <a:effectRef idx="0">
            <a:schemeClr val="accent1"/>
          </a:effectRef>
          <a:fontRef idx="minor">
            <a:schemeClr val="tx1"/>
          </a:fontRef>
        </p:style>
        <p:txBody>
          <a:bodyPr vert="horz" wrap="square" rtlCol="0">
            <a:noAutofit/>
          </a:bodyPr>
          <a:lstStyle>
            <a:defPPr>
              <a:defRPr lang="zh-CN"/>
            </a:defPPr>
            <a:lvl1pPr marR="0" lvl="0" indent="0" fontAlgn="auto">
              <a:lnSpc>
                <a:spcPct val="150000"/>
              </a:lnSpc>
              <a:spcBef>
                <a:spcPts val="0"/>
              </a:spcBef>
              <a:spcAft>
                <a:spcPts val="0"/>
              </a:spcAft>
              <a:buClrTx/>
              <a:buSzTx/>
              <a:buFontTx/>
              <a:buNone/>
              <a:defRPr kumimoji="0" sz="1200" b="0" i="0" u="none" strike="noStrike" cap="none" spc="0" normalizeH="0" baseline="0">
                <a:ln>
                  <a:noFill/>
                </a:ln>
                <a:solidFill>
                  <a:schemeClr val="bg2">
                    <a:lumMod val="50000"/>
                  </a:schemeClr>
                </a:solidFill>
                <a:effectLst/>
                <a:uLnTx/>
                <a:uFillTx/>
                <a:latin typeface="HarmonyOS Sans SC Medium" panose="00000600000000000000" pitchFamily="2" charset="-122"/>
                <a:ea typeface="HarmonyOS Sans SC Medium" panose="00000600000000000000" pitchFamily="2" charset="-122"/>
              </a:defRPr>
            </a:lvl1pPr>
          </a:lstStyle>
          <a:p>
            <a:r>
              <a:rPr lang="zh-CN" altLang="en-US" sz="2000" dirty="0">
                <a:solidFill>
                  <a:schemeClr val="accent1">
                    <a:lumMod val="40000"/>
                    <a:lumOff val="60000"/>
                  </a:schemeClr>
                </a:solidFill>
                <a:cs typeface="思源宋体 CN Heavy" panose="02020900000000000000" pitchFamily="18" charset="-122"/>
                <a:sym typeface="思源宋体 CN Heavy" panose="02020900000000000000" pitchFamily="18" charset="-122"/>
              </a:rPr>
              <a:t>中华文化经历数千年沉淀下来的传统习俗，饮食、建筑等物质文化享受也为经济发展贡献着力量。当我们为吃上一口富有文化底蕴的东坡肉而奔赴杭州，当我们为看上一眼王勃眼中的滔滔江水而登上滕王阁，当我们为放飞一缕缕愿望而升起一盏盏映照着文化星空的孔明灯：我们不难发现，文化所藏之处，我们更有动力为之买单，这又何尝不是对经济的重要贡献呢？</a:t>
            </a:r>
            <a:endParaRPr lang="zh-CN" altLang="en-US" sz="2000" dirty="0">
              <a:solidFill>
                <a:schemeClr val="accent1">
                  <a:lumMod val="40000"/>
                  <a:lumOff val="60000"/>
                </a:schemeClr>
              </a:solidFill>
              <a:cs typeface="思源宋体 CN Heavy" panose="02020900000000000000" pitchFamily="18" charset="-122"/>
              <a:sym typeface="思源宋体 CN Heavy" panose="02020900000000000000" pitchFamily="18" charset="-122"/>
            </a:endParaRPr>
          </a:p>
        </p:txBody>
      </p:sp>
      <p:pic>
        <p:nvPicPr>
          <p:cNvPr id="199" name="图片 198"/>
          <p:cNvPicPr>
            <a:picLocks noChangeAspect="1"/>
          </p:cNvPicPr>
          <p:nvPr/>
        </p:nvPicPr>
        <p:blipFill>
          <a:blip r:embed="rId1"/>
          <a:srcRect l="49989"/>
          <a:stretch>
            <a:fillRect/>
          </a:stretch>
        </p:blipFill>
        <p:spPr>
          <a:xfrm>
            <a:off x="1" y="564442"/>
            <a:ext cx="1204311" cy="2414225"/>
          </a:xfrm>
          <a:custGeom>
            <a:avLst/>
            <a:gdLst>
              <a:gd name="connsiteX0" fmla="*/ 0 w 1204311"/>
              <a:gd name="connsiteY0" fmla="*/ 0 h 2414225"/>
              <a:gd name="connsiteX1" fmla="*/ 1204311 w 1204311"/>
              <a:gd name="connsiteY1" fmla="*/ 0 h 2414225"/>
              <a:gd name="connsiteX2" fmla="*/ 1204311 w 1204311"/>
              <a:gd name="connsiteY2" fmla="*/ 2414225 h 2414225"/>
              <a:gd name="connsiteX3" fmla="*/ 0 w 1204311"/>
              <a:gd name="connsiteY3" fmla="*/ 2414225 h 2414225"/>
            </a:gdLst>
            <a:ahLst/>
            <a:cxnLst>
              <a:cxn ang="0">
                <a:pos x="connsiteX0" y="connsiteY0"/>
              </a:cxn>
              <a:cxn ang="0">
                <a:pos x="connsiteX1" y="connsiteY1"/>
              </a:cxn>
              <a:cxn ang="0">
                <a:pos x="connsiteX2" y="connsiteY2"/>
              </a:cxn>
              <a:cxn ang="0">
                <a:pos x="connsiteX3" y="connsiteY3"/>
              </a:cxn>
            </a:cxnLst>
            <a:rect l="l" t="t" r="r" b="b"/>
            <a:pathLst>
              <a:path w="1204311" h="2414225">
                <a:moveTo>
                  <a:pt x="0" y="0"/>
                </a:moveTo>
                <a:lnTo>
                  <a:pt x="1204311" y="0"/>
                </a:lnTo>
                <a:lnTo>
                  <a:pt x="1204311" y="2414225"/>
                </a:lnTo>
                <a:lnTo>
                  <a:pt x="0" y="2414225"/>
                </a:lnTo>
                <a:close/>
              </a:path>
            </a:pathLst>
          </a:custGeom>
        </p:spPr>
      </p:pic>
      <p:cxnSp>
        <p:nvCxnSpPr>
          <p:cNvPr id="201" name="直接连接符 200"/>
          <p:cNvCxnSpPr/>
          <p:nvPr/>
        </p:nvCxnSpPr>
        <p:spPr>
          <a:xfrm>
            <a:off x="2523282" y="5743820"/>
            <a:ext cx="2195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4" name="图形 142"/>
          <p:cNvGrpSpPr/>
          <p:nvPr/>
        </p:nvGrpSpPr>
        <p:grpSpPr>
          <a:xfrm>
            <a:off x="8892190" y="3918433"/>
            <a:ext cx="785173" cy="640606"/>
            <a:chOff x="6341442" y="4019553"/>
            <a:chExt cx="2415934" cy="1971111"/>
          </a:xfrm>
          <a:gradFill>
            <a:gsLst>
              <a:gs pos="60000">
                <a:srgbClr val="B2A68C"/>
              </a:gs>
              <a:gs pos="88000">
                <a:srgbClr val="586068"/>
              </a:gs>
            </a:gsLst>
            <a:lin ang="1800000" scaled="0"/>
          </a:gradFill>
        </p:grpSpPr>
        <p:sp>
          <p:nvSpPr>
            <p:cNvPr id="145" name="任意多边形: 形状 144"/>
            <p:cNvSpPr/>
            <p:nvPr/>
          </p:nvSpPr>
          <p:spPr>
            <a:xfrm>
              <a:off x="8443722" y="4858444"/>
              <a:ext cx="23210" cy="23502"/>
            </a:xfrm>
            <a:custGeom>
              <a:avLst/>
              <a:gdLst>
                <a:gd name="connsiteX0" fmla="*/ 8073 w 23210"/>
                <a:gd name="connsiteY0" fmla="*/ 551 h 23502"/>
                <a:gd name="connsiteX1" fmla="*/ 7025 w 23210"/>
                <a:gd name="connsiteY1" fmla="*/ 932 h 23502"/>
                <a:gd name="connsiteX2" fmla="*/ 357 w 23210"/>
                <a:gd name="connsiteY2" fmla="*/ 8076 h 23502"/>
                <a:gd name="connsiteX3" fmla="*/ 167 w 23210"/>
                <a:gd name="connsiteY3" fmla="*/ 9124 h 23502"/>
                <a:gd name="connsiteX4" fmla="*/ 20074 w 23210"/>
                <a:gd name="connsiteY4" fmla="*/ 19792 h 23502"/>
                <a:gd name="connsiteX5" fmla="*/ 8073 w 23210"/>
                <a:gd name="connsiteY5" fmla="*/ 551 h 2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0" h="23502">
                  <a:moveTo>
                    <a:pt x="8073" y="551"/>
                  </a:moveTo>
                  <a:cubicBezTo>
                    <a:pt x="7691" y="647"/>
                    <a:pt x="7311" y="837"/>
                    <a:pt x="7025" y="932"/>
                  </a:cubicBezTo>
                  <a:cubicBezTo>
                    <a:pt x="3882" y="1885"/>
                    <a:pt x="929" y="4742"/>
                    <a:pt x="357" y="8076"/>
                  </a:cubicBezTo>
                  <a:cubicBezTo>
                    <a:pt x="357" y="8362"/>
                    <a:pt x="262" y="8743"/>
                    <a:pt x="167" y="9124"/>
                  </a:cubicBezTo>
                  <a:cubicBezTo>
                    <a:pt x="-1643" y="20268"/>
                    <a:pt x="11692" y="28650"/>
                    <a:pt x="20074" y="19792"/>
                  </a:cubicBezTo>
                  <a:cubicBezTo>
                    <a:pt x="28170" y="11219"/>
                    <a:pt x="19312" y="-2973"/>
                    <a:pt x="8073" y="5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48081" y="4570967"/>
              <a:ext cx="24976" cy="25354"/>
            </a:xfrm>
            <a:custGeom>
              <a:avLst/>
              <a:gdLst>
                <a:gd name="connsiteX0" fmla="*/ 5821 w 24976"/>
                <a:gd name="connsiteY0" fmla="*/ 1993 h 25354"/>
                <a:gd name="connsiteX1" fmla="*/ 19156 w 24976"/>
                <a:gd name="connsiteY1" fmla="*/ 23329 h 25354"/>
                <a:gd name="connsiteX2" fmla="*/ 5821 w 24976"/>
                <a:gd name="connsiteY2" fmla="*/ 1993 h 25354"/>
              </a:gdLst>
              <a:ahLst/>
              <a:cxnLst>
                <a:cxn ang="0">
                  <a:pos x="connsiteX0" y="connsiteY0"/>
                </a:cxn>
                <a:cxn ang="0">
                  <a:pos x="connsiteX1" y="connsiteY1"/>
                </a:cxn>
                <a:cxn ang="0">
                  <a:pos x="connsiteX2" y="connsiteY2"/>
                </a:cxn>
              </a:cxnLst>
              <a:rect l="l" t="t" r="r" b="b"/>
              <a:pathLst>
                <a:path w="24976" h="25354">
                  <a:moveTo>
                    <a:pt x="5821" y="1993"/>
                  </a:moveTo>
                  <a:cubicBezTo>
                    <a:pt x="-7990" y="10565"/>
                    <a:pt x="5345" y="31997"/>
                    <a:pt x="19156" y="23329"/>
                  </a:cubicBezTo>
                  <a:cubicBezTo>
                    <a:pt x="32967" y="14756"/>
                    <a:pt x="19632" y="-6580"/>
                    <a:pt x="5821" y="19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7996730" y="4307437"/>
              <a:ext cx="531278" cy="745688"/>
            </a:xfrm>
            <a:custGeom>
              <a:avLst/>
              <a:gdLst>
                <a:gd name="connsiteX0" fmla="*/ 11390 w 531278"/>
                <a:gd name="connsiteY0" fmla="*/ 503076 h 745688"/>
                <a:gd name="connsiteX1" fmla="*/ 224560 w 531278"/>
                <a:gd name="connsiteY1" fmla="*/ 738153 h 745688"/>
                <a:gd name="connsiteX2" fmla="*/ 243229 w 531278"/>
                <a:gd name="connsiteY2" fmla="*/ 741677 h 745688"/>
                <a:gd name="connsiteX3" fmla="*/ 250563 w 531278"/>
                <a:gd name="connsiteY3" fmla="*/ 738725 h 745688"/>
                <a:gd name="connsiteX4" fmla="*/ 501451 w 531278"/>
                <a:gd name="connsiteY4" fmla="*/ 390586 h 745688"/>
                <a:gd name="connsiteX5" fmla="*/ 530503 w 531278"/>
                <a:gd name="connsiteY5" fmla="*/ 194085 h 745688"/>
                <a:gd name="connsiteX6" fmla="*/ 458970 w 531278"/>
                <a:gd name="connsiteY6" fmla="*/ 5300 h 745688"/>
                <a:gd name="connsiteX7" fmla="*/ 438682 w 531278"/>
                <a:gd name="connsiteY7" fmla="*/ 6347 h 745688"/>
                <a:gd name="connsiteX8" fmla="*/ 135406 w 531278"/>
                <a:gd name="connsiteY8" fmla="*/ 287049 h 745688"/>
                <a:gd name="connsiteX9" fmla="*/ 19487 w 531278"/>
                <a:gd name="connsiteY9" fmla="*/ 419828 h 745688"/>
                <a:gd name="connsiteX10" fmla="*/ 5866 w 531278"/>
                <a:gd name="connsiteY10" fmla="*/ 498314 h 745688"/>
                <a:gd name="connsiteX11" fmla="*/ 11390 w 531278"/>
                <a:gd name="connsiteY11" fmla="*/ 503076 h 745688"/>
                <a:gd name="connsiteX12" fmla="*/ 241228 w 531278"/>
                <a:gd name="connsiteY12" fmla="*/ 714626 h 745688"/>
                <a:gd name="connsiteX13" fmla="*/ 211891 w 531278"/>
                <a:gd name="connsiteY13" fmla="*/ 637379 h 745688"/>
                <a:gd name="connsiteX14" fmla="*/ 282091 w 531278"/>
                <a:gd name="connsiteY14" fmla="*/ 676812 h 745688"/>
                <a:gd name="connsiteX15" fmla="*/ 241228 w 531278"/>
                <a:gd name="connsiteY15" fmla="*/ 714626 h 745688"/>
                <a:gd name="connsiteX16" fmla="*/ 131024 w 531278"/>
                <a:gd name="connsiteY16" fmla="*/ 522507 h 745688"/>
                <a:gd name="connsiteX17" fmla="*/ 131596 w 531278"/>
                <a:gd name="connsiteY17" fmla="*/ 522126 h 745688"/>
                <a:gd name="connsiteX18" fmla="*/ 131405 w 531278"/>
                <a:gd name="connsiteY18" fmla="*/ 522793 h 745688"/>
                <a:gd name="connsiteX19" fmla="*/ 131024 w 531278"/>
                <a:gd name="connsiteY19" fmla="*/ 522507 h 745688"/>
                <a:gd name="connsiteX20" fmla="*/ 335335 w 531278"/>
                <a:gd name="connsiteY20" fmla="*/ 622329 h 745688"/>
                <a:gd name="connsiteX21" fmla="*/ 196937 w 531278"/>
                <a:gd name="connsiteY21" fmla="*/ 549749 h 745688"/>
                <a:gd name="connsiteX22" fmla="*/ 213225 w 531278"/>
                <a:gd name="connsiteY22" fmla="*/ 516221 h 745688"/>
                <a:gd name="connsiteX23" fmla="*/ 364101 w 531278"/>
                <a:gd name="connsiteY23" fmla="*/ 589182 h 745688"/>
                <a:gd name="connsiteX24" fmla="*/ 335335 w 531278"/>
                <a:gd name="connsiteY24" fmla="*/ 622329 h 745688"/>
                <a:gd name="connsiteX25" fmla="*/ 375150 w 531278"/>
                <a:gd name="connsiteY25" fmla="*/ 575371 h 745688"/>
                <a:gd name="connsiteX26" fmla="*/ 222083 w 531278"/>
                <a:gd name="connsiteY26" fmla="*/ 501266 h 745688"/>
                <a:gd name="connsiteX27" fmla="*/ 242467 w 531278"/>
                <a:gd name="connsiteY27" fmla="*/ 472215 h 745688"/>
                <a:gd name="connsiteX28" fmla="*/ 398200 w 531278"/>
                <a:gd name="connsiteY28" fmla="*/ 544510 h 745688"/>
                <a:gd name="connsiteX29" fmla="*/ 375150 w 531278"/>
                <a:gd name="connsiteY29" fmla="*/ 575371 h 745688"/>
                <a:gd name="connsiteX30" fmla="*/ 408202 w 531278"/>
                <a:gd name="connsiteY30" fmla="*/ 530127 h 745688"/>
                <a:gd name="connsiteX31" fmla="*/ 253516 w 531278"/>
                <a:gd name="connsiteY31" fmla="*/ 458404 h 745688"/>
                <a:gd name="connsiteX32" fmla="*/ 277709 w 531278"/>
                <a:gd name="connsiteY32" fmla="*/ 430877 h 745688"/>
                <a:gd name="connsiteX33" fmla="*/ 429442 w 531278"/>
                <a:gd name="connsiteY33" fmla="*/ 495837 h 745688"/>
                <a:gd name="connsiteX34" fmla="*/ 408202 w 531278"/>
                <a:gd name="connsiteY34" fmla="*/ 530127 h 745688"/>
                <a:gd name="connsiteX35" fmla="*/ 437825 w 531278"/>
                <a:gd name="connsiteY35" fmla="*/ 480692 h 745688"/>
                <a:gd name="connsiteX36" fmla="*/ 290282 w 531278"/>
                <a:gd name="connsiteY36" fmla="*/ 417542 h 745688"/>
                <a:gd name="connsiteX37" fmla="*/ 318000 w 531278"/>
                <a:gd name="connsiteY37" fmla="*/ 389348 h 745688"/>
                <a:gd name="connsiteX38" fmla="*/ 456875 w 531278"/>
                <a:gd name="connsiteY38" fmla="*/ 441735 h 745688"/>
                <a:gd name="connsiteX39" fmla="*/ 437825 w 531278"/>
                <a:gd name="connsiteY39" fmla="*/ 480692 h 745688"/>
                <a:gd name="connsiteX40" fmla="*/ 473353 w 531278"/>
                <a:gd name="connsiteY40" fmla="*/ 398968 h 745688"/>
                <a:gd name="connsiteX41" fmla="*/ 463542 w 531278"/>
                <a:gd name="connsiteY41" fmla="*/ 425733 h 745688"/>
                <a:gd name="connsiteX42" fmla="*/ 331335 w 531278"/>
                <a:gd name="connsiteY42" fmla="*/ 375822 h 745688"/>
                <a:gd name="connsiteX43" fmla="*/ 363053 w 531278"/>
                <a:gd name="connsiteY43" fmla="*/ 342961 h 745688"/>
                <a:gd name="connsiteX44" fmla="*/ 480306 w 531278"/>
                <a:gd name="connsiteY44" fmla="*/ 376775 h 745688"/>
                <a:gd name="connsiteX45" fmla="*/ 473353 w 531278"/>
                <a:gd name="connsiteY45" fmla="*/ 398968 h 745688"/>
                <a:gd name="connsiteX46" fmla="*/ 500023 w 531278"/>
                <a:gd name="connsiteY46" fmla="*/ 300670 h 745688"/>
                <a:gd name="connsiteX47" fmla="*/ 406773 w 531278"/>
                <a:gd name="connsiteY47" fmla="*/ 286763 h 745688"/>
                <a:gd name="connsiteX48" fmla="*/ 423918 w 531278"/>
                <a:gd name="connsiteY48" fmla="*/ 253616 h 745688"/>
                <a:gd name="connsiteX49" fmla="*/ 506595 w 531278"/>
                <a:gd name="connsiteY49" fmla="*/ 253521 h 745688"/>
                <a:gd name="connsiteX50" fmla="*/ 500023 w 531278"/>
                <a:gd name="connsiteY50" fmla="*/ 300670 h 745688"/>
                <a:gd name="connsiteX51" fmla="*/ 488974 w 531278"/>
                <a:gd name="connsiteY51" fmla="*/ 126839 h 745688"/>
                <a:gd name="connsiteX52" fmla="*/ 456970 w 531278"/>
                <a:gd name="connsiteY52" fmla="*/ 138935 h 745688"/>
                <a:gd name="connsiteX53" fmla="*/ 464113 w 531278"/>
                <a:gd name="connsiteY53" fmla="*/ 66164 h 745688"/>
                <a:gd name="connsiteX54" fmla="*/ 488974 w 531278"/>
                <a:gd name="connsiteY54" fmla="*/ 126839 h 745688"/>
                <a:gd name="connsiteX55" fmla="*/ 418012 w 531278"/>
                <a:gd name="connsiteY55" fmla="*/ 83881 h 745688"/>
                <a:gd name="connsiteX56" fmla="*/ 444206 w 531278"/>
                <a:gd name="connsiteY56" fmla="*/ 49591 h 745688"/>
                <a:gd name="connsiteX57" fmla="*/ 432205 w 531278"/>
                <a:gd name="connsiteY57" fmla="*/ 121219 h 745688"/>
                <a:gd name="connsiteX58" fmla="*/ 418012 w 531278"/>
                <a:gd name="connsiteY58" fmla="*/ 83881 h 745688"/>
                <a:gd name="connsiteX59" fmla="*/ 494308 w 531278"/>
                <a:gd name="connsiteY59" fmla="*/ 143222 h 745688"/>
                <a:gd name="connsiteX60" fmla="*/ 502499 w 531278"/>
                <a:gd name="connsiteY60" fmla="*/ 175321 h 745688"/>
                <a:gd name="connsiteX61" fmla="*/ 446492 w 531278"/>
                <a:gd name="connsiteY61" fmla="*/ 188942 h 745688"/>
                <a:gd name="connsiteX62" fmla="*/ 453445 w 531278"/>
                <a:gd name="connsiteY62" fmla="*/ 158747 h 745688"/>
                <a:gd name="connsiteX63" fmla="*/ 494308 w 531278"/>
                <a:gd name="connsiteY63" fmla="*/ 143222 h 745688"/>
                <a:gd name="connsiteX64" fmla="*/ 379246 w 531278"/>
                <a:gd name="connsiteY64" fmla="*/ 124648 h 745688"/>
                <a:gd name="connsiteX65" fmla="*/ 405058 w 531278"/>
                <a:gd name="connsiteY65" fmla="*/ 98454 h 745688"/>
                <a:gd name="connsiteX66" fmla="*/ 423346 w 531278"/>
                <a:gd name="connsiteY66" fmla="*/ 146365 h 745688"/>
                <a:gd name="connsiteX67" fmla="*/ 404296 w 531278"/>
                <a:gd name="connsiteY67" fmla="*/ 187799 h 745688"/>
                <a:gd name="connsiteX68" fmla="*/ 379246 w 531278"/>
                <a:gd name="connsiteY68" fmla="*/ 124648 h 745688"/>
                <a:gd name="connsiteX69" fmla="*/ 441063 w 531278"/>
                <a:gd name="connsiteY69" fmla="*/ 207992 h 745688"/>
                <a:gd name="connsiteX70" fmla="*/ 505452 w 531278"/>
                <a:gd name="connsiteY70" fmla="*/ 192371 h 745688"/>
                <a:gd name="connsiteX71" fmla="*/ 507262 w 531278"/>
                <a:gd name="connsiteY71" fmla="*/ 209325 h 745688"/>
                <a:gd name="connsiteX72" fmla="*/ 507547 w 531278"/>
                <a:gd name="connsiteY72" fmla="*/ 236376 h 745688"/>
                <a:gd name="connsiteX73" fmla="*/ 431062 w 531278"/>
                <a:gd name="connsiteY73" fmla="*/ 236471 h 745688"/>
                <a:gd name="connsiteX74" fmla="*/ 441063 w 531278"/>
                <a:gd name="connsiteY74" fmla="*/ 207992 h 745688"/>
                <a:gd name="connsiteX75" fmla="*/ 330478 w 531278"/>
                <a:gd name="connsiteY75" fmla="*/ 167320 h 745688"/>
                <a:gd name="connsiteX76" fmla="*/ 365720 w 531278"/>
                <a:gd name="connsiteY76" fmla="*/ 137221 h 745688"/>
                <a:gd name="connsiteX77" fmla="*/ 393533 w 531278"/>
                <a:gd name="connsiteY77" fmla="*/ 207134 h 745688"/>
                <a:gd name="connsiteX78" fmla="*/ 366196 w 531278"/>
                <a:gd name="connsiteY78" fmla="*/ 248473 h 745688"/>
                <a:gd name="connsiteX79" fmla="*/ 330478 w 531278"/>
                <a:gd name="connsiteY79" fmla="*/ 167320 h 745688"/>
                <a:gd name="connsiteX80" fmla="*/ 496403 w 531278"/>
                <a:gd name="connsiteY80" fmla="*/ 317529 h 745688"/>
                <a:gd name="connsiteX81" fmla="*/ 485259 w 531278"/>
                <a:gd name="connsiteY81" fmla="*/ 360296 h 745688"/>
                <a:gd name="connsiteX82" fmla="*/ 376007 w 531278"/>
                <a:gd name="connsiteY82" fmla="*/ 328769 h 745688"/>
                <a:gd name="connsiteX83" fmla="*/ 377912 w 531278"/>
                <a:gd name="connsiteY83" fmla="*/ 326768 h 745688"/>
                <a:gd name="connsiteX84" fmla="*/ 396391 w 531278"/>
                <a:gd name="connsiteY84" fmla="*/ 302670 h 745688"/>
                <a:gd name="connsiteX85" fmla="*/ 496403 w 531278"/>
                <a:gd name="connsiteY85" fmla="*/ 317529 h 745688"/>
                <a:gd name="connsiteX86" fmla="*/ 293044 w 531278"/>
                <a:gd name="connsiteY86" fmla="*/ 196847 h 745688"/>
                <a:gd name="connsiteX87" fmla="*/ 316571 w 531278"/>
                <a:gd name="connsiteY87" fmla="*/ 178559 h 745688"/>
                <a:gd name="connsiteX88" fmla="*/ 354290 w 531278"/>
                <a:gd name="connsiteY88" fmla="*/ 264284 h 745688"/>
                <a:gd name="connsiteX89" fmla="*/ 334573 w 531278"/>
                <a:gd name="connsiteY89" fmla="*/ 287906 h 745688"/>
                <a:gd name="connsiteX90" fmla="*/ 293044 w 531278"/>
                <a:gd name="connsiteY90" fmla="*/ 196847 h 745688"/>
                <a:gd name="connsiteX91" fmla="*/ 247896 w 531278"/>
                <a:gd name="connsiteY91" fmla="*/ 230947 h 745688"/>
                <a:gd name="connsiteX92" fmla="*/ 278947 w 531278"/>
                <a:gd name="connsiteY92" fmla="*/ 207611 h 745688"/>
                <a:gd name="connsiteX93" fmla="*/ 321905 w 531278"/>
                <a:gd name="connsiteY93" fmla="*/ 301718 h 745688"/>
                <a:gd name="connsiteX94" fmla="*/ 292568 w 531278"/>
                <a:gd name="connsiteY94" fmla="*/ 331245 h 745688"/>
                <a:gd name="connsiteX95" fmla="*/ 247896 w 531278"/>
                <a:gd name="connsiteY95" fmla="*/ 230947 h 745688"/>
                <a:gd name="connsiteX96" fmla="*/ 202462 w 531278"/>
                <a:gd name="connsiteY96" fmla="*/ 264380 h 745688"/>
                <a:gd name="connsiteX97" fmla="*/ 233704 w 531278"/>
                <a:gd name="connsiteY97" fmla="*/ 241520 h 745688"/>
                <a:gd name="connsiteX98" fmla="*/ 279329 w 531278"/>
                <a:gd name="connsiteY98" fmla="*/ 343723 h 745688"/>
                <a:gd name="connsiteX99" fmla="*/ 249325 w 531278"/>
                <a:gd name="connsiteY99" fmla="*/ 371345 h 745688"/>
                <a:gd name="connsiteX100" fmla="*/ 202462 w 531278"/>
                <a:gd name="connsiteY100" fmla="*/ 264380 h 745688"/>
                <a:gd name="connsiteX101" fmla="*/ 158551 w 531278"/>
                <a:gd name="connsiteY101" fmla="*/ 296574 h 745688"/>
                <a:gd name="connsiteX102" fmla="*/ 188174 w 531278"/>
                <a:gd name="connsiteY102" fmla="*/ 274762 h 745688"/>
                <a:gd name="connsiteX103" fmla="*/ 236085 w 531278"/>
                <a:gd name="connsiteY103" fmla="*/ 384109 h 745688"/>
                <a:gd name="connsiteX104" fmla="*/ 209510 w 531278"/>
                <a:gd name="connsiteY104" fmla="*/ 410684 h 745688"/>
                <a:gd name="connsiteX105" fmla="*/ 158551 w 531278"/>
                <a:gd name="connsiteY105" fmla="*/ 296574 h 745688"/>
                <a:gd name="connsiteX106" fmla="*/ 114546 w 531278"/>
                <a:gd name="connsiteY106" fmla="*/ 333341 h 745688"/>
                <a:gd name="connsiteX107" fmla="*/ 144550 w 531278"/>
                <a:gd name="connsiteY107" fmla="*/ 307528 h 745688"/>
                <a:gd name="connsiteX108" fmla="*/ 196651 w 531278"/>
                <a:gd name="connsiteY108" fmla="*/ 424209 h 745688"/>
                <a:gd name="connsiteX109" fmla="*/ 172458 w 531278"/>
                <a:gd name="connsiteY109" fmla="*/ 452498 h 745688"/>
                <a:gd name="connsiteX110" fmla="*/ 114546 w 531278"/>
                <a:gd name="connsiteY110" fmla="*/ 333341 h 745688"/>
                <a:gd name="connsiteX111" fmla="*/ 72160 w 531278"/>
                <a:gd name="connsiteY111" fmla="*/ 378108 h 745688"/>
                <a:gd name="connsiteX112" fmla="*/ 91876 w 531278"/>
                <a:gd name="connsiteY112" fmla="*/ 356105 h 745688"/>
                <a:gd name="connsiteX113" fmla="*/ 101497 w 531278"/>
                <a:gd name="connsiteY113" fmla="*/ 346104 h 745688"/>
                <a:gd name="connsiteX114" fmla="*/ 160266 w 531278"/>
                <a:gd name="connsiteY114" fmla="*/ 466976 h 745688"/>
                <a:gd name="connsiteX115" fmla="*/ 161123 w 531278"/>
                <a:gd name="connsiteY115" fmla="*/ 466595 h 745688"/>
                <a:gd name="connsiteX116" fmla="*/ 138168 w 531278"/>
                <a:gd name="connsiteY116" fmla="*/ 502124 h 745688"/>
                <a:gd name="connsiteX117" fmla="*/ 72160 w 531278"/>
                <a:gd name="connsiteY117" fmla="*/ 378108 h 745688"/>
                <a:gd name="connsiteX118" fmla="*/ 184650 w 531278"/>
                <a:gd name="connsiteY118" fmla="*/ 587658 h 745688"/>
                <a:gd name="connsiteX119" fmla="*/ 190937 w 531278"/>
                <a:gd name="connsiteY119" fmla="*/ 566036 h 745688"/>
                <a:gd name="connsiteX120" fmla="*/ 323239 w 531278"/>
                <a:gd name="connsiteY120" fmla="*/ 635378 h 745688"/>
                <a:gd name="connsiteX121" fmla="*/ 295045 w 531278"/>
                <a:gd name="connsiteY121" fmla="*/ 664239 h 745688"/>
                <a:gd name="connsiteX122" fmla="*/ 197509 w 531278"/>
                <a:gd name="connsiteY122" fmla="*/ 609470 h 745688"/>
                <a:gd name="connsiteX123" fmla="*/ 184650 w 531278"/>
                <a:gd name="connsiteY123" fmla="*/ 587658 h 745688"/>
                <a:gd name="connsiteX124" fmla="*/ 38632 w 531278"/>
                <a:gd name="connsiteY124" fmla="*/ 420971 h 745688"/>
                <a:gd name="connsiteX125" fmla="*/ 60158 w 531278"/>
                <a:gd name="connsiteY125" fmla="*/ 392300 h 745688"/>
                <a:gd name="connsiteX126" fmla="*/ 128262 w 531278"/>
                <a:gd name="connsiteY126" fmla="*/ 520126 h 745688"/>
                <a:gd name="connsiteX127" fmla="*/ 69874 w 531278"/>
                <a:gd name="connsiteY127" fmla="*/ 485264 h 745688"/>
                <a:gd name="connsiteX128" fmla="*/ 38632 w 531278"/>
                <a:gd name="connsiteY128" fmla="*/ 420971 h 745688"/>
                <a:gd name="connsiteX129" fmla="*/ 27964 w 531278"/>
                <a:gd name="connsiteY129" fmla="*/ 438497 h 745688"/>
                <a:gd name="connsiteX130" fmla="*/ 48919 w 531278"/>
                <a:gd name="connsiteY130" fmla="*/ 481550 h 745688"/>
                <a:gd name="connsiteX131" fmla="*/ 17962 w 531278"/>
                <a:gd name="connsiteY131" fmla="*/ 488503 h 745688"/>
                <a:gd name="connsiteX132" fmla="*/ 27964 w 531278"/>
                <a:gd name="connsiteY132" fmla="*/ 438497 h 7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1278" h="745688">
                  <a:moveTo>
                    <a:pt x="11390" y="503076"/>
                  </a:moveTo>
                  <a:cubicBezTo>
                    <a:pt x="129310" y="471644"/>
                    <a:pt x="201700" y="652428"/>
                    <a:pt x="224560" y="738153"/>
                  </a:cubicBezTo>
                  <a:cubicBezTo>
                    <a:pt x="227131" y="747773"/>
                    <a:pt x="237799" y="747297"/>
                    <a:pt x="243229" y="741677"/>
                  </a:cubicBezTo>
                  <a:cubicBezTo>
                    <a:pt x="245705" y="741487"/>
                    <a:pt x="248277" y="740725"/>
                    <a:pt x="250563" y="738725"/>
                  </a:cubicBezTo>
                  <a:cubicBezTo>
                    <a:pt x="360291" y="642236"/>
                    <a:pt x="455446" y="531175"/>
                    <a:pt x="501451" y="390586"/>
                  </a:cubicBezTo>
                  <a:cubicBezTo>
                    <a:pt x="522121" y="327435"/>
                    <a:pt x="534598" y="260570"/>
                    <a:pt x="530503" y="194085"/>
                  </a:cubicBezTo>
                  <a:cubicBezTo>
                    <a:pt x="526312" y="125981"/>
                    <a:pt x="489831" y="64355"/>
                    <a:pt x="458970" y="5300"/>
                  </a:cubicBezTo>
                  <a:cubicBezTo>
                    <a:pt x="454779" y="-2606"/>
                    <a:pt x="442301" y="-1177"/>
                    <a:pt x="438682" y="6347"/>
                  </a:cubicBezTo>
                  <a:cubicBezTo>
                    <a:pt x="379246" y="128744"/>
                    <a:pt x="239419" y="206468"/>
                    <a:pt x="135406" y="287049"/>
                  </a:cubicBezTo>
                  <a:cubicBezTo>
                    <a:pt x="87971" y="323816"/>
                    <a:pt x="50538" y="368774"/>
                    <a:pt x="19487" y="419828"/>
                  </a:cubicBezTo>
                  <a:cubicBezTo>
                    <a:pt x="6247" y="441640"/>
                    <a:pt x="-8422" y="474311"/>
                    <a:pt x="5866" y="498314"/>
                  </a:cubicBezTo>
                  <a:cubicBezTo>
                    <a:pt x="5389" y="500981"/>
                    <a:pt x="8437" y="503838"/>
                    <a:pt x="11390" y="503076"/>
                  </a:cubicBezTo>
                  <a:close/>
                  <a:moveTo>
                    <a:pt x="241228" y="714626"/>
                  </a:moveTo>
                  <a:cubicBezTo>
                    <a:pt x="233418" y="687956"/>
                    <a:pt x="223607" y="662144"/>
                    <a:pt x="211891" y="637379"/>
                  </a:cubicBezTo>
                  <a:lnTo>
                    <a:pt x="282091" y="676812"/>
                  </a:lnTo>
                  <a:cubicBezTo>
                    <a:pt x="268660" y="689671"/>
                    <a:pt x="254944" y="702339"/>
                    <a:pt x="241228" y="714626"/>
                  </a:cubicBezTo>
                  <a:close/>
                  <a:moveTo>
                    <a:pt x="131024" y="522507"/>
                  </a:moveTo>
                  <a:lnTo>
                    <a:pt x="131596" y="522126"/>
                  </a:lnTo>
                  <a:cubicBezTo>
                    <a:pt x="131596" y="522412"/>
                    <a:pt x="131405" y="522602"/>
                    <a:pt x="131405" y="522793"/>
                  </a:cubicBezTo>
                  <a:cubicBezTo>
                    <a:pt x="131310" y="522698"/>
                    <a:pt x="131119" y="522602"/>
                    <a:pt x="131024" y="522507"/>
                  </a:cubicBezTo>
                  <a:close/>
                  <a:moveTo>
                    <a:pt x="335335" y="622329"/>
                  </a:moveTo>
                  <a:lnTo>
                    <a:pt x="196937" y="549749"/>
                  </a:lnTo>
                  <a:cubicBezTo>
                    <a:pt x="201700" y="538033"/>
                    <a:pt x="207129" y="526889"/>
                    <a:pt x="213225" y="516221"/>
                  </a:cubicBezTo>
                  <a:lnTo>
                    <a:pt x="364101" y="589182"/>
                  </a:lnTo>
                  <a:cubicBezTo>
                    <a:pt x="354766" y="600422"/>
                    <a:pt x="345146" y="611471"/>
                    <a:pt x="335335" y="622329"/>
                  </a:cubicBezTo>
                  <a:close/>
                  <a:moveTo>
                    <a:pt x="375150" y="575371"/>
                  </a:moveTo>
                  <a:lnTo>
                    <a:pt x="222083" y="501266"/>
                  </a:lnTo>
                  <a:cubicBezTo>
                    <a:pt x="228370" y="491265"/>
                    <a:pt x="235228" y="481645"/>
                    <a:pt x="242467" y="472215"/>
                  </a:cubicBezTo>
                  <a:lnTo>
                    <a:pt x="398200" y="544510"/>
                  </a:lnTo>
                  <a:cubicBezTo>
                    <a:pt x="390771" y="554987"/>
                    <a:pt x="383151" y="565274"/>
                    <a:pt x="375150" y="575371"/>
                  </a:cubicBezTo>
                  <a:close/>
                  <a:moveTo>
                    <a:pt x="408202" y="530127"/>
                  </a:moveTo>
                  <a:lnTo>
                    <a:pt x="253516" y="458404"/>
                  </a:lnTo>
                  <a:cubicBezTo>
                    <a:pt x="261231" y="448974"/>
                    <a:pt x="269327" y="439830"/>
                    <a:pt x="277709" y="430877"/>
                  </a:cubicBezTo>
                  <a:lnTo>
                    <a:pt x="429442" y="495837"/>
                  </a:lnTo>
                  <a:cubicBezTo>
                    <a:pt x="422775" y="507458"/>
                    <a:pt x="415726" y="518983"/>
                    <a:pt x="408202" y="530127"/>
                  </a:cubicBezTo>
                  <a:close/>
                  <a:moveTo>
                    <a:pt x="437825" y="480692"/>
                  </a:moveTo>
                  <a:lnTo>
                    <a:pt x="290282" y="417542"/>
                  </a:lnTo>
                  <a:cubicBezTo>
                    <a:pt x="299426" y="408112"/>
                    <a:pt x="308665" y="398777"/>
                    <a:pt x="318000" y="389348"/>
                  </a:cubicBezTo>
                  <a:lnTo>
                    <a:pt x="456875" y="441735"/>
                  </a:lnTo>
                  <a:cubicBezTo>
                    <a:pt x="451064" y="454975"/>
                    <a:pt x="444683" y="467929"/>
                    <a:pt x="437825" y="480692"/>
                  </a:cubicBezTo>
                  <a:close/>
                  <a:moveTo>
                    <a:pt x="473353" y="398968"/>
                  </a:moveTo>
                  <a:cubicBezTo>
                    <a:pt x="470400" y="408017"/>
                    <a:pt x="467066" y="416970"/>
                    <a:pt x="463542" y="425733"/>
                  </a:cubicBezTo>
                  <a:lnTo>
                    <a:pt x="331335" y="375822"/>
                  </a:lnTo>
                  <a:cubicBezTo>
                    <a:pt x="342003" y="364964"/>
                    <a:pt x="352671" y="354105"/>
                    <a:pt x="363053" y="342961"/>
                  </a:cubicBezTo>
                  <a:lnTo>
                    <a:pt x="480306" y="376775"/>
                  </a:lnTo>
                  <a:cubicBezTo>
                    <a:pt x="478115" y="384299"/>
                    <a:pt x="475734" y="391729"/>
                    <a:pt x="473353" y="398968"/>
                  </a:cubicBezTo>
                  <a:close/>
                  <a:moveTo>
                    <a:pt x="500023" y="300670"/>
                  </a:moveTo>
                  <a:lnTo>
                    <a:pt x="406773" y="286763"/>
                  </a:lnTo>
                  <a:cubicBezTo>
                    <a:pt x="413155" y="276000"/>
                    <a:pt x="418870" y="264856"/>
                    <a:pt x="423918" y="253616"/>
                  </a:cubicBezTo>
                  <a:lnTo>
                    <a:pt x="506595" y="253521"/>
                  </a:lnTo>
                  <a:cubicBezTo>
                    <a:pt x="505262" y="269333"/>
                    <a:pt x="502975" y="285049"/>
                    <a:pt x="500023" y="300670"/>
                  </a:cubicBezTo>
                  <a:close/>
                  <a:moveTo>
                    <a:pt x="488974" y="126839"/>
                  </a:moveTo>
                  <a:lnTo>
                    <a:pt x="456970" y="138935"/>
                  </a:lnTo>
                  <a:cubicBezTo>
                    <a:pt x="463066" y="101026"/>
                    <a:pt x="463733" y="72451"/>
                    <a:pt x="464113" y="66164"/>
                  </a:cubicBezTo>
                  <a:cubicBezTo>
                    <a:pt x="472876" y="84833"/>
                    <a:pt x="481639" y="105407"/>
                    <a:pt x="488974" y="126839"/>
                  </a:cubicBezTo>
                  <a:close/>
                  <a:moveTo>
                    <a:pt x="418012" y="83881"/>
                  </a:moveTo>
                  <a:cubicBezTo>
                    <a:pt x="427347" y="72737"/>
                    <a:pt x="436396" y="61402"/>
                    <a:pt x="444206" y="49591"/>
                  </a:cubicBezTo>
                  <a:cubicBezTo>
                    <a:pt x="444778" y="58925"/>
                    <a:pt x="443444" y="84833"/>
                    <a:pt x="432205" y="121219"/>
                  </a:cubicBezTo>
                  <a:lnTo>
                    <a:pt x="418012" y="83881"/>
                  </a:lnTo>
                  <a:close/>
                  <a:moveTo>
                    <a:pt x="494308" y="143222"/>
                  </a:moveTo>
                  <a:cubicBezTo>
                    <a:pt x="497546" y="153890"/>
                    <a:pt x="500308" y="164558"/>
                    <a:pt x="502499" y="175321"/>
                  </a:cubicBezTo>
                  <a:lnTo>
                    <a:pt x="446492" y="188942"/>
                  </a:lnTo>
                  <a:cubicBezTo>
                    <a:pt x="449254" y="178559"/>
                    <a:pt x="451445" y="168463"/>
                    <a:pt x="453445" y="158747"/>
                  </a:cubicBezTo>
                  <a:lnTo>
                    <a:pt x="494308" y="143222"/>
                  </a:lnTo>
                  <a:close/>
                  <a:moveTo>
                    <a:pt x="379246" y="124648"/>
                  </a:moveTo>
                  <a:cubicBezTo>
                    <a:pt x="388199" y="116171"/>
                    <a:pt x="396867" y="107408"/>
                    <a:pt x="405058" y="98454"/>
                  </a:cubicBezTo>
                  <a:lnTo>
                    <a:pt x="423346" y="146365"/>
                  </a:lnTo>
                  <a:cubicBezTo>
                    <a:pt x="418298" y="159319"/>
                    <a:pt x="412012" y="173130"/>
                    <a:pt x="404296" y="187799"/>
                  </a:cubicBezTo>
                  <a:lnTo>
                    <a:pt x="379246" y="124648"/>
                  </a:lnTo>
                  <a:close/>
                  <a:moveTo>
                    <a:pt x="441063" y="207992"/>
                  </a:moveTo>
                  <a:lnTo>
                    <a:pt x="505452" y="192371"/>
                  </a:lnTo>
                  <a:cubicBezTo>
                    <a:pt x="506214" y="198086"/>
                    <a:pt x="506881" y="203705"/>
                    <a:pt x="507262" y="209325"/>
                  </a:cubicBezTo>
                  <a:cubicBezTo>
                    <a:pt x="507833" y="218279"/>
                    <a:pt x="507833" y="227327"/>
                    <a:pt x="507547" y="236376"/>
                  </a:cubicBezTo>
                  <a:lnTo>
                    <a:pt x="431062" y="236471"/>
                  </a:lnTo>
                  <a:cubicBezTo>
                    <a:pt x="434776" y="226946"/>
                    <a:pt x="438205" y="217421"/>
                    <a:pt x="441063" y="207992"/>
                  </a:cubicBezTo>
                  <a:close/>
                  <a:moveTo>
                    <a:pt x="330478" y="167320"/>
                  </a:moveTo>
                  <a:cubicBezTo>
                    <a:pt x="342479" y="157604"/>
                    <a:pt x="354290" y="147603"/>
                    <a:pt x="365720" y="137221"/>
                  </a:cubicBezTo>
                  <a:lnTo>
                    <a:pt x="393533" y="207134"/>
                  </a:lnTo>
                  <a:cubicBezTo>
                    <a:pt x="385723" y="220469"/>
                    <a:pt x="376674" y="234185"/>
                    <a:pt x="366196" y="248473"/>
                  </a:cubicBezTo>
                  <a:lnTo>
                    <a:pt x="330478" y="167320"/>
                  </a:lnTo>
                  <a:close/>
                  <a:moveTo>
                    <a:pt x="496403" y="317529"/>
                  </a:moveTo>
                  <a:cubicBezTo>
                    <a:pt x="493165" y="331912"/>
                    <a:pt x="489355" y="346199"/>
                    <a:pt x="485259" y="360296"/>
                  </a:cubicBezTo>
                  <a:lnTo>
                    <a:pt x="376007" y="328769"/>
                  </a:lnTo>
                  <a:cubicBezTo>
                    <a:pt x="376674" y="328102"/>
                    <a:pt x="377245" y="327435"/>
                    <a:pt x="377912" y="326768"/>
                  </a:cubicBezTo>
                  <a:cubicBezTo>
                    <a:pt x="384675" y="319148"/>
                    <a:pt x="390676" y="310957"/>
                    <a:pt x="396391" y="302670"/>
                  </a:cubicBezTo>
                  <a:lnTo>
                    <a:pt x="496403" y="317529"/>
                  </a:lnTo>
                  <a:close/>
                  <a:moveTo>
                    <a:pt x="293044" y="196847"/>
                  </a:moveTo>
                  <a:cubicBezTo>
                    <a:pt x="300855" y="190847"/>
                    <a:pt x="308761" y="184751"/>
                    <a:pt x="316571" y="178559"/>
                  </a:cubicBezTo>
                  <a:lnTo>
                    <a:pt x="354290" y="264284"/>
                  </a:lnTo>
                  <a:cubicBezTo>
                    <a:pt x="348194" y="272000"/>
                    <a:pt x="341527" y="279905"/>
                    <a:pt x="334573" y="287906"/>
                  </a:cubicBezTo>
                  <a:lnTo>
                    <a:pt x="293044" y="196847"/>
                  </a:lnTo>
                  <a:close/>
                  <a:moveTo>
                    <a:pt x="247896" y="230947"/>
                  </a:moveTo>
                  <a:cubicBezTo>
                    <a:pt x="258088" y="223327"/>
                    <a:pt x="268375" y="215516"/>
                    <a:pt x="278947" y="207611"/>
                  </a:cubicBezTo>
                  <a:lnTo>
                    <a:pt x="321905" y="301718"/>
                  </a:lnTo>
                  <a:cubicBezTo>
                    <a:pt x="312761" y="311433"/>
                    <a:pt x="303046" y="321244"/>
                    <a:pt x="292568" y="331245"/>
                  </a:cubicBezTo>
                  <a:lnTo>
                    <a:pt x="247896" y="230947"/>
                  </a:lnTo>
                  <a:close/>
                  <a:moveTo>
                    <a:pt x="202462" y="264380"/>
                  </a:moveTo>
                  <a:cubicBezTo>
                    <a:pt x="213034" y="256855"/>
                    <a:pt x="223417" y="249235"/>
                    <a:pt x="233704" y="241520"/>
                  </a:cubicBezTo>
                  <a:lnTo>
                    <a:pt x="279329" y="343723"/>
                  </a:lnTo>
                  <a:cubicBezTo>
                    <a:pt x="269232" y="352867"/>
                    <a:pt x="259231" y="362011"/>
                    <a:pt x="249325" y="371345"/>
                  </a:cubicBezTo>
                  <a:lnTo>
                    <a:pt x="202462" y="264380"/>
                  </a:lnTo>
                  <a:close/>
                  <a:moveTo>
                    <a:pt x="158551" y="296574"/>
                  </a:moveTo>
                  <a:cubicBezTo>
                    <a:pt x="168267" y="289145"/>
                    <a:pt x="178173" y="281906"/>
                    <a:pt x="188174" y="274762"/>
                  </a:cubicBezTo>
                  <a:lnTo>
                    <a:pt x="236085" y="384109"/>
                  </a:lnTo>
                  <a:cubicBezTo>
                    <a:pt x="227036" y="392777"/>
                    <a:pt x="218178" y="401635"/>
                    <a:pt x="209510" y="410684"/>
                  </a:cubicBezTo>
                  <a:lnTo>
                    <a:pt x="158551" y="296574"/>
                  </a:lnTo>
                  <a:close/>
                  <a:moveTo>
                    <a:pt x="114546" y="333341"/>
                  </a:moveTo>
                  <a:cubicBezTo>
                    <a:pt x="124166" y="324292"/>
                    <a:pt x="134167" y="315719"/>
                    <a:pt x="144550" y="307528"/>
                  </a:cubicBezTo>
                  <a:lnTo>
                    <a:pt x="196651" y="424209"/>
                  </a:lnTo>
                  <a:cubicBezTo>
                    <a:pt x="188269" y="433353"/>
                    <a:pt x="180268" y="442878"/>
                    <a:pt x="172458" y="452498"/>
                  </a:cubicBezTo>
                  <a:lnTo>
                    <a:pt x="114546" y="333341"/>
                  </a:lnTo>
                  <a:close/>
                  <a:moveTo>
                    <a:pt x="72160" y="378108"/>
                  </a:moveTo>
                  <a:cubicBezTo>
                    <a:pt x="80256" y="368869"/>
                    <a:pt x="87400" y="361058"/>
                    <a:pt x="91876" y="356105"/>
                  </a:cubicBezTo>
                  <a:cubicBezTo>
                    <a:pt x="95020" y="352581"/>
                    <a:pt x="98258" y="349343"/>
                    <a:pt x="101497" y="346104"/>
                  </a:cubicBezTo>
                  <a:lnTo>
                    <a:pt x="160266" y="466976"/>
                  </a:lnTo>
                  <a:lnTo>
                    <a:pt x="161123" y="466595"/>
                  </a:lnTo>
                  <a:cubicBezTo>
                    <a:pt x="152551" y="477740"/>
                    <a:pt x="144073" y="489455"/>
                    <a:pt x="138168" y="502124"/>
                  </a:cubicBezTo>
                  <a:lnTo>
                    <a:pt x="72160" y="378108"/>
                  </a:lnTo>
                  <a:close/>
                  <a:moveTo>
                    <a:pt x="184650" y="587658"/>
                  </a:moveTo>
                  <a:cubicBezTo>
                    <a:pt x="186460" y="580229"/>
                    <a:pt x="188555" y="572990"/>
                    <a:pt x="190937" y="566036"/>
                  </a:cubicBezTo>
                  <a:lnTo>
                    <a:pt x="323239" y="635378"/>
                  </a:lnTo>
                  <a:cubicBezTo>
                    <a:pt x="314000" y="645189"/>
                    <a:pt x="304665" y="654809"/>
                    <a:pt x="295045" y="664239"/>
                  </a:cubicBezTo>
                  <a:lnTo>
                    <a:pt x="197509" y="609470"/>
                  </a:lnTo>
                  <a:cubicBezTo>
                    <a:pt x="193318" y="602136"/>
                    <a:pt x="189222" y="594802"/>
                    <a:pt x="184650" y="587658"/>
                  </a:cubicBezTo>
                  <a:close/>
                  <a:moveTo>
                    <a:pt x="38632" y="420971"/>
                  </a:moveTo>
                  <a:cubicBezTo>
                    <a:pt x="45299" y="410969"/>
                    <a:pt x="52824" y="401254"/>
                    <a:pt x="60158" y="392300"/>
                  </a:cubicBezTo>
                  <a:lnTo>
                    <a:pt x="128262" y="520126"/>
                  </a:lnTo>
                  <a:cubicBezTo>
                    <a:pt x="112260" y="505934"/>
                    <a:pt x="91400" y="491932"/>
                    <a:pt x="69874" y="485264"/>
                  </a:cubicBezTo>
                  <a:lnTo>
                    <a:pt x="38632" y="420971"/>
                  </a:lnTo>
                  <a:close/>
                  <a:moveTo>
                    <a:pt x="27964" y="438497"/>
                  </a:moveTo>
                  <a:lnTo>
                    <a:pt x="48919" y="481550"/>
                  </a:lnTo>
                  <a:cubicBezTo>
                    <a:pt x="38155" y="481073"/>
                    <a:pt x="27678" y="483074"/>
                    <a:pt x="17962" y="488503"/>
                  </a:cubicBezTo>
                  <a:cubicBezTo>
                    <a:pt x="12533" y="474882"/>
                    <a:pt x="17962" y="456880"/>
                    <a:pt x="27964" y="43849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8543874" y="4617087"/>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8550486" y="4521672"/>
              <a:ext cx="24412" cy="24845"/>
            </a:xfrm>
            <a:custGeom>
              <a:avLst/>
              <a:gdLst>
                <a:gd name="connsiteX0" fmla="*/ 5703 w 24412"/>
                <a:gd name="connsiteY0" fmla="*/ 1948 h 24845"/>
                <a:gd name="connsiteX1" fmla="*/ 18752 w 24412"/>
                <a:gd name="connsiteY1" fmla="*/ 22903 h 24845"/>
                <a:gd name="connsiteX2" fmla="*/ 5703 w 24412"/>
                <a:gd name="connsiteY2" fmla="*/ 1948 h 24845"/>
              </a:gdLst>
              <a:ahLst/>
              <a:cxnLst>
                <a:cxn ang="0">
                  <a:pos x="connsiteX0" y="connsiteY0"/>
                </a:cxn>
                <a:cxn ang="0">
                  <a:pos x="connsiteX1" y="connsiteY1"/>
                </a:cxn>
                <a:cxn ang="0">
                  <a:pos x="connsiteX2" y="connsiteY2"/>
                </a:cxn>
              </a:cxnLst>
              <a:rect l="l" t="t" r="r" b="b"/>
              <a:pathLst>
                <a:path w="24412" h="24845">
                  <a:moveTo>
                    <a:pt x="5703" y="1948"/>
                  </a:moveTo>
                  <a:cubicBezTo>
                    <a:pt x="-7823" y="10330"/>
                    <a:pt x="5226" y="31285"/>
                    <a:pt x="18752" y="22903"/>
                  </a:cubicBezTo>
                  <a:cubicBezTo>
                    <a:pt x="32182" y="14426"/>
                    <a:pt x="19228" y="-6434"/>
                    <a:pt x="5703" y="1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8520466" y="4726103"/>
              <a:ext cx="24046" cy="24427"/>
            </a:xfrm>
            <a:custGeom>
              <a:avLst/>
              <a:gdLst>
                <a:gd name="connsiteX0" fmla="*/ 5624 w 24046"/>
                <a:gd name="connsiteY0" fmla="*/ 1924 h 24427"/>
                <a:gd name="connsiteX1" fmla="*/ 18482 w 24046"/>
                <a:gd name="connsiteY1" fmla="*/ 22498 h 24427"/>
                <a:gd name="connsiteX2" fmla="*/ 5624 w 24046"/>
                <a:gd name="connsiteY2" fmla="*/ 1924 h 24427"/>
              </a:gdLst>
              <a:ahLst/>
              <a:cxnLst>
                <a:cxn ang="0">
                  <a:pos x="connsiteX0" y="connsiteY0"/>
                </a:cxn>
                <a:cxn ang="0">
                  <a:pos x="connsiteX1" y="connsiteY1"/>
                </a:cxn>
                <a:cxn ang="0">
                  <a:pos x="connsiteX2" y="connsiteY2"/>
                </a:cxn>
              </a:cxnLst>
              <a:rect l="l" t="t" r="r" b="b"/>
              <a:pathLst>
                <a:path w="24046" h="24427">
                  <a:moveTo>
                    <a:pt x="5624" y="1924"/>
                  </a:moveTo>
                  <a:cubicBezTo>
                    <a:pt x="-7711" y="10211"/>
                    <a:pt x="5148" y="30785"/>
                    <a:pt x="18482" y="22498"/>
                  </a:cubicBezTo>
                  <a:cubicBezTo>
                    <a:pt x="31722" y="14306"/>
                    <a:pt x="18864" y="-6363"/>
                    <a:pt x="5624" y="19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8533817" y="4674325"/>
              <a:ext cx="24412" cy="24878"/>
            </a:xfrm>
            <a:custGeom>
              <a:avLst/>
              <a:gdLst>
                <a:gd name="connsiteX0" fmla="*/ 5703 w 24412"/>
                <a:gd name="connsiteY0" fmla="*/ 1981 h 24878"/>
                <a:gd name="connsiteX1" fmla="*/ 18752 w 24412"/>
                <a:gd name="connsiteY1" fmla="*/ 22936 h 24878"/>
                <a:gd name="connsiteX2" fmla="*/ 5703 w 24412"/>
                <a:gd name="connsiteY2" fmla="*/ 1981 h 24878"/>
              </a:gdLst>
              <a:ahLst/>
              <a:cxnLst>
                <a:cxn ang="0">
                  <a:pos x="connsiteX0" y="connsiteY0"/>
                </a:cxn>
                <a:cxn ang="0">
                  <a:pos x="connsiteX1" y="connsiteY1"/>
                </a:cxn>
                <a:cxn ang="0">
                  <a:pos x="connsiteX2" y="connsiteY2"/>
                </a:cxn>
              </a:cxnLst>
              <a:rect l="l" t="t" r="r" b="b"/>
              <a:pathLst>
                <a:path w="24412" h="24878">
                  <a:moveTo>
                    <a:pt x="5703" y="1981"/>
                  </a:moveTo>
                  <a:cubicBezTo>
                    <a:pt x="-7823" y="10363"/>
                    <a:pt x="5226" y="31318"/>
                    <a:pt x="18752" y="22936"/>
                  </a:cubicBezTo>
                  <a:cubicBezTo>
                    <a:pt x="32182"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8496715" y="4769384"/>
              <a:ext cx="23349" cy="23781"/>
            </a:xfrm>
            <a:custGeom>
              <a:avLst/>
              <a:gdLst>
                <a:gd name="connsiteX0" fmla="*/ 5466 w 23349"/>
                <a:gd name="connsiteY0" fmla="*/ 1886 h 23781"/>
                <a:gd name="connsiteX1" fmla="*/ 17944 w 23349"/>
                <a:gd name="connsiteY1" fmla="*/ 21889 h 23781"/>
                <a:gd name="connsiteX2" fmla="*/ 5466 w 23349"/>
                <a:gd name="connsiteY2" fmla="*/ 1886 h 23781"/>
              </a:gdLst>
              <a:ahLst/>
              <a:cxnLst>
                <a:cxn ang="0">
                  <a:pos x="connsiteX0" y="connsiteY0"/>
                </a:cxn>
                <a:cxn ang="0">
                  <a:pos x="connsiteX1" y="connsiteY1"/>
                </a:cxn>
                <a:cxn ang="0">
                  <a:pos x="connsiteX2" y="connsiteY2"/>
                </a:cxn>
              </a:cxnLst>
              <a:rect l="l" t="t" r="r" b="b"/>
              <a:pathLst>
                <a:path w="23349" h="23781">
                  <a:moveTo>
                    <a:pt x="5466" y="1886"/>
                  </a:moveTo>
                  <a:cubicBezTo>
                    <a:pt x="-7488" y="9983"/>
                    <a:pt x="4990" y="29985"/>
                    <a:pt x="17944" y="21889"/>
                  </a:cubicBezTo>
                  <a:cubicBezTo>
                    <a:pt x="30803" y="13888"/>
                    <a:pt x="18325" y="-6210"/>
                    <a:pt x="5466" y="18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6341442" y="4019553"/>
              <a:ext cx="2415934" cy="1971111"/>
            </a:xfrm>
            <a:custGeom>
              <a:avLst/>
              <a:gdLst>
                <a:gd name="connsiteX0" fmla="*/ 2325142 w 2415934"/>
                <a:gd name="connsiteY0" fmla="*/ 8768 h 1971111"/>
                <a:gd name="connsiteX1" fmla="*/ 2155692 w 2415934"/>
                <a:gd name="connsiteY1" fmla="*/ 101541 h 1971111"/>
                <a:gd name="connsiteX2" fmla="*/ 2155120 w 2415934"/>
                <a:gd name="connsiteY2" fmla="*/ 102303 h 1971111"/>
                <a:gd name="connsiteX3" fmla="*/ 1946904 w 2415934"/>
                <a:gd name="connsiteY3" fmla="*/ 347477 h 1971111"/>
                <a:gd name="connsiteX4" fmla="*/ 1695253 w 2415934"/>
                <a:gd name="connsiteY4" fmla="*/ 576934 h 1971111"/>
                <a:gd name="connsiteX5" fmla="*/ 1548473 w 2415934"/>
                <a:gd name="connsiteY5" fmla="*/ 1083855 h 1971111"/>
                <a:gd name="connsiteX6" fmla="*/ 1529804 w 2415934"/>
                <a:gd name="connsiteY6" fmla="*/ 1069472 h 1971111"/>
                <a:gd name="connsiteX7" fmla="*/ 1466748 w 2415934"/>
                <a:gd name="connsiteY7" fmla="*/ 1033563 h 1971111"/>
                <a:gd name="connsiteX8" fmla="*/ 1402264 w 2415934"/>
                <a:gd name="connsiteY8" fmla="*/ 966411 h 1971111"/>
                <a:gd name="connsiteX9" fmla="*/ 1370641 w 2415934"/>
                <a:gd name="connsiteY9" fmla="*/ 924216 h 1971111"/>
                <a:gd name="connsiteX10" fmla="*/ 1328922 w 2415934"/>
                <a:gd name="connsiteY10" fmla="*/ 896688 h 1971111"/>
                <a:gd name="connsiteX11" fmla="*/ 1326064 w 2415934"/>
                <a:gd name="connsiteY11" fmla="*/ 884211 h 1971111"/>
                <a:gd name="connsiteX12" fmla="*/ 1307681 w 2415934"/>
                <a:gd name="connsiteY12" fmla="*/ 874400 h 1971111"/>
                <a:gd name="connsiteX13" fmla="*/ 1313682 w 2415934"/>
                <a:gd name="connsiteY13" fmla="*/ 658659 h 1971111"/>
                <a:gd name="connsiteX14" fmla="*/ 1334160 w 2415934"/>
                <a:gd name="connsiteY14" fmla="*/ 660659 h 1971111"/>
                <a:gd name="connsiteX15" fmla="*/ 1339685 w 2415934"/>
                <a:gd name="connsiteY15" fmla="*/ 636942 h 1971111"/>
                <a:gd name="connsiteX16" fmla="*/ 1315872 w 2415934"/>
                <a:gd name="connsiteY16" fmla="*/ 631417 h 1971111"/>
                <a:gd name="connsiteX17" fmla="*/ 1310348 w 2415934"/>
                <a:gd name="connsiteY17" fmla="*/ 655230 h 1971111"/>
                <a:gd name="connsiteX18" fmla="*/ 1310634 w 2415934"/>
                <a:gd name="connsiteY18" fmla="*/ 655515 h 1971111"/>
                <a:gd name="connsiteX19" fmla="*/ 1303204 w 2415934"/>
                <a:gd name="connsiteY19" fmla="*/ 874781 h 1971111"/>
                <a:gd name="connsiteX20" fmla="*/ 1296346 w 2415934"/>
                <a:gd name="connsiteY20" fmla="*/ 877353 h 1971111"/>
                <a:gd name="connsiteX21" fmla="*/ 1286726 w 2415934"/>
                <a:gd name="connsiteY21" fmla="*/ 899927 h 1971111"/>
                <a:gd name="connsiteX22" fmla="*/ 1275677 w 2415934"/>
                <a:gd name="connsiteY22" fmla="*/ 905356 h 1971111"/>
                <a:gd name="connsiteX23" fmla="*/ 1272915 w 2415934"/>
                <a:gd name="connsiteY23" fmla="*/ 907452 h 1971111"/>
                <a:gd name="connsiteX24" fmla="*/ 1269772 w 2415934"/>
                <a:gd name="connsiteY24" fmla="*/ 908976 h 1971111"/>
                <a:gd name="connsiteX25" fmla="*/ 1255865 w 2415934"/>
                <a:gd name="connsiteY25" fmla="*/ 920691 h 1971111"/>
                <a:gd name="connsiteX26" fmla="*/ 1230433 w 2415934"/>
                <a:gd name="connsiteY26" fmla="*/ 918310 h 1971111"/>
                <a:gd name="connsiteX27" fmla="*/ 1228147 w 2415934"/>
                <a:gd name="connsiteY27" fmla="*/ 920501 h 1971111"/>
                <a:gd name="connsiteX28" fmla="*/ 1028694 w 2415934"/>
                <a:gd name="connsiteY28" fmla="*/ 831061 h 1971111"/>
                <a:gd name="connsiteX29" fmla="*/ 1028598 w 2415934"/>
                <a:gd name="connsiteY29" fmla="*/ 830680 h 1971111"/>
                <a:gd name="connsiteX30" fmla="*/ 1004881 w 2415934"/>
                <a:gd name="connsiteY30" fmla="*/ 825156 h 1971111"/>
                <a:gd name="connsiteX31" fmla="*/ 999357 w 2415934"/>
                <a:gd name="connsiteY31" fmla="*/ 848968 h 1971111"/>
                <a:gd name="connsiteX32" fmla="*/ 1023169 w 2415934"/>
                <a:gd name="connsiteY32" fmla="*/ 854493 h 1971111"/>
                <a:gd name="connsiteX33" fmla="*/ 1030313 w 2415934"/>
                <a:gd name="connsiteY33" fmla="*/ 835252 h 1971111"/>
                <a:gd name="connsiteX34" fmla="*/ 1225099 w 2415934"/>
                <a:gd name="connsiteY34" fmla="*/ 923454 h 1971111"/>
                <a:gd name="connsiteX35" fmla="*/ 1223575 w 2415934"/>
                <a:gd name="connsiteY35" fmla="*/ 948028 h 1971111"/>
                <a:gd name="connsiteX36" fmla="*/ 1237768 w 2415934"/>
                <a:gd name="connsiteY36" fmla="*/ 957648 h 1971111"/>
                <a:gd name="connsiteX37" fmla="*/ 1244816 w 2415934"/>
                <a:gd name="connsiteY37" fmla="*/ 1002511 h 1971111"/>
                <a:gd name="connsiteX38" fmla="*/ 1268724 w 2415934"/>
                <a:gd name="connsiteY38" fmla="*/ 1049469 h 1971111"/>
                <a:gd name="connsiteX39" fmla="*/ 1300537 w 2415934"/>
                <a:gd name="connsiteY39" fmla="*/ 1137004 h 1971111"/>
                <a:gd name="connsiteX40" fmla="*/ 1305014 w 2415934"/>
                <a:gd name="connsiteY40" fmla="*/ 1209394 h 1971111"/>
                <a:gd name="connsiteX41" fmla="*/ 1310157 w 2415934"/>
                <a:gd name="connsiteY41" fmla="*/ 1234255 h 1971111"/>
                <a:gd name="connsiteX42" fmla="*/ 788568 w 2415934"/>
                <a:gd name="connsiteY42" fmla="*/ 1141671 h 1971111"/>
                <a:gd name="connsiteX43" fmla="*/ 471672 w 2415934"/>
                <a:gd name="connsiteY43" fmla="*/ 1266449 h 1971111"/>
                <a:gd name="connsiteX44" fmla="*/ 159823 w 2415934"/>
                <a:gd name="connsiteY44" fmla="*/ 1345316 h 1971111"/>
                <a:gd name="connsiteX45" fmla="*/ 158871 w 2415934"/>
                <a:gd name="connsiteY45" fmla="*/ 1345506 h 1971111"/>
                <a:gd name="connsiteX46" fmla="*/ 851 w 2415934"/>
                <a:gd name="connsiteY46" fmla="*/ 1456759 h 1971111"/>
                <a:gd name="connsiteX47" fmla="*/ 117342 w 2415934"/>
                <a:gd name="connsiteY47" fmla="*/ 1609921 h 1971111"/>
                <a:gd name="connsiteX48" fmla="*/ 217735 w 2415934"/>
                <a:gd name="connsiteY48" fmla="*/ 1507146 h 1971111"/>
                <a:gd name="connsiteX49" fmla="*/ 209163 w 2415934"/>
                <a:gd name="connsiteY49" fmla="*/ 1482571 h 1971111"/>
                <a:gd name="connsiteX50" fmla="*/ 302412 w 2415934"/>
                <a:gd name="connsiteY50" fmla="*/ 1579059 h 1971111"/>
                <a:gd name="connsiteX51" fmla="*/ 363277 w 2415934"/>
                <a:gd name="connsiteY51" fmla="*/ 1664689 h 1971111"/>
                <a:gd name="connsiteX52" fmla="*/ 508343 w 2415934"/>
                <a:gd name="connsiteY52" fmla="*/ 1790991 h 1971111"/>
                <a:gd name="connsiteX53" fmla="*/ 691890 w 2415934"/>
                <a:gd name="connsiteY53" fmla="*/ 1824042 h 1971111"/>
                <a:gd name="connsiteX54" fmla="*/ 852862 w 2415934"/>
                <a:gd name="connsiteY54" fmla="*/ 1764702 h 1971111"/>
                <a:gd name="connsiteX55" fmla="*/ 1074890 w 2415934"/>
                <a:gd name="connsiteY55" fmla="*/ 1968156 h 1971111"/>
                <a:gd name="connsiteX56" fmla="*/ 1330636 w 2415934"/>
                <a:gd name="connsiteY56" fmla="*/ 1891098 h 1971111"/>
                <a:gd name="connsiteX57" fmla="*/ 1461414 w 2415934"/>
                <a:gd name="connsiteY57" fmla="*/ 1639924 h 1971111"/>
                <a:gd name="connsiteX58" fmla="*/ 1436268 w 2415934"/>
                <a:gd name="connsiteY58" fmla="*/ 1475142 h 1971111"/>
                <a:gd name="connsiteX59" fmla="*/ 1402074 w 2415934"/>
                <a:gd name="connsiteY59" fmla="*/ 1403133 h 1971111"/>
                <a:gd name="connsiteX60" fmla="*/ 1370736 w 2415934"/>
                <a:gd name="connsiteY60" fmla="*/ 1348555 h 1971111"/>
                <a:gd name="connsiteX61" fmla="*/ 1461891 w 2415934"/>
                <a:gd name="connsiteY61" fmla="*/ 1414372 h 1971111"/>
                <a:gd name="connsiteX62" fmla="*/ 1672869 w 2415934"/>
                <a:gd name="connsiteY62" fmla="*/ 1699741 h 1971111"/>
                <a:gd name="connsiteX63" fmla="*/ 1809553 w 2415934"/>
                <a:gd name="connsiteY63" fmla="*/ 1772608 h 1971111"/>
                <a:gd name="connsiteX64" fmla="*/ 1810792 w 2415934"/>
                <a:gd name="connsiteY64" fmla="*/ 1770798 h 1971111"/>
                <a:gd name="connsiteX65" fmla="*/ 1812982 w 2415934"/>
                <a:gd name="connsiteY65" fmla="*/ 1770512 h 1971111"/>
                <a:gd name="connsiteX66" fmla="*/ 1807839 w 2415934"/>
                <a:gd name="connsiteY66" fmla="*/ 1615731 h 1971111"/>
                <a:gd name="connsiteX67" fmla="*/ 1644676 w 2415934"/>
                <a:gd name="connsiteY67" fmla="*/ 1300548 h 1971111"/>
                <a:gd name="connsiteX68" fmla="*/ 1626483 w 2415934"/>
                <a:gd name="connsiteY68" fmla="*/ 1191582 h 1971111"/>
                <a:gd name="connsiteX69" fmla="*/ 1660297 w 2415934"/>
                <a:gd name="connsiteY69" fmla="*/ 1242351 h 1971111"/>
                <a:gd name="connsiteX70" fmla="*/ 1709826 w 2415934"/>
                <a:gd name="connsiteY70" fmla="*/ 1304835 h 1971111"/>
                <a:gd name="connsiteX71" fmla="*/ 1846701 w 2415934"/>
                <a:gd name="connsiteY71" fmla="*/ 1400085 h 1971111"/>
                <a:gd name="connsiteX72" fmla="*/ 2129784 w 2415934"/>
                <a:gd name="connsiteY72" fmla="*/ 1393417 h 1971111"/>
                <a:gd name="connsiteX73" fmla="*/ 2311711 w 2415934"/>
                <a:gd name="connsiteY73" fmla="*/ 1197869 h 1971111"/>
                <a:gd name="connsiteX74" fmla="*/ 2226939 w 2415934"/>
                <a:gd name="connsiteY74" fmla="*/ 908976 h 1971111"/>
                <a:gd name="connsiteX75" fmla="*/ 2351145 w 2415934"/>
                <a:gd name="connsiteY75" fmla="*/ 790580 h 1971111"/>
                <a:gd name="connsiteX76" fmla="*/ 2402389 w 2415934"/>
                <a:gd name="connsiteY76" fmla="*/ 611224 h 1971111"/>
                <a:gd name="connsiteX77" fmla="*/ 2352955 w 2415934"/>
                <a:gd name="connsiteY77" fmla="*/ 425391 h 1971111"/>
                <a:gd name="connsiteX78" fmla="*/ 2302853 w 2415934"/>
                <a:gd name="connsiteY78" fmla="*/ 332999 h 1971111"/>
                <a:gd name="connsiteX79" fmla="*/ 2257800 w 2415934"/>
                <a:gd name="connsiteY79" fmla="*/ 208983 h 1971111"/>
                <a:gd name="connsiteX80" fmla="*/ 2274850 w 2415934"/>
                <a:gd name="connsiteY80" fmla="*/ 225747 h 1971111"/>
                <a:gd name="connsiteX81" fmla="*/ 2411343 w 2415934"/>
                <a:gd name="connsiteY81" fmla="*/ 180885 h 1971111"/>
                <a:gd name="connsiteX82" fmla="*/ 2325142 w 2415934"/>
                <a:gd name="connsiteY82" fmla="*/ 8768 h 1971111"/>
                <a:gd name="connsiteX83" fmla="*/ 1249578 w 2415934"/>
                <a:gd name="connsiteY83" fmla="*/ 1239779 h 1971111"/>
                <a:gd name="connsiteX84" fmla="*/ 1242149 w 2415934"/>
                <a:gd name="connsiteY84" fmla="*/ 1290833 h 1971111"/>
                <a:gd name="connsiteX85" fmla="*/ 1305490 w 2415934"/>
                <a:gd name="connsiteY85" fmla="*/ 1360270 h 1971111"/>
                <a:gd name="connsiteX86" fmla="*/ 1301014 w 2415934"/>
                <a:gd name="connsiteY86" fmla="*/ 1369795 h 1971111"/>
                <a:gd name="connsiteX87" fmla="*/ 1295108 w 2415934"/>
                <a:gd name="connsiteY87" fmla="*/ 1380844 h 1971111"/>
                <a:gd name="connsiteX88" fmla="*/ 1219575 w 2415934"/>
                <a:gd name="connsiteY88" fmla="*/ 1304454 h 1971111"/>
                <a:gd name="connsiteX89" fmla="*/ 1226433 w 2415934"/>
                <a:gd name="connsiteY89" fmla="*/ 1230444 h 1971111"/>
                <a:gd name="connsiteX90" fmla="*/ 1249578 w 2415934"/>
                <a:gd name="connsiteY90" fmla="*/ 1239779 h 1971111"/>
                <a:gd name="connsiteX91" fmla="*/ 1177093 w 2415934"/>
                <a:gd name="connsiteY91" fmla="*/ 1280451 h 1971111"/>
                <a:gd name="connsiteX92" fmla="*/ 1188809 w 2415934"/>
                <a:gd name="connsiteY92" fmla="*/ 1282070 h 1971111"/>
                <a:gd name="connsiteX93" fmla="*/ 1193476 w 2415934"/>
                <a:gd name="connsiteY93" fmla="*/ 1301501 h 1971111"/>
                <a:gd name="connsiteX94" fmla="*/ 1180713 w 2415934"/>
                <a:gd name="connsiteY94" fmla="*/ 1302358 h 1971111"/>
                <a:gd name="connsiteX95" fmla="*/ 1161282 w 2415934"/>
                <a:gd name="connsiteY95" fmla="*/ 1303882 h 1971111"/>
                <a:gd name="connsiteX96" fmla="*/ 1160043 w 2415934"/>
                <a:gd name="connsiteY96" fmla="*/ 1298358 h 1971111"/>
                <a:gd name="connsiteX97" fmla="*/ 1157376 w 2415934"/>
                <a:gd name="connsiteY97" fmla="*/ 1279117 h 1971111"/>
                <a:gd name="connsiteX98" fmla="*/ 1177093 w 2415934"/>
                <a:gd name="connsiteY98" fmla="*/ 1280451 h 1971111"/>
                <a:gd name="connsiteX99" fmla="*/ 1156614 w 2415934"/>
                <a:gd name="connsiteY99" fmla="*/ 1264068 h 1971111"/>
                <a:gd name="connsiteX100" fmla="*/ 1158139 w 2415934"/>
                <a:gd name="connsiteY100" fmla="*/ 1243780 h 1971111"/>
                <a:gd name="connsiteX101" fmla="*/ 1162615 w 2415934"/>
                <a:gd name="connsiteY101" fmla="*/ 1242160 h 1971111"/>
                <a:gd name="connsiteX102" fmla="*/ 1180237 w 2415934"/>
                <a:gd name="connsiteY102" fmla="*/ 1246351 h 1971111"/>
                <a:gd name="connsiteX103" fmla="*/ 1191190 w 2415934"/>
                <a:gd name="connsiteY103" fmla="*/ 1250447 h 1971111"/>
                <a:gd name="connsiteX104" fmla="*/ 1188047 w 2415934"/>
                <a:gd name="connsiteY104" fmla="*/ 1270450 h 1971111"/>
                <a:gd name="connsiteX105" fmla="*/ 1176903 w 2415934"/>
                <a:gd name="connsiteY105" fmla="*/ 1268259 h 1971111"/>
                <a:gd name="connsiteX106" fmla="*/ 1156614 w 2415934"/>
                <a:gd name="connsiteY106" fmla="*/ 1264068 h 1971111"/>
                <a:gd name="connsiteX107" fmla="*/ 1187285 w 2415934"/>
                <a:gd name="connsiteY107" fmla="*/ 1313121 h 1971111"/>
                <a:gd name="connsiteX108" fmla="*/ 1197667 w 2415934"/>
                <a:gd name="connsiteY108" fmla="*/ 1311407 h 1971111"/>
                <a:gd name="connsiteX109" fmla="*/ 1206906 w 2415934"/>
                <a:gd name="connsiteY109" fmla="*/ 1329314 h 1971111"/>
                <a:gd name="connsiteX110" fmla="*/ 1175950 w 2415934"/>
                <a:gd name="connsiteY110" fmla="*/ 1342077 h 1971111"/>
                <a:gd name="connsiteX111" fmla="*/ 1165092 w 2415934"/>
                <a:gd name="connsiteY111" fmla="*/ 1317693 h 1971111"/>
                <a:gd name="connsiteX112" fmla="*/ 1187285 w 2415934"/>
                <a:gd name="connsiteY112" fmla="*/ 1313121 h 1971111"/>
                <a:gd name="connsiteX113" fmla="*/ 1201382 w 2415934"/>
                <a:gd name="connsiteY113" fmla="*/ 1350079 h 1971111"/>
                <a:gd name="connsiteX114" fmla="*/ 1215003 w 2415934"/>
                <a:gd name="connsiteY114" fmla="*/ 1342077 h 1971111"/>
                <a:gd name="connsiteX115" fmla="*/ 1223480 w 2415934"/>
                <a:gd name="connsiteY115" fmla="*/ 1353317 h 1971111"/>
                <a:gd name="connsiteX116" fmla="*/ 1198715 w 2415934"/>
                <a:gd name="connsiteY116" fmla="*/ 1372367 h 1971111"/>
                <a:gd name="connsiteX117" fmla="*/ 1185666 w 2415934"/>
                <a:gd name="connsiteY117" fmla="*/ 1357413 h 1971111"/>
                <a:gd name="connsiteX118" fmla="*/ 1201382 w 2415934"/>
                <a:gd name="connsiteY118" fmla="*/ 1350079 h 1971111"/>
                <a:gd name="connsiteX119" fmla="*/ 1224718 w 2415934"/>
                <a:gd name="connsiteY119" fmla="*/ 1370748 h 1971111"/>
                <a:gd name="connsiteX120" fmla="*/ 1233100 w 2415934"/>
                <a:gd name="connsiteY120" fmla="*/ 1364366 h 1971111"/>
                <a:gd name="connsiteX121" fmla="*/ 1247102 w 2415934"/>
                <a:gd name="connsiteY121" fmla="*/ 1377892 h 1971111"/>
                <a:gd name="connsiteX122" fmla="*/ 1243101 w 2415934"/>
                <a:gd name="connsiteY122" fmla="*/ 1383130 h 1971111"/>
                <a:gd name="connsiteX123" fmla="*/ 1234719 w 2415934"/>
                <a:gd name="connsiteY123" fmla="*/ 1394751 h 1971111"/>
                <a:gd name="connsiteX124" fmla="*/ 1230433 w 2415934"/>
                <a:gd name="connsiteY124" fmla="*/ 1398656 h 1971111"/>
                <a:gd name="connsiteX125" fmla="*/ 1210431 w 2415934"/>
                <a:gd name="connsiteY125" fmla="*/ 1383416 h 1971111"/>
                <a:gd name="connsiteX126" fmla="*/ 1224718 w 2415934"/>
                <a:gd name="connsiteY126" fmla="*/ 1370748 h 1971111"/>
                <a:gd name="connsiteX127" fmla="*/ 1249578 w 2415934"/>
                <a:gd name="connsiteY127" fmla="*/ 1395703 h 1971111"/>
                <a:gd name="connsiteX128" fmla="*/ 1256341 w 2415934"/>
                <a:gd name="connsiteY128" fmla="*/ 1385416 h 1971111"/>
                <a:gd name="connsiteX129" fmla="*/ 1283011 w 2415934"/>
                <a:gd name="connsiteY129" fmla="*/ 1401609 h 1971111"/>
                <a:gd name="connsiteX130" fmla="*/ 1268724 w 2415934"/>
                <a:gd name="connsiteY130" fmla="*/ 1422564 h 1971111"/>
                <a:gd name="connsiteX131" fmla="*/ 1241482 w 2415934"/>
                <a:gd name="connsiteY131" fmla="*/ 1406085 h 1971111"/>
                <a:gd name="connsiteX132" fmla="*/ 1249578 w 2415934"/>
                <a:gd name="connsiteY132" fmla="*/ 1395703 h 1971111"/>
                <a:gd name="connsiteX133" fmla="*/ 1166806 w 2415934"/>
                <a:gd name="connsiteY133" fmla="*/ 1217586 h 1971111"/>
                <a:gd name="connsiteX134" fmla="*/ 1170807 w 2415934"/>
                <a:gd name="connsiteY134" fmla="*/ 1208918 h 1971111"/>
                <a:gd name="connsiteX135" fmla="*/ 1208049 w 2415934"/>
                <a:gd name="connsiteY135" fmla="*/ 1223205 h 1971111"/>
                <a:gd name="connsiteX136" fmla="*/ 1208812 w 2415934"/>
                <a:gd name="connsiteY136" fmla="*/ 1223491 h 1971111"/>
                <a:gd name="connsiteX137" fmla="*/ 1194333 w 2415934"/>
                <a:gd name="connsiteY137" fmla="*/ 1242637 h 1971111"/>
                <a:gd name="connsiteX138" fmla="*/ 1180141 w 2415934"/>
                <a:gd name="connsiteY138" fmla="*/ 1234731 h 1971111"/>
                <a:gd name="connsiteX139" fmla="*/ 1167854 w 2415934"/>
                <a:gd name="connsiteY139" fmla="*/ 1229968 h 1971111"/>
                <a:gd name="connsiteX140" fmla="*/ 1162139 w 2415934"/>
                <a:gd name="connsiteY140" fmla="*/ 1228444 h 1971111"/>
                <a:gd name="connsiteX141" fmla="*/ 1166806 w 2415934"/>
                <a:gd name="connsiteY141" fmla="*/ 1217586 h 1971111"/>
                <a:gd name="connsiteX142" fmla="*/ 284982 w 2415934"/>
                <a:gd name="connsiteY142" fmla="*/ 1373319 h 1971111"/>
                <a:gd name="connsiteX143" fmla="*/ 291744 w 2415934"/>
                <a:gd name="connsiteY143" fmla="*/ 1367319 h 1971111"/>
                <a:gd name="connsiteX144" fmla="*/ 303365 w 2415934"/>
                <a:gd name="connsiteY144" fmla="*/ 1371700 h 1971111"/>
                <a:gd name="connsiteX145" fmla="*/ 316986 w 2415934"/>
                <a:gd name="connsiteY145" fmla="*/ 1363223 h 1971111"/>
                <a:gd name="connsiteX146" fmla="*/ 317367 w 2415934"/>
                <a:gd name="connsiteY146" fmla="*/ 1361699 h 1971111"/>
                <a:gd name="connsiteX147" fmla="*/ 323844 w 2415934"/>
                <a:gd name="connsiteY147" fmla="*/ 1366366 h 1971111"/>
                <a:gd name="connsiteX148" fmla="*/ 337655 w 2415934"/>
                <a:gd name="connsiteY148" fmla="*/ 1362651 h 1971111"/>
                <a:gd name="connsiteX149" fmla="*/ 343751 w 2415934"/>
                <a:gd name="connsiteY149" fmla="*/ 1350745 h 1971111"/>
                <a:gd name="connsiteX150" fmla="*/ 353657 w 2415934"/>
                <a:gd name="connsiteY150" fmla="*/ 1355508 h 1971111"/>
                <a:gd name="connsiteX151" fmla="*/ 363944 w 2415934"/>
                <a:gd name="connsiteY151" fmla="*/ 1346935 h 1971111"/>
                <a:gd name="connsiteX152" fmla="*/ 370802 w 2415934"/>
                <a:gd name="connsiteY152" fmla="*/ 1346364 h 1971111"/>
                <a:gd name="connsiteX153" fmla="*/ 381279 w 2415934"/>
                <a:gd name="connsiteY153" fmla="*/ 1343221 h 1971111"/>
                <a:gd name="connsiteX154" fmla="*/ 395376 w 2415934"/>
                <a:gd name="connsiteY154" fmla="*/ 1340077 h 1971111"/>
                <a:gd name="connsiteX155" fmla="*/ 411093 w 2415934"/>
                <a:gd name="connsiteY155" fmla="*/ 1333029 h 1971111"/>
                <a:gd name="connsiteX156" fmla="*/ 422618 w 2415934"/>
                <a:gd name="connsiteY156" fmla="*/ 1334172 h 1971111"/>
                <a:gd name="connsiteX157" fmla="*/ 435477 w 2415934"/>
                <a:gd name="connsiteY157" fmla="*/ 1326171 h 1971111"/>
                <a:gd name="connsiteX158" fmla="*/ 442525 w 2415934"/>
                <a:gd name="connsiteY158" fmla="*/ 1325790 h 1971111"/>
                <a:gd name="connsiteX159" fmla="*/ 457956 w 2415934"/>
                <a:gd name="connsiteY159" fmla="*/ 1318837 h 1971111"/>
                <a:gd name="connsiteX160" fmla="*/ 479196 w 2415934"/>
                <a:gd name="connsiteY160" fmla="*/ 1310455 h 1971111"/>
                <a:gd name="connsiteX161" fmla="*/ 496913 w 2415934"/>
                <a:gd name="connsiteY161" fmla="*/ 1306263 h 1971111"/>
                <a:gd name="connsiteX162" fmla="*/ 509391 w 2415934"/>
                <a:gd name="connsiteY162" fmla="*/ 1298453 h 1971111"/>
                <a:gd name="connsiteX163" fmla="*/ 509486 w 2415934"/>
                <a:gd name="connsiteY163" fmla="*/ 1291214 h 1971111"/>
                <a:gd name="connsiteX164" fmla="*/ 516534 w 2415934"/>
                <a:gd name="connsiteY164" fmla="*/ 1292452 h 1971111"/>
                <a:gd name="connsiteX165" fmla="*/ 529774 w 2415934"/>
                <a:gd name="connsiteY165" fmla="*/ 1283594 h 1971111"/>
                <a:gd name="connsiteX166" fmla="*/ 544919 w 2415934"/>
                <a:gd name="connsiteY166" fmla="*/ 1277974 h 1971111"/>
                <a:gd name="connsiteX167" fmla="*/ 566922 w 2415934"/>
                <a:gd name="connsiteY167" fmla="*/ 1267973 h 1971111"/>
                <a:gd name="connsiteX168" fmla="*/ 579780 w 2415934"/>
                <a:gd name="connsiteY168" fmla="*/ 1264163 h 1971111"/>
                <a:gd name="connsiteX169" fmla="*/ 598926 w 2415934"/>
                <a:gd name="connsiteY169" fmla="*/ 1254352 h 1971111"/>
                <a:gd name="connsiteX170" fmla="*/ 605879 w 2415934"/>
                <a:gd name="connsiteY170" fmla="*/ 1250066 h 1971111"/>
                <a:gd name="connsiteX171" fmla="*/ 610641 w 2415934"/>
                <a:gd name="connsiteY171" fmla="*/ 1238541 h 1971111"/>
                <a:gd name="connsiteX172" fmla="*/ 618357 w 2415934"/>
                <a:gd name="connsiteY172" fmla="*/ 1239588 h 1971111"/>
                <a:gd name="connsiteX173" fmla="*/ 631025 w 2415934"/>
                <a:gd name="connsiteY173" fmla="*/ 1240255 h 1971111"/>
                <a:gd name="connsiteX174" fmla="*/ 639978 w 2415934"/>
                <a:gd name="connsiteY174" fmla="*/ 1234635 h 1971111"/>
                <a:gd name="connsiteX175" fmla="*/ 641217 w 2415934"/>
                <a:gd name="connsiteY175" fmla="*/ 1231588 h 1971111"/>
                <a:gd name="connsiteX176" fmla="*/ 644455 w 2415934"/>
                <a:gd name="connsiteY176" fmla="*/ 1233588 h 1971111"/>
                <a:gd name="connsiteX177" fmla="*/ 658552 w 2415934"/>
                <a:gd name="connsiteY177" fmla="*/ 1229397 h 1971111"/>
                <a:gd name="connsiteX178" fmla="*/ 682174 w 2415934"/>
                <a:gd name="connsiteY178" fmla="*/ 1222634 h 1971111"/>
                <a:gd name="connsiteX179" fmla="*/ 688556 w 2415934"/>
                <a:gd name="connsiteY179" fmla="*/ 1211394 h 1971111"/>
                <a:gd name="connsiteX180" fmla="*/ 699319 w 2415934"/>
                <a:gd name="connsiteY180" fmla="*/ 1211776 h 1971111"/>
                <a:gd name="connsiteX181" fmla="*/ 725513 w 2415934"/>
                <a:gd name="connsiteY181" fmla="*/ 1199488 h 1971111"/>
                <a:gd name="connsiteX182" fmla="*/ 754469 w 2415934"/>
                <a:gd name="connsiteY182" fmla="*/ 1189106 h 1971111"/>
                <a:gd name="connsiteX183" fmla="*/ 765708 w 2415934"/>
                <a:gd name="connsiteY183" fmla="*/ 1185772 h 1971111"/>
                <a:gd name="connsiteX184" fmla="*/ 770185 w 2415934"/>
                <a:gd name="connsiteY184" fmla="*/ 1173485 h 1971111"/>
                <a:gd name="connsiteX185" fmla="*/ 772757 w 2415934"/>
                <a:gd name="connsiteY185" fmla="*/ 1174247 h 1971111"/>
                <a:gd name="connsiteX186" fmla="*/ 791902 w 2415934"/>
                <a:gd name="connsiteY186" fmla="*/ 1181295 h 1971111"/>
                <a:gd name="connsiteX187" fmla="*/ 808857 w 2415934"/>
                <a:gd name="connsiteY187" fmla="*/ 1173676 h 1971111"/>
                <a:gd name="connsiteX188" fmla="*/ 834098 w 2415934"/>
                <a:gd name="connsiteY188" fmla="*/ 1174342 h 1971111"/>
                <a:gd name="connsiteX189" fmla="*/ 841908 w 2415934"/>
                <a:gd name="connsiteY189" fmla="*/ 1165960 h 1971111"/>
                <a:gd name="connsiteX190" fmla="*/ 876579 w 2415934"/>
                <a:gd name="connsiteY190" fmla="*/ 1163388 h 1971111"/>
                <a:gd name="connsiteX191" fmla="*/ 910393 w 2415934"/>
                <a:gd name="connsiteY191" fmla="*/ 1166436 h 1971111"/>
                <a:gd name="connsiteX192" fmla="*/ 947445 w 2415934"/>
                <a:gd name="connsiteY192" fmla="*/ 1168627 h 1971111"/>
                <a:gd name="connsiteX193" fmla="*/ 986498 w 2415934"/>
                <a:gd name="connsiteY193" fmla="*/ 1171294 h 1971111"/>
                <a:gd name="connsiteX194" fmla="*/ 997261 w 2415934"/>
                <a:gd name="connsiteY194" fmla="*/ 1171009 h 1971111"/>
                <a:gd name="connsiteX195" fmla="*/ 1020978 w 2415934"/>
                <a:gd name="connsiteY195" fmla="*/ 1174438 h 1971111"/>
                <a:gd name="connsiteX196" fmla="*/ 1042886 w 2415934"/>
                <a:gd name="connsiteY196" fmla="*/ 1183677 h 1971111"/>
                <a:gd name="connsiteX197" fmla="*/ 1055078 w 2415934"/>
                <a:gd name="connsiteY197" fmla="*/ 1184915 h 1971111"/>
                <a:gd name="connsiteX198" fmla="*/ 1085558 w 2415934"/>
                <a:gd name="connsiteY198" fmla="*/ 1181676 h 1971111"/>
                <a:gd name="connsiteX199" fmla="*/ 1090416 w 2415934"/>
                <a:gd name="connsiteY199" fmla="*/ 1178724 h 1971111"/>
                <a:gd name="connsiteX200" fmla="*/ 1139660 w 2415934"/>
                <a:gd name="connsiteY200" fmla="*/ 1197012 h 1971111"/>
                <a:gd name="connsiteX201" fmla="*/ 1075366 w 2415934"/>
                <a:gd name="connsiteY201" fmla="*/ 1207965 h 1971111"/>
                <a:gd name="connsiteX202" fmla="*/ 1131278 w 2415934"/>
                <a:gd name="connsiteY202" fmla="*/ 1265306 h 1971111"/>
                <a:gd name="connsiteX203" fmla="*/ 1133850 w 2415934"/>
                <a:gd name="connsiteY203" fmla="*/ 1258543 h 1971111"/>
                <a:gd name="connsiteX204" fmla="*/ 1133088 w 2415934"/>
                <a:gd name="connsiteY204" fmla="*/ 1269497 h 1971111"/>
                <a:gd name="connsiteX205" fmla="*/ 1073937 w 2415934"/>
                <a:gd name="connsiteY205" fmla="*/ 1318455 h 1971111"/>
                <a:gd name="connsiteX206" fmla="*/ 1145851 w 2415934"/>
                <a:gd name="connsiteY206" fmla="*/ 1336648 h 1971111"/>
                <a:gd name="connsiteX207" fmla="*/ 1148518 w 2415934"/>
                <a:gd name="connsiteY207" fmla="*/ 1343316 h 1971111"/>
                <a:gd name="connsiteX208" fmla="*/ 1119943 w 2415934"/>
                <a:gd name="connsiteY208" fmla="*/ 1408276 h 1971111"/>
                <a:gd name="connsiteX209" fmla="*/ 1187190 w 2415934"/>
                <a:gd name="connsiteY209" fmla="*/ 1397608 h 1971111"/>
                <a:gd name="connsiteX210" fmla="*/ 1192810 w 2415934"/>
                <a:gd name="connsiteY210" fmla="*/ 1402752 h 1971111"/>
                <a:gd name="connsiteX211" fmla="*/ 1186333 w 2415934"/>
                <a:gd name="connsiteY211" fmla="*/ 1468855 h 1971111"/>
                <a:gd name="connsiteX212" fmla="*/ 1247102 w 2415934"/>
                <a:gd name="connsiteY212" fmla="*/ 1439613 h 1971111"/>
                <a:gd name="connsiteX213" fmla="*/ 1252722 w 2415934"/>
                <a:gd name="connsiteY213" fmla="*/ 1442852 h 1971111"/>
                <a:gd name="connsiteX214" fmla="*/ 1193762 w 2415934"/>
                <a:gd name="connsiteY214" fmla="*/ 1501907 h 1971111"/>
                <a:gd name="connsiteX215" fmla="*/ 1165282 w 2415934"/>
                <a:gd name="connsiteY215" fmla="*/ 1514766 h 1971111"/>
                <a:gd name="connsiteX216" fmla="*/ 1128516 w 2415934"/>
                <a:gd name="connsiteY216" fmla="*/ 1538388 h 1971111"/>
                <a:gd name="connsiteX217" fmla="*/ 1095750 w 2415934"/>
                <a:gd name="connsiteY217" fmla="*/ 1555247 h 1971111"/>
                <a:gd name="connsiteX218" fmla="*/ 1059078 w 2415934"/>
                <a:gd name="connsiteY218" fmla="*/ 1577250 h 1971111"/>
                <a:gd name="connsiteX219" fmla="*/ 993642 w 2415934"/>
                <a:gd name="connsiteY219" fmla="*/ 1609921 h 1971111"/>
                <a:gd name="connsiteX220" fmla="*/ 955161 w 2415934"/>
                <a:gd name="connsiteY220" fmla="*/ 1631256 h 1971111"/>
                <a:gd name="connsiteX221" fmla="*/ 926300 w 2415934"/>
                <a:gd name="connsiteY221" fmla="*/ 1639258 h 1971111"/>
                <a:gd name="connsiteX222" fmla="*/ 889152 w 2415934"/>
                <a:gd name="connsiteY222" fmla="*/ 1649544 h 1971111"/>
                <a:gd name="connsiteX223" fmla="*/ 876770 w 2415934"/>
                <a:gd name="connsiteY223" fmla="*/ 1660593 h 1971111"/>
                <a:gd name="connsiteX224" fmla="*/ 860673 w 2415934"/>
                <a:gd name="connsiteY224" fmla="*/ 1662689 h 1971111"/>
                <a:gd name="connsiteX225" fmla="*/ 818001 w 2415934"/>
                <a:gd name="connsiteY225" fmla="*/ 1674500 h 1971111"/>
                <a:gd name="connsiteX226" fmla="*/ 777234 w 2415934"/>
                <a:gd name="connsiteY226" fmla="*/ 1680025 h 1971111"/>
                <a:gd name="connsiteX227" fmla="*/ 749135 w 2415934"/>
                <a:gd name="connsiteY227" fmla="*/ 1680596 h 1971111"/>
                <a:gd name="connsiteX228" fmla="*/ 730561 w 2415934"/>
                <a:gd name="connsiteY228" fmla="*/ 1688406 h 1971111"/>
                <a:gd name="connsiteX229" fmla="*/ 709892 w 2415934"/>
                <a:gd name="connsiteY229" fmla="*/ 1678596 h 1971111"/>
                <a:gd name="connsiteX230" fmla="*/ 693033 w 2415934"/>
                <a:gd name="connsiteY230" fmla="*/ 1686025 h 1971111"/>
                <a:gd name="connsiteX231" fmla="*/ 678936 w 2415934"/>
                <a:gd name="connsiteY231" fmla="*/ 1677358 h 1971111"/>
                <a:gd name="connsiteX232" fmla="*/ 662743 w 2415934"/>
                <a:gd name="connsiteY232" fmla="*/ 1678119 h 1971111"/>
                <a:gd name="connsiteX233" fmla="*/ 646551 w 2415934"/>
                <a:gd name="connsiteY233" fmla="*/ 1673738 h 1971111"/>
                <a:gd name="connsiteX234" fmla="*/ 616833 w 2415934"/>
                <a:gd name="connsiteY234" fmla="*/ 1674595 h 1971111"/>
                <a:gd name="connsiteX235" fmla="*/ 582352 w 2415934"/>
                <a:gd name="connsiteY235" fmla="*/ 1665261 h 1971111"/>
                <a:gd name="connsiteX236" fmla="*/ 550062 w 2415934"/>
                <a:gd name="connsiteY236" fmla="*/ 1651735 h 1971111"/>
                <a:gd name="connsiteX237" fmla="*/ 521392 w 2415934"/>
                <a:gd name="connsiteY237" fmla="*/ 1636400 h 1971111"/>
                <a:gd name="connsiteX238" fmla="*/ 501009 w 2415934"/>
                <a:gd name="connsiteY238" fmla="*/ 1621636 h 1971111"/>
                <a:gd name="connsiteX239" fmla="*/ 482625 w 2415934"/>
                <a:gd name="connsiteY239" fmla="*/ 1616302 h 1971111"/>
                <a:gd name="connsiteX240" fmla="*/ 461670 w 2415934"/>
                <a:gd name="connsiteY240" fmla="*/ 1596681 h 1971111"/>
                <a:gd name="connsiteX241" fmla="*/ 442239 w 2415934"/>
                <a:gd name="connsiteY241" fmla="*/ 1579059 h 1971111"/>
                <a:gd name="connsiteX242" fmla="*/ 432429 w 2415934"/>
                <a:gd name="connsiteY242" fmla="*/ 1563153 h 1971111"/>
                <a:gd name="connsiteX243" fmla="*/ 417951 w 2415934"/>
                <a:gd name="connsiteY243" fmla="*/ 1548294 h 1971111"/>
                <a:gd name="connsiteX244" fmla="*/ 399758 w 2415934"/>
                <a:gd name="connsiteY244" fmla="*/ 1527148 h 1971111"/>
                <a:gd name="connsiteX245" fmla="*/ 381089 w 2415934"/>
                <a:gd name="connsiteY245" fmla="*/ 1505146 h 1971111"/>
                <a:gd name="connsiteX246" fmla="*/ 369564 w 2415934"/>
                <a:gd name="connsiteY246" fmla="*/ 1494477 h 1971111"/>
                <a:gd name="connsiteX247" fmla="*/ 360991 w 2415934"/>
                <a:gd name="connsiteY247" fmla="*/ 1473713 h 1971111"/>
                <a:gd name="connsiteX248" fmla="*/ 340417 w 2415934"/>
                <a:gd name="connsiteY248" fmla="*/ 1454092 h 1971111"/>
                <a:gd name="connsiteX249" fmla="*/ 317557 w 2415934"/>
                <a:gd name="connsiteY249" fmla="*/ 1422564 h 1971111"/>
                <a:gd name="connsiteX250" fmla="*/ 304508 w 2415934"/>
                <a:gd name="connsiteY250" fmla="*/ 1412467 h 1971111"/>
                <a:gd name="connsiteX251" fmla="*/ 297459 w 2415934"/>
                <a:gd name="connsiteY251" fmla="*/ 1400085 h 1971111"/>
                <a:gd name="connsiteX252" fmla="*/ 270408 w 2415934"/>
                <a:gd name="connsiteY252" fmla="*/ 1374939 h 1971111"/>
                <a:gd name="connsiteX253" fmla="*/ 284982 w 2415934"/>
                <a:gd name="connsiteY253" fmla="*/ 1373319 h 1971111"/>
                <a:gd name="connsiteX254" fmla="*/ 1447222 w 2415934"/>
                <a:gd name="connsiteY254" fmla="*/ 1615921 h 1971111"/>
                <a:gd name="connsiteX255" fmla="*/ 1334637 w 2415934"/>
                <a:gd name="connsiteY255" fmla="*/ 1865857 h 1971111"/>
                <a:gd name="connsiteX256" fmla="*/ 1085939 w 2415934"/>
                <a:gd name="connsiteY256" fmla="*/ 1953011 h 1971111"/>
                <a:gd name="connsiteX257" fmla="*/ 865149 w 2415934"/>
                <a:gd name="connsiteY257" fmla="*/ 1750224 h 1971111"/>
                <a:gd name="connsiteX258" fmla="*/ 852576 w 2415934"/>
                <a:gd name="connsiteY258" fmla="*/ 1745556 h 1971111"/>
                <a:gd name="connsiteX259" fmla="*/ 676554 w 2415934"/>
                <a:gd name="connsiteY259" fmla="*/ 1808517 h 1971111"/>
                <a:gd name="connsiteX260" fmla="*/ 487102 w 2415934"/>
                <a:gd name="connsiteY260" fmla="*/ 1759558 h 1971111"/>
                <a:gd name="connsiteX261" fmla="*/ 348132 w 2415934"/>
                <a:gd name="connsiteY261" fmla="*/ 1614016 h 1971111"/>
                <a:gd name="connsiteX262" fmla="*/ 148965 w 2415934"/>
                <a:gd name="connsiteY262" fmla="*/ 1441995 h 1971111"/>
                <a:gd name="connsiteX263" fmla="*/ 109245 w 2415934"/>
                <a:gd name="connsiteY263" fmla="*/ 1466284 h 1971111"/>
                <a:gd name="connsiteX264" fmla="*/ 189351 w 2415934"/>
                <a:gd name="connsiteY264" fmla="*/ 1550008 h 1971111"/>
                <a:gd name="connsiteX265" fmla="*/ 81623 w 2415934"/>
                <a:gd name="connsiteY265" fmla="*/ 1566963 h 1971111"/>
                <a:gd name="connsiteX266" fmla="*/ 132582 w 2415934"/>
                <a:gd name="connsiteY266" fmla="*/ 1367700 h 1971111"/>
                <a:gd name="connsiteX267" fmla="*/ 350323 w 2415934"/>
                <a:gd name="connsiteY267" fmla="*/ 1537150 h 1971111"/>
                <a:gd name="connsiteX268" fmla="*/ 510724 w 2415934"/>
                <a:gd name="connsiteY268" fmla="*/ 1677643 h 1971111"/>
                <a:gd name="connsiteX269" fmla="*/ 980211 w 2415934"/>
                <a:gd name="connsiteY269" fmla="*/ 1659641 h 1971111"/>
                <a:gd name="connsiteX270" fmla="*/ 1219289 w 2415934"/>
                <a:gd name="connsiteY270" fmla="*/ 1506003 h 1971111"/>
                <a:gd name="connsiteX271" fmla="*/ 1305776 w 2415934"/>
                <a:gd name="connsiteY271" fmla="*/ 1402942 h 1971111"/>
                <a:gd name="connsiteX272" fmla="*/ 1337971 w 2415934"/>
                <a:gd name="connsiteY272" fmla="*/ 1328742 h 1971111"/>
                <a:gd name="connsiteX273" fmla="*/ 1344543 w 2415934"/>
                <a:gd name="connsiteY273" fmla="*/ 1375034 h 1971111"/>
                <a:gd name="connsiteX274" fmla="*/ 1367974 w 2415934"/>
                <a:gd name="connsiteY274" fmla="*/ 1530863 h 1971111"/>
                <a:gd name="connsiteX275" fmla="*/ 1289012 w 2415934"/>
                <a:gd name="connsiteY275" fmla="*/ 1807183 h 1971111"/>
                <a:gd name="connsiteX276" fmla="*/ 985355 w 2415934"/>
                <a:gd name="connsiteY276" fmla="*/ 1835092 h 1971111"/>
                <a:gd name="connsiteX277" fmla="*/ 952208 w 2415934"/>
                <a:gd name="connsiteY277" fmla="*/ 1730888 h 1971111"/>
                <a:gd name="connsiteX278" fmla="*/ 1105179 w 2415934"/>
                <a:gd name="connsiteY278" fmla="*/ 1723935 h 1971111"/>
                <a:gd name="connsiteX279" fmla="*/ 1029075 w 2415934"/>
                <a:gd name="connsiteY279" fmla="*/ 1746128 h 1971111"/>
                <a:gd name="connsiteX280" fmla="*/ 1005167 w 2415934"/>
                <a:gd name="connsiteY280" fmla="*/ 1740699 h 1971111"/>
                <a:gd name="connsiteX281" fmla="*/ 1046029 w 2415934"/>
                <a:gd name="connsiteY281" fmla="*/ 1822614 h 1971111"/>
                <a:gd name="connsiteX282" fmla="*/ 1118229 w 2415934"/>
                <a:gd name="connsiteY282" fmla="*/ 1794515 h 1971111"/>
                <a:gd name="connsiteX283" fmla="*/ 1073652 w 2415934"/>
                <a:gd name="connsiteY283" fmla="*/ 1664213 h 1971111"/>
                <a:gd name="connsiteX284" fmla="*/ 924109 w 2415934"/>
                <a:gd name="connsiteY284" fmla="*/ 1728507 h 1971111"/>
                <a:gd name="connsiteX285" fmla="*/ 1015073 w 2415934"/>
                <a:gd name="connsiteY285" fmla="*/ 1884812 h 1971111"/>
                <a:gd name="connsiteX286" fmla="*/ 1363783 w 2415934"/>
                <a:gd name="connsiteY286" fmla="*/ 1752510 h 1971111"/>
                <a:gd name="connsiteX287" fmla="*/ 1391977 w 2415934"/>
                <a:gd name="connsiteY287" fmla="*/ 1529910 h 1971111"/>
                <a:gd name="connsiteX288" fmla="*/ 1375118 w 2415934"/>
                <a:gd name="connsiteY288" fmla="*/ 1387226 h 1971111"/>
                <a:gd name="connsiteX289" fmla="*/ 1417028 w 2415934"/>
                <a:gd name="connsiteY289" fmla="*/ 1463712 h 1971111"/>
                <a:gd name="connsiteX290" fmla="*/ 1447222 w 2415934"/>
                <a:gd name="connsiteY290" fmla="*/ 1615921 h 1971111"/>
                <a:gd name="connsiteX291" fmla="*/ 1501039 w 2415934"/>
                <a:gd name="connsiteY291" fmla="*/ 1108143 h 1971111"/>
                <a:gd name="connsiteX292" fmla="*/ 1512278 w 2415934"/>
                <a:gd name="connsiteY292" fmla="*/ 1126241 h 1971111"/>
                <a:gd name="connsiteX293" fmla="*/ 1501039 w 2415934"/>
                <a:gd name="connsiteY293" fmla="*/ 1108143 h 1971111"/>
                <a:gd name="connsiteX294" fmla="*/ 1522470 w 2415934"/>
                <a:gd name="connsiteY294" fmla="*/ 1138052 h 1971111"/>
                <a:gd name="connsiteX295" fmla="*/ 1523613 w 2415934"/>
                <a:gd name="connsiteY295" fmla="*/ 1160340 h 1971111"/>
                <a:gd name="connsiteX296" fmla="*/ 1554569 w 2415934"/>
                <a:gd name="connsiteY296" fmla="*/ 1141005 h 1971111"/>
                <a:gd name="connsiteX297" fmla="*/ 1557903 w 2415934"/>
                <a:gd name="connsiteY297" fmla="*/ 1145672 h 1971111"/>
                <a:gd name="connsiteX298" fmla="*/ 1537424 w 2415934"/>
                <a:gd name="connsiteY298" fmla="*/ 1174818 h 1971111"/>
                <a:gd name="connsiteX299" fmla="*/ 1556093 w 2415934"/>
                <a:gd name="connsiteY299" fmla="*/ 1180819 h 1971111"/>
                <a:gd name="connsiteX300" fmla="*/ 1485608 w 2415934"/>
                <a:gd name="connsiteY300" fmla="*/ 1211204 h 1971111"/>
                <a:gd name="connsiteX301" fmla="*/ 1485418 w 2415934"/>
                <a:gd name="connsiteY301" fmla="*/ 1211109 h 1971111"/>
                <a:gd name="connsiteX302" fmla="*/ 1522470 w 2415934"/>
                <a:gd name="connsiteY302" fmla="*/ 1138052 h 1971111"/>
                <a:gd name="connsiteX303" fmla="*/ 1303966 w 2415934"/>
                <a:gd name="connsiteY303" fmla="*/ 881544 h 1971111"/>
                <a:gd name="connsiteX304" fmla="*/ 1312729 w 2415934"/>
                <a:gd name="connsiteY304" fmla="*/ 895641 h 1971111"/>
                <a:gd name="connsiteX305" fmla="*/ 1303966 w 2415934"/>
                <a:gd name="connsiteY305" fmla="*/ 881544 h 1971111"/>
                <a:gd name="connsiteX306" fmla="*/ 1436554 w 2415934"/>
                <a:gd name="connsiteY306" fmla="*/ 1132623 h 1971111"/>
                <a:gd name="connsiteX307" fmla="*/ 1454652 w 2415934"/>
                <a:gd name="connsiteY307" fmla="*/ 1145672 h 1971111"/>
                <a:gd name="connsiteX308" fmla="*/ 1461129 w 2415934"/>
                <a:gd name="connsiteY308" fmla="*/ 1105381 h 1971111"/>
                <a:gd name="connsiteX309" fmla="*/ 1474559 w 2415934"/>
                <a:gd name="connsiteY309" fmla="*/ 1144053 h 1971111"/>
                <a:gd name="connsiteX310" fmla="*/ 1490847 w 2415934"/>
                <a:gd name="connsiteY310" fmla="*/ 1133194 h 1971111"/>
                <a:gd name="connsiteX311" fmla="*/ 1470654 w 2415934"/>
                <a:gd name="connsiteY311" fmla="*/ 1207203 h 1971111"/>
                <a:gd name="connsiteX312" fmla="*/ 1470463 w 2415934"/>
                <a:gd name="connsiteY312" fmla="*/ 1207203 h 1971111"/>
                <a:gd name="connsiteX313" fmla="*/ 1436554 w 2415934"/>
                <a:gd name="connsiteY313" fmla="*/ 1132623 h 1971111"/>
                <a:gd name="connsiteX314" fmla="*/ 1582668 w 2415934"/>
                <a:gd name="connsiteY314" fmla="*/ 1312169 h 1971111"/>
                <a:gd name="connsiteX315" fmla="*/ 1579239 w 2415934"/>
                <a:gd name="connsiteY315" fmla="*/ 1350650 h 1971111"/>
                <a:gd name="connsiteX316" fmla="*/ 1582001 w 2415934"/>
                <a:gd name="connsiteY316" fmla="*/ 1384654 h 1971111"/>
                <a:gd name="connsiteX317" fmla="*/ 1583239 w 2415934"/>
                <a:gd name="connsiteY317" fmla="*/ 1386083 h 1971111"/>
                <a:gd name="connsiteX318" fmla="*/ 1567332 w 2415934"/>
                <a:gd name="connsiteY318" fmla="*/ 1399132 h 1971111"/>
                <a:gd name="connsiteX319" fmla="*/ 1501610 w 2415934"/>
                <a:gd name="connsiteY319" fmla="*/ 1364176 h 1971111"/>
                <a:gd name="connsiteX320" fmla="*/ 1505420 w 2415934"/>
                <a:gd name="connsiteY320" fmla="*/ 1354174 h 1971111"/>
                <a:gd name="connsiteX321" fmla="*/ 1559331 w 2415934"/>
                <a:gd name="connsiteY321" fmla="*/ 1366747 h 1971111"/>
                <a:gd name="connsiteX322" fmla="*/ 1560284 w 2415934"/>
                <a:gd name="connsiteY322" fmla="*/ 1350269 h 1971111"/>
                <a:gd name="connsiteX323" fmla="*/ 1571428 w 2415934"/>
                <a:gd name="connsiteY323" fmla="*/ 1310931 h 1971111"/>
                <a:gd name="connsiteX324" fmla="*/ 1582668 w 2415934"/>
                <a:gd name="connsiteY324" fmla="*/ 1312169 h 1971111"/>
                <a:gd name="connsiteX325" fmla="*/ 1568952 w 2415934"/>
                <a:gd name="connsiteY325" fmla="*/ 1271402 h 1971111"/>
                <a:gd name="connsiteX326" fmla="*/ 1579620 w 2415934"/>
                <a:gd name="connsiteY326" fmla="*/ 1288547 h 1971111"/>
                <a:gd name="connsiteX327" fmla="*/ 1568952 w 2415934"/>
                <a:gd name="connsiteY327" fmla="*/ 1271402 h 1971111"/>
                <a:gd name="connsiteX328" fmla="*/ 1759452 w 2415934"/>
                <a:gd name="connsiteY328" fmla="*/ 1691359 h 1971111"/>
                <a:gd name="connsiteX329" fmla="*/ 1773168 w 2415934"/>
                <a:gd name="connsiteY329" fmla="*/ 1713362 h 1971111"/>
                <a:gd name="connsiteX330" fmla="*/ 1759452 w 2415934"/>
                <a:gd name="connsiteY330" fmla="*/ 1691359 h 1971111"/>
                <a:gd name="connsiteX331" fmla="*/ 1736592 w 2415934"/>
                <a:gd name="connsiteY331" fmla="*/ 1657450 h 1971111"/>
                <a:gd name="connsiteX332" fmla="*/ 1749451 w 2415934"/>
                <a:gd name="connsiteY332" fmla="*/ 1678024 h 1971111"/>
                <a:gd name="connsiteX333" fmla="*/ 1736592 w 2415934"/>
                <a:gd name="connsiteY333" fmla="*/ 1657450 h 1971111"/>
                <a:gd name="connsiteX334" fmla="*/ 1729829 w 2415934"/>
                <a:gd name="connsiteY334" fmla="*/ 1643830 h 1971111"/>
                <a:gd name="connsiteX335" fmla="*/ 1716113 w 2415934"/>
                <a:gd name="connsiteY335" fmla="*/ 1621731 h 1971111"/>
                <a:gd name="connsiteX336" fmla="*/ 1729829 w 2415934"/>
                <a:gd name="connsiteY336" fmla="*/ 1643830 h 1971111"/>
                <a:gd name="connsiteX337" fmla="*/ 1694968 w 2415934"/>
                <a:gd name="connsiteY337" fmla="*/ 1588013 h 1971111"/>
                <a:gd name="connsiteX338" fmla="*/ 1706683 w 2415934"/>
                <a:gd name="connsiteY338" fmla="*/ 1606872 h 1971111"/>
                <a:gd name="connsiteX339" fmla="*/ 1694968 w 2415934"/>
                <a:gd name="connsiteY339" fmla="*/ 1588013 h 1971111"/>
                <a:gd name="connsiteX340" fmla="*/ 1676680 w 2415934"/>
                <a:gd name="connsiteY340" fmla="*/ 1558581 h 1971111"/>
                <a:gd name="connsiteX341" fmla="*/ 1685538 w 2415934"/>
                <a:gd name="connsiteY341" fmla="*/ 1572868 h 1971111"/>
                <a:gd name="connsiteX342" fmla="*/ 1676680 w 2415934"/>
                <a:gd name="connsiteY342" fmla="*/ 1558581 h 1971111"/>
                <a:gd name="connsiteX343" fmla="*/ 1433506 w 2415934"/>
                <a:gd name="connsiteY343" fmla="*/ 1337505 h 1971111"/>
                <a:gd name="connsiteX344" fmla="*/ 1438173 w 2415934"/>
                <a:gd name="connsiteY344" fmla="*/ 1296834 h 1971111"/>
                <a:gd name="connsiteX345" fmla="*/ 1418838 w 2415934"/>
                <a:gd name="connsiteY345" fmla="*/ 1299596 h 1971111"/>
                <a:gd name="connsiteX346" fmla="*/ 1469130 w 2415934"/>
                <a:gd name="connsiteY346" fmla="*/ 1241589 h 1971111"/>
                <a:gd name="connsiteX347" fmla="*/ 1469320 w 2415934"/>
                <a:gd name="connsiteY347" fmla="*/ 1241684 h 1971111"/>
                <a:gd name="connsiteX348" fmla="*/ 1467606 w 2415934"/>
                <a:gd name="connsiteY348" fmla="*/ 1323599 h 1971111"/>
                <a:gd name="connsiteX349" fmla="*/ 1457033 w 2415934"/>
                <a:gd name="connsiteY349" fmla="*/ 1304073 h 1971111"/>
                <a:gd name="connsiteX350" fmla="*/ 1433506 w 2415934"/>
                <a:gd name="connsiteY350" fmla="*/ 1337505 h 1971111"/>
                <a:gd name="connsiteX351" fmla="*/ 1462653 w 2415934"/>
                <a:gd name="connsiteY351" fmla="*/ 1232540 h 1971111"/>
                <a:gd name="connsiteX352" fmla="*/ 1465606 w 2415934"/>
                <a:gd name="connsiteY352" fmla="*/ 1219872 h 1971111"/>
                <a:gd name="connsiteX353" fmla="*/ 1478274 w 2415934"/>
                <a:gd name="connsiteY353" fmla="*/ 1222825 h 1971111"/>
                <a:gd name="connsiteX354" fmla="*/ 1475321 w 2415934"/>
                <a:gd name="connsiteY354" fmla="*/ 1235493 h 1971111"/>
                <a:gd name="connsiteX355" fmla="*/ 1462653 w 2415934"/>
                <a:gd name="connsiteY355" fmla="*/ 1232540 h 1971111"/>
                <a:gd name="connsiteX356" fmla="*/ 1480560 w 2415934"/>
                <a:gd name="connsiteY356" fmla="*/ 1330743 h 1971111"/>
                <a:gd name="connsiteX357" fmla="*/ 1488942 w 2415934"/>
                <a:gd name="connsiteY357" fmla="*/ 1344268 h 1971111"/>
                <a:gd name="connsiteX358" fmla="*/ 1480560 w 2415934"/>
                <a:gd name="connsiteY358" fmla="*/ 1330743 h 1971111"/>
                <a:gd name="connsiteX359" fmla="*/ 1547235 w 2415934"/>
                <a:gd name="connsiteY359" fmla="*/ 1291214 h 1971111"/>
                <a:gd name="connsiteX360" fmla="*/ 1525327 w 2415934"/>
                <a:gd name="connsiteY360" fmla="*/ 1287309 h 1971111"/>
                <a:gd name="connsiteX361" fmla="*/ 1536948 w 2415934"/>
                <a:gd name="connsiteY361" fmla="*/ 1326456 h 1971111"/>
                <a:gd name="connsiteX362" fmla="*/ 1508087 w 2415934"/>
                <a:gd name="connsiteY362" fmla="*/ 1297501 h 1971111"/>
                <a:gd name="connsiteX363" fmla="*/ 1498086 w 2415934"/>
                <a:gd name="connsiteY363" fmla="*/ 1314360 h 1971111"/>
                <a:gd name="connsiteX364" fmla="*/ 1484179 w 2415934"/>
                <a:gd name="connsiteY364" fmla="*/ 1238922 h 1971111"/>
                <a:gd name="connsiteX365" fmla="*/ 1484370 w 2415934"/>
                <a:gd name="connsiteY365" fmla="*/ 1238826 h 1971111"/>
                <a:gd name="connsiteX366" fmla="*/ 1547235 w 2415934"/>
                <a:gd name="connsiteY366" fmla="*/ 1291214 h 1971111"/>
                <a:gd name="connsiteX367" fmla="*/ 1330731 w 2415934"/>
                <a:gd name="connsiteY367" fmla="*/ 992415 h 1971111"/>
                <a:gd name="connsiteX368" fmla="*/ 1339018 w 2415934"/>
                <a:gd name="connsiteY368" fmla="*/ 1005654 h 1971111"/>
                <a:gd name="connsiteX369" fmla="*/ 1330731 w 2415934"/>
                <a:gd name="connsiteY369" fmla="*/ 992415 h 1971111"/>
                <a:gd name="connsiteX370" fmla="*/ 1396835 w 2415934"/>
                <a:gd name="connsiteY370" fmla="*/ 1092237 h 1971111"/>
                <a:gd name="connsiteX371" fmla="*/ 1392453 w 2415934"/>
                <a:gd name="connsiteY371" fmla="*/ 1096809 h 1971111"/>
                <a:gd name="connsiteX372" fmla="*/ 1381881 w 2415934"/>
                <a:gd name="connsiteY372" fmla="*/ 1079854 h 1971111"/>
                <a:gd name="connsiteX373" fmla="*/ 1387977 w 2415934"/>
                <a:gd name="connsiteY373" fmla="*/ 1077949 h 1971111"/>
                <a:gd name="connsiteX374" fmla="*/ 1396835 w 2415934"/>
                <a:gd name="connsiteY374" fmla="*/ 1092237 h 1971111"/>
                <a:gd name="connsiteX375" fmla="*/ 1345114 w 2415934"/>
                <a:gd name="connsiteY375" fmla="*/ 1020894 h 1971111"/>
                <a:gd name="connsiteX376" fmla="*/ 1354639 w 2415934"/>
                <a:gd name="connsiteY376" fmla="*/ 1036230 h 1971111"/>
                <a:gd name="connsiteX377" fmla="*/ 1345114 w 2415934"/>
                <a:gd name="connsiteY377" fmla="*/ 1020894 h 1971111"/>
                <a:gd name="connsiteX378" fmla="*/ 1362069 w 2415934"/>
                <a:gd name="connsiteY378" fmla="*/ 1050898 h 1971111"/>
                <a:gd name="connsiteX379" fmla="*/ 1371784 w 2415934"/>
                <a:gd name="connsiteY379" fmla="*/ 1066424 h 1971111"/>
                <a:gd name="connsiteX380" fmla="*/ 1362069 w 2415934"/>
                <a:gd name="connsiteY380" fmla="*/ 1050898 h 1971111"/>
                <a:gd name="connsiteX381" fmla="*/ 1403026 w 2415934"/>
                <a:gd name="connsiteY381" fmla="*/ 1113859 h 1971111"/>
                <a:gd name="connsiteX382" fmla="*/ 1415314 w 2415934"/>
                <a:gd name="connsiteY382" fmla="*/ 1133670 h 1971111"/>
                <a:gd name="connsiteX383" fmla="*/ 1403026 w 2415934"/>
                <a:gd name="connsiteY383" fmla="*/ 1113859 h 1971111"/>
                <a:gd name="connsiteX384" fmla="*/ 1235767 w 2415934"/>
                <a:gd name="connsiteY384" fmla="*/ 929645 h 1971111"/>
                <a:gd name="connsiteX385" fmla="*/ 1244054 w 2415934"/>
                <a:gd name="connsiteY385" fmla="*/ 942885 h 1971111"/>
                <a:gd name="connsiteX386" fmla="*/ 1235767 w 2415934"/>
                <a:gd name="connsiteY386" fmla="*/ 929645 h 1971111"/>
                <a:gd name="connsiteX387" fmla="*/ 1378642 w 2415934"/>
                <a:gd name="connsiteY387" fmla="*/ 1196345 h 1971111"/>
                <a:gd name="connsiteX388" fmla="*/ 1400073 w 2415934"/>
                <a:gd name="connsiteY388" fmla="*/ 1190344 h 1971111"/>
                <a:gd name="connsiteX389" fmla="*/ 1372642 w 2415934"/>
                <a:gd name="connsiteY389" fmla="*/ 1160150 h 1971111"/>
                <a:gd name="connsiteX390" fmla="*/ 1411218 w 2415934"/>
                <a:gd name="connsiteY390" fmla="*/ 1173676 h 1971111"/>
                <a:gd name="connsiteX391" fmla="*/ 1412932 w 2415934"/>
                <a:gd name="connsiteY391" fmla="*/ 1154149 h 1971111"/>
                <a:gd name="connsiteX392" fmla="*/ 1458271 w 2415934"/>
                <a:gd name="connsiteY392" fmla="*/ 1216062 h 1971111"/>
                <a:gd name="connsiteX393" fmla="*/ 1458176 w 2415934"/>
                <a:gd name="connsiteY393" fmla="*/ 1216252 h 1971111"/>
                <a:gd name="connsiteX394" fmla="*/ 1378642 w 2415934"/>
                <a:gd name="connsiteY394" fmla="*/ 1196345 h 1971111"/>
                <a:gd name="connsiteX395" fmla="*/ 1350925 w 2415934"/>
                <a:gd name="connsiteY395" fmla="*/ 1204155 h 1971111"/>
                <a:gd name="connsiteX396" fmla="*/ 1363021 w 2415934"/>
                <a:gd name="connsiteY396" fmla="*/ 1223587 h 1971111"/>
                <a:gd name="connsiteX397" fmla="*/ 1350925 w 2415934"/>
                <a:gd name="connsiteY397" fmla="*/ 1204155 h 1971111"/>
                <a:gd name="connsiteX398" fmla="*/ 1396740 w 2415934"/>
                <a:gd name="connsiteY398" fmla="*/ 1315788 h 1971111"/>
                <a:gd name="connsiteX399" fmla="*/ 1386453 w 2415934"/>
                <a:gd name="connsiteY399" fmla="*/ 1299215 h 1971111"/>
                <a:gd name="connsiteX400" fmla="*/ 1396740 w 2415934"/>
                <a:gd name="connsiteY400" fmla="*/ 1315788 h 1971111"/>
                <a:gd name="connsiteX401" fmla="*/ 1360354 w 2415934"/>
                <a:gd name="connsiteY401" fmla="*/ 1263401 h 1971111"/>
                <a:gd name="connsiteX402" fmla="*/ 1395025 w 2415934"/>
                <a:gd name="connsiteY402" fmla="*/ 1241684 h 1971111"/>
                <a:gd name="connsiteX403" fmla="*/ 1380833 w 2415934"/>
                <a:gd name="connsiteY403" fmla="*/ 1228254 h 1971111"/>
                <a:gd name="connsiteX404" fmla="*/ 1457509 w 2415934"/>
                <a:gd name="connsiteY404" fmla="*/ 1231397 h 1971111"/>
                <a:gd name="connsiteX405" fmla="*/ 1457605 w 2415934"/>
                <a:gd name="connsiteY405" fmla="*/ 1231588 h 1971111"/>
                <a:gd name="connsiteX406" fmla="*/ 1392453 w 2415934"/>
                <a:gd name="connsiteY406" fmla="*/ 1281308 h 1971111"/>
                <a:gd name="connsiteX407" fmla="*/ 1401121 w 2415934"/>
                <a:gd name="connsiteY407" fmla="*/ 1260829 h 1971111"/>
                <a:gd name="connsiteX408" fmla="*/ 1360354 w 2415934"/>
                <a:gd name="connsiteY408" fmla="*/ 1263401 h 1971111"/>
                <a:gd name="connsiteX409" fmla="*/ 1620577 w 2415934"/>
                <a:gd name="connsiteY409" fmla="*/ 1293024 h 1971111"/>
                <a:gd name="connsiteX410" fmla="*/ 1628293 w 2415934"/>
                <a:gd name="connsiteY410" fmla="*/ 1382368 h 1971111"/>
                <a:gd name="connsiteX411" fmla="*/ 1667155 w 2415934"/>
                <a:gd name="connsiteY411" fmla="*/ 1469141 h 1971111"/>
                <a:gd name="connsiteX412" fmla="*/ 1791075 w 2415934"/>
                <a:gd name="connsiteY412" fmla="*/ 1622398 h 1971111"/>
                <a:gd name="connsiteX413" fmla="*/ 1792789 w 2415934"/>
                <a:gd name="connsiteY413" fmla="*/ 1738508 h 1971111"/>
                <a:gd name="connsiteX414" fmla="*/ 1790122 w 2415934"/>
                <a:gd name="connsiteY414" fmla="*/ 1738508 h 1971111"/>
                <a:gd name="connsiteX415" fmla="*/ 1788979 w 2415934"/>
                <a:gd name="connsiteY415" fmla="*/ 1740889 h 1971111"/>
                <a:gd name="connsiteX416" fmla="*/ 1685443 w 2415934"/>
                <a:gd name="connsiteY416" fmla="*/ 1688216 h 1971111"/>
                <a:gd name="connsiteX417" fmla="*/ 1602480 w 2415934"/>
                <a:gd name="connsiteY417" fmla="*/ 1509432 h 1971111"/>
                <a:gd name="connsiteX418" fmla="*/ 1541710 w 2415934"/>
                <a:gd name="connsiteY418" fmla="*/ 1436280 h 1971111"/>
                <a:gd name="connsiteX419" fmla="*/ 1464939 w 2415934"/>
                <a:gd name="connsiteY419" fmla="*/ 1389988 h 1971111"/>
                <a:gd name="connsiteX420" fmla="*/ 1468558 w 2415934"/>
                <a:gd name="connsiteY420" fmla="*/ 1380463 h 1971111"/>
                <a:gd name="connsiteX421" fmla="*/ 1645247 w 2415934"/>
                <a:gd name="connsiteY421" fmla="*/ 1537626 h 1971111"/>
                <a:gd name="connsiteX422" fmla="*/ 1701159 w 2415934"/>
                <a:gd name="connsiteY422" fmla="*/ 1667356 h 1971111"/>
                <a:gd name="connsiteX423" fmla="*/ 1769453 w 2415934"/>
                <a:gd name="connsiteY423" fmla="*/ 1726697 h 1971111"/>
                <a:gd name="connsiteX424" fmla="*/ 1779264 w 2415934"/>
                <a:gd name="connsiteY424" fmla="*/ 1720887 h 1971111"/>
                <a:gd name="connsiteX425" fmla="*/ 1788789 w 2415934"/>
                <a:gd name="connsiteY425" fmla="*/ 1714600 h 1971111"/>
                <a:gd name="connsiteX426" fmla="*/ 1765643 w 2415934"/>
                <a:gd name="connsiteY426" fmla="*/ 1627161 h 1971111"/>
                <a:gd name="connsiteX427" fmla="*/ 1673822 w 2415934"/>
                <a:gd name="connsiteY427" fmla="*/ 1519814 h 1971111"/>
                <a:gd name="connsiteX428" fmla="*/ 1610671 w 2415934"/>
                <a:gd name="connsiteY428" fmla="*/ 1291976 h 1971111"/>
                <a:gd name="connsiteX429" fmla="*/ 1620577 w 2415934"/>
                <a:gd name="connsiteY429" fmla="*/ 1293024 h 1971111"/>
                <a:gd name="connsiteX430" fmla="*/ 1552188 w 2415934"/>
                <a:gd name="connsiteY430" fmla="*/ 1243208 h 1971111"/>
                <a:gd name="connsiteX431" fmla="*/ 1559141 w 2415934"/>
                <a:gd name="connsiteY431" fmla="*/ 1261496 h 1971111"/>
                <a:gd name="connsiteX432" fmla="*/ 1491418 w 2415934"/>
                <a:gd name="connsiteY432" fmla="*/ 1225396 h 1971111"/>
                <a:gd name="connsiteX433" fmla="*/ 1491418 w 2415934"/>
                <a:gd name="connsiteY433" fmla="*/ 1225206 h 1971111"/>
                <a:gd name="connsiteX434" fmla="*/ 1571714 w 2415934"/>
                <a:gd name="connsiteY434" fmla="*/ 1208632 h 1971111"/>
                <a:gd name="connsiteX435" fmla="*/ 1554950 w 2415934"/>
                <a:gd name="connsiteY435" fmla="*/ 1223396 h 1971111"/>
                <a:gd name="connsiteX436" fmla="*/ 1592764 w 2415934"/>
                <a:gd name="connsiteY436" fmla="*/ 1238731 h 1971111"/>
                <a:gd name="connsiteX437" fmla="*/ 1552188 w 2415934"/>
                <a:gd name="connsiteY437" fmla="*/ 1243208 h 1971111"/>
                <a:gd name="connsiteX438" fmla="*/ 1589145 w 2415934"/>
                <a:gd name="connsiteY438" fmla="*/ 1192440 h 1971111"/>
                <a:gd name="connsiteX439" fmla="*/ 1577334 w 2415934"/>
                <a:gd name="connsiteY439" fmla="*/ 1173485 h 1971111"/>
                <a:gd name="connsiteX440" fmla="*/ 1589145 w 2415934"/>
                <a:gd name="connsiteY440" fmla="*/ 1192440 h 1971111"/>
                <a:gd name="connsiteX441" fmla="*/ 1595526 w 2415934"/>
                <a:gd name="connsiteY441" fmla="*/ 864208 h 1971111"/>
                <a:gd name="connsiteX442" fmla="*/ 1600289 w 2415934"/>
                <a:gd name="connsiteY442" fmla="*/ 861160 h 1971111"/>
                <a:gd name="connsiteX443" fmla="*/ 1616577 w 2415934"/>
                <a:gd name="connsiteY443" fmla="*/ 835252 h 1971111"/>
                <a:gd name="connsiteX444" fmla="*/ 1620863 w 2415934"/>
                <a:gd name="connsiteY444" fmla="*/ 823822 h 1971111"/>
                <a:gd name="connsiteX445" fmla="*/ 1622197 w 2415934"/>
                <a:gd name="connsiteY445" fmla="*/ 800010 h 1971111"/>
                <a:gd name="connsiteX446" fmla="*/ 1629531 w 2415934"/>
                <a:gd name="connsiteY446" fmla="*/ 777245 h 1971111"/>
                <a:gd name="connsiteX447" fmla="*/ 1634579 w 2415934"/>
                <a:gd name="connsiteY447" fmla="*/ 767720 h 1971111"/>
                <a:gd name="connsiteX448" fmla="*/ 1649438 w 2415934"/>
                <a:gd name="connsiteY448" fmla="*/ 731525 h 1971111"/>
                <a:gd name="connsiteX449" fmla="*/ 1663821 w 2415934"/>
                <a:gd name="connsiteY449" fmla="*/ 697235 h 1971111"/>
                <a:gd name="connsiteX450" fmla="*/ 1676013 w 2415934"/>
                <a:gd name="connsiteY450" fmla="*/ 665612 h 1971111"/>
                <a:gd name="connsiteX451" fmla="*/ 1693634 w 2415934"/>
                <a:gd name="connsiteY451" fmla="*/ 635608 h 1971111"/>
                <a:gd name="connsiteX452" fmla="*/ 1704588 w 2415934"/>
                <a:gd name="connsiteY452" fmla="*/ 632274 h 1971111"/>
                <a:gd name="connsiteX453" fmla="*/ 1715065 w 2415934"/>
                <a:gd name="connsiteY453" fmla="*/ 609319 h 1971111"/>
                <a:gd name="connsiteX454" fmla="*/ 1729353 w 2415934"/>
                <a:gd name="connsiteY454" fmla="*/ 597508 h 1971111"/>
                <a:gd name="connsiteX455" fmla="*/ 1731448 w 2415934"/>
                <a:gd name="connsiteY455" fmla="*/ 577220 h 1971111"/>
                <a:gd name="connsiteX456" fmla="*/ 1731829 w 2415934"/>
                <a:gd name="connsiteY456" fmla="*/ 574553 h 1971111"/>
                <a:gd name="connsiteX457" fmla="*/ 1744783 w 2415934"/>
                <a:gd name="connsiteY457" fmla="*/ 575982 h 1971111"/>
                <a:gd name="connsiteX458" fmla="*/ 1752689 w 2415934"/>
                <a:gd name="connsiteY458" fmla="*/ 567409 h 1971111"/>
                <a:gd name="connsiteX459" fmla="*/ 1774692 w 2415934"/>
                <a:gd name="connsiteY459" fmla="*/ 545978 h 1971111"/>
                <a:gd name="connsiteX460" fmla="*/ 1797266 w 2415934"/>
                <a:gd name="connsiteY460" fmla="*/ 527880 h 1971111"/>
                <a:gd name="connsiteX461" fmla="*/ 1801647 w 2415934"/>
                <a:gd name="connsiteY461" fmla="*/ 517974 h 1971111"/>
                <a:gd name="connsiteX462" fmla="*/ 1814601 w 2415934"/>
                <a:gd name="connsiteY462" fmla="*/ 517212 h 1971111"/>
                <a:gd name="connsiteX463" fmla="*/ 1831080 w 2415934"/>
                <a:gd name="connsiteY463" fmla="*/ 499020 h 1971111"/>
                <a:gd name="connsiteX464" fmla="*/ 1840986 w 2415934"/>
                <a:gd name="connsiteY464" fmla="*/ 488256 h 1971111"/>
                <a:gd name="connsiteX465" fmla="*/ 1840605 w 2415934"/>
                <a:gd name="connsiteY465" fmla="*/ 484446 h 1971111"/>
                <a:gd name="connsiteX466" fmla="*/ 1843843 w 2415934"/>
                <a:gd name="connsiteY466" fmla="*/ 484637 h 1971111"/>
                <a:gd name="connsiteX467" fmla="*/ 1852892 w 2415934"/>
                <a:gd name="connsiteY467" fmla="*/ 479017 h 1971111"/>
                <a:gd name="connsiteX468" fmla="*/ 1857940 w 2415934"/>
                <a:gd name="connsiteY468" fmla="*/ 467301 h 1971111"/>
                <a:gd name="connsiteX469" fmla="*/ 1860322 w 2415934"/>
                <a:gd name="connsiteY469" fmla="*/ 459967 h 1971111"/>
                <a:gd name="connsiteX470" fmla="*/ 1872799 w 2415934"/>
                <a:gd name="connsiteY470" fmla="*/ 460729 h 1971111"/>
                <a:gd name="connsiteX471" fmla="*/ 1879752 w 2415934"/>
                <a:gd name="connsiteY471" fmla="*/ 456443 h 1971111"/>
                <a:gd name="connsiteX472" fmla="*/ 1896993 w 2415934"/>
                <a:gd name="connsiteY472" fmla="*/ 443584 h 1971111"/>
                <a:gd name="connsiteX473" fmla="*/ 1906137 w 2415934"/>
                <a:gd name="connsiteY473" fmla="*/ 433678 h 1971111"/>
                <a:gd name="connsiteX474" fmla="*/ 1924901 w 2415934"/>
                <a:gd name="connsiteY474" fmla="*/ 418343 h 1971111"/>
                <a:gd name="connsiteX475" fmla="*/ 1936617 w 2415934"/>
                <a:gd name="connsiteY475" fmla="*/ 407199 h 1971111"/>
                <a:gd name="connsiteX476" fmla="*/ 1950428 w 2415934"/>
                <a:gd name="connsiteY476" fmla="*/ 399293 h 1971111"/>
                <a:gd name="connsiteX477" fmla="*/ 1952428 w 2415934"/>
                <a:gd name="connsiteY477" fmla="*/ 392435 h 1971111"/>
                <a:gd name="connsiteX478" fmla="*/ 1958905 w 2415934"/>
                <a:gd name="connsiteY478" fmla="*/ 395578 h 1971111"/>
                <a:gd name="connsiteX479" fmla="*/ 1971383 w 2415934"/>
                <a:gd name="connsiteY479" fmla="*/ 387863 h 1971111"/>
                <a:gd name="connsiteX480" fmla="*/ 1983003 w 2415934"/>
                <a:gd name="connsiteY480" fmla="*/ 373766 h 1971111"/>
                <a:gd name="connsiteX481" fmla="*/ 1999863 w 2415934"/>
                <a:gd name="connsiteY481" fmla="*/ 358431 h 1971111"/>
                <a:gd name="connsiteX482" fmla="*/ 2012817 w 2415934"/>
                <a:gd name="connsiteY482" fmla="*/ 347667 h 1971111"/>
                <a:gd name="connsiteX483" fmla="*/ 2016246 w 2415934"/>
                <a:gd name="connsiteY483" fmla="*/ 341476 h 1971111"/>
                <a:gd name="connsiteX484" fmla="*/ 2029105 w 2415934"/>
                <a:gd name="connsiteY484" fmla="*/ 333475 h 1971111"/>
                <a:gd name="connsiteX485" fmla="*/ 2033105 w 2415934"/>
                <a:gd name="connsiteY485" fmla="*/ 322617 h 1971111"/>
                <a:gd name="connsiteX486" fmla="*/ 2046440 w 2415934"/>
                <a:gd name="connsiteY486" fmla="*/ 311568 h 1971111"/>
                <a:gd name="connsiteX487" fmla="*/ 2055489 w 2415934"/>
                <a:gd name="connsiteY487" fmla="*/ 300233 h 1971111"/>
                <a:gd name="connsiteX488" fmla="*/ 2062918 w 2415934"/>
                <a:gd name="connsiteY488" fmla="*/ 292232 h 1971111"/>
                <a:gd name="connsiteX489" fmla="*/ 2066443 w 2415934"/>
                <a:gd name="connsiteY489" fmla="*/ 286326 h 1971111"/>
                <a:gd name="connsiteX490" fmla="*/ 2078730 w 2415934"/>
                <a:gd name="connsiteY490" fmla="*/ 280802 h 1971111"/>
                <a:gd name="connsiteX491" fmla="*/ 2078825 w 2415934"/>
                <a:gd name="connsiteY491" fmla="*/ 269848 h 1971111"/>
                <a:gd name="connsiteX492" fmla="*/ 2092160 w 2415934"/>
                <a:gd name="connsiteY492" fmla="*/ 269658 h 1971111"/>
                <a:gd name="connsiteX493" fmla="*/ 2101590 w 2415934"/>
                <a:gd name="connsiteY493" fmla="*/ 258894 h 1971111"/>
                <a:gd name="connsiteX494" fmla="*/ 2100256 w 2415934"/>
                <a:gd name="connsiteY494" fmla="*/ 251084 h 1971111"/>
                <a:gd name="connsiteX495" fmla="*/ 2101780 w 2415934"/>
                <a:gd name="connsiteY495" fmla="*/ 251370 h 1971111"/>
                <a:gd name="connsiteX496" fmla="*/ 2115401 w 2415934"/>
                <a:gd name="connsiteY496" fmla="*/ 242892 h 1971111"/>
                <a:gd name="connsiteX497" fmla="*/ 2116639 w 2415934"/>
                <a:gd name="connsiteY497" fmla="*/ 230510 h 1971111"/>
                <a:gd name="connsiteX498" fmla="*/ 2125021 w 2415934"/>
                <a:gd name="connsiteY498" fmla="*/ 227081 h 1971111"/>
                <a:gd name="connsiteX499" fmla="*/ 2132832 w 2415934"/>
                <a:gd name="connsiteY499" fmla="*/ 214794 h 1971111"/>
                <a:gd name="connsiteX500" fmla="*/ 2143500 w 2415934"/>
                <a:gd name="connsiteY500" fmla="*/ 250227 h 1971111"/>
                <a:gd name="connsiteX501" fmla="*/ 2151501 w 2415934"/>
                <a:gd name="connsiteY501" fmla="*/ 262038 h 1971111"/>
                <a:gd name="connsiteX502" fmla="*/ 2154835 w 2415934"/>
                <a:gd name="connsiteY502" fmla="*/ 278230 h 1971111"/>
                <a:gd name="connsiteX503" fmla="*/ 2173123 w 2415934"/>
                <a:gd name="connsiteY503" fmla="*/ 312711 h 1971111"/>
                <a:gd name="connsiteX504" fmla="*/ 2181600 w 2415934"/>
                <a:gd name="connsiteY504" fmla="*/ 339857 h 1971111"/>
                <a:gd name="connsiteX505" fmla="*/ 2196459 w 2415934"/>
                <a:gd name="connsiteY505" fmla="*/ 356621 h 1971111"/>
                <a:gd name="connsiteX506" fmla="*/ 2200936 w 2415934"/>
                <a:gd name="connsiteY506" fmla="*/ 371670 h 1971111"/>
                <a:gd name="connsiteX507" fmla="*/ 2212461 w 2415934"/>
                <a:gd name="connsiteY507" fmla="*/ 398150 h 1971111"/>
                <a:gd name="connsiteX508" fmla="*/ 2223415 w 2415934"/>
                <a:gd name="connsiteY508" fmla="*/ 423772 h 1971111"/>
                <a:gd name="connsiteX509" fmla="*/ 2230368 w 2415934"/>
                <a:gd name="connsiteY509" fmla="*/ 443298 h 1971111"/>
                <a:gd name="connsiteX510" fmla="*/ 2240274 w 2415934"/>
                <a:gd name="connsiteY510" fmla="*/ 459110 h 1971111"/>
                <a:gd name="connsiteX511" fmla="*/ 2247513 w 2415934"/>
                <a:gd name="connsiteY511" fmla="*/ 484351 h 1971111"/>
                <a:gd name="connsiteX512" fmla="*/ 2255895 w 2415934"/>
                <a:gd name="connsiteY512" fmla="*/ 511783 h 1971111"/>
                <a:gd name="connsiteX513" fmla="*/ 2252656 w 2415934"/>
                <a:gd name="connsiteY513" fmla="*/ 530643 h 1971111"/>
                <a:gd name="connsiteX514" fmla="*/ 2256943 w 2415934"/>
                <a:gd name="connsiteY514" fmla="*/ 555503 h 1971111"/>
                <a:gd name="connsiteX515" fmla="*/ 2258086 w 2415934"/>
                <a:gd name="connsiteY515" fmla="*/ 588078 h 1971111"/>
                <a:gd name="connsiteX516" fmla="*/ 2255990 w 2415934"/>
                <a:gd name="connsiteY516" fmla="*/ 623035 h 1971111"/>
                <a:gd name="connsiteX517" fmla="*/ 2249227 w 2415934"/>
                <a:gd name="connsiteY517" fmla="*/ 658087 h 1971111"/>
                <a:gd name="connsiteX518" fmla="*/ 2235321 w 2415934"/>
                <a:gd name="connsiteY518" fmla="*/ 684376 h 1971111"/>
                <a:gd name="connsiteX519" fmla="*/ 2232082 w 2415934"/>
                <a:gd name="connsiteY519" fmla="*/ 700759 h 1971111"/>
                <a:gd name="connsiteX520" fmla="*/ 2224272 w 2415934"/>
                <a:gd name="connsiteY520" fmla="*/ 714951 h 1971111"/>
                <a:gd name="connsiteX521" fmla="*/ 2225796 w 2415934"/>
                <a:gd name="connsiteY521" fmla="*/ 731430 h 1971111"/>
                <a:gd name="connsiteX522" fmla="*/ 2211699 w 2415934"/>
                <a:gd name="connsiteY522" fmla="*/ 743241 h 1971111"/>
                <a:gd name="connsiteX523" fmla="*/ 2211413 w 2415934"/>
                <a:gd name="connsiteY523" fmla="*/ 766196 h 1971111"/>
                <a:gd name="connsiteX524" fmla="*/ 2196173 w 2415934"/>
                <a:gd name="connsiteY524" fmla="*/ 779436 h 1971111"/>
                <a:gd name="connsiteX525" fmla="*/ 2183314 w 2415934"/>
                <a:gd name="connsiteY525" fmla="*/ 804391 h 1971111"/>
                <a:gd name="connsiteX526" fmla="*/ 2160359 w 2415934"/>
                <a:gd name="connsiteY526" fmla="*/ 838491 h 1971111"/>
                <a:gd name="connsiteX527" fmla="*/ 2130927 w 2415934"/>
                <a:gd name="connsiteY527" fmla="*/ 871542 h 1971111"/>
                <a:gd name="connsiteX528" fmla="*/ 2121973 w 2415934"/>
                <a:gd name="connsiteY528" fmla="*/ 885068 h 1971111"/>
                <a:gd name="connsiteX529" fmla="*/ 2106638 w 2415934"/>
                <a:gd name="connsiteY529" fmla="*/ 891354 h 1971111"/>
                <a:gd name="connsiteX530" fmla="*/ 2081016 w 2415934"/>
                <a:gd name="connsiteY530" fmla="*/ 920215 h 1971111"/>
                <a:gd name="connsiteX531" fmla="*/ 2061109 w 2415934"/>
                <a:gd name="connsiteY531" fmla="*/ 942599 h 1971111"/>
                <a:gd name="connsiteX532" fmla="*/ 2025104 w 2415934"/>
                <a:gd name="connsiteY532" fmla="*/ 967745 h 1971111"/>
                <a:gd name="connsiteX533" fmla="*/ 1966906 w 2415934"/>
                <a:gd name="connsiteY533" fmla="*/ 1012131 h 1971111"/>
                <a:gd name="connsiteX534" fmla="*/ 1931092 w 2415934"/>
                <a:gd name="connsiteY534" fmla="*/ 1035372 h 1971111"/>
                <a:gd name="connsiteX535" fmla="*/ 1901469 w 2415934"/>
                <a:gd name="connsiteY535" fmla="*/ 1057375 h 1971111"/>
                <a:gd name="connsiteX536" fmla="*/ 1864036 w 2415934"/>
                <a:gd name="connsiteY536" fmla="*/ 1079949 h 1971111"/>
                <a:gd name="connsiteX537" fmla="*/ 1839938 w 2415934"/>
                <a:gd name="connsiteY537" fmla="*/ 1099857 h 1971111"/>
                <a:gd name="connsiteX538" fmla="*/ 1760881 w 2415934"/>
                <a:gd name="connsiteY538" fmla="*/ 1126717 h 1971111"/>
                <a:gd name="connsiteX539" fmla="*/ 1760500 w 2415934"/>
                <a:gd name="connsiteY539" fmla="*/ 1120336 h 1971111"/>
                <a:gd name="connsiteX540" fmla="*/ 1813554 w 2415934"/>
                <a:gd name="connsiteY540" fmla="*/ 1078616 h 1971111"/>
                <a:gd name="connsiteX541" fmla="*/ 1751356 w 2415934"/>
                <a:gd name="connsiteY541" fmla="*/ 1055280 h 1971111"/>
                <a:gd name="connsiteX542" fmla="*/ 1749260 w 2415934"/>
                <a:gd name="connsiteY542" fmla="*/ 1047945 h 1971111"/>
                <a:gd name="connsiteX543" fmla="*/ 1788503 w 2415934"/>
                <a:gd name="connsiteY543" fmla="*/ 992319 h 1971111"/>
                <a:gd name="connsiteX544" fmla="*/ 1717542 w 2415934"/>
                <a:gd name="connsiteY544" fmla="*/ 989367 h 1971111"/>
                <a:gd name="connsiteX545" fmla="*/ 1712779 w 2415934"/>
                <a:gd name="connsiteY545" fmla="*/ 984033 h 1971111"/>
                <a:gd name="connsiteX546" fmla="*/ 1728114 w 2415934"/>
                <a:gd name="connsiteY546" fmla="*/ 911452 h 1971111"/>
                <a:gd name="connsiteX547" fmla="*/ 1658106 w 2415934"/>
                <a:gd name="connsiteY547" fmla="*/ 942980 h 1971111"/>
                <a:gd name="connsiteX548" fmla="*/ 1648009 w 2415934"/>
                <a:gd name="connsiteY548" fmla="*/ 938789 h 1971111"/>
                <a:gd name="connsiteX549" fmla="*/ 1655153 w 2415934"/>
                <a:gd name="connsiteY549" fmla="*/ 939456 h 1971111"/>
                <a:gd name="connsiteX550" fmla="*/ 1628388 w 2415934"/>
                <a:gd name="connsiteY550" fmla="*/ 864018 h 1971111"/>
                <a:gd name="connsiteX551" fmla="*/ 1590288 w 2415934"/>
                <a:gd name="connsiteY551" fmla="*/ 916881 h 1971111"/>
                <a:gd name="connsiteX552" fmla="*/ 1595526 w 2415934"/>
                <a:gd name="connsiteY552" fmla="*/ 864208 h 1971111"/>
                <a:gd name="connsiteX553" fmla="*/ 1679251 w 2415934"/>
                <a:gd name="connsiteY553" fmla="*/ 1034991 h 1971111"/>
                <a:gd name="connsiteX554" fmla="*/ 1667250 w 2415934"/>
                <a:gd name="connsiteY554" fmla="*/ 1018799 h 1971111"/>
                <a:gd name="connsiteX555" fmla="*/ 1673346 w 2415934"/>
                <a:gd name="connsiteY555" fmla="*/ 1010226 h 1971111"/>
                <a:gd name="connsiteX556" fmla="*/ 1687157 w 2415934"/>
                <a:gd name="connsiteY556" fmla="*/ 992224 h 1971111"/>
                <a:gd name="connsiteX557" fmla="*/ 1704302 w 2415934"/>
                <a:gd name="connsiteY557" fmla="*/ 1012703 h 1971111"/>
                <a:gd name="connsiteX558" fmla="*/ 1679251 w 2415934"/>
                <a:gd name="connsiteY558" fmla="*/ 1034991 h 1971111"/>
                <a:gd name="connsiteX559" fmla="*/ 1713732 w 2415934"/>
                <a:gd name="connsiteY559" fmla="*/ 1028419 h 1971111"/>
                <a:gd name="connsiteX560" fmla="*/ 1721447 w 2415934"/>
                <a:gd name="connsiteY560" fmla="*/ 1046707 h 1971111"/>
                <a:gd name="connsiteX561" fmla="*/ 1693443 w 2415934"/>
                <a:gd name="connsiteY561" fmla="*/ 1060518 h 1971111"/>
                <a:gd name="connsiteX562" fmla="*/ 1687157 w 2415934"/>
                <a:gd name="connsiteY562" fmla="*/ 1047945 h 1971111"/>
                <a:gd name="connsiteX563" fmla="*/ 1700301 w 2415934"/>
                <a:gd name="connsiteY563" fmla="*/ 1039182 h 1971111"/>
                <a:gd name="connsiteX564" fmla="*/ 1713732 w 2415934"/>
                <a:gd name="connsiteY564" fmla="*/ 1028419 h 1971111"/>
                <a:gd name="connsiteX565" fmla="*/ 1666488 w 2415934"/>
                <a:gd name="connsiteY565" fmla="*/ 999654 h 1971111"/>
                <a:gd name="connsiteX566" fmla="*/ 1660106 w 2415934"/>
                <a:gd name="connsiteY566" fmla="*/ 1010798 h 1971111"/>
                <a:gd name="connsiteX567" fmla="*/ 1644676 w 2415934"/>
                <a:gd name="connsiteY567" fmla="*/ 998034 h 1971111"/>
                <a:gd name="connsiteX568" fmla="*/ 1648390 w 2415934"/>
                <a:gd name="connsiteY568" fmla="*/ 986795 h 1971111"/>
                <a:gd name="connsiteX569" fmla="*/ 1655915 w 2415934"/>
                <a:gd name="connsiteY569" fmla="*/ 968507 h 1971111"/>
                <a:gd name="connsiteX570" fmla="*/ 1672012 w 2415934"/>
                <a:gd name="connsiteY570" fmla="*/ 979365 h 1971111"/>
                <a:gd name="connsiteX571" fmla="*/ 1676394 w 2415934"/>
                <a:gd name="connsiteY571" fmla="*/ 982890 h 1971111"/>
                <a:gd name="connsiteX572" fmla="*/ 1666488 w 2415934"/>
                <a:gd name="connsiteY572" fmla="*/ 999654 h 1971111"/>
                <a:gd name="connsiteX573" fmla="*/ 1637532 w 2415934"/>
                <a:gd name="connsiteY573" fmla="*/ 981270 h 1971111"/>
                <a:gd name="connsiteX574" fmla="*/ 1634579 w 2415934"/>
                <a:gd name="connsiteY574" fmla="*/ 992319 h 1971111"/>
                <a:gd name="connsiteX575" fmla="*/ 1615243 w 2415934"/>
                <a:gd name="connsiteY575" fmla="*/ 986319 h 1971111"/>
                <a:gd name="connsiteX576" fmla="*/ 1616386 w 2415934"/>
                <a:gd name="connsiteY576" fmla="*/ 974698 h 1971111"/>
                <a:gd name="connsiteX577" fmla="*/ 1620387 w 2415934"/>
                <a:gd name="connsiteY577" fmla="*/ 957077 h 1971111"/>
                <a:gd name="connsiteX578" fmla="*/ 1623816 w 2415934"/>
                <a:gd name="connsiteY578" fmla="*/ 953743 h 1971111"/>
                <a:gd name="connsiteX579" fmla="*/ 1642675 w 2415934"/>
                <a:gd name="connsiteY579" fmla="*/ 961268 h 1971111"/>
                <a:gd name="connsiteX580" fmla="*/ 1637532 w 2415934"/>
                <a:gd name="connsiteY580" fmla="*/ 981270 h 1971111"/>
                <a:gd name="connsiteX581" fmla="*/ 1707826 w 2415934"/>
                <a:gd name="connsiteY581" fmla="*/ 1104143 h 1971111"/>
                <a:gd name="connsiteX582" fmla="*/ 1720018 w 2415934"/>
                <a:gd name="connsiteY582" fmla="*/ 1102619 h 1971111"/>
                <a:gd name="connsiteX583" fmla="*/ 1732877 w 2415934"/>
                <a:gd name="connsiteY583" fmla="*/ 1099857 h 1971111"/>
                <a:gd name="connsiteX584" fmla="*/ 1735735 w 2415934"/>
                <a:gd name="connsiteY584" fmla="*/ 1131575 h 1971111"/>
                <a:gd name="connsiteX585" fmla="*/ 1710589 w 2415934"/>
                <a:gd name="connsiteY585" fmla="*/ 1135194 h 1971111"/>
                <a:gd name="connsiteX586" fmla="*/ 1707826 w 2415934"/>
                <a:gd name="connsiteY586" fmla="*/ 1104143 h 1971111"/>
                <a:gd name="connsiteX587" fmla="*/ 1725638 w 2415934"/>
                <a:gd name="connsiteY587" fmla="*/ 1088903 h 1971111"/>
                <a:gd name="connsiteX588" fmla="*/ 1711541 w 2415934"/>
                <a:gd name="connsiteY588" fmla="*/ 1091284 h 1971111"/>
                <a:gd name="connsiteX589" fmla="*/ 1705064 w 2415934"/>
                <a:gd name="connsiteY589" fmla="*/ 1092522 h 1971111"/>
                <a:gd name="connsiteX590" fmla="*/ 1699063 w 2415934"/>
                <a:gd name="connsiteY590" fmla="*/ 1073949 h 1971111"/>
                <a:gd name="connsiteX591" fmla="*/ 1708493 w 2415934"/>
                <a:gd name="connsiteY591" fmla="*/ 1069186 h 1971111"/>
                <a:gd name="connsiteX592" fmla="*/ 1726210 w 2415934"/>
                <a:gd name="connsiteY592" fmla="*/ 1061947 h 1971111"/>
                <a:gd name="connsiteX593" fmla="*/ 1731067 w 2415934"/>
                <a:gd name="connsiteY593" fmla="*/ 1086617 h 1971111"/>
                <a:gd name="connsiteX594" fmla="*/ 1725638 w 2415934"/>
                <a:gd name="connsiteY594" fmla="*/ 1088903 h 1971111"/>
                <a:gd name="connsiteX595" fmla="*/ 1583430 w 2415934"/>
                <a:gd name="connsiteY595" fmla="*/ 989271 h 1971111"/>
                <a:gd name="connsiteX596" fmla="*/ 1587049 w 2415934"/>
                <a:gd name="connsiteY596" fmla="*/ 949552 h 1971111"/>
                <a:gd name="connsiteX597" fmla="*/ 1596574 w 2415934"/>
                <a:gd name="connsiteY597" fmla="*/ 949838 h 1971111"/>
                <a:gd name="connsiteX598" fmla="*/ 1608385 w 2415934"/>
                <a:gd name="connsiteY598" fmla="*/ 950505 h 1971111"/>
                <a:gd name="connsiteX599" fmla="*/ 1607147 w 2415934"/>
                <a:gd name="connsiteY599" fmla="*/ 956315 h 1971111"/>
                <a:gd name="connsiteX600" fmla="*/ 1606004 w 2415934"/>
                <a:gd name="connsiteY600" fmla="*/ 969459 h 1971111"/>
                <a:gd name="connsiteX601" fmla="*/ 1606861 w 2415934"/>
                <a:gd name="connsiteY601" fmla="*/ 985652 h 1971111"/>
                <a:gd name="connsiteX602" fmla="*/ 1583335 w 2415934"/>
                <a:gd name="connsiteY602" fmla="*/ 990224 h 1971111"/>
                <a:gd name="connsiteX603" fmla="*/ 1583430 w 2415934"/>
                <a:gd name="connsiteY603" fmla="*/ 989271 h 1971111"/>
                <a:gd name="connsiteX604" fmla="*/ 1581906 w 2415934"/>
                <a:gd name="connsiteY604" fmla="*/ 1009083 h 1971111"/>
                <a:gd name="connsiteX605" fmla="*/ 1651343 w 2415934"/>
                <a:gd name="connsiteY605" fmla="*/ 1035468 h 1971111"/>
                <a:gd name="connsiteX606" fmla="*/ 1686585 w 2415934"/>
                <a:gd name="connsiteY606" fmla="*/ 1137004 h 1971111"/>
                <a:gd name="connsiteX607" fmla="*/ 1674108 w 2415934"/>
                <a:gd name="connsiteY607" fmla="*/ 1137480 h 1971111"/>
                <a:gd name="connsiteX608" fmla="*/ 1663535 w 2415934"/>
                <a:gd name="connsiteY608" fmla="*/ 1137290 h 1971111"/>
                <a:gd name="connsiteX609" fmla="*/ 1629150 w 2415934"/>
                <a:gd name="connsiteY609" fmla="*/ 1049851 h 1971111"/>
                <a:gd name="connsiteX610" fmla="*/ 1580001 w 2415934"/>
                <a:gd name="connsiteY610" fmla="*/ 1033944 h 1971111"/>
                <a:gd name="connsiteX611" fmla="*/ 1581906 w 2415934"/>
                <a:gd name="connsiteY611" fmla="*/ 1009083 h 1971111"/>
                <a:gd name="connsiteX612" fmla="*/ 2388483 w 2415934"/>
                <a:gd name="connsiteY612" fmla="*/ 129640 h 1971111"/>
                <a:gd name="connsiteX613" fmla="*/ 2325808 w 2415934"/>
                <a:gd name="connsiteY613" fmla="*/ 218889 h 1971111"/>
                <a:gd name="connsiteX614" fmla="*/ 2285994 w 2415934"/>
                <a:gd name="connsiteY614" fmla="*/ 110114 h 1971111"/>
                <a:gd name="connsiteX615" fmla="*/ 2245227 w 2415934"/>
                <a:gd name="connsiteY615" fmla="*/ 138403 h 1971111"/>
                <a:gd name="connsiteX616" fmla="*/ 2314093 w 2415934"/>
                <a:gd name="connsiteY616" fmla="*/ 389196 h 1971111"/>
                <a:gd name="connsiteX617" fmla="*/ 2383530 w 2415934"/>
                <a:gd name="connsiteY617" fmla="*/ 578077 h 1971111"/>
                <a:gd name="connsiteX618" fmla="*/ 2344001 w 2415934"/>
                <a:gd name="connsiteY618" fmla="*/ 769720 h 1971111"/>
                <a:gd name="connsiteX619" fmla="*/ 2209889 w 2415934"/>
                <a:gd name="connsiteY619" fmla="*/ 900022 h 1971111"/>
                <a:gd name="connsiteX620" fmla="*/ 2208556 w 2415934"/>
                <a:gd name="connsiteY620" fmla="*/ 913452 h 1971111"/>
                <a:gd name="connsiteX621" fmla="*/ 2293233 w 2415934"/>
                <a:gd name="connsiteY621" fmla="*/ 1201012 h 1971111"/>
                <a:gd name="connsiteX622" fmla="*/ 2105400 w 2415934"/>
                <a:gd name="connsiteY622" fmla="*/ 1385797 h 1971111"/>
                <a:gd name="connsiteX623" fmla="*/ 1831365 w 2415934"/>
                <a:gd name="connsiteY623" fmla="*/ 1376748 h 1971111"/>
                <a:gd name="connsiteX624" fmla="*/ 1707922 w 2415934"/>
                <a:gd name="connsiteY624" fmla="*/ 1282356 h 1971111"/>
                <a:gd name="connsiteX625" fmla="*/ 1659058 w 2415934"/>
                <a:gd name="connsiteY625" fmla="*/ 1212918 h 1971111"/>
                <a:gd name="connsiteX626" fmla="*/ 1777644 w 2415934"/>
                <a:gd name="connsiteY626" fmla="*/ 1289500 h 1971111"/>
                <a:gd name="connsiteX627" fmla="*/ 1989861 w 2415934"/>
                <a:gd name="connsiteY627" fmla="*/ 1362366 h 1971111"/>
                <a:gd name="connsiteX628" fmla="*/ 2262372 w 2415934"/>
                <a:gd name="connsiteY628" fmla="*/ 1107763 h 1971111"/>
                <a:gd name="connsiteX629" fmla="*/ 2162169 w 2415934"/>
                <a:gd name="connsiteY629" fmla="*/ 957172 h 1971111"/>
                <a:gd name="connsiteX630" fmla="*/ 2038534 w 2415934"/>
                <a:gd name="connsiteY630" fmla="*/ 1063090 h 1971111"/>
                <a:gd name="connsiteX631" fmla="*/ 2135880 w 2415934"/>
                <a:gd name="connsiteY631" fmla="*/ 1160531 h 1971111"/>
                <a:gd name="connsiteX632" fmla="*/ 2192935 w 2415934"/>
                <a:gd name="connsiteY632" fmla="*/ 1108048 h 1971111"/>
                <a:gd name="connsiteX633" fmla="*/ 2137404 w 2415934"/>
                <a:gd name="connsiteY633" fmla="*/ 1035277 h 1971111"/>
                <a:gd name="connsiteX634" fmla="*/ 2131689 w 2415934"/>
                <a:gd name="connsiteY634" fmla="*/ 1059185 h 1971111"/>
                <a:gd name="connsiteX635" fmla="*/ 2078158 w 2415934"/>
                <a:gd name="connsiteY635" fmla="*/ 1117764 h 1971111"/>
                <a:gd name="connsiteX636" fmla="*/ 2151786 w 2415934"/>
                <a:gd name="connsiteY636" fmla="*/ 983461 h 1971111"/>
                <a:gd name="connsiteX637" fmla="*/ 2230653 w 2415934"/>
                <a:gd name="connsiteY637" fmla="*/ 1059185 h 1971111"/>
                <a:gd name="connsiteX638" fmla="*/ 2071681 w 2415934"/>
                <a:gd name="connsiteY638" fmla="*/ 1319408 h 1971111"/>
                <a:gd name="connsiteX639" fmla="*/ 1788884 w 2415934"/>
                <a:gd name="connsiteY639" fmla="*/ 1268449 h 1971111"/>
                <a:gd name="connsiteX640" fmla="*/ 1659344 w 2415934"/>
                <a:gd name="connsiteY640" fmla="*/ 1178724 h 1971111"/>
                <a:gd name="connsiteX641" fmla="*/ 1620672 w 2415934"/>
                <a:gd name="connsiteY641" fmla="*/ 1152435 h 1971111"/>
                <a:gd name="connsiteX642" fmla="*/ 1701444 w 2415934"/>
                <a:gd name="connsiteY642" fmla="*/ 1156340 h 1971111"/>
                <a:gd name="connsiteX643" fmla="*/ 1832127 w 2415934"/>
                <a:gd name="connsiteY643" fmla="*/ 1124145 h 1971111"/>
                <a:gd name="connsiteX644" fmla="*/ 2075396 w 2415934"/>
                <a:gd name="connsiteY644" fmla="*/ 977270 h 1971111"/>
                <a:gd name="connsiteX645" fmla="*/ 2298472 w 2415934"/>
                <a:gd name="connsiteY645" fmla="*/ 563694 h 1971111"/>
                <a:gd name="connsiteX646" fmla="*/ 2243131 w 2415934"/>
                <a:gd name="connsiteY646" fmla="*/ 357764 h 1971111"/>
                <a:gd name="connsiteX647" fmla="*/ 2187029 w 2415934"/>
                <a:gd name="connsiteY647" fmla="*/ 87635 h 1971111"/>
                <a:gd name="connsiteX648" fmla="*/ 2388483 w 2415934"/>
                <a:gd name="connsiteY648" fmla="*/ 129640 h 197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Lst>
              <a:rect l="l" t="t" r="r" b="b"/>
              <a:pathLst>
                <a:path w="2415934" h="1971111">
                  <a:moveTo>
                    <a:pt x="2325142" y="8768"/>
                  </a:moveTo>
                  <a:cubicBezTo>
                    <a:pt x="2242655" y="-20093"/>
                    <a:pt x="2181028" y="25246"/>
                    <a:pt x="2155692" y="101541"/>
                  </a:cubicBezTo>
                  <a:cubicBezTo>
                    <a:pt x="2155501" y="101827"/>
                    <a:pt x="2155216" y="101922"/>
                    <a:pt x="2155120" y="102303"/>
                  </a:cubicBezTo>
                  <a:cubicBezTo>
                    <a:pt x="2105495" y="199173"/>
                    <a:pt x="2025961" y="274515"/>
                    <a:pt x="1946904" y="347477"/>
                  </a:cubicBezTo>
                  <a:cubicBezTo>
                    <a:pt x="1862226" y="425582"/>
                    <a:pt x="1764405" y="482922"/>
                    <a:pt x="1695253" y="576934"/>
                  </a:cubicBezTo>
                  <a:cubicBezTo>
                    <a:pt x="1640103" y="651896"/>
                    <a:pt x="1547616" y="789342"/>
                    <a:pt x="1548473" y="1083855"/>
                  </a:cubicBezTo>
                  <a:cubicBezTo>
                    <a:pt x="1542377" y="1078807"/>
                    <a:pt x="1536186" y="1073853"/>
                    <a:pt x="1529804" y="1069472"/>
                  </a:cubicBezTo>
                  <a:cubicBezTo>
                    <a:pt x="1509611" y="1055661"/>
                    <a:pt x="1488847" y="1044040"/>
                    <a:pt x="1466748" y="1033563"/>
                  </a:cubicBezTo>
                  <a:cubicBezTo>
                    <a:pt x="1435221" y="1018608"/>
                    <a:pt x="1418266" y="996510"/>
                    <a:pt x="1402264" y="966411"/>
                  </a:cubicBezTo>
                  <a:cubicBezTo>
                    <a:pt x="1395025" y="952791"/>
                    <a:pt x="1385024" y="933360"/>
                    <a:pt x="1370641" y="924216"/>
                  </a:cubicBezTo>
                  <a:cubicBezTo>
                    <a:pt x="1360164" y="909833"/>
                    <a:pt x="1345114" y="900498"/>
                    <a:pt x="1328922" y="896688"/>
                  </a:cubicBezTo>
                  <a:cubicBezTo>
                    <a:pt x="1329112" y="892402"/>
                    <a:pt x="1328541" y="888116"/>
                    <a:pt x="1326064" y="884211"/>
                  </a:cubicBezTo>
                  <a:cubicBezTo>
                    <a:pt x="1321968" y="877638"/>
                    <a:pt x="1314920" y="874400"/>
                    <a:pt x="1307681" y="874400"/>
                  </a:cubicBezTo>
                  <a:cubicBezTo>
                    <a:pt x="1286440" y="811916"/>
                    <a:pt x="1274534" y="715428"/>
                    <a:pt x="1313682" y="658659"/>
                  </a:cubicBezTo>
                  <a:cubicBezTo>
                    <a:pt x="1319301" y="663707"/>
                    <a:pt x="1327493" y="664850"/>
                    <a:pt x="1334160" y="660659"/>
                  </a:cubicBezTo>
                  <a:cubicBezTo>
                    <a:pt x="1342257" y="655611"/>
                    <a:pt x="1344733" y="645038"/>
                    <a:pt x="1339685" y="636942"/>
                  </a:cubicBezTo>
                  <a:cubicBezTo>
                    <a:pt x="1334637" y="628845"/>
                    <a:pt x="1323969" y="626369"/>
                    <a:pt x="1315872" y="631417"/>
                  </a:cubicBezTo>
                  <a:cubicBezTo>
                    <a:pt x="1307776" y="636465"/>
                    <a:pt x="1305300" y="647133"/>
                    <a:pt x="1310348" y="655230"/>
                  </a:cubicBezTo>
                  <a:cubicBezTo>
                    <a:pt x="1310443" y="655325"/>
                    <a:pt x="1310539" y="655420"/>
                    <a:pt x="1310634" y="655515"/>
                  </a:cubicBezTo>
                  <a:cubicBezTo>
                    <a:pt x="1270248" y="713332"/>
                    <a:pt x="1281868" y="811059"/>
                    <a:pt x="1303204" y="874781"/>
                  </a:cubicBezTo>
                  <a:cubicBezTo>
                    <a:pt x="1300823" y="875257"/>
                    <a:pt x="1298537" y="876019"/>
                    <a:pt x="1296346" y="877353"/>
                  </a:cubicBezTo>
                  <a:cubicBezTo>
                    <a:pt x="1288440" y="882306"/>
                    <a:pt x="1285011" y="891354"/>
                    <a:pt x="1286726" y="899927"/>
                  </a:cubicBezTo>
                  <a:cubicBezTo>
                    <a:pt x="1283011" y="901451"/>
                    <a:pt x="1279297" y="903165"/>
                    <a:pt x="1275677" y="905356"/>
                  </a:cubicBezTo>
                  <a:cubicBezTo>
                    <a:pt x="1274629" y="906023"/>
                    <a:pt x="1273867" y="906880"/>
                    <a:pt x="1272915" y="907452"/>
                  </a:cubicBezTo>
                  <a:cubicBezTo>
                    <a:pt x="1271867" y="908023"/>
                    <a:pt x="1270724" y="908404"/>
                    <a:pt x="1269772" y="908976"/>
                  </a:cubicBezTo>
                  <a:cubicBezTo>
                    <a:pt x="1264438" y="912309"/>
                    <a:pt x="1259961" y="916405"/>
                    <a:pt x="1255865" y="920691"/>
                  </a:cubicBezTo>
                  <a:cubicBezTo>
                    <a:pt x="1248912" y="914595"/>
                    <a:pt x="1238720" y="913071"/>
                    <a:pt x="1230433" y="918310"/>
                  </a:cubicBezTo>
                  <a:cubicBezTo>
                    <a:pt x="1229481" y="918882"/>
                    <a:pt x="1228909" y="919834"/>
                    <a:pt x="1228147" y="920501"/>
                  </a:cubicBezTo>
                  <a:cubicBezTo>
                    <a:pt x="1180332" y="873352"/>
                    <a:pt x="1098131" y="820298"/>
                    <a:pt x="1028694" y="831061"/>
                  </a:cubicBezTo>
                  <a:cubicBezTo>
                    <a:pt x="1028598" y="830966"/>
                    <a:pt x="1028598" y="830775"/>
                    <a:pt x="1028598" y="830680"/>
                  </a:cubicBezTo>
                  <a:cubicBezTo>
                    <a:pt x="1023550" y="822584"/>
                    <a:pt x="1012882" y="820107"/>
                    <a:pt x="1004881" y="825156"/>
                  </a:cubicBezTo>
                  <a:cubicBezTo>
                    <a:pt x="996785" y="830204"/>
                    <a:pt x="994308" y="840777"/>
                    <a:pt x="999357" y="848968"/>
                  </a:cubicBezTo>
                  <a:cubicBezTo>
                    <a:pt x="1004405" y="857064"/>
                    <a:pt x="1014978" y="859541"/>
                    <a:pt x="1023169" y="854493"/>
                  </a:cubicBezTo>
                  <a:cubicBezTo>
                    <a:pt x="1029837" y="850302"/>
                    <a:pt x="1032408" y="842396"/>
                    <a:pt x="1030313" y="835252"/>
                  </a:cubicBezTo>
                  <a:cubicBezTo>
                    <a:pt x="1097845" y="825251"/>
                    <a:pt x="1178141" y="877257"/>
                    <a:pt x="1225099" y="923454"/>
                  </a:cubicBezTo>
                  <a:cubicBezTo>
                    <a:pt x="1219670" y="930407"/>
                    <a:pt x="1218718" y="940122"/>
                    <a:pt x="1223575" y="948028"/>
                  </a:cubicBezTo>
                  <a:cubicBezTo>
                    <a:pt x="1226909" y="953362"/>
                    <a:pt x="1232052" y="956601"/>
                    <a:pt x="1237768" y="957648"/>
                  </a:cubicBezTo>
                  <a:cubicBezTo>
                    <a:pt x="1235291" y="972507"/>
                    <a:pt x="1237291" y="988224"/>
                    <a:pt x="1244816" y="1002511"/>
                  </a:cubicBezTo>
                  <a:cubicBezTo>
                    <a:pt x="1246626" y="1019370"/>
                    <a:pt x="1259770" y="1036992"/>
                    <a:pt x="1268724" y="1049469"/>
                  </a:cubicBezTo>
                  <a:cubicBezTo>
                    <a:pt x="1288631" y="1077187"/>
                    <a:pt x="1301109" y="1102143"/>
                    <a:pt x="1300537" y="1137004"/>
                  </a:cubicBezTo>
                  <a:cubicBezTo>
                    <a:pt x="1300251" y="1161388"/>
                    <a:pt x="1301490" y="1185201"/>
                    <a:pt x="1305014" y="1209394"/>
                  </a:cubicBezTo>
                  <a:cubicBezTo>
                    <a:pt x="1306252" y="1217681"/>
                    <a:pt x="1308062" y="1225968"/>
                    <a:pt x="1310157" y="1234255"/>
                  </a:cubicBezTo>
                  <a:cubicBezTo>
                    <a:pt x="1045077" y="1102619"/>
                    <a:pt x="880389" y="1125193"/>
                    <a:pt x="788568" y="1141671"/>
                  </a:cubicBezTo>
                  <a:cubicBezTo>
                    <a:pt x="673697" y="1162341"/>
                    <a:pt x="579114" y="1224825"/>
                    <a:pt x="471672" y="1266449"/>
                  </a:cubicBezTo>
                  <a:cubicBezTo>
                    <a:pt x="371278" y="1305216"/>
                    <a:pt x="268599" y="1343506"/>
                    <a:pt x="159823" y="1345316"/>
                  </a:cubicBezTo>
                  <a:cubicBezTo>
                    <a:pt x="159442" y="1345316"/>
                    <a:pt x="159252" y="1345506"/>
                    <a:pt x="158871" y="1345506"/>
                  </a:cubicBezTo>
                  <a:cubicBezTo>
                    <a:pt x="79242" y="1334648"/>
                    <a:pt x="11424" y="1370081"/>
                    <a:pt x="851" y="1456759"/>
                  </a:cubicBezTo>
                  <a:cubicBezTo>
                    <a:pt x="-7722" y="1527720"/>
                    <a:pt x="49714" y="1596967"/>
                    <a:pt x="117342" y="1609921"/>
                  </a:cubicBezTo>
                  <a:cubicBezTo>
                    <a:pt x="184969" y="1622970"/>
                    <a:pt x="227641" y="1570773"/>
                    <a:pt x="217735" y="1507146"/>
                  </a:cubicBezTo>
                  <a:cubicBezTo>
                    <a:pt x="216402" y="1498478"/>
                    <a:pt x="213354" y="1490287"/>
                    <a:pt x="209163" y="1482571"/>
                  </a:cubicBezTo>
                  <a:cubicBezTo>
                    <a:pt x="239071" y="1504669"/>
                    <a:pt x="271456" y="1538673"/>
                    <a:pt x="302412" y="1579059"/>
                  </a:cubicBezTo>
                  <a:cubicBezTo>
                    <a:pt x="323748" y="1606872"/>
                    <a:pt x="341846" y="1636971"/>
                    <a:pt x="363277" y="1664689"/>
                  </a:cubicBezTo>
                  <a:cubicBezTo>
                    <a:pt x="402711" y="1715838"/>
                    <a:pt x="449193" y="1762987"/>
                    <a:pt x="508343" y="1790991"/>
                  </a:cubicBezTo>
                  <a:cubicBezTo>
                    <a:pt x="565398" y="1818042"/>
                    <a:pt x="628644" y="1833187"/>
                    <a:pt x="691890" y="1824042"/>
                  </a:cubicBezTo>
                  <a:cubicBezTo>
                    <a:pt x="749611" y="1815660"/>
                    <a:pt x="802570" y="1793277"/>
                    <a:pt x="852862" y="1764702"/>
                  </a:cubicBezTo>
                  <a:cubicBezTo>
                    <a:pt x="895248" y="1862714"/>
                    <a:pt x="961733" y="1952439"/>
                    <a:pt x="1074890" y="1968156"/>
                  </a:cubicBezTo>
                  <a:cubicBezTo>
                    <a:pt x="1167187" y="1981014"/>
                    <a:pt x="1259865" y="1951296"/>
                    <a:pt x="1330636" y="1891098"/>
                  </a:cubicBezTo>
                  <a:cubicBezTo>
                    <a:pt x="1404169" y="1828424"/>
                    <a:pt x="1455700" y="1737460"/>
                    <a:pt x="1461414" y="1639924"/>
                  </a:cubicBezTo>
                  <a:cubicBezTo>
                    <a:pt x="1464653" y="1583917"/>
                    <a:pt x="1455795" y="1527625"/>
                    <a:pt x="1436268" y="1475142"/>
                  </a:cubicBezTo>
                  <a:cubicBezTo>
                    <a:pt x="1426934" y="1449996"/>
                    <a:pt x="1416361" y="1425802"/>
                    <a:pt x="1402074" y="1403133"/>
                  </a:cubicBezTo>
                  <a:cubicBezTo>
                    <a:pt x="1390930" y="1385607"/>
                    <a:pt x="1378738" y="1367890"/>
                    <a:pt x="1370736" y="1348555"/>
                  </a:cubicBezTo>
                  <a:cubicBezTo>
                    <a:pt x="1396073" y="1377606"/>
                    <a:pt x="1427125" y="1401228"/>
                    <a:pt x="1461891" y="1414372"/>
                  </a:cubicBezTo>
                  <a:cubicBezTo>
                    <a:pt x="1584192" y="1460759"/>
                    <a:pt x="1622197" y="1590299"/>
                    <a:pt x="1672869" y="1699741"/>
                  </a:cubicBezTo>
                  <a:cubicBezTo>
                    <a:pt x="1694015" y="1745366"/>
                    <a:pt x="1752022" y="1827471"/>
                    <a:pt x="1809553" y="1772608"/>
                  </a:cubicBezTo>
                  <a:cubicBezTo>
                    <a:pt x="1810125" y="1772036"/>
                    <a:pt x="1810315" y="1771369"/>
                    <a:pt x="1810792" y="1770798"/>
                  </a:cubicBezTo>
                  <a:cubicBezTo>
                    <a:pt x="1811553" y="1770607"/>
                    <a:pt x="1812220" y="1770798"/>
                    <a:pt x="1812982" y="1770512"/>
                  </a:cubicBezTo>
                  <a:cubicBezTo>
                    <a:pt x="1887658" y="1743080"/>
                    <a:pt x="1839462" y="1654783"/>
                    <a:pt x="1807839" y="1615731"/>
                  </a:cubicBezTo>
                  <a:cubicBezTo>
                    <a:pt x="1731925" y="1522005"/>
                    <a:pt x="1632388" y="1430755"/>
                    <a:pt x="1644676" y="1300548"/>
                  </a:cubicBezTo>
                  <a:cubicBezTo>
                    <a:pt x="1648105" y="1264163"/>
                    <a:pt x="1640961" y="1226539"/>
                    <a:pt x="1626483" y="1191582"/>
                  </a:cubicBezTo>
                  <a:cubicBezTo>
                    <a:pt x="1639722" y="1206918"/>
                    <a:pt x="1649819" y="1225206"/>
                    <a:pt x="1660297" y="1242351"/>
                  </a:cubicBezTo>
                  <a:cubicBezTo>
                    <a:pt x="1674298" y="1265211"/>
                    <a:pt x="1691443" y="1285309"/>
                    <a:pt x="1709826" y="1304835"/>
                  </a:cubicBezTo>
                  <a:cubicBezTo>
                    <a:pt x="1748307" y="1345602"/>
                    <a:pt x="1794980" y="1378368"/>
                    <a:pt x="1846701" y="1400085"/>
                  </a:cubicBezTo>
                  <a:cubicBezTo>
                    <a:pt x="1936712" y="1437994"/>
                    <a:pt x="2041201" y="1431803"/>
                    <a:pt x="2129784" y="1393417"/>
                  </a:cubicBezTo>
                  <a:cubicBezTo>
                    <a:pt x="2215032" y="1356460"/>
                    <a:pt x="2282470" y="1286356"/>
                    <a:pt x="2311711" y="1197869"/>
                  </a:cubicBezTo>
                  <a:cubicBezTo>
                    <a:pt x="2347430" y="1089379"/>
                    <a:pt x="2296186" y="990129"/>
                    <a:pt x="2226939" y="908976"/>
                  </a:cubicBezTo>
                  <a:cubicBezTo>
                    <a:pt x="2274754" y="876400"/>
                    <a:pt x="2318188" y="838681"/>
                    <a:pt x="2351145" y="790580"/>
                  </a:cubicBezTo>
                  <a:cubicBezTo>
                    <a:pt x="2387149" y="737811"/>
                    <a:pt x="2401437" y="674375"/>
                    <a:pt x="2402389" y="611224"/>
                  </a:cubicBezTo>
                  <a:cubicBezTo>
                    <a:pt x="2403342" y="545883"/>
                    <a:pt x="2381434" y="483303"/>
                    <a:pt x="2352955" y="425391"/>
                  </a:cubicBezTo>
                  <a:cubicBezTo>
                    <a:pt x="2337429" y="393959"/>
                    <a:pt x="2318474" y="364431"/>
                    <a:pt x="2302853" y="332999"/>
                  </a:cubicBezTo>
                  <a:cubicBezTo>
                    <a:pt x="2280755" y="288327"/>
                    <a:pt x="2264658" y="245178"/>
                    <a:pt x="2257800" y="208983"/>
                  </a:cubicBezTo>
                  <a:cubicBezTo>
                    <a:pt x="2262562" y="215365"/>
                    <a:pt x="2268277" y="221175"/>
                    <a:pt x="2274850" y="225747"/>
                  </a:cubicBezTo>
                  <a:cubicBezTo>
                    <a:pt x="2327618" y="262609"/>
                    <a:pt x="2393245" y="247274"/>
                    <a:pt x="2411343" y="180885"/>
                  </a:cubicBezTo>
                  <a:cubicBezTo>
                    <a:pt x="2429440" y="114400"/>
                    <a:pt x="2392674" y="32295"/>
                    <a:pt x="2325142" y="8768"/>
                  </a:cubicBezTo>
                  <a:close/>
                  <a:moveTo>
                    <a:pt x="1249578" y="1239779"/>
                  </a:moveTo>
                  <a:cubicBezTo>
                    <a:pt x="1239768" y="1252733"/>
                    <a:pt x="1239196" y="1279308"/>
                    <a:pt x="1242149" y="1290833"/>
                  </a:cubicBezTo>
                  <a:cubicBezTo>
                    <a:pt x="1250817" y="1324456"/>
                    <a:pt x="1272153" y="1350079"/>
                    <a:pt x="1305490" y="1360270"/>
                  </a:cubicBezTo>
                  <a:cubicBezTo>
                    <a:pt x="1303966" y="1363413"/>
                    <a:pt x="1302538" y="1366652"/>
                    <a:pt x="1301014" y="1369795"/>
                  </a:cubicBezTo>
                  <a:cubicBezTo>
                    <a:pt x="1299204" y="1373510"/>
                    <a:pt x="1297108" y="1377130"/>
                    <a:pt x="1295108" y="1380844"/>
                  </a:cubicBezTo>
                  <a:cubicBezTo>
                    <a:pt x="1261294" y="1366652"/>
                    <a:pt x="1232624" y="1339506"/>
                    <a:pt x="1219575" y="1304454"/>
                  </a:cubicBezTo>
                  <a:cubicBezTo>
                    <a:pt x="1208812" y="1275593"/>
                    <a:pt x="1211193" y="1254733"/>
                    <a:pt x="1226433" y="1230444"/>
                  </a:cubicBezTo>
                  <a:cubicBezTo>
                    <a:pt x="1234148" y="1233588"/>
                    <a:pt x="1241863" y="1236636"/>
                    <a:pt x="1249578" y="1239779"/>
                  </a:cubicBezTo>
                  <a:close/>
                  <a:moveTo>
                    <a:pt x="1177093" y="1280451"/>
                  </a:moveTo>
                  <a:cubicBezTo>
                    <a:pt x="1180903" y="1280927"/>
                    <a:pt x="1184904" y="1281689"/>
                    <a:pt x="1188809" y="1282070"/>
                  </a:cubicBezTo>
                  <a:cubicBezTo>
                    <a:pt x="1189666" y="1288452"/>
                    <a:pt x="1191285" y="1295024"/>
                    <a:pt x="1193476" y="1301501"/>
                  </a:cubicBezTo>
                  <a:cubicBezTo>
                    <a:pt x="1189095" y="1301596"/>
                    <a:pt x="1184618" y="1302168"/>
                    <a:pt x="1180713" y="1302358"/>
                  </a:cubicBezTo>
                  <a:cubicBezTo>
                    <a:pt x="1174141" y="1302549"/>
                    <a:pt x="1167759" y="1303025"/>
                    <a:pt x="1161282" y="1303882"/>
                  </a:cubicBezTo>
                  <a:cubicBezTo>
                    <a:pt x="1160901" y="1302072"/>
                    <a:pt x="1160424" y="1300263"/>
                    <a:pt x="1160043" y="1298358"/>
                  </a:cubicBezTo>
                  <a:cubicBezTo>
                    <a:pt x="1158805" y="1291881"/>
                    <a:pt x="1158043" y="1285499"/>
                    <a:pt x="1157376" y="1279117"/>
                  </a:cubicBezTo>
                  <a:cubicBezTo>
                    <a:pt x="1163949" y="1279117"/>
                    <a:pt x="1170521" y="1279593"/>
                    <a:pt x="1177093" y="1280451"/>
                  </a:cubicBezTo>
                  <a:close/>
                  <a:moveTo>
                    <a:pt x="1156614" y="1264068"/>
                  </a:moveTo>
                  <a:cubicBezTo>
                    <a:pt x="1156614" y="1257305"/>
                    <a:pt x="1156900" y="1250542"/>
                    <a:pt x="1158139" y="1243780"/>
                  </a:cubicBezTo>
                  <a:cubicBezTo>
                    <a:pt x="1159853" y="1243780"/>
                    <a:pt x="1161377" y="1243208"/>
                    <a:pt x="1162615" y="1242160"/>
                  </a:cubicBezTo>
                  <a:cubicBezTo>
                    <a:pt x="1168140" y="1241208"/>
                    <a:pt x="1175569" y="1244637"/>
                    <a:pt x="1180237" y="1246351"/>
                  </a:cubicBezTo>
                  <a:cubicBezTo>
                    <a:pt x="1183856" y="1247685"/>
                    <a:pt x="1187476" y="1249113"/>
                    <a:pt x="1191190" y="1250447"/>
                  </a:cubicBezTo>
                  <a:cubicBezTo>
                    <a:pt x="1189095" y="1256829"/>
                    <a:pt x="1188142" y="1263592"/>
                    <a:pt x="1188047" y="1270450"/>
                  </a:cubicBezTo>
                  <a:cubicBezTo>
                    <a:pt x="1184332" y="1269783"/>
                    <a:pt x="1180522" y="1269116"/>
                    <a:pt x="1176903" y="1268259"/>
                  </a:cubicBezTo>
                  <a:cubicBezTo>
                    <a:pt x="1170140" y="1266639"/>
                    <a:pt x="1163472" y="1265020"/>
                    <a:pt x="1156614" y="1264068"/>
                  </a:cubicBezTo>
                  <a:close/>
                  <a:moveTo>
                    <a:pt x="1187285" y="1313121"/>
                  </a:moveTo>
                  <a:cubicBezTo>
                    <a:pt x="1190619" y="1312550"/>
                    <a:pt x="1194238" y="1312264"/>
                    <a:pt x="1197667" y="1311407"/>
                  </a:cubicBezTo>
                  <a:cubicBezTo>
                    <a:pt x="1200239" y="1317503"/>
                    <a:pt x="1203477" y="1323409"/>
                    <a:pt x="1206906" y="1329314"/>
                  </a:cubicBezTo>
                  <a:cubicBezTo>
                    <a:pt x="1196429" y="1332648"/>
                    <a:pt x="1186333" y="1339410"/>
                    <a:pt x="1175950" y="1342077"/>
                  </a:cubicBezTo>
                  <a:cubicBezTo>
                    <a:pt x="1171759" y="1334553"/>
                    <a:pt x="1167949" y="1326552"/>
                    <a:pt x="1165092" y="1317693"/>
                  </a:cubicBezTo>
                  <a:cubicBezTo>
                    <a:pt x="1172331" y="1315693"/>
                    <a:pt x="1179760" y="1314360"/>
                    <a:pt x="1187285" y="1313121"/>
                  </a:cubicBezTo>
                  <a:close/>
                  <a:moveTo>
                    <a:pt x="1201382" y="1350079"/>
                  </a:moveTo>
                  <a:cubicBezTo>
                    <a:pt x="1205859" y="1347221"/>
                    <a:pt x="1210431" y="1344649"/>
                    <a:pt x="1215003" y="1342077"/>
                  </a:cubicBezTo>
                  <a:cubicBezTo>
                    <a:pt x="1217670" y="1345888"/>
                    <a:pt x="1220527" y="1349602"/>
                    <a:pt x="1223480" y="1353317"/>
                  </a:cubicBezTo>
                  <a:cubicBezTo>
                    <a:pt x="1214145" y="1357317"/>
                    <a:pt x="1205001" y="1365414"/>
                    <a:pt x="1198715" y="1372367"/>
                  </a:cubicBezTo>
                  <a:cubicBezTo>
                    <a:pt x="1194048" y="1367605"/>
                    <a:pt x="1189666" y="1362651"/>
                    <a:pt x="1185666" y="1357413"/>
                  </a:cubicBezTo>
                  <a:cubicBezTo>
                    <a:pt x="1191381" y="1355889"/>
                    <a:pt x="1197001" y="1352841"/>
                    <a:pt x="1201382" y="1350079"/>
                  </a:cubicBezTo>
                  <a:close/>
                  <a:moveTo>
                    <a:pt x="1224718" y="1370748"/>
                  </a:moveTo>
                  <a:cubicBezTo>
                    <a:pt x="1227576" y="1368652"/>
                    <a:pt x="1230528" y="1366652"/>
                    <a:pt x="1233100" y="1364366"/>
                  </a:cubicBezTo>
                  <a:cubicBezTo>
                    <a:pt x="1237672" y="1369224"/>
                    <a:pt x="1242339" y="1373701"/>
                    <a:pt x="1247102" y="1377892"/>
                  </a:cubicBezTo>
                  <a:cubicBezTo>
                    <a:pt x="1245578" y="1379606"/>
                    <a:pt x="1244244" y="1381511"/>
                    <a:pt x="1243101" y="1383130"/>
                  </a:cubicBezTo>
                  <a:cubicBezTo>
                    <a:pt x="1240530" y="1387035"/>
                    <a:pt x="1238053" y="1391322"/>
                    <a:pt x="1234719" y="1394751"/>
                  </a:cubicBezTo>
                  <a:cubicBezTo>
                    <a:pt x="1233386" y="1396180"/>
                    <a:pt x="1231862" y="1397418"/>
                    <a:pt x="1230433" y="1398656"/>
                  </a:cubicBezTo>
                  <a:cubicBezTo>
                    <a:pt x="1223480" y="1393798"/>
                    <a:pt x="1216717" y="1388750"/>
                    <a:pt x="1210431" y="1383416"/>
                  </a:cubicBezTo>
                  <a:cubicBezTo>
                    <a:pt x="1214812" y="1378749"/>
                    <a:pt x="1219575" y="1374463"/>
                    <a:pt x="1224718" y="1370748"/>
                  </a:cubicBezTo>
                  <a:close/>
                  <a:moveTo>
                    <a:pt x="1249578" y="1395703"/>
                  </a:moveTo>
                  <a:cubicBezTo>
                    <a:pt x="1251388" y="1392751"/>
                    <a:pt x="1254151" y="1389226"/>
                    <a:pt x="1256341" y="1385416"/>
                  </a:cubicBezTo>
                  <a:cubicBezTo>
                    <a:pt x="1265295" y="1392369"/>
                    <a:pt x="1274343" y="1397989"/>
                    <a:pt x="1283011" y="1401609"/>
                  </a:cubicBezTo>
                  <a:cubicBezTo>
                    <a:pt x="1278439" y="1408752"/>
                    <a:pt x="1273772" y="1415706"/>
                    <a:pt x="1268724" y="1422564"/>
                  </a:cubicBezTo>
                  <a:cubicBezTo>
                    <a:pt x="1259294" y="1417134"/>
                    <a:pt x="1250245" y="1411705"/>
                    <a:pt x="1241482" y="1406085"/>
                  </a:cubicBezTo>
                  <a:cubicBezTo>
                    <a:pt x="1244626" y="1403133"/>
                    <a:pt x="1247197" y="1399418"/>
                    <a:pt x="1249578" y="1395703"/>
                  </a:cubicBezTo>
                  <a:close/>
                  <a:moveTo>
                    <a:pt x="1166806" y="1217586"/>
                  </a:moveTo>
                  <a:cubicBezTo>
                    <a:pt x="1168902" y="1213585"/>
                    <a:pt x="1170045" y="1211204"/>
                    <a:pt x="1170807" y="1208918"/>
                  </a:cubicBezTo>
                  <a:cubicBezTo>
                    <a:pt x="1183189" y="1213776"/>
                    <a:pt x="1195667" y="1218538"/>
                    <a:pt x="1208049" y="1223205"/>
                  </a:cubicBezTo>
                  <a:cubicBezTo>
                    <a:pt x="1208335" y="1223301"/>
                    <a:pt x="1208621" y="1223396"/>
                    <a:pt x="1208812" y="1223491"/>
                  </a:cubicBezTo>
                  <a:cubicBezTo>
                    <a:pt x="1202335" y="1229301"/>
                    <a:pt x="1197762" y="1235779"/>
                    <a:pt x="1194333" y="1242637"/>
                  </a:cubicBezTo>
                  <a:cubicBezTo>
                    <a:pt x="1189762" y="1239779"/>
                    <a:pt x="1185189" y="1237017"/>
                    <a:pt x="1180141" y="1234731"/>
                  </a:cubicBezTo>
                  <a:cubicBezTo>
                    <a:pt x="1176141" y="1232921"/>
                    <a:pt x="1172045" y="1231206"/>
                    <a:pt x="1167854" y="1229968"/>
                  </a:cubicBezTo>
                  <a:cubicBezTo>
                    <a:pt x="1165949" y="1229397"/>
                    <a:pt x="1164044" y="1228825"/>
                    <a:pt x="1162139" y="1228444"/>
                  </a:cubicBezTo>
                  <a:cubicBezTo>
                    <a:pt x="1163472" y="1224825"/>
                    <a:pt x="1164901" y="1221205"/>
                    <a:pt x="1166806" y="1217586"/>
                  </a:cubicBezTo>
                  <a:close/>
                  <a:moveTo>
                    <a:pt x="284982" y="1373319"/>
                  </a:moveTo>
                  <a:cubicBezTo>
                    <a:pt x="287934" y="1372081"/>
                    <a:pt x="290316" y="1369986"/>
                    <a:pt x="291744" y="1367319"/>
                  </a:cubicBezTo>
                  <a:cubicBezTo>
                    <a:pt x="295459" y="1369033"/>
                    <a:pt x="299269" y="1370843"/>
                    <a:pt x="303365" y="1371700"/>
                  </a:cubicBezTo>
                  <a:cubicBezTo>
                    <a:pt x="309842" y="1373034"/>
                    <a:pt x="315081" y="1369224"/>
                    <a:pt x="316986" y="1363223"/>
                  </a:cubicBezTo>
                  <a:cubicBezTo>
                    <a:pt x="317176" y="1362556"/>
                    <a:pt x="317271" y="1362175"/>
                    <a:pt x="317367" y="1361699"/>
                  </a:cubicBezTo>
                  <a:cubicBezTo>
                    <a:pt x="317843" y="1363318"/>
                    <a:pt x="319462" y="1365318"/>
                    <a:pt x="323844" y="1366366"/>
                  </a:cubicBezTo>
                  <a:cubicBezTo>
                    <a:pt x="328606" y="1367509"/>
                    <a:pt x="333750" y="1365033"/>
                    <a:pt x="337655" y="1362651"/>
                  </a:cubicBezTo>
                  <a:cubicBezTo>
                    <a:pt x="342036" y="1359889"/>
                    <a:pt x="342703" y="1355413"/>
                    <a:pt x="343751" y="1350745"/>
                  </a:cubicBezTo>
                  <a:cubicBezTo>
                    <a:pt x="342227" y="1357222"/>
                    <a:pt x="350895" y="1355603"/>
                    <a:pt x="353657" y="1355508"/>
                  </a:cubicBezTo>
                  <a:cubicBezTo>
                    <a:pt x="358515" y="1355508"/>
                    <a:pt x="362896" y="1351602"/>
                    <a:pt x="363944" y="1346935"/>
                  </a:cubicBezTo>
                  <a:cubicBezTo>
                    <a:pt x="366706" y="1335029"/>
                    <a:pt x="362420" y="1343792"/>
                    <a:pt x="370802" y="1346364"/>
                  </a:cubicBezTo>
                  <a:cubicBezTo>
                    <a:pt x="374326" y="1347412"/>
                    <a:pt x="378898" y="1345983"/>
                    <a:pt x="381279" y="1343221"/>
                  </a:cubicBezTo>
                  <a:cubicBezTo>
                    <a:pt x="390042" y="1333219"/>
                    <a:pt x="382899" y="1335029"/>
                    <a:pt x="395376" y="1340077"/>
                  </a:cubicBezTo>
                  <a:cubicBezTo>
                    <a:pt x="402139" y="1342839"/>
                    <a:pt x="408997" y="1340268"/>
                    <a:pt x="411093" y="1333029"/>
                  </a:cubicBezTo>
                  <a:cubicBezTo>
                    <a:pt x="413283" y="1325409"/>
                    <a:pt x="411664" y="1330647"/>
                    <a:pt x="422618" y="1334172"/>
                  </a:cubicBezTo>
                  <a:cubicBezTo>
                    <a:pt x="428428" y="1336077"/>
                    <a:pt x="433953" y="1331409"/>
                    <a:pt x="435477" y="1326171"/>
                  </a:cubicBezTo>
                  <a:cubicBezTo>
                    <a:pt x="430143" y="1319694"/>
                    <a:pt x="432524" y="1319503"/>
                    <a:pt x="442525" y="1325790"/>
                  </a:cubicBezTo>
                  <a:cubicBezTo>
                    <a:pt x="448145" y="1328076"/>
                    <a:pt x="457194" y="1326456"/>
                    <a:pt x="457956" y="1318837"/>
                  </a:cubicBezTo>
                  <a:cubicBezTo>
                    <a:pt x="459194" y="1305883"/>
                    <a:pt x="471672" y="1318360"/>
                    <a:pt x="479196" y="1310455"/>
                  </a:cubicBezTo>
                  <a:cubicBezTo>
                    <a:pt x="488912" y="1300167"/>
                    <a:pt x="483387" y="1301120"/>
                    <a:pt x="496913" y="1306263"/>
                  </a:cubicBezTo>
                  <a:cubicBezTo>
                    <a:pt x="501866" y="1308168"/>
                    <a:pt x="508629" y="1303596"/>
                    <a:pt x="509391" y="1298453"/>
                  </a:cubicBezTo>
                  <a:cubicBezTo>
                    <a:pt x="509962" y="1294738"/>
                    <a:pt x="509772" y="1292547"/>
                    <a:pt x="509486" y="1291214"/>
                  </a:cubicBezTo>
                  <a:cubicBezTo>
                    <a:pt x="510534" y="1291976"/>
                    <a:pt x="512534" y="1292643"/>
                    <a:pt x="516534" y="1292452"/>
                  </a:cubicBezTo>
                  <a:cubicBezTo>
                    <a:pt x="521106" y="1292262"/>
                    <a:pt x="527964" y="1287880"/>
                    <a:pt x="529774" y="1283594"/>
                  </a:cubicBezTo>
                  <a:cubicBezTo>
                    <a:pt x="535013" y="1271116"/>
                    <a:pt x="532632" y="1278451"/>
                    <a:pt x="544919" y="1277974"/>
                  </a:cubicBezTo>
                  <a:cubicBezTo>
                    <a:pt x="552063" y="1277688"/>
                    <a:pt x="559397" y="1264925"/>
                    <a:pt x="566922" y="1267973"/>
                  </a:cubicBezTo>
                  <a:cubicBezTo>
                    <a:pt x="571208" y="1269688"/>
                    <a:pt x="577780" y="1269402"/>
                    <a:pt x="579780" y="1264163"/>
                  </a:cubicBezTo>
                  <a:cubicBezTo>
                    <a:pt x="584733" y="1251685"/>
                    <a:pt x="590639" y="1253781"/>
                    <a:pt x="598926" y="1254352"/>
                  </a:cubicBezTo>
                  <a:cubicBezTo>
                    <a:pt x="601497" y="1254543"/>
                    <a:pt x="604831" y="1252447"/>
                    <a:pt x="605879" y="1250066"/>
                  </a:cubicBezTo>
                  <a:cubicBezTo>
                    <a:pt x="607498" y="1246256"/>
                    <a:pt x="609117" y="1242446"/>
                    <a:pt x="610641" y="1238541"/>
                  </a:cubicBezTo>
                  <a:cubicBezTo>
                    <a:pt x="612737" y="1239588"/>
                    <a:pt x="615213" y="1240160"/>
                    <a:pt x="618357" y="1239588"/>
                  </a:cubicBezTo>
                  <a:cubicBezTo>
                    <a:pt x="621309" y="1239017"/>
                    <a:pt x="627977" y="1240351"/>
                    <a:pt x="631025" y="1240255"/>
                  </a:cubicBezTo>
                  <a:cubicBezTo>
                    <a:pt x="634740" y="1240160"/>
                    <a:pt x="638264" y="1237874"/>
                    <a:pt x="639978" y="1234635"/>
                  </a:cubicBezTo>
                  <a:cubicBezTo>
                    <a:pt x="640359" y="1233778"/>
                    <a:pt x="640836" y="1232730"/>
                    <a:pt x="641217" y="1231588"/>
                  </a:cubicBezTo>
                  <a:cubicBezTo>
                    <a:pt x="642360" y="1232254"/>
                    <a:pt x="643407" y="1232826"/>
                    <a:pt x="644455" y="1233588"/>
                  </a:cubicBezTo>
                  <a:cubicBezTo>
                    <a:pt x="648837" y="1236445"/>
                    <a:pt x="656457" y="1234350"/>
                    <a:pt x="658552" y="1229397"/>
                  </a:cubicBezTo>
                  <a:cubicBezTo>
                    <a:pt x="661314" y="1222825"/>
                    <a:pt x="673221" y="1228159"/>
                    <a:pt x="682174" y="1222634"/>
                  </a:cubicBezTo>
                  <a:cubicBezTo>
                    <a:pt x="685794" y="1220443"/>
                    <a:pt x="687889" y="1215300"/>
                    <a:pt x="688556" y="1211394"/>
                  </a:cubicBezTo>
                  <a:cubicBezTo>
                    <a:pt x="688651" y="1211013"/>
                    <a:pt x="698176" y="1212061"/>
                    <a:pt x="699319" y="1211776"/>
                  </a:cubicBezTo>
                  <a:cubicBezTo>
                    <a:pt x="711797" y="1209394"/>
                    <a:pt x="712845" y="1199679"/>
                    <a:pt x="725513" y="1199488"/>
                  </a:cubicBezTo>
                  <a:cubicBezTo>
                    <a:pt x="738372" y="1199393"/>
                    <a:pt x="743039" y="1184343"/>
                    <a:pt x="754469" y="1189106"/>
                  </a:cubicBezTo>
                  <a:cubicBezTo>
                    <a:pt x="758279" y="1190725"/>
                    <a:pt x="763803" y="1190249"/>
                    <a:pt x="765708" y="1185772"/>
                  </a:cubicBezTo>
                  <a:cubicBezTo>
                    <a:pt x="768185" y="1179867"/>
                    <a:pt x="769137" y="1177676"/>
                    <a:pt x="770185" y="1173485"/>
                  </a:cubicBezTo>
                  <a:cubicBezTo>
                    <a:pt x="771042" y="1173771"/>
                    <a:pt x="771709" y="1174152"/>
                    <a:pt x="772757" y="1174247"/>
                  </a:cubicBezTo>
                  <a:cubicBezTo>
                    <a:pt x="779615" y="1175485"/>
                    <a:pt x="785997" y="1177867"/>
                    <a:pt x="791902" y="1181295"/>
                  </a:cubicBezTo>
                  <a:cubicBezTo>
                    <a:pt x="799046" y="1184820"/>
                    <a:pt x="806571" y="1181105"/>
                    <a:pt x="808857" y="1173676"/>
                  </a:cubicBezTo>
                  <a:cubicBezTo>
                    <a:pt x="809714" y="1170723"/>
                    <a:pt x="826287" y="1175866"/>
                    <a:pt x="834098" y="1174342"/>
                  </a:cubicBezTo>
                  <a:cubicBezTo>
                    <a:pt x="838003" y="1173580"/>
                    <a:pt x="840956" y="1169580"/>
                    <a:pt x="841908" y="1165960"/>
                  </a:cubicBezTo>
                  <a:cubicBezTo>
                    <a:pt x="840289" y="1172247"/>
                    <a:pt x="877532" y="1164055"/>
                    <a:pt x="876579" y="1163388"/>
                  </a:cubicBezTo>
                  <a:cubicBezTo>
                    <a:pt x="888200" y="1170723"/>
                    <a:pt x="898296" y="1160340"/>
                    <a:pt x="910393" y="1166436"/>
                  </a:cubicBezTo>
                  <a:cubicBezTo>
                    <a:pt x="922680" y="1172532"/>
                    <a:pt x="932586" y="1160721"/>
                    <a:pt x="947445" y="1168627"/>
                  </a:cubicBezTo>
                  <a:cubicBezTo>
                    <a:pt x="960495" y="1175580"/>
                    <a:pt x="971448" y="1162722"/>
                    <a:pt x="986498" y="1171294"/>
                  </a:cubicBezTo>
                  <a:cubicBezTo>
                    <a:pt x="989546" y="1173009"/>
                    <a:pt x="994404" y="1173294"/>
                    <a:pt x="997261" y="1171009"/>
                  </a:cubicBezTo>
                  <a:cubicBezTo>
                    <a:pt x="1010406" y="1160721"/>
                    <a:pt x="1007929" y="1176057"/>
                    <a:pt x="1020978" y="1174438"/>
                  </a:cubicBezTo>
                  <a:cubicBezTo>
                    <a:pt x="1036980" y="1172437"/>
                    <a:pt x="1032123" y="1172151"/>
                    <a:pt x="1042886" y="1183677"/>
                  </a:cubicBezTo>
                  <a:cubicBezTo>
                    <a:pt x="1045934" y="1186915"/>
                    <a:pt x="1051458" y="1187201"/>
                    <a:pt x="1055078" y="1184915"/>
                  </a:cubicBezTo>
                  <a:cubicBezTo>
                    <a:pt x="1057745" y="1183201"/>
                    <a:pt x="1079557" y="1183963"/>
                    <a:pt x="1085558" y="1181676"/>
                  </a:cubicBezTo>
                  <a:cubicBezTo>
                    <a:pt x="1087272" y="1181010"/>
                    <a:pt x="1088892" y="1179962"/>
                    <a:pt x="1090416" y="1178724"/>
                  </a:cubicBezTo>
                  <a:cubicBezTo>
                    <a:pt x="1106989" y="1184439"/>
                    <a:pt x="1123277" y="1190725"/>
                    <a:pt x="1139660" y="1197012"/>
                  </a:cubicBezTo>
                  <a:cubicBezTo>
                    <a:pt x="1115943" y="1193392"/>
                    <a:pt x="1080700" y="1194059"/>
                    <a:pt x="1075366" y="1207965"/>
                  </a:cubicBezTo>
                  <a:cubicBezTo>
                    <a:pt x="1068603" y="1225777"/>
                    <a:pt x="1113466" y="1258448"/>
                    <a:pt x="1131278" y="1265306"/>
                  </a:cubicBezTo>
                  <a:lnTo>
                    <a:pt x="1133850" y="1258543"/>
                  </a:lnTo>
                  <a:cubicBezTo>
                    <a:pt x="1133374" y="1262163"/>
                    <a:pt x="1133278" y="1265782"/>
                    <a:pt x="1133088" y="1269497"/>
                  </a:cubicBezTo>
                  <a:cubicBezTo>
                    <a:pt x="1112228" y="1276164"/>
                    <a:pt x="1070127" y="1301120"/>
                    <a:pt x="1073937" y="1318455"/>
                  </a:cubicBezTo>
                  <a:cubicBezTo>
                    <a:pt x="1077652" y="1335315"/>
                    <a:pt x="1123372" y="1339125"/>
                    <a:pt x="1145851" y="1336648"/>
                  </a:cubicBezTo>
                  <a:cubicBezTo>
                    <a:pt x="1146708" y="1338839"/>
                    <a:pt x="1147566" y="1341125"/>
                    <a:pt x="1148518" y="1343316"/>
                  </a:cubicBezTo>
                  <a:cubicBezTo>
                    <a:pt x="1132326" y="1360556"/>
                    <a:pt x="1110133" y="1395417"/>
                    <a:pt x="1119943" y="1408276"/>
                  </a:cubicBezTo>
                  <a:cubicBezTo>
                    <a:pt x="1129468" y="1420754"/>
                    <a:pt x="1166139" y="1408657"/>
                    <a:pt x="1187190" y="1397608"/>
                  </a:cubicBezTo>
                  <a:cubicBezTo>
                    <a:pt x="1188999" y="1399323"/>
                    <a:pt x="1190904" y="1401037"/>
                    <a:pt x="1192810" y="1402752"/>
                  </a:cubicBezTo>
                  <a:cubicBezTo>
                    <a:pt x="1182999" y="1424564"/>
                    <a:pt x="1174045" y="1459997"/>
                    <a:pt x="1186333" y="1468855"/>
                  </a:cubicBezTo>
                  <a:cubicBezTo>
                    <a:pt x="1199001" y="1477999"/>
                    <a:pt x="1230052" y="1456282"/>
                    <a:pt x="1247102" y="1439613"/>
                  </a:cubicBezTo>
                  <a:cubicBezTo>
                    <a:pt x="1249007" y="1440661"/>
                    <a:pt x="1250722" y="1441709"/>
                    <a:pt x="1252722" y="1442852"/>
                  </a:cubicBezTo>
                  <a:cubicBezTo>
                    <a:pt x="1235101" y="1463997"/>
                    <a:pt x="1215098" y="1483619"/>
                    <a:pt x="1193762" y="1501907"/>
                  </a:cubicBezTo>
                  <a:cubicBezTo>
                    <a:pt x="1181570" y="1499907"/>
                    <a:pt x="1170902" y="1502288"/>
                    <a:pt x="1165282" y="1514766"/>
                  </a:cubicBezTo>
                  <a:cubicBezTo>
                    <a:pt x="1158424" y="1529910"/>
                    <a:pt x="1137183" y="1520862"/>
                    <a:pt x="1128516" y="1538388"/>
                  </a:cubicBezTo>
                  <a:cubicBezTo>
                    <a:pt x="1123468" y="1548675"/>
                    <a:pt x="1103846" y="1542960"/>
                    <a:pt x="1095750" y="1555247"/>
                  </a:cubicBezTo>
                  <a:cubicBezTo>
                    <a:pt x="1087653" y="1567534"/>
                    <a:pt x="1068699" y="1560962"/>
                    <a:pt x="1059078" y="1577250"/>
                  </a:cubicBezTo>
                  <a:cubicBezTo>
                    <a:pt x="1047934" y="1596014"/>
                    <a:pt x="1010787" y="1595252"/>
                    <a:pt x="993642" y="1609921"/>
                  </a:cubicBezTo>
                  <a:cubicBezTo>
                    <a:pt x="978783" y="1622589"/>
                    <a:pt x="964495" y="1608777"/>
                    <a:pt x="955161" y="1631256"/>
                  </a:cubicBezTo>
                  <a:cubicBezTo>
                    <a:pt x="952494" y="1637829"/>
                    <a:pt x="933158" y="1629161"/>
                    <a:pt x="926300" y="1639258"/>
                  </a:cubicBezTo>
                  <a:cubicBezTo>
                    <a:pt x="917537" y="1652116"/>
                    <a:pt x="901154" y="1636876"/>
                    <a:pt x="889152" y="1649544"/>
                  </a:cubicBezTo>
                  <a:cubicBezTo>
                    <a:pt x="882199" y="1656879"/>
                    <a:pt x="888771" y="1662213"/>
                    <a:pt x="876770" y="1660593"/>
                  </a:cubicBezTo>
                  <a:cubicBezTo>
                    <a:pt x="871626" y="1659927"/>
                    <a:pt x="865245" y="1659927"/>
                    <a:pt x="860673" y="1662689"/>
                  </a:cubicBezTo>
                  <a:cubicBezTo>
                    <a:pt x="846195" y="1671262"/>
                    <a:pt x="832193" y="1665356"/>
                    <a:pt x="818001" y="1674500"/>
                  </a:cubicBezTo>
                  <a:cubicBezTo>
                    <a:pt x="805523" y="1682501"/>
                    <a:pt x="788759" y="1664594"/>
                    <a:pt x="777234" y="1680025"/>
                  </a:cubicBezTo>
                  <a:cubicBezTo>
                    <a:pt x="766661" y="1694217"/>
                    <a:pt x="762756" y="1675452"/>
                    <a:pt x="749135" y="1680596"/>
                  </a:cubicBezTo>
                  <a:cubicBezTo>
                    <a:pt x="747230" y="1681358"/>
                    <a:pt x="731990" y="1689359"/>
                    <a:pt x="730561" y="1688406"/>
                  </a:cubicBezTo>
                  <a:cubicBezTo>
                    <a:pt x="724751" y="1684406"/>
                    <a:pt x="717417" y="1678310"/>
                    <a:pt x="709892" y="1678596"/>
                  </a:cubicBezTo>
                  <a:cubicBezTo>
                    <a:pt x="702272" y="1678881"/>
                    <a:pt x="699129" y="1682692"/>
                    <a:pt x="693033" y="1686025"/>
                  </a:cubicBezTo>
                  <a:cubicBezTo>
                    <a:pt x="687889" y="1688788"/>
                    <a:pt x="684270" y="1677929"/>
                    <a:pt x="678936" y="1677358"/>
                  </a:cubicBezTo>
                  <a:cubicBezTo>
                    <a:pt x="674364" y="1676881"/>
                    <a:pt x="667029" y="1674881"/>
                    <a:pt x="662743" y="1678119"/>
                  </a:cubicBezTo>
                  <a:cubicBezTo>
                    <a:pt x="651123" y="1686883"/>
                    <a:pt x="657981" y="1680120"/>
                    <a:pt x="646551" y="1673738"/>
                  </a:cubicBezTo>
                  <a:cubicBezTo>
                    <a:pt x="634454" y="1666880"/>
                    <a:pt x="625786" y="1668309"/>
                    <a:pt x="616833" y="1674595"/>
                  </a:cubicBezTo>
                  <a:cubicBezTo>
                    <a:pt x="605403" y="1664308"/>
                    <a:pt x="593592" y="1658022"/>
                    <a:pt x="582352" y="1665261"/>
                  </a:cubicBezTo>
                  <a:cubicBezTo>
                    <a:pt x="572827" y="1656879"/>
                    <a:pt x="564826" y="1647354"/>
                    <a:pt x="550062" y="1651735"/>
                  </a:cubicBezTo>
                  <a:cubicBezTo>
                    <a:pt x="547872" y="1652402"/>
                    <a:pt x="526917" y="1637352"/>
                    <a:pt x="521392" y="1636400"/>
                  </a:cubicBezTo>
                  <a:cubicBezTo>
                    <a:pt x="506819" y="1633828"/>
                    <a:pt x="513391" y="1628399"/>
                    <a:pt x="501009" y="1621636"/>
                  </a:cubicBezTo>
                  <a:cubicBezTo>
                    <a:pt x="487197" y="1614207"/>
                    <a:pt x="486816" y="1625827"/>
                    <a:pt x="482625" y="1616302"/>
                  </a:cubicBezTo>
                  <a:cubicBezTo>
                    <a:pt x="478720" y="1607444"/>
                    <a:pt x="472910" y="1596967"/>
                    <a:pt x="461670" y="1596681"/>
                  </a:cubicBezTo>
                  <a:cubicBezTo>
                    <a:pt x="451002" y="1596490"/>
                    <a:pt x="450907" y="1585537"/>
                    <a:pt x="442239" y="1579059"/>
                  </a:cubicBezTo>
                  <a:cubicBezTo>
                    <a:pt x="432619" y="1571916"/>
                    <a:pt x="431476" y="1576012"/>
                    <a:pt x="432429" y="1563153"/>
                  </a:cubicBezTo>
                  <a:cubicBezTo>
                    <a:pt x="433000" y="1556295"/>
                    <a:pt x="423570" y="1549627"/>
                    <a:pt x="417951" y="1548294"/>
                  </a:cubicBezTo>
                  <a:cubicBezTo>
                    <a:pt x="401758" y="1544484"/>
                    <a:pt x="411378" y="1534101"/>
                    <a:pt x="399758" y="1527148"/>
                  </a:cubicBezTo>
                  <a:cubicBezTo>
                    <a:pt x="385851" y="1518862"/>
                    <a:pt x="389471" y="1518480"/>
                    <a:pt x="381089" y="1505146"/>
                  </a:cubicBezTo>
                  <a:cubicBezTo>
                    <a:pt x="378422" y="1500955"/>
                    <a:pt x="374040" y="1496573"/>
                    <a:pt x="369564" y="1494477"/>
                  </a:cubicBezTo>
                  <a:cubicBezTo>
                    <a:pt x="356514" y="1488286"/>
                    <a:pt x="363944" y="1483047"/>
                    <a:pt x="360991" y="1473713"/>
                  </a:cubicBezTo>
                  <a:cubicBezTo>
                    <a:pt x="358419" y="1465331"/>
                    <a:pt x="349561" y="1455520"/>
                    <a:pt x="340417" y="1454092"/>
                  </a:cubicBezTo>
                  <a:cubicBezTo>
                    <a:pt x="336512" y="1453520"/>
                    <a:pt x="325368" y="1426755"/>
                    <a:pt x="317557" y="1422564"/>
                  </a:cubicBezTo>
                  <a:cubicBezTo>
                    <a:pt x="310032" y="1418468"/>
                    <a:pt x="305079" y="1423326"/>
                    <a:pt x="304508" y="1412467"/>
                  </a:cubicBezTo>
                  <a:cubicBezTo>
                    <a:pt x="304222" y="1407133"/>
                    <a:pt x="300698" y="1404180"/>
                    <a:pt x="297459" y="1400085"/>
                  </a:cubicBezTo>
                  <a:cubicBezTo>
                    <a:pt x="288887" y="1389512"/>
                    <a:pt x="278981" y="1388083"/>
                    <a:pt x="270408" y="1374939"/>
                  </a:cubicBezTo>
                  <a:cubicBezTo>
                    <a:pt x="274790" y="1375891"/>
                    <a:pt x="279076" y="1375701"/>
                    <a:pt x="284982" y="1373319"/>
                  </a:cubicBezTo>
                  <a:close/>
                  <a:moveTo>
                    <a:pt x="1447222" y="1615921"/>
                  </a:moveTo>
                  <a:cubicBezTo>
                    <a:pt x="1445793" y="1710790"/>
                    <a:pt x="1404646" y="1801659"/>
                    <a:pt x="1334637" y="1865857"/>
                  </a:cubicBezTo>
                  <a:cubicBezTo>
                    <a:pt x="1268343" y="1926722"/>
                    <a:pt x="1177189" y="1965775"/>
                    <a:pt x="1085939" y="1953011"/>
                  </a:cubicBezTo>
                  <a:cubicBezTo>
                    <a:pt x="971163" y="1936914"/>
                    <a:pt x="906964" y="1851379"/>
                    <a:pt x="865149" y="1750224"/>
                  </a:cubicBezTo>
                  <a:cubicBezTo>
                    <a:pt x="863054" y="1745080"/>
                    <a:pt x="857625" y="1742604"/>
                    <a:pt x="852576" y="1745556"/>
                  </a:cubicBezTo>
                  <a:cubicBezTo>
                    <a:pt x="798855" y="1776894"/>
                    <a:pt x="739515" y="1804230"/>
                    <a:pt x="676554" y="1808517"/>
                  </a:cubicBezTo>
                  <a:cubicBezTo>
                    <a:pt x="610356" y="1812993"/>
                    <a:pt x="543109" y="1795372"/>
                    <a:pt x="487102" y="1759558"/>
                  </a:cubicBezTo>
                  <a:cubicBezTo>
                    <a:pt x="429476" y="1722696"/>
                    <a:pt x="383851" y="1671642"/>
                    <a:pt x="348132" y="1614016"/>
                  </a:cubicBezTo>
                  <a:cubicBezTo>
                    <a:pt x="255930" y="1465331"/>
                    <a:pt x="187827" y="1437709"/>
                    <a:pt x="148965" y="1441995"/>
                  </a:cubicBezTo>
                  <a:cubicBezTo>
                    <a:pt x="134487" y="1442376"/>
                    <a:pt x="120199" y="1449519"/>
                    <a:pt x="109245" y="1466284"/>
                  </a:cubicBezTo>
                  <a:cubicBezTo>
                    <a:pt x="75146" y="1518385"/>
                    <a:pt x="130867" y="1579821"/>
                    <a:pt x="189351" y="1550008"/>
                  </a:cubicBezTo>
                  <a:cubicBezTo>
                    <a:pt x="174015" y="1594776"/>
                    <a:pt x="114103" y="1590299"/>
                    <a:pt x="81623" y="1566963"/>
                  </a:cubicBezTo>
                  <a:cubicBezTo>
                    <a:pt x="-387" y="1508098"/>
                    <a:pt x="13233" y="1360175"/>
                    <a:pt x="132582" y="1367700"/>
                  </a:cubicBezTo>
                  <a:cubicBezTo>
                    <a:pt x="243167" y="1374653"/>
                    <a:pt x="290601" y="1457806"/>
                    <a:pt x="350323" y="1537150"/>
                  </a:cubicBezTo>
                  <a:cubicBezTo>
                    <a:pt x="393281" y="1594300"/>
                    <a:pt x="445859" y="1646020"/>
                    <a:pt x="510724" y="1677643"/>
                  </a:cubicBezTo>
                  <a:cubicBezTo>
                    <a:pt x="658647" y="1749747"/>
                    <a:pt x="834669" y="1726888"/>
                    <a:pt x="980211" y="1659641"/>
                  </a:cubicBezTo>
                  <a:cubicBezTo>
                    <a:pt x="1065174" y="1620398"/>
                    <a:pt x="1149185" y="1568487"/>
                    <a:pt x="1219289" y="1506003"/>
                  </a:cubicBezTo>
                  <a:cubicBezTo>
                    <a:pt x="1252436" y="1476475"/>
                    <a:pt x="1285297" y="1442852"/>
                    <a:pt x="1305776" y="1402942"/>
                  </a:cubicBezTo>
                  <a:cubicBezTo>
                    <a:pt x="1318063" y="1378844"/>
                    <a:pt x="1327779" y="1353698"/>
                    <a:pt x="1337971" y="1328742"/>
                  </a:cubicBezTo>
                  <a:cubicBezTo>
                    <a:pt x="1339494" y="1348078"/>
                    <a:pt x="1343019" y="1366747"/>
                    <a:pt x="1344543" y="1375034"/>
                  </a:cubicBezTo>
                  <a:cubicBezTo>
                    <a:pt x="1353782" y="1427136"/>
                    <a:pt x="1364736" y="1477904"/>
                    <a:pt x="1367974" y="1530863"/>
                  </a:cubicBezTo>
                  <a:cubicBezTo>
                    <a:pt x="1373975" y="1628685"/>
                    <a:pt x="1369498" y="1738698"/>
                    <a:pt x="1289012" y="1807183"/>
                  </a:cubicBezTo>
                  <a:cubicBezTo>
                    <a:pt x="1205478" y="1878335"/>
                    <a:pt x="1077081" y="1915101"/>
                    <a:pt x="985355" y="1835092"/>
                  </a:cubicBezTo>
                  <a:cubicBezTo>
                    <a:pt x="955827" y="1809374"/>
                    <a:pt x="929348" y="1769845"/>
                    <a:pt x="952208" y="1730888"/>
                  </a:cubicBezTo>
                  <a:cubicBezTo>
                    <a:pt x="999452" y="1650592"/>
                    <a:pt x="1098036" y="1694407"/>
                    <a:pt x="1105179" y="1723935"/>
                  </a:cubicBezTo>
                  <a:cubicBezTo>
                    <a:pt x="1117657" y="1775560"/>
                    <a:pt x="1035266" y="1813755"/>
                    <a:pt x="1029075" y="1746128"/>
                  </a:cubicBezTo>
                  <a:cubicBezTo>
                    <a:pt x="1027360" y="1727459"/>
                    <a:pt x="1011834" y="1726983"/>
                    <a:pt x="1005167" y="1740699"/>
                  </a:cubicBezTo>
                  <a:cubicBezTo>
                    <a:pt x="980592" y="1785466"/>
                    <a:pt x="1019931" y="1813660"/>
                    <a:pt x="1046029" y="1822614"/>
                  </a:cubicBezTo>
                  <a:cubicBezTo>
                    <a:pt x="1068508" y="1830234"/>
                    <a:pt x="1104894" y="1810993"/>
                    <a:pt x="1118229" y="1794515"/>
                  </a:cubicBezTo>
                  <a:cubicBezTo>
                    <a:pt x="1157853" y="1745842"/>
                    <a:pt x="1126801" y="1686121"/>
                    <a:pt x="1073652" y="1664213"/>
                  </a:cubicBezTo>
                  <a:cubicBezTo>
                    <a:pt x="1012311" y="1638876"/>
                    <a:pt x="948207" y="1667642"/>
                    <a:pt x="924109" y="1728507"/>
                  </a:cubicBezTo>
                  <a:cubicBezTo>
                    <a:pt x="896772" y="1797563"/>
                    <a:pt x="956208" y="1858809"/>
                    <a:pt x="1015073" y="1884812"/>
                  </a:cubicBezTo>
                  <a:cubicBezTo>
                    <a:pt x="1137183" y="1938723"/>
                    <a:pt x="1307205" y="1877668"/>
                    <a:pt x="1363783" y="1752510"/>
                  </a:cubicBezTo>
                  <a:cubicBezTo>
                    <a:pt x="1395216" y="1682787"/>
                    <a:pt x="1397883" y="1605158"/>
                    <a:pt x="1391977" y="1529910"/>
                  </a:cubicBezTo>
                  <a:cubicBezTo>
                    <a:pt x="1390453" y="1510575"/>
                    <a:pt x="1382452" y="1445329"/>
                    <a:pt x="1375118" y="1387226"/>
                  </a:cubicBezTo>
                  <a:cubicBezTo>
                    <a:pt x="1389310" y="1412658"/>
                    <a:pt x="1406836" y="1437137"/>
                    <a:pt x="1417028" y="1463712"/>
                  </a:cubicBezTo>
                  <a:cubicBezTo>
                    <a:pt x="1435506" y="1512099"/>
                    <a:pt x="1448080" y="1563724"/>
                    <a:pt x="1447222" y="1615921"/>
                  </a:cubicBezTo>
                  <a:close/>
                  <a:moveTo>
                    <a:pt x="1501039" y="1108143"/>
                  </a:moveTo>
                  <a:cubicBezTo>
                    <a:pt x="1512659" y="1100905"/>
                    <a:pt x="1523994" y="1118907"/>
                    <a:pt x="1512278" y="1126241"/>
                  </a:cubicBezTo>
                  <a:cubicBezTo>
                    <a:pt x="1500657" y="1133480"/>
                    <a:pt x="1489418" y="1115382"/>
                    <a:pt x="1501039" y="1108143"/>
                  </a:cubicBezTo>
                  <a:close/>
                  <a:moveTo>
                    <a:pt x="1522470" y="1138052"/>
                  </a:moveTo>
                  <a:cubicBezTo>
                    <a:pt x="1527518" y="1145005"/>
                    <a:pt x="1526661" y="1155197"/>
                    <a:pt x="1523613" y="1160340"/>
                  </a:cubicBezTo>
                  <a:cubicBezTo>
                    <a:pt x="1529137" y="1147577"/>
                    <a:pt x="1546282" y="1142719"/>
                    <a:pt x="1554569" y="1141005"/>
                  </a:cubicBezTo>
                  <a:cubicBezTo>
                    <a:pt x="1555617" y="1142719"/>
                    <a:pt x="1556664" y="1144243"/>
                    <a:pt x="1557903" y="1145672"/>
                  </a:cubicBezTo>
                  <a:cubicBezTo>
                    <a:pt x="1555522" y="1154244"/>
                    <a:pt x="1549616" y="1170151"/>
                    <a:pt x="1537424" y="1174818"/>
                  </a:cubicBezTo>
                  <a:cubicBezTo>
                    <a:pt x="1543996" y="1174247"/>
                    <a:pt x="1548473" y="1175199"/>
                    <a:pt x="1556093" y="1180819"/>
                  </a:cubicBezTo>
                  <a:cubicBezTo>
                    <a:pt x="1555712" y="1190630"/>
                    <a:pt x="1504086" y="1197202"/>
                    <a:pt x="1485608" y="1211204"/>
                  </a:cubicBezTo>
                  <a:lnTo>
                    <a:pt x="1485418" y="1211109"/>
                  </a:lnTo>
                  <a:cubicBezTo>
                    <a:pt x="1500657" y="1188725"/>
                    <a:pt x="1512659" y="1137957"/>
                    <a:pt x="1522470" y="1138052"/>
                  </a:cubicBezTo>
                  <a:close/>
                  <a:moveTo>
                    <a:pt x="1303966" y="881544"/>
                  </a:moveTo>
                  <a:cubicBezTo>
                    <a:pt x="1313015" y="875924"/>
                    <a:pt x="1321778" y="889926"/>
                    <a:pt x="1312729" y="895641"/>
                  </a:cubicBezTo>
                  <a:cubicBezTo>
                    <a:pt x="1303681" y="901260"/>
                    <a:pt x="1294822" y="887163"/>
                    <a:pt x="1303966" y="881544"/>
                  </a:cubicBezTo>
                  <a:close/>
                  <a:moveTo>
                    <a:pt x="1436554" y="1132623"/>
                  </a:moveTo>
                  <a:cubicBezTo>
                    <a:pt x="1445127" y="1133004"/>
                    <a:pt x="1452556" y="1139957"/>
                    <a:pt x="1454652" y="1145672"/>
                  </a:cubicBezTo>
                  <a:cubicBezTo>
                    <a:pt x="1445889" y="1129194"/>
                    <a:pt x="1461129" y="1105381"/>
                    <a:pt x="1461129" y="1105381"/>
                  </a:cubicBezTo>
                  <a:cubicBezTo>
                    <a:pt x="1461129" y="1105381"/>
                    <a:pt x="1480084" y="1126813"/>
                    <a:pt x="1474559" y="1144053"/>
                  </a:cubicBezTo>
                  <a:cubicBezTo>
                    <a:pt x="1478274" y="1138528"/>
                    <a:pt x="1481798" y="1135671"/>
                    <a:pt x="1490847" y="1133194"/>
                  </a:cubicBezTo>
                  <a:cubicBezTo>
                    <a:pt x="1498276" y="1139576"/>
                    <a:pt x="1471321" y="1184058"/>
                    <a:pt x="1470654" y="1207203"/>
                  </a:cubicBezTo>
                  <a:lnTo>
                    <a:pt x="1470463" y="1207203"/>
                  </a:lnTo>
                  <a:cubicBezTo>
                    <a:pt x="1462557" y="1181105"/>
                    <a:pt x="1430363" y="1140243"/>
                    <a:pt x="1436554" y="1132623"/>
                  </a:cubicBezTo>
                  <a:close/>
                  <a:moveTo>
                    <a:pt x="1582668" y="1312169"/>
                  </a:moveTo>
                  <a:cubicBezTo>
                    <a:pt x="1586478" y="1324933"/>
                    <a:pt x="1580858" y="1337982"/>
                    <a:pt x="1579239" y="1350650"/>
                  </a:cubicBezTo>
                  <a:cubicBezTo>
                    <a:pt x="1577715" y="1362842"/>
                    <a:pt x="1580668" y="1373129"/>
                    <a:pt x="1582001" y="1384654"/>
                  </a:cubicBezTo>
                  <a:cubicBezTo>
                    <a:pt x="1582382" y="1385130"/>
                    <a:pt x="1582953" y="1385607"/>
                    <a:pt x="1583239" y="1386083"/>
                  </a:cubicBezTo>
                  <a:cubicBezTo>
                    <a:pt x="1589907" y="1395608"/>
                    <a:pt x="1575048" y="1408086"/>
                    <a:pt x="1567332" y="1399132"/>
                  </a:cubicBezTo>
                  <a:cubicBezTo>
                    <a:pt x="1549711" y="1378844"/>
                    <a:pt x="1522279" y="1379511"/>
                    <a:pt x="1501610" y="1364176"/>
                  </a:cubicBezTo>
                  <a:cubicBezTo>
                    <a:pt x="1497705" y="1361223"/>
                    <a:pt x="1500562" y="1353888"/>
                    <a:pt x="1505420" y="1354174"/>
                  </a:cubicBezTo>
                  <a:cubicBezTo>
                    <a:pt x="1522184" y="1355317"/>
                    <a:pt x="1542568" y="1358651"/>
                    <a:pt x="1559331" y="1366747"/>
                  </a:cubicBezTo>
                  <a:cubicBezTo>
                    <a:pt x="1559141" y="1361223"/>
                    <a:pt x="1559331" y="1355698"/>
                    <a:pt x="1560284" y="1350269"/>
                  </a:cubicBezTo>
                  <a:cubicBezTo>
                    <a:pt x="1562665" y="1336648"/>
                    <a:pt x="1566189" y="1323694"/>
                    <a:pt x="1571428" y="1310931"/>
                  </a:cubicBezTo>
                  <a:cubicBezTo>
                    <a:pt x="1573524" y="1305978"/>
                    <a:pt x="1581239" y="1307502"/>
                    <a:pt x="1582668" y="1312169"/>
                  </a:cubicBezTo>
                  <a:close/>
                  <a:moveTo>
                    <a:pt x="1568952" y="1271402"/>
                  </a:moveTo>
                  <a:cubicBezTo>
                    <a:pt x="1580001" y="1264544"/>
                    <a:pt x="1590764" y="1281689"/>
                    <a:pt x="1579620" y="1288547"/>
                  </a:cubicBezTo>
                  <a:cubicBezTo>
                    <a:pt x="1568571" y="1295500"/>
                    <a:pt x="1557807" y="1278355"/>
                    <a:pt x="1568952" y="1271402"/>
                  </a:cubicBezTo>
                  <a:close/>
                  <a:moveTo>
                    <a:pt x="1759452" y="1691359"/>
                  </a:moveTo>
                  <a:cubicBezTo>
                    <a:pt x="1773644" y="1682501"/>
                    <a:pt x="1787265" y="1704504"/>
                    <a:pt x="1773168" y="1713362"/>
                  </a:cubicBezTo>
                  <a:cubicBezTo>
                    <a:pt x="1758880" y="1722125"/>
                    <a:pt x="1745260" y="1700217"/>
                    <a:pt x="1759452" y="1691359"/>
                  </a:cubicBezTo>
                  <a:close/>
                  <a:moveTo>
                    <a:pt x="1736592" y="1657450"/>
                  </a:moveTo>
                  <a:cubicBezTo>
                    <a:pt x="1749831" y="1649163"/>
                    <a:pt x="1762690" y="1669738"/>
                    <a:pt x="1749451" y="1678024"/>
                  </a:cubicBezTo>
                  <a:cubicBezTo>
                    <a:pt x="1736115" y="1686311"/>
                    <a:pt x="1723257" y="1665737"/>
                    <a:pt x="1736592" y="1657450"/>
                  </a:cubicBezTo>
                  <a:close/>
                  <a:moveTo>
                    <a:pt x="1729829" y="1643830"/>
                  </a:moveTo>
                  <a:cubicBezTo>
                    <a:pt x="1715542" y="1652688"/>
                    <a:pt x="1701826" y="1630590"/>
                    <a:pt x="1716113" y="1621731"/>
                  </a:cubicBezTo>
                  <a:cubicBezTo>
                    <a:pt x="1730305" y="1612873"/>
                    <a:pt x="1744021" y="1634971"/>
                    <a:pt x="1729829" y="1643830"/>
                  </a:cubicBezTo>
                  <a:close/>
                  <a:moveTo>
                    <a:pt x="1694968" y="1588013"/>
                  </a:moveTo>
                  <a:cubicBezTo>
                    <a:pt x="1707160" y="1580393"/>
                    <a:pt x="1718875" y="1599252"/>
                    <a:pt x="1706683" y="1606872"/>
                  </a:cubicBezTo>
                  <a:cubicBezTo>
                    <a:pt x="1694586" y="1614397"/>
                    <a:pt x="1682776" y="1595538"/>
                    <a:pt x="1694968" y="1588013"/>
                  </a:cubicBezTo>
                  <a:close/>
                  <a:moveTo>
                    <a:pt x="1676680" y="1558581"/>
                  </a:moveTo>
                  <a:cubicBezTo>
                    <a:pt x="1685919" y="1552866"/>
                    <a:pt x="1694777" y="1567153"/>
                    <a:pt x="1685538" y="1572868"/>
                  </a:cubicBezTo>
                  <a:cubicBezTo>
                    <a:pt x="1676394" y="1578583"/>
                    <a:pt x="1667440" y="1564296"/>
                    <a:pt x="1676680" y="1558581"/>
                  </a:cubicBezTo>
                  <a:close/>
                  <a:moveTo>
                    <a:pt x="1433506" y="1337505"/>
                  </a:moveTo>
                  <a:cubicBezTo>
                    <a:pt x="1433506" y="1337505"/>
                    <a:pt x="1425696" y="1309978"/>
                    <a:pt x="1438173" y="1296834"/>
                  </a:cubicBezTo>
                  <a:cubicBezTo>
                    <a:pt x="1432459" y="1300167"/>
                    <a:pt x="1428077" y="1301215"/>
                    <a:pt x="1418838" y="1299596"/>
                  </a:cubicBezTo>
                  <a:cubicBezTo>
                    <a:pt x="1414932" y="1290547"/>
                    <a:pt x="1458557" y="1262163"/>
                    <a:pt x="1469130" y="1241589"/>
                  </a:cubicBezTo>
                  <a:lnTo>
                    <a:pt x="1469320" y="1241684"/>
                  </a:lnTo>
                  <a:cubicBezTo>
                    <a:pt x="1465225" y="1268544"/>
                    <a:pt x="1476464" y="1319408"/>
                    <a:pt x="1467606" y="1323599"/>
                  </a:cubicBezTo>
                  <a:cubicBezTo>
                    <a:pt x="1460081" y="1319503"/>
                    <a:pt x="1456366" y="1309978"/>
                    <a:pt x="1457033" y="1304073"/>
                  </a:cubicBezTo>
                  <a:cubicBezTo>
                    <a:pt x="1457605" y="1322551"/>
                    <a:pt x="1433506" y="1337505"/>
                    <a:pt x="1433506" y="1337505"/>
                  </a:cubicBezTo>
                  <a:close/>
                  <a:moveTo>
                    <a:pt x="1462653" y="1232540"/>
                  </a:moveTo>
                  <a:cubicBezTo>
                    <a:pt x="1459986" y="1228254"/>
                    <a:pt x="1461319" y="1222634"/>
                    <a:pt x="1465606" y="1219872"/>
                  </a:cubicBezTo>
                  <a:cubicBezTo>
                    <a:pt x="1469892" y="1217205"/>
                    <a:pt x="1475607" y="1218538"/>
                    <a:pt x="1478274" y="1222825"/>
                  </a:cubicBezTo>
                  <a:cubicBezTo>
                    <a:pt x="1480941" y="1227111"/>
                    <a:pt x="1479607" y="1232730"/>
                    <a:pt x="1475321" y="1235493"/>
                  </a:cubicBezTo>
                  <a:cubicBezTo>
                    <a:pt x="1470939" y="1238160"/>
                    <a:pt x="1465320" y="1236826"/>
                    <a:pt x="1462653" y="1232540"/>
                  </a:cubicBezTo>
                  <a:close/>
                  <a:moveTo>
                    <a:pt x="1480560" y="1330743"/>
                  </a:moveTo>
                  <a:cubicBezTo>
                    <a:pt x="1489323" y="1325313"/>
                    <a:pt x="1497705" y="1338839"/>
                    <a:pt x="1488942" y="1344268"/>
                  </a:cubicBezTo>
                  <a:cubicBezTo>
                    <a:pt x="1480274" y="1349602"/>
                    <a:pt x="1471797" y="1336172"/>
                    <a:pt x="1480560" y="1330743"/>
                  </a:cubicBezTo>
                  <a:close/>
                  <a:moveTo>
                    <a:pt x="1547235" y="1291214"/>
                  </a:moveTo>
                  <a:cubicBezTo>
                    <a:pt x="1539424" y="1294548"/>
                    <a:pt x="1529614" y="1291500"/>
                    <a:pt x="1525327" y="1287309"/>
                  </a:cubicBezTo>
                  <a:cubicBezTo>
                    <a:pt x="1540377" y="1298358"/>
                    <a:pt x="1536948" y="1326456"/>
                    <a:pt x="1536948" y="1326456"/>
                  </a:cubicBezTo>
                  <a:cubicBezTo>
                    <a:pt x="1536948" y="1326456"/>
                    <a:pt x="1510564" y="1315408"/>
                    <a:pt x="1508087" y="1297501"/>
                  </a:cubicBezTo>
                  <a:cubicBezTo>
                    <a:pt x="1507230" y="1304073"/>
                    <a:pt x="1505230" y="1308168"/>
                    <a:pt x="1498086" y="1314360"/>
                  </a:cubicBezTo>
                  <a:cubicBezTo>
                    <a:pt x="1488656" y="1311788"/>
                    <a:pt x="1493609" y="1259972"/>
                    <a:pt x="1484179" y="1238922"/>
                  </a:cubicBezTo>
                  <a:lnTo>
                    <a:pt x="1484370" y="1238826"/>
                  </a:lnTo>
                  <a:cubicBezTo>
                    <a:pt x="1502753" y="1258734"/>
                    <a:pt x="1549521" y="1281689"/>
                    <a:pt x="1547235" y="1291214"/>
                  </a:cubicBezTo>
                  <a:close/>
                  <a:moveTo>
                    <a:pt x="1330731" y="992415"/>
                  </a:moveTo>
                  <a:cubicBezTo>
                    <a:pt x="1339304" y="987081"/>
                    <a:pt x="1347591" y="1000320"/>
                    <a:pt x="1339018" y="1005654"/>
                  </a:cubicBezTo>
                  <a:cubicBezTo>
                    <a:pt x="1330446" y="1010988"/>
                    <a:pt x="1322159" y="997749"/>
                    <a:pt x="1330731" y="992415"/>
                  </a:cubicBezTo>
                  <a:close/>
                  <a:moveTo>
                    <a:pt x="1396835" y="1092237"/>
                  </a:moveTo>
                  <a:cubicBezTo>
                    <a:pt x="1395597" y="1094237"/>
                    <a:pt x="1394359" y="1095570"/>
                    <a:pt x="1392453" y="1096809"/>
                  </a:cubicBezTo>
                  <a:cubicBezTo>
                    <a:pt x="1381785" y="1104048"/>
                    <a:pt x="1370736" y="1086236"/>
                    <a:pt x="1381881" y="1079854"/>
                  </a:cubicBezTo>
                  <a:cubicBezTo>
                    <a:pt x="1383881" y="1078711"/>
                    <a:pt x="1385691" y="1078235"/>
                    <a:pt x="1387977" y="1077949"/>
                  </a:cubicBezTo>
                  <a:cubicBezTo>
                    <a:pt x="1395025" y="1077187"/>
                    <a:pt x="1400645" y="1086236"/>
                    <a:pt x="1396835" y="1092237"/>
                  </a:cubicBezTo>
                  <a:close/>
                  <a:moveTo>
                    <a:pt x="1345114" y="1020894"/>
                  </a:moveTo>
                  <a:cubicBezTo>
                    <a:pt x="1355020" y="1014703"/>
                    <a:pt x="1364545" y="1030038"/>
                    <a:pt x="1354639" y="1036230"/>
                  </a:cubicBezTo>
                  <a:cubicBezTo>
                    <a:pt x="1344828" y="1042421"/>
                    <a:pt x="1335208" y="1027086"/>
                    <a:pt x="1345114" y="1020894"/>
                  </a:cubicBezTo>
                  <a:close/>
                  <a:moveTo>
                    <a:pt x="1362069" y="1050898"/>
                  </a:moveTo>
                  <a:cubicBezTo>
                    <a:pt x="1372070" y="1044612"/>
                    <a:pt x="1381785" y="1060233"/>
                    <a:pt x="1371784" y="1066424"/>
                  </a:cubicBezTo>
                  <a:cubicBezTo>
                    <a:pt x="1361688" y="1072711"/>
                    <a:pt x="1352068" y="1057090"/>
                    <a:pt x="1362069" y="1050898"/>
                  </a:cubicBezTo>
                  <a:close/>
                  <a:moveTo>
                    <a:pt x="1403026" y="1113859"/>
                  </a:moveTo>
                  <a:cubicBezTo>
                    <a:pt x="1415790" y="1105953"/>
                    <a:pt x="1428077" y="1125669"/>
                    <a:pt x="1415314" y="1133670"/>
                  </a:cubicBezTo>
                  <a:cubicBezTo>
                    <a:pt x="1402550" y="1141576"/>
                    <a:pt x="1390263" y="1121859"/>
                    <a:pt x="1403026" y="1113859"/>
                  </a:cubicBezTo>
                  <a:close/>
                  <a:moveTo>
                    <a:pt x="1235767" y="929645"/>
                  </a:moveTo>
                  <a:cubicBezTo>
                    <a:pt x="1244340" y="924311"/>
                    <a:pt x="1252626" y="937551"/>
                    <a:pt x="1244054" y="942885"/>
                  </a:cubicBezTo>
                  <a:cubicBezTo>
                    <a:pt x="1235481" y="948219"/>
                    <a:pt x="1227195" y="934979"/>
                    <a:pt x="1235767" y="929645"/>
                  </a:cubicBezTo>
                  <a:close/>
                  <a:moveTo>
                    <a:pt x="1378642" y="1196345"/>
                  </a:moveTo>
                  <a:cubicBezTo>
                    <a:pt x="1384262" y="1189868"/>
                    <a:pt x="1394359" y="1188439"/>
                    <a:pt x="1400073" y="1190344"/>
                  </a:cubicBezTo>
                  <a:cubicBezTo>
                    <a:pt x="1381785" y="1186915"/>
                    <a:pt x="1372642" y="1160150"/>
                    <a:pt x="1372642" y="1160150"/>
                  </a:cubicBezTo>
                  <a:cubicBezTo>
                    <a:pt x="1372642" y="1160150"/>
                    <a:pt x="1401217" y="1158626"/>
                    <a:pt x="1411218" y="1173676"/>
                  </a:cubicBezTo>
                  <a:cubicBezTo>
                    <a:pt x="1409218" y="1167389"/>
                    <a:pt x="1409122" y="1162817"/>
                    <a:pt x="1412932" y="1154149"/>
                  </a:cubicBezTo>
                  <a:cubicBezTo>
                    <a:pt x="1422552" y="1152340"/>
                    <a:pt x="1440555" y="1201203"/>
                    <a:pt x="1458271" y="1216062"/>
                  </a:cubicBezTo>
                  <a:lnTo>
                    <a:pt x="1458176" y="1216252"/>
                  </a:lnTo>
                  <a:cubicBezTo>
                    <a:pt x="1432839" y="1206251"/>
                    <a:pt x="1380833" y="1205870"/>
                    <a:pt x="1378642" y="1196345"/>
                  </a:cubicBezTo>
                  <a:close/>
                  <a:moveTo>
                    <a:pt x="1350925" y="1204155"/>
                  </a:moveTo>
                  <a:cubicBezTo>
                    <a:pt x="1363497" y="1196345"/>
                    <a:pt x="1375594" y="1215776"/>
                    <a:pt x="1363021" y="1223587"/>
                  </a:cubicBezTo>
                  <a:cubicBezTo>
                    <a:pt x="1350448" y="1231397"/>
                    <a:pt x="1338351" y="1211966"/>
                    <a:pt x="1350925" y="1204155"/>
                  </a:cubicBezTo>
                  <a:close/>
                  <a:moveTo>
                    <a:pt x="1396740" y="1315788"/>
                  </a:moveTo>
                  <a:cubicBezTo>
                    <a:pt x="1386072" y="1322456"/>
                    <a:pt x="1375689" y="1305883"/>
                    <a:pt x="1386453" y="1299215"/>
                  </a:cubicBezTo>
                  <a:cubicBezTo>
                    <a:pt x="1397121" y="1292547"/>
                    <a:pt x="1407408" y="1309121"/>
                    <a:pt x="1396740" y="1315788"/>
                  </a:cubicBezTo>
                  <a:close/>
                  <a:moveTo>
                    <a:pt x="1360354" y="1263401"/>
                  </a:moveTo>
                  <a:cubicBezTo>
                    <a:pt x="1360354" y="1263401"/>
                    <a:pt x="1377023" y="1240160"/>
                    <a:pt x="1395025" y="1241684"/>
                  </a:cubicBezTo>
                  <a:cubicBezTo>
                    <a:pt x="1388834" y="1239303"/>
                    <a:pt x="1385214" y="1236541"/>
                    <a:pt x="1380833" y="1228254"/>
                  </a:cubicBezTo>
                  <a:cubicBezTo>
                    <a:pt x="1385405" y="1219586"/>
                    <a:pt x="1434840" y="1235969"/>
                    <a:pt x="1457509" y="1231397"/>
                  </a:cubicBezTo>
                  <a:lnTo>
                    <a:pt x="1457605" y="1231588"/>
                  </a:lnTo>
                  <a:cubicBezTo>
                    <a:pt x="1433982" y="1245113"/>
                    <a:pt x="1401312" y="1285594"/>
                    <a:pt x="1392453" y="1281308"/>
                  </a:cubicBezTo>
                  <a:cubicBezTo>
                    <a:pt x="1390930" y="1272926"/>
                    <a:pt x="1396073" y="1264068"/>
                    <a:pt x="1401121" y="1260829"/>
                  </a:cubicBezTo>
                  <a:cubicBezTo>
                    <a:pt x="1387024" y="1272926"/>
                    <a:pt x="1360354" y="1263401"/>
                    <a:pt x="1360354" y="1263401"/>
                  </a:cubicBezTo>
                  <a:close/>
                  <a:moveTo>
                    <a:pt x="1620577" y="1293024"/>
                  </a:moveTo>
                  <a:cubicBezTo>
                    <a:pt x="1621244" y="1323980"/>
                    <a:pt x="1620387" y="1351793"/>
                    <a:pt x="1628293" y="1382368"/>
                  </a:cubicBezTo>
                  <a:cubicBezTo>
                    <a:pt x="1636293" y="1413134"/>
                    <a:pt x="1652391" y="1441328"/>
                    <a:pt x="1667155" y="1469141"/>
                  </a:cubicBezTo>
                  <a:cubicBezTo>
                    <a:pt x="1697920" y="1527339"/>
                    <a:pt x="1747641" y="1573821"/>
                    <a:pt x="1791075" y="1622398"/>
                  </a:cubicBezTo>
                  <a:cubicBezTo>
                    <a:pt x="1818221" y="1652688"/>
                    <a:pt x="1857083" y="1727364"/>
                    <a:pt x="1792789" y="1738508"/>
                  </a:cubicBezTo>
                  <a:cubicBezTo>
                    <a:pt x="1791742" y="1738698"/>
                    <a:pt x="1790980" y="1738508"/>
                    <a:pt x="1790122" y="1738508"/>
                  </a:cubicBezTo>
                  <a:cubicBezTo>
                    <a:pt x="1789741" y="1739270"/>
                    <a:pt x="1789551" y="1740127"/>
                    <a:pt x="1788979" y="1740889"/>
                  </a:cubicBezTo>
                  <a:cubicBezTo>
                    <a:pt x="1750593" y="1793658"/>
                    <a:pt x="1700778" y="1725840"/>
                    <a:pt x="1685443" y="1688216"/>
                  </a:cubicBezTo>
                  <a:cubicBezTo>
                    <a:pt x="1660963" y="1627827"/>
                    <a:pt x="1641151" y="1562676"/>
                    <a:pt x="1602480" y="1509432"/>
                  </a:cubicBezTo>
                  <a:cubicBezTo>
                    <a:pt x="1584001" y="1483905"/>
                    <a:pt x="1565713" y="1457044"/>
                    <a:pt x="1541710" y="1436280"/>
                  </a:cubicBezTo>
                  <a:cubicBezTo>
                    <a:pt x="1517707" y="1415610"/>
                    <a:pt x="1492466" y="1404180"/>
                    <a:pt x="1464939" y="1389988"/>
                  </a:cubicBezTo>
                  <a:cubicBezTo>
                    <a:pt x="1459510" y="1387131"/>
                    <a:pt x="1463034" y="1379701"/>
                    <a:pt x="1468558" y="1380463"/>
                  </a:cubicBezTo>
                  <a:cubicBezTo>
                    <a:pt x="1548378" y="1391226"/>
                    <a:pt x="1610576" y="1470189"/>
                    <a:pt x="1645247" y="1537626"/>
                  </a:cubicBezTo>
                  <a:cubicBezTo>
                    <a:pt x="1666869" y="1579726"/>
                    <a:pt x="1683061" y="1623827"/>
                    <a:pt x="1701159" y="1667356"/>
                  </a:cubicBezTo>
                  <a:cubicBezTo>
                    <a:pt x="1706683" y="1680787"/>
                    <a:pt x="1744402" y="1762321"/>
                    <a:pt x="1769453" y="1726697"/>
                  </a:cubicBezTo>
                  <a:cubicBezTo>
                    <a:pt x="1772215" y="1722696"/>
                    <a:pt x="1775835" y="1721077"/>
                    <a:pt x="1779264" y="1720887"/>
                  </a:cubicBezTo>
                  <a:cubicBezTo>
                    <a:pt x="1780978" y="1717839"/>
                    <a:pt x="1784026" y="1715362"/>
                    <a:pt x="1788789" y="1714600"/>
                  </a:cubicBezTo>
                  <a:cubicBezTo>
                    <a:pt x="1831747" y="1707838"/>
                    <a:pt x="1775263" y="1638114"/>
                    <a:pt x="1765643" y="1627161"/>
                  </a:cubicBezTo>
                  <a:cubicBezTo>
                    <a:pt x="1734496" y="1591728"/>
                    <a:pt x="1702111" y="1557628"/>
                    <a:pt x="1673822" y="1519814"/>
                  </a:cubicBezTo>
                  <a:cubicBezTo>
                    <a:pt x="1628578" y="1459044"/>
                    <a:pt x="1585144" y="1368462"/>
                    <a:pt x="1610671" y="1291976"/>
                  </a:cubicBezTo>
                  <a:cubicBezTo>
                    <a:pt x="1612290" y="1286833"/>
                    <a:pt x="1620482" y="1286928"/>
                    <a:pt x="1620577" y="1293024"/>
                  </a:cubicBezTo>
                  <a:close/>
                  <a:moveTo>
                    <a:pt x="1552188" y="1243208"/>
                  </a:moveTo>
                  <a:cubicBezTo>
                    <a:pt x="1556760" y="1247971"/>
                    <a:pt x="1558760" y="1252066"/>
                    <a:pt x="1559141" y="1261496"/>
                  </a:cubicBezTo>
                  <a:cubicBezTo>
                    <a:pt x="1551235" y="1267306"/>
                    <a:pt x="1513897" y="1231111"/>
                    <a:pt x="1491418" y="1225396"/>
                  </a:cubicBezTo>
                  <a:lnTo>
                    <a:pt x="1491418" y="1225206"/>
                  </a:lnTo>
                  <a:cubicBezTo>
                    <a:pt x="1518564" y="1223205"/>
                    <a:pt x="1565618" y="1201012"/>
                    <a:pt x="1571714" y="1208632"/>
                  </a:cubicBezTo>
                  <a:cubicBezTo>
                    <a:pt x="1569428" y="1216824"/>
                    <a:pt x="1560951" y="1222539"/>
                    <a:pt x="1554950" y="1223396"/>
                  </a:cubicBezTo>
                  <a:cubicBezTo>
                    <a:pt x="1572952" y="1218538"/>
                    <a:pt x="1592764" y="1238731"/>
                    <a:pt x="1592764" y="1238731"/>
                  </a:cubicBezTo>
                  <a:cubicBezTo>
                    <a:pt x="1592764" y="1238731"/>
                    <a:pt x="1567714" y="1252447"/>
                    <a:pt x="1552188" y="1243208"/>
                  </a:cubicBezTo>
                  <a:close/>
                  <a:moveTo>
                    <a:pt x="1589145" y="1192440"/>
                  </a:moveTo>
                  <a:cubicBezTo>
                    <a:pt x="1576857" y="1200060"/>
                    <a:pt x="1565047" y="1181105"/>
                    <a:pt x="1577334" y="1173485"/>
                  </a:cubicBezTo>
                  <a:cubicBezTo>
                    <a:pt x="1589526" y="1165865"/>
                    <a:pt x="1601432" y="1184820"/>
                    <a:pt x="1589145" y="1192440"/>
                  </a:cubicBezTo>
                  <a:close/>
                  <a:moveTo>
                    <a:pt x="1595526" y="864208"/>
                  </a:moveTo>
                  <a:cubicBezTo>
                    <a:pt x="1597241" y="863351"/>
                    <a:pt x="1598956" y="862398"/>
                    <a:pt x="1600289" y="861160"/>
                  </a:cubicBezTo>
                  <a:cubicBezTo>
                    <a:pt x="1605051" y="856779"/>
                    <a:pt x="1613910" y="836967"/>
                    <a:pt x="1616577" y="835252"/>
                  </a:cubicBezTo>
                  <a:cubicBezTo>
                    <a:pt x="1620292" y="832966"/>
                    <a:pt x="1622387" y="827918"/>
                    <a:pt x="1620863" y="823822"/>
                  </a:cubicBezTo>
                  <a:cubicBezTo>
                    <a:pt x="1615243" y="809058"/>
                    <a:pt x="1613338" y="813535"/>
                    <a:pt x="1622197" y="800010"/>
                  </a:cubicBezTo>
                  <a:cubicBezTo>
                    <a:pt x="1629340" y="789056"/>
                    <a:pt x="1614481" y="784484"/>
                    <a:pt x="1629531" y="777245"/>
                  </a:cubicBezTo>
                  <a:cubicBezTo>
                    <a:pt x="1632864" y="775626"/>
                    <a:pt x="1634769" y="771149"/>
                    <a:pt x="1634579" y="767720"/>
                  </a:cubicBezTo>
                  <a:cubicBezTo>
                    <a:pt x="1633531" y="750480"/>
                    <a:pt x="1649914" y="746289"/>
                    <a:pt x="1649438" y="731525"/>
                  </a:cubicBezTo>
                  <a:cubicBezTo>
                    <a:pt x="1648867" y="714666"/>
                    <a:pt x="1663916" y="710951"/>
                    <a:pt x="1663821" y="697235"/>
                  </a:cubicBezTo>
                  <a:cubicBezTo>
                    <a:pt x="1663726" y="683805"/>
                    <a:pt x="1677537" y="679233"/>
                    <a:pt x="1676013" y="665612"/>
                  </a:cubicBezTo>
                  <a:cubicBezTo>
                    <a:pt x="1676203" y="666755"/>
                    <a:pt x="1699921" y="636942"/>
                    <a:pt x="1693634" y="635608"/>
                  </a:cubicBezTo>
                  <a:cubicBezTo>
                    <a:pt x="1697253" y="636370"/>
                    <a:pt x="1702206" y="635513"/>
                    <a:pt x="1704588" y="632274"/>
                  </a:cubicBezTo>
                  <a:cubicBezTo>
                    <a:pt x="1709350" y="626083"/>
                    <a:pt x="1712017" y="608843"/>
                    <a:pt x="1715065" y="609319"/>
                  </a:cubicBezTo>
                  <a:cubicBezTo>
                    <a:pt x="1722685" y="610557"/>
                    <a:pt x="1729353" y="605414"/>
                    <a:pt x="1729353" y="597508"/>
                  </a:cubicBezTo>
                  <a:cubicBezTo>
                    <a:pt x="1728876" y="590650"/>
                    <a:pt x="1729639" y="583887"/>
                    <a:pt x="1731448" y="577220"/>
                  </a:cubicBezTo>
                  <a:cubicBezTo>
                    <a:pt x="1731829" y="576267"/>
                    <a:pt x="1731734" y="575410"/>
                    <a:pt x="1731829" y="574553"/>
                  </a:cubicBezTo>
                  <a:cubicBezTo>
                    <a:pt x="1736020" y="575505"/>
                    <a:pt x="1738497" y="575601"/>
                    <a:pt x="1744783" y="575982"/>
                  </a:cubicBezTo>
                  <a:cubicBezTo>
                    <a:pt x="1749546" y="576267"/>
                    <a:pt x="1752498" y="571505"/>
                    <a:pt x="1752689" y="567409"/>
                  </a:cubicBezTo>
                  <a:cubicBezTo>
                    <a:pt x="1753356" y="555027"/>
                    <a:pt x="1768881" y="557503"/>
                    <a:pt x="1774692" y="545978"/>
                  </a:cubicBezTo>
                  <a:cubicBezTo>
                    <a:pt x="1780311" y="534738"/>
                    <a:pt x="1789551" y="537977"/>
                    <a:pt x="1797266" y="527880"/>
                  </a:cubicBezTo>
                  <a:cubicBezTo>
                    <a:pt x="1798028" y="526928"/>
                    <a:pt x="1801267" y="517879"/>
                    <a:pt x="1801647" y="517974"/>
                  </a:cubicBezTo>
                  <a:cubicBezTo>
                    <a:pt x="1805457" y="519117"/>
                    <a:pt x="1810982" y="519403"/>
                    <a:pt x="1814601" y="517212"/>
                  </a:cubicBezTo>
                  <a:cubicBezTo>
                    <a:pt x="1823460" y="511593"/>
                    <a:pt x="1823936" y="498543"/>
                    <a:pt x="1831080" y="499020"/>
                  </a:cubicBezTo>
                  <a:cubicBezTo>
                    <a:pt x="1836414" y="499401"/>
                    <a:pt x="1841652" y="493495"/>
                    <a:pt x="1840986" y="488256"/>
                  </a:cubicBezTo>
                  <a:cubicBezTo>
                    <a:pt x="1840700" y="487018"/>
                    <a:pt x="1840700" y="485685"/>
                    <a:pt x="1840605" y="484446"/>
                  </a:cubicBezTo>
                  <a:cubicBezTo>
                    <a:pt x="1841843" y="484637"/>
                    <a:pt x="1842986" y="484732"/>
                    <a:pt x="1843843" y="484637"/>
                  </a:cubicBezTo>
                  <a:cubicBezTo>
                    <a:pt x="1847463" y="484542"/>
                    <a:pt x="1851177" y="482351"/>
                    <a:pt x="1852892" y="479017"/>
                  </a:cubicBezTo>
                  <a:cubicBezTo>
                    <a:pt x="1854226" y="476350"/>
                    <a:pt x="1856131" y="469778"/>
                    <a:pt x="1857940" y="467301"/>
                  </a:cubicBezTo>
                  <a:cubicBezTo>
                    <a:pt x="1859845" y="464730"/>
                    <a:pt x="1860417" y="462253"/>
                    <a:pt x="1860322" y="459967"/>
                  </a:cubicBezTo>
                  <a:cubicBezTo>
                    <a:pt x="1864513" y="460253"/>
                    <a:pt x="1868608" y="460539"/>
                    <a:pt x="1872799" y="460729"/>
                  </a:cubicBezTo>
                  <a:cubicBezTo>
                    <a:pt x="1875371" y="460920"/>
                    <a:pt x="1878705" y="458824"/>
                    <a:pt x="1879752" y="456443"/>
                  </a:cubicBezTo>
                  <a:cubicBezTo>
                    <a:pt x="1882896" y="448823"/>
                    <a:pt x="1883563" y="442536"/>
                    <a:pt x="1896993" y="443584"/>
                  </a:cubicBezTo>
                  <a:cubicBezTo>
                    <a:pt x="1902613" y="443965"/>
                    <a:pt x="1905756" y="438345"/>
                    <a:pt x="1906137" y="433678"/>
                  </a:cubicBezTo>
                  <a:cubicBezTo>
                    <a:pt x="1906803" y="425582"/>
                    <a:pt x="1921472" y="424629"/>
                    <a:pt x="1924901" y="418343"/>
                  </a:cubicBezTo>
                  <a:cubicBezTo>
                    <a:pt x="1930711" y="407580"/>
                    <a:pt x="1923091" y="406437"/>
                    <a:pt x="1936617" y="407199"/>
                  </a:cubicBezTo>
                  <a:cubicBezTo>
                    <a:pt x="1941284" y="407484"/>
                    <a:pt x="1948237" y="403293"/>
                    <a:pt x="1950428" y="399293"/>
                  </a:cubicBezTo>
                  <a:cubicBezTo>
                    <a:pt x="1952333" y="395769"/>
                    <a:pt x="1952619" y="393673"/>
                    <a:pt x="1952428" y="392435"/>
                  </a:cubicBezTo>
                  <a:cubicBezTo>
                    <a:pt x="1953381" y="393292"/>
                    <a:pt x="1955286" y="394435"/>
                    <a:pt x="1958905" y="395578"/>
                  </a:cubicBezTo>
                  <a:cubicBezTo>
                    <a:pt x="1963763" y="397197"/>
                    <a:pt x="1970907" y="393102"/>
                    <a:pt x="1971383" y="387863"/>
                  </a:cubicBezTo>
                  <a:cubicBezTo>
                    <a:pt x="1972812" y="373480"/>
                    <a:pt x="1969478" y="377957"/>
                    <a:pt x="1983003" y="373766"/>
                  </a:cubicBezTo>
                  <a:cubicBezTo>
                    <a:pt x="1993481" y="370527"/>
                    <a:pt x="1987766" y="353859"/>
                    <a:pt x="1999863" y="358431"/>
                  </a:cubicBezTo>
                  <a:cubicBezTo>
                    <a:pt x="2007006" y="361098"/>
                    <a:pt x="2012436" y="353668"/>
                    <a:pt x="2012817" y="347667"/>
                  </a:cubicBezTo>
                  <a:cubicBezTo>
                    <a:pt x="2011674" y="335856"/>
                    <a:pt x="2012817" y="333856"/>
                    <a:pt x="2016246" y="341476"/>
                  </a:cubicBezTo>
                  <a:cubicBezTo>
                    <a:pt x="2021580" y="342333"/>
                    <a:pt x="2028247" y="339476"/>
                    <a:pt x="2029105" y="333475"/>
                  </a:cubicBezTo>
                  <a:cubicBezTo>
                    <a:pt x="2030724" y="322045"/>
                    <a:pt x="2025390" y="321283"/>
                    <a:pt x="2033105" y="322617"/>
                  </a:cubicBezTo>
                  <a:cubicBezTo>
                    <a:pt x="2040630" y="323950"/>
                    <a:pt x="2045868" y="318902"/>
                    <a:pt x="2046440" y="311568"/>
                  </a:cubicBezTo>
                  <a:cubicBezTo>
                    <a:pt x="2047393" y="298042"/>
                    <a:pt x="2042630" y="303757"/>
                    <a:pt x="2055489" y="300233"/>
                  </a:cubicBezTo>
                  <a:cubicBezTo>
                    <a:pt x="2059013" y="299280"/>
                    <a:pt x="2062347" y="295851"/>
                    <a:pt x="2062918" y="292232"/>
                  </a:cubicBezTo>
                  <a:cubicBezTo>
                    <a:pt x="2064347" y="283564"/>
                    <a:pt x="2054536" y="283564"/>
                    <a:pt x="2066443" y="286326"/>
                  </a:cubicBezTo>
                  <a:cubicBezTo>
                    <a:pt x="2071110" y="287469"/>
                    <a:pt x="2076539" y="285183"/>
                    <a:pt x="2078730" y="280802"/>
                  </a:cubicBezTo>
                  <a:cubicBezTo>
                    <a:pt x="2079968" y="278325"/>
                    <a:pt x="2085302" y="271372"/>
                    <a:pt x="2078825" y="269848"/>
                  </a:cubicBezTo>
                  <a:cubicBezTo>
                    <a:pt x="2083492" y="270991"/>
                    <a:pt x="2087874" y="272325"/>
                    <a:pt x="2092160" y="269658"/>
                  </a:cubicBezTo>
                  <a:cubicBezTo>
                    <a:pt x="2096065" y="267181"/>
                    <a:pt x="2100542" y="263657"/>
                    <a:pt x="2101590" y="258894"/>
                  </a:cubicBezTo>
                  <a:cubicBezTo>
                    <a:pt x="2102638" y="254513"/>
                    <a:pt x="2101495" y="252227"/>
                    <a:pt x="2100256" y="251084"/>
                  </a:cubicBezTo>
                  <a:cubicBezTo>
                    <a:pt x="2100732" y="251179"/>
                    <a:pt x="2101114" y="251370"/>
                    <a:pt x="2101780" y="251370"/>
                  </a:cubicBezTo>
                  <a:cubicBezTo>
                    <a:pt x="2108067" y="252227"/>
                    <a:pt x="2113782" y="249274"/>
                    <a:pt x="2115401" y="242892"/>
                  </a:cubicBezTo>
                  <a:cubicBezTo>
                    <a:pt x="2116449" y="238892"/>
                    <a:pt x="2116449" y="234701"/>
                    <a:pt x="2116639" y="230510"/>
                  </a:cubicBezTo>
                  <a:cubicBezTo>
                    <a:pt x="2119687" y="230415"/>
                    <a:pt x="2122640" y="229176"/>
                    <a:pt x="2125021" y="227081"/>
                  </a:cubicBezTo>
                  <a:cubicBezTo>
                    <a:pt x="2129689" y="222890"/>
                    <a:pt x="2131784" y="219080"/>
                    <a:pt x="2132832" y="214794"/>
                  </a:cubicBezTo>
                  <a:cubicBezTo>
                    <a:pt x="2140833" y="228414"/>
                    <a:pt x="2137690" y="237844"/>
                    <a:pt x="2143500" y="250227"/>
                  </a:cubicBezTo>
                  <a:cubicBezTo>
                    <a:pt x="2145691" y="254989"/>
                    <a:pt x="2146834" y="259371"/>
                    <a:pt x="2151501" y="262038"/>
                  </a:cubicBezTo>
                  <a:cubicBezTo>
                    <a:pt x="2161026" y="267372"/>
                    <a:pt x="2154453" y="269658"/>
                    <a:pt x="2154835" y="278230"/>
                  </a:cubicBezTo>
                  <a:cubicBezTo>
                    <a:pt x="2155216" y="287184"/>
                    <a:pt x="2174266" y="308901"/>
                    <a:pt x="2173123" y="312711"/>
                  </a:cubicBezTo>
                  <a:cubicBezTo>
                    <a:pt x="2170360" y="321569"/>
                    <a:pt x="2175218" y="333761"/>
                    <a:pt x="2181600" y="339857"/>
                  </a:cubicBezTo>
                  <a:cubicBezTo>
                    <a:pt x="2188744" y="346620"/>
                    <a:pt x="2196649" y="342238"/>
                    <a:pt x="2196459" y="356621"/>
                  </a:cubicBezTo>
                  <a:cubicBezTo>
                    <a:pt x="2196364" y="361574"/>
                    <a:pt x="2198364" y="367479"/>
                    <a:pt x="2200936" y="371670"/>
                  </a:cubicBezTo>
                  <a:cubicBezTo>
                    <a:pt x="2209318" y="385005"/>
                    <a:pt x="2211127" y="381957"/>
                    <a:pt x="2212461" y="398150"/>
                  </a:cubicBezTo>
                  <a:cubicBezTo>
                    <a:pt x="2213604" y="411580"/>
                    <a:pt x="2227129" y="407580"/>
                    <a:pt x="2223415" y="423772"/>
                  </a:cubicBezTo>
                  <a:cubicBezTo>
                    <a:pt x="2222081" y="429392"/>
                    <a:pt x="2223986" y="440822"/>
                    <a:pt x="2230368" y="443298"/>
                  </a:cubicBezTo>
                  <a:cubicBezTo>
                    <a:pt x="2242369" y="448061"/>
                    <a:pt x="2238083" y="447299"/>
                    <a:pt x="2240274" y="459110"/>
                  </a:cubicBezTo>
                  <a:cubicBezTo>
                    <a:pt x="2242274" y="469873"/>
                    <a:pt x="2251990" y="474731"/>
                    <a:pt x="2247513" y="484351"/>
                  </a:cubicBezTo>
                  <a:cubicBezTo>
                    <a:pt x="2242750" y="494543"/>
                    <a:pt x="2249608" y="504354"/>
                    <a:pt x="2255895" y="511783"/>
                  </a:cubicBezTo>
                  <a:cubicBezTo>
                    <a:pt x="2262657" y="519784"/>
                    <a:pt x="2251990" y="514926"/>
                    <a:pt x="2252656" y="530643"/>
                  </a:cubicBezTo>
                  <a:cubicBezTo>
                    <a:pt x="2253228" y="544740"/>
                    <a:pt x="2261038" y="541311"/>
                    <a:pt x="2256943" y="555503"/>
                  </a:cubicBezTo>
                  <a:cubicBezTo>
                    <a:pt x="2255323" y="560932"/>
                    <a:pt x="2259610" y="586364"/>
                    <a:pt x="2258086" y="588078"/>
                  </a:cubicBezTo>
                  <a:cubicBezTo>
                    <a:pt x="2247608" y="599413"/>
                    <a:pt x="2252656" y="610748"/>
                    <a:pt x="2255990" y="623035"/>
                  </a:cubicBezTo>
                  <a:cubicBezTo>
                    <a:pt x="2244560" y="629893"/>
                    <a:pt x="2244941" y="643323"/>
                    <a:pt x="2249227" y="658087"/>
                  </a:cubicBezTo>
                  <a:cubicBezTo>
                    <a:pt x="2239607" y="663326"/>
                    <a:pt x="2234559" y="670470"/>
                    <a:pt x="2235321" y="684376"/>
                  </a:cubicBezTo>
                  <a:cubicBezTo>
                    <a:pt x="2236083" y="697425"/>
                    <a:pt x="2245132" y="694282"/>
                    <a:pt x="2232082" y="700759"/>
                  </a:cubicBezTo>
                  <a:cubicBezTo>
                    <a:pt x="2227320" y="703140"/>
                    <a:pt x="2225891" y="710665"/>
                    <a:pt x="2224272" y="714951"/>
                  </a:cubicBezTo>
                  <a:cubicBezTo>
                    <a:pt x="2222462" y="720000"/>
                    <a:pt x="2230558" y="728001"/>
                    <a:pt x="2225796" y="731430"/>
                  </a:cubicBezTo>
                  <a:cubicBezTo>
                    <a:pt x="2220176" y="735430"/>
                    <a:pt x="2215318" y="736573"/>
                    <a:pt x="2211699" y="743241"/>
                  </a:cubicBezTo>
                  <a:cubicBezTo>
                    <a:pt x="2208079" y="749813"/>
                    <a:pt x="2210365" y="759243"/>
                    <a:pt x="2211413" y="766196"/>
                  </a:cubicBezTo>
                  <a:cubicBezTo>
                    <a:pt x="2211603" y="767910"/>
                    <a:pt x="2197697" y="778007"/>
                    <a:pt x="2196173" y="779436"/>
                  </a:cubicBezTo>
                  <a:cubicBezTo>
                    <a:pt x="2185505" y="789437"/>
                    <a:pt x="2200555" y="801248"/>
                    <a:pt x="2183314" y="804391"/>
                  </a:cubicBezTo>
                  <a:cubicBezTo>
                    <a:pt x="2164455" y="807915"/>
                    <a:pt x="2173027" y="830871"/>
                    <a:pt x="2160359" y="838491"/>
                  </a:cubicBezTo>
                  <a:cubicBezTo>
                    <a:pt x="2145881" y="847254"/>
                    <a:pt x="2144928" y="862398"/>
                    <a:pt x="2130927" y="871542"/>
                  </a:cubicBezTo>
                  <a:cubicBezTo>
                    <a:pt x="2126450" y="874495"/>
                    <a:pt x="2123593" y="880210"/>
                    <a:pt x="2121973" y="885068"/>
                  </a:cubicBezTo>
                  <a:cubicBezTo>
                    <a:pt x="2118068" y="896593"/>
                    <a:pt x="2116258" y="888306"/>
                    <a:pt x="2106638" y="891354"/>
                  </a:cubicBezTo>
                  <a:cubicBezTo>
                    <a:pt x="2089969" y="896498"/>
                    <a:pt x="2096446" y="918024"/>
                    <a:pt x="2081016" y="920215"/>
                  </a:cubicBezTo>
                  <a:cubicBezTo>
                    <a:pt x="2069014" y="921930"/>
                    <a:pt x="2068252" y="942980"/>
                    <a:pt x="2061109" y="942599"/>
                  </a:cubicBezTo>
                  <a:cubicBezTo>
                    <a:pt x="2036915" y="941075"/>
                    <a:pt x="2043011" y="959934"/>
                    <a:pt x="2025104" y="967745"/>
                  </a:cubicBezTo>
                  <a:cubicBezTo>
                    <a:pt x="2004339" y="976698"/>
                    <a:pt x="1988718" y="1010417"/>
                    <a:pt x="1966906" y="1012131"/>
                  </a:cubicBezTo>
                  <a:cubicBezTo>
                    <a:pt x="1948047" y="1013560"/>
                    <a:pt x="1945665" y="1033467"/>
                    <a:pt x="1931092" y="1035372"/>
                  </a:cubicBezTo>
                  <a:cubicBezTo>
                    <a:pt x="1916519" y="1037182"/>
                    <a:pt x="1913090" y="1057280"/>
                    <a:pt x="1901469" y="1057375"/>
                  </a:cubicBezTo>
                  <a:cubicBezTo>
                    <a:pt x="1881943" y="1057375"/>
                    <a:pt x="1880705" y="1080426"/>
                    <a:pt x="1864036" y="1079949"/>
                  </a:cubicBezTo>
                  <a:cubicBezTo>
                    <a:pt x="1850320" y="1079473"/>
                    <a:pt x="1843462" y="1088046"/>
                    <a:pt x="1839938" y="1099857"/>
                  </a:cubicBezTo>
                  <a:cubicBezTo>
                    <a:pt x="1814030" y="1110906"/>
                    <a:pt x="1787646" y="1120240"/>
                    <a:pt x="1760881" y="1126717"/>
                  </a:cubicBezTo>
                  <a:cubicBezTo>
                    <a:pt x="1760785" y="1124526"/>
                    <a:pt x="1760595" y="1122526"/>
                    <a:pt x="1760500" y="1120336"/>
                  </a:cubicBezTo>
                  <a:cubicBezTo>
                    <a:pt x="1782978" y="1112430"/>
                    <a:pt x="1816221" y="1094046"/>
                    <a:pt x="1813554" y="1078616"/>
                  </a:cubicBezTo>
                  <a:cubicBezTo>
                    <a:pt x="1810982" y="1063662"/>
                    <a:pt x="1775263" y="1056137"/>
                    <a:pt x="1751356" y="1055280"/>
                  </a:cubicBezTo>
                  <a:cubicBezTo>
                    <a:pt x="1750689" y="1052803"/>
                    <a:pt x="1750022" y="1050327"/>
                    <a:pt x="1749260" y="1047945"/>
                  </a:cubicBezTo>
                  <a:cubicBezTo>
                    <a:pt x="1768501" y="1033944"/>
                    <a:pt x="1795456" y="1006416"/>
                    <a:pt x="1788503" y="992319"/>
                  </a:cubicBezTo>
                  <a:cubicBezTo>
                    <a:pt x="1781264" y="977841"/>
                    <a:pt x="1740116" y="982413"/>
                    <a:pt x="1717542" y="989367"/>
                  </a:cubicBezTo>
                  <a:cubicBezTo>
                    <a:pt x="1716018" y="987557"/>
                    <a:pt x="1714303" y="985747"/>
                    <a:pt x="1712779" y="984033"/>
                  </a:cubicBezTo>
                  <a:cubicBezTo>
                    <a:pt x="1724876" y="964983"/>
                    <a:pt x="1741640" y="922215"/>
                    <a:pt x="1728114" y="911452"/>
                  </a:cubicBezTo>
                  <a:cubicBezTo>
                    <a:pt x="1714208" y="900403"/>
                    <a:pt x="1673251" y="927168"/>
                    <a:pt x="1658106" y="942980"/>
                  </a:cubicBezTo>
                  <a:cubicBezTo>
                    <a:pt x="1654772" y="941456"/>
                    <a:pt x="1651438" y="940027"/>
                    <a:pt x="1648009" y="938789"/>
                  </a:cubicBezTo>
                  <a:lnTo>
                    <a:pt x="1655153" y="939456"/>
                  </a:lnTo>
                  <a:cubicBezTo>
                    <a:pt x="1656868" y="920501"/>
                    <a:pt x="1647343" y="865732"/>
                    <a:pt x="1628388" y="864018"/>
                  </a:cubicBezTo>
                  <a:cubicBezTo>
                    <a:pt x="1613529" y="862684"/>
                    <a:pt x="1597431" y="894021"/>
                    <a:pt x="1590288" y="916881"/>
                  </a:cubicBezTo>
                  <a:cubicBezTo>
                    <a:pt x="1591812" y="899070"/>
                    <a:pt x="1593431" y="881544"/>
                    <a:pt x="1595526" y="864208"/>
                  </a:cubicBezTo>
                  <a:close/>
                  <a:moveTo>
                    <a:pt x="1679251" y="1034991"/>
                  </a:moveTo>
                  <a:cubicBezTo>
                    <a:pt x="1675536" y="1029276"/>
                    <a:pt x="1671536" y="1023847"/>
                    <a:pt x="1667250" y="1018799"/>
                  </a:cubicBezTo>
                  <a:cubicBezTo>
                    <a:pt x="1669536" y="1016132"/>
                    <a:pt x="1671441" y="1012989"/>
                    <a:pt x="1673346" y="1010226"/>
                  </a:cubicBezTo>
                  <a:cubicBezTo>
                    <a:pt x="1677727" y="1004035"/>
                    <a:pt x="1682204" y="997939"/>
                    <a:pt x="1687157" y="992224"/>
                  </a:cubicBezTo>
                  <a:cubicBezTo>
                    <a:pt x="1693920" y="998701"/>
                    <a:pt x="1699349" y="1005654"/>
                    <a:pt x="1704302" y="1012703"/>
                  </a:cubicBezTo>
                  <a:cubicBezTo>
                    <a:pt x="1697349" y="1020990"/>
                    <a:pt x="1686871" y="1027086"/>
                    <a:pt x="1679251" y="1034991"/>
                  </a:cubicBezTo>
                  <a:close/>
                  <a:moveTo>
                    <a:pt x="1713732" y="1028419"/>
                  </a:moveTo>
                  <a:cubicBezTo>
                    <a:pt x="1716780" y="1034325"/>
                    <a:pt x="1719256" y="1040421"/>
                    <a:pt x="1721447" y="1046707"/>
                  </a:cubicBezTo>
                  <a:cubicBezTo>
                    <a:pt x="1712493" y="1049279"/>
                    <a:pt x="1701159" y="1053851"/>
                    <a:pt x="1693443" y="1060518"/>
                  </a:cubicBezTo>
                  <a:cubicBezTo>
                    <a:pt x="1691443" y="1056232"/>
                    <a:pt x="1689443" y="1052041"/>
                    <a:pt x="1687157" y="1047945"/>
                  </a:cubicBezTo>
                  <a:cubicBezTo>
                    <a:pt x="1691443" y="1044897"/>
                    <a:pt x="1695825" y="1041945"/>
                    <a:pt x="1700301" y="1039182"/>
                  </a:cubicBezTo>
                  <a:cubicBezTo>
                    <a:pt x="1704683" y="1036515"/>
                    <a:pt x="1709922" y="1032801"/>
                    <a:pt x="1713732" y="1028419"/>
                  </a:cubicBezTo>
                  <a:close/>
                  <a:moveTo>
                    <a:pt x="1666488" y="999654"/>
                  </a:moveTo>
                  <a:cubicBezTo>
                    <a:pt x="1664678" y="1003178"/>
                    <a:pt x="1662106" y="1006893"/>
                    <a:pt x="1660106" y="1010798"/>
                  </a:cubicBezTo>
                  <a:cubicBezTo>
                    <a:pt x="1655248" y="1005940"/>
                    <a:pt x="1650105" y="1001559"/>
                    <a:pt x="1644676" y="998034"/>
                  </a:cubicBezTo>
                  <a:cubicBezTo>
                    <a:pt x="1646104" y="994320"/>
                    <a:pt x="1647152" y="990414"/>
                    <a:pt x="1648390" y="986795"/>
                  </a:cubicBezTo>
                  <a:cubicBezTo>
                    <a:pt x="1650486" y="980508"/>
                    <a:pt x="1653057" y="974412"/>
                    <a:pt x="1655915" y="968507"/>
                  </a:cubicBezTo>
                  <a:cubicBezTo>
                    <a:pt x="1661439" y="971936"/>
                    <a:pt x="1666773" y="975460"/>
                    <a:pt x="1672012" y="979365"/>
                  </a:cubicBezTo>
                  <a:cubicBezTo>
                    <a:pt x="1673536" y="980508"/>
                    <a:pt x="1674965" y="981747"/>
                    <a:pt x="1676394" y="982890"/>
                  </a:cubicBezTo>
                  <a:cubicBezTo>
                    <a:pt x="1672869" y="988319"/>
                    <a:pt x="1669631" y="993843"/>
                    <a:pt x="1666488" y="999654"/>
                  </a:cubicBezTo>
                  <a:close/>
                  <a:moveTo>
                    <a:pt x="1637532" y="981270"/>
                  </a:moveTo>
                  <a:cubicBezTo>
                    <a:pt x="1636675" y="984985"/>
                    <a:pt x="1635627" y="988605"/>
                    <a:pt x="1634579" y="992319"/>
                  </a:cubicBezTo>
                  <a:cubicBezTo>
                    <a:pt x="1628388" y="989367"/>
                    <a:pt x="1621911" y="987176"/>
                    <a:pt x="1615243" y="986319"/>
                  </a:cubicBezTo>
                  <a:cubicBezTo>
                    <a:pt x="1615624" y="982413"/>
                    <a:pt x="1616101" y="978603"/>
                    <a:pt x="1616386" y="974698"/>
                  </a:cubicBezTo>
                  <a:cubicBezTo>
                    <a:pt x="1616863" y="969745"/>
                    <a:pt x="1617053" y="961554"/>
                    <a:pt x="1620387" y="957077"/>
                  </a:cubicBezTo>
                  <a:cubicBezTo>
                    <a:pt x="1621911" y="956410"/>
                    <a:pt x="1623054" y="955267"/>
                    <a:pt x="1623816" y="953743"/>
                  </a:cubicBezTo>
                  <a:cubicBezTo>
                    <a:pt x="1630293" y="955648"/>
                    <a:pt x="1636579" y="958315"/>
                    <a:pt x="1642675" y="961268"/>
                  </a:cubicBezTo>
                  <a:cubicBezTo>
                    <a:pt x="1640675" y="967745"/>
                    <a:pt x="1639151" y="974508"/>
                    <a:pt x="1637532" y="981270"/>
                  </a:cubicBezTo>
                  <a:close/>
                  <a:moveTo>
                    <a:pt x="1707826" y="1104143"/>
                  </a:moveTo>
                  <a:cubicBezTo>
                    <a:pt x="1712113" y="1103857"/>
                    <a:pt x="1716589" y="1102905"/>
                    <a:pt x="1720018" y="1102619"/>
                  </a:cubicBezTo>
                  <a:cubicBezTo>
                    <a:pt x="1724400" y="1102143"/>
                    <a:pt x="1728876" y="1101476"/>
                    <a:pt x="1732877" y="1099857"/>
                  </a:cubicBezTo>
                  <a:cubicBezTo>
                    <a:pt x="1734115" y="1110144"/>
                    <a:pt x="1734972" y="1120717"/>
                    <a:pt x="1735735" y="1131575"/>
                  </a:cubicBezTo>
                  <a:cubicBezTo>
                    <a:pt x="1727352" y="1133099"/>
                    <a:pt x="1718971" y="1134242"/>
                    <a:pt x="1710589" y="1135194"/>
                  </a:cubicBezTo>
                  <a:cubicBezTo>
                    <a:pt x="1711160" y="1125860"/>
                    <a:pt x="1710112" y="1115287"/>
                    <a:pt x="1707826" y="1104143"/>
                  </a:cubicBezTo>
                  <a:close/>
                  <a:moveTo>
                    <a:pt x="1725638" y="1088903"/>
                  </a:moveTo>
                  <a:cubicBezTo>
                    <a:pt x="1721161" y="1090427"/>
                    <a:pt x="1716208" y="1090713"/>
                    <a:pt x="1711541" y="1091284"/>
                  </a:cubicBezTo>
                  <a:cubicBezTo>
                    <a:pt x="1709541" y="1091570"/>
                    <a:pt x="1707255" y="1091951"/>
                    <a:pt x="1705064" y="1092522"/>
                  </a:cubicBezTo>
                  <a:cubicBezTo>
                    <a:pt x="1703350" y="1086426"/>
                    <a:pt x="1701444" y="1080235"/>
                    <a:pt x="1699063" y="1073949"/>
                  </a:cubicBezTo>
                  <a:cubicBezTo>
                    <a:pt x="1702302" y="1072615"/>
                    <a:pt x="1705445" y="1070805"/>
                    <a:pt x="1708493" y="1069186"/>
                  </a:cubicBezTo>
                  <a:cubicBezTo>
                    <a:pt x="1714113" y="1066234"/>
                    <a:pt x="1720018" y="1063757"/>
                    <a:pt x="1726210" y="1061947"/>
                  </a:cubicBezTo>
                  <a:cubicBezTo>
                    <a:pt x="1728305" y="1069948"/>
                    <a:pt x="1729829" y="1078235"/>
                    <a:pt x="1731067" y="1086617"/>
                  </a:cubicBezTo>
                  <a:cubicBezTo>
                    <a:pt x="1729353" y="1087474"/>
                    <a:pt x="1727543" y="1088236"/>
                    <a:pt x="1725638" y="1088903"/>
                  </a:cubicBezTo>
                  <a:close/>
                  <a:moveTo>
                    <a:pt x="1583430" y="989271"/>
                  </a:moveTo>
                  <a:cubicBezTo>
                    <a:pt x="1584859" y="976032"/>
                    <a:pt x="1585906" y="962792"/>
                    <a:pt x="1587049" y="949552"/>
                  </a:cubicBezTo>
                  <a:cubicBezTo>
                    <a:pt x="1589431" y="949933"/>
                    <a:pt x="1592002" y="949933"/>
                    <a:pt x="1596574" y="949838"/>
                  </a:cubicBezTo>
                  <a:cubicBezTo>
                    <a:pt x="1600575" y="949743"/>
                    <a:pt x="1604575" y="950028"/>
                    <a:pt x="1608385" y="950505"/>
                  </a:cubicBezTo>
                  <a:cubicBezTo>
                    <a:pt x="1607814" y="952410"/>
                    <a:pt x="1607528" y="954410"/>
                    <a:pt x="1607147" y="956315"/>
                  </a:cubicBezTo>
                  <a:cubicBezTo>
                    <a:pt x="1606385" y="960601"/>
                    <a:pt x="1606194" y="965078"/>
                    <a:pt x="1606004" y="969459"/>
                  </a:cubicBezTo>
                  <a:cubicBezTo>
                    <a:pt x="1605814" y="974984"/>
                    <a:pt x="1606194" y="980318"/>
                    <a:pt x="1606861" y="985652"/>
                  </a:cubicBezTo>
                  <a:cubicBezTo>
                    <a:pt x="1599241" y="985652"/>
                    <a:pt x="1591335" y="986985"/>
                    <a:pt x="1583335" y="990224"/>
                  </a:cubicBezTo>
                  <a:cubicBezTo>
                    <a:pt x="1583430" y="989843"/>
                    <a:pt x="1583430" y="989652"/>
                    <a:pt x="1583430" y="989271"/>
                  </a:cubicBezTo>
                  <a:close/>
                  <a:moveTo>
                    <a:pt x="1581906" y="1009083"/>
                  </a:moveTo>
                  <a:cubicBezTo>
                    <a:pt x="1610385" y="1006035"/>
                    <a:pt x="1630197" y="1013084"/>
                    <a:pt x="1651343" y="1035468"/>
                  </a:cubicBezTo>
                  <a:cubicBezTo>
                    <a:pt x="1677060" y="1062614"/>
                    <a:pt x="1688776" y="1100333"/>
                    <a:pt x="1686585" y="1137004"/>
                  </a:cubicBezTo>
                  <a:cubicBezTo>
                    <a:pt x="1682490" y="1137195"/>
                    <a:pt x="1678299" y="1137480"/>
                    <a:pt x="1674108" y="1137480"/>
                  </a:cubicBezTo>
                  <a:cubicBezTo>
                    <a:pt x="1670584" y="1137480"/>
                    <a:pt x="1667059" y="1137290"/>
                    <a:pt x="1663535" y="1137290"/>
                  </a:cubicBezTo>
                  <a:cubicBezTo>
                    <a:pt x="1669060" y="1102905"/>
                    <a:pt x="1655534" y="1072425"/>
                    <a:pt x="1629150" y="1049851"/>
                  </a:cubicBezTo>
                  <a:cubicBezTo>
                    <a:pt x="1620101" y="1042135"/>
                    <a:pt x="1596003" y="1030896"/>
                    <a:pt x="1580001" y="1033944"/>
                  </a:cubicBezTo>
                  <a:cubicBezTo>
                    <a:pt x="1580572" y="1025562"/>
                    <a:pt x="1581239" y="1017275"/>
                    <a:pt x="1581906" y="1009083"/>
                  </a:cubicBezTo>
                  <a:close/>
                  <a:moveTo>
                    <a:pt x="2388483" y="129640"/>
                  </a:moveTo>
                  <a:cubicBezTo>
                    <a:pt x="2395150" y="169074"/>
                    <a:pt x="2372671" y="224890"/>
                    <a:pt x="2325808" y="218889"/>
                  </a:cubicBezTo>
                  <a:cubicBezTo>
                    <a:pt x="2378386" y="179551"/>
                    <a:pt x="2347811" y="102494"/>
                    <a:pt x="2285994" y="110114"/>
                  </a:cubicBezTo>
                  <a:cubicBezTo>
                    <a:pt x="2264467" y="112781"/>
                    <a:pt x="2251418" y="123830"/>
                    <a:pt x="2245227" y="138403"/>
                  </a:cubicBezTo>
                  <a:cubicBezTo>
                    <a:pt x="2226272" y="173169"/>
                    <a:pt x="2224653" y="246417"/>
                    <a:pt x="2314093" y="389196"/>
                  </a:cubicBezTo>
                  <a:cubicBezTo>
                    <a:pt x="2350097" y="446727"/>
                    <a:pt x="2375815" y="510069"/>
                    <a:pt x="2383530" y="578077"/>
                  </a:cubicBezTo>
                  <a:cubicBezTo>
                    <a:pt x="2391055" y="644085"/>
                    <a:pt x="2377243" y="712284"/>
                    <a:pt x="2344001" y="769720"/>
                  </a:cubicBezTo>
                  <a:cubicBezTo>
                    <a:pt x="2312378" y="824298"/>
                    <a:pt x="2261705" y="865542"/>
                    <a:pt x="2209889" y="900022"/>
                  </a:cubicBezTo>
                  <a:cubicBezTo>
                    <a:pt x="2205031" y="903261"/>
                    <a:pt x="2204841" y="909261"/>
                    <a:pt x="2208556" y="913452"/>
                  </a:cubicBezTo>
                  <a:cubicBezTo>
                    <a:pt x="2280850" y="995558"/>
                    <a:pt x="2329428" y="1090903"/>
                    <a:pt x="2293233" y="1201012"/>
                  </a:cubicBezTo>
                  <a:cubicBezTo>
                    <a:pt x="2264467" y="1288547"/>
                    <a:pt x="2189220" y="1353126"/>
                    <a:pt x="2105400" y="1385797"/>
                  </a:cubicBezTo>
                  <a:cubicBezTo>
                    <a:pt x="2016913" y="1420278"/>
                    <a:pt x="1917186" y="1417230"/>
                    <a:pt x="1831365" y="1376748"/>
                  </a:cubicBezTo>
                  <a:cubicBezTo>
                    <a:pt x="1784122" y="1354460"/>
                    <a:pt x="1743259" y="1320360"/>
                    <a:pt x="1707922" y="1282356"/>
                  </a:cubicBezTo>
                  <a:cubicBezTo>
                    <a:pt x="1689062" y="1262067"/>
                    <a:pt x="1675156" y="1236350"/>
                    <a:pt x="1659058" y="1212918"/>
                  </a:cubicBezTo>
                  <a:cubicBezTo>
                    <a:pt x="1707445" y="1244732"/>
                    <a:pt x="1761166" y="1279784"/>
                    <a:pt x="1777644" y="1289500"/>
                  </a:cubicBezTo>
                  <a:cubicBezTo>
                    <a:pt x="1842510" y="1327980"/>
                    <a:pt x="1913376" y="1359889"/>
                    <a:pt x="1989861" y="1362366"/>
                  </a:cubicBezTo>
                  <a:cubicBezTo>
                    <a:pt x="2127117" y="1366842"/>
                    <a:pt x="2256943" y="1241017"/>
                    <a:pt x="2262372" y="1107763"/>
                  </a:cubicBezTo>
                  <a:cubicBezTo>
                    <a:pt x="2265039" y="1043469"/>
                    <a:pt x="2236273" y="963078"/>
                    <a:pt x="2162169" y="957172"/>
                  </a:cubicBezTo>
                  <a:cubicBezTo>
                    <a:pt x="2096922" y="952029"/>
                    <a:pt x="2042821" y="996891"/>
                    <a:pt x="2038534" y="1063090"/>
                  </a:cubicBezTo>
                  <a:cubicBezTo>
                    <a:pt x="2034819" y="1120431"/>
                    <a:pt x="2074729" y="1174533"/>
                    <a:pt x="2135880" y="1160531"/>
                  </a:cubicBezTo>
                  <a:cubicBezTo>
                    <a:pt x="2156549" y="1155768"/>
                    <a:pt x="2189886" y="1131670"/>
                    <a:pt x="2192935" y="1108048"/>
                  </a:cubicBezTo>
                  <a:cubicBezTo>
                    <a:pt x="2196459" y="1080711"/>
                    <a:pt x="2188458" y="1032896"/>
                    <a:pt x="2137404" y="1035277"/>
                  </a:cubicBezTo>
                  <a:cubicBezTo>
                    <a:pt x="2122164" y="1035277"/>
                    <a:pt x="2115687" y="1049469"/>
                    <a:pt x="2131689" y="1059185"/>
                  </a:cubicBezTo>
                  <a:cubicBezTo>
                    <a:pt x="2189601" y="1094523"/>
                    <a:pt x="2119021" y="1151673"/>
                    <a:pt x="2078158" y="1117764"/>
                  </a:cubicBezTo>
                  <a:cubicBezTo>
                    <a:pt x="2054822" y="1098333"/>
                    <a:pt x="2058918" y="990510"/>
                    <a:pt x="2151786" y="983461"/>
                  </a:cubicBezTo>
                  <a:cubicBezTo>
                    <a:pt x="2196840" y="980032"/>
                    <a:pt x="2220557" y="1021275"/>
                    <a:pt x="2230653" y="1059185"/>
                  </a:cubicBezTo>
                  <a:cubicBezTo>
                    <a:pt x="2261991" y="1176819"/>
                    <a:pt x="2172361" y="1275784"/>
                    <a:pt x="2071681" y="1319408"/>
                  </a:cubicBezTo>
                  <a:cubicBezTo>
                    <a:pt x="1974717" y="1361413"/>
                    <a:pt x="1874133" y="1317027"/>
                    <a:pt x="1788884" y="1268449"/>
                  </a:cubicBezTo>
                  <a:cubicBezTo>
                    <a:pt x="1742783" y="1242160"/>
                    <a:pt x="1702016" y="1209966"/>
                    <a:pt x="1659344" y="1178724"/>
                  </a:cubicBezTo>
                  <a:cubicBezTo>
                    <a:pt x="1652581" y="1173771"/>
                    <a:pt x="1637341" y="1162341"/>
                    <a:pt x="1620672" y="1152435"/>
                  </a:cubicBezTo>
                  <a:cubicBezTo>
                    <a:pt x="1647533" y="1154340"/>
                    <a:pt x="1674489" y="1156721"/>
                    <a:pt x="1701444" y="1156340"/>
                  </a:cubicBezTo>
                  <a:cubicBezTo>
                    <a:pt x="1746402" y="1155578"/>
                    <a:pt x="1790980" y="1140909"/>
                    <a:pt x="1832127" y="1124145"/>
                  </a:cubicBezTo>
                  <a:cubicBezTo>
                    <a:pt x="1919091" y="1088808"/>
                    <a:pt x="2002720" y="1036230"/>
                    <a:pt x="2075396" y="977270"/>
                  </a:cubicBezTo>
                  <a:cubicBezTo>
                    <a:pt x="2199888" y="876210"/>
                    <a:pt x="2297995" y="728286"/>
                    <a:pt x="2298472" y="563694"/>
                  </a:cubicBezTo>
                  <a:cubicBezTo>
                    <a:pt x="2298662" y="491495"/>
                    <a:pt x="2275421" y="421486"/>
                    <a:pt x="2243131" y="357764"/>
                  </a:cubicBezTo>
                  <a:cubicBezTo>
                    <a:pt x="2198173" y="269181"/>
                    <a:pt x="2144452" y="190029"/>
                    <a:pt x="2187029" y="87635"/>
                  </a:cubicBezTo>
                  <a:cubicBezTo>
                    <a:pt x="2233130" y="-22855"/>
                    <a:pt x="2371814" y="30104"/>
                    <a:pt x="2388483" y="1296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8067937" y="5178652"/>
              <a:ext cx="464222" cy="151098"/>
            </a:xfrm>
            <a:custGeom>
              <a:avLst/>
              <a:gdLst>
                <a:gd name="connsiteX0" fmla="*/ 244983 w 464222"/>
                <a:gd name="connsiteY0" fmla="*/ 98396 h 151098"/>
                <a:gd name="connsiteX1" fmla="*/ 307372 w 464222"/>
                <a:gd name="connsiteY1" fmla="*/ 37626 h 151098"/>
                <a:gd name="connsiteX2" fmla="*/ 290418 w 464222"/>
                <a:gd name="connsiteY2" fmla="*/ 30197 h 151098"/>
                <a:gd name="connsiteX3" fmla="*/ 163926 w 464222"/>
                <a:gd name="connsiteY3" fmla="*/ 98015 h 151098"/>
                <a:gd name="connsiteX4" fmla="*/ 249365 w 464222"/>
                <a:gd name="connsiteY4" fmla="*/ 37722 h 151098"/>
                <a:gd name="connsiteX5" fmla="*/ 235744 w 464222"/>
                <a:gd name="connsiteY5" fmla="*/ 31816 h 151098"/>
                <a:gd name="connsiteX6" fmla="*/ 92678 w 464222"/>
                <a:gd name="connsiteY6" fmla="*/ 85156 h 151098"/>
                <a:gd name="connsiteX7" fmla="*/ 188119 w 464222"/>
                <a:gd name="connsiteY7" fmla="*/ 38579 h 151098"/>
                <a:gd name="connsiteX8" fmla="*/ 177832 w 464222"/>
                <a:gd name="connsiteY8" fmla="*/ 34102 h 151098"/>
                <a:gd name="connsiteX9" fmla="*/ 29909 w 464222"/>
                <a:gd name="connsiteY9" fmla="*/ 60200 h 151098"/>
                <a:gd name="connsiteX10" fmla="*/ 10573 w 464222"/>
                <a:gd name="connsiteY10" fmla="*/ 43532 h 151098"/>
                <a:gd name="connsiteX11" fmla="*/ 8287 w 464222"/>
                <a:gd name="connsiteY11" fmla="*/ 42960 h 151098"/>
                <a:gd name="connsiteX12" fmla="*/ 8192 w 464222"/>
                <a:gd name="connsiteY12" fmla="*/ 42960 h 151098"/>
                <a:gd name="connsiteX13" fmla="*/ 6191 w 464222"/>
                <a:gd name="connsiteY13" fmla="*/ 42675 h 151098"/>
                <a:gd name="connsiteX14" fmla="*/ 3620 w 464222"/>
                <a:gd name="connsiteY14" fmla="*/ 43627 h 151098"/>
                <a:gd name="connsiteX15" fmla="*/ 1334 w 464222"/>
                <a:gd name="connsiteY15" fmla="*/ 52009 h 151098"/>
                <a:gd name="connsiteX16" fmla="*/ 455105 w 464222"/>
                <a:gd name="connsiteY16" fmla="*/ 33912 h 151098"/>
                <a:gd name="connsiteX17" fmla="*/ 429482 w 464222"/>
                <a:gd name="connsiteY17" fmla="*/ 22767 h 151098"/>
                <a:gd name="connsiteX18" fmla="*/ 250508 w 464222"/>
                <a:gd name="connsiteY18" fmla="*/ 123923 h 151098"/>
                <a:gd name="connsiteX19" fmla="*/ 368999 w 464222"/>
                <a:gd name="connsiteY19" fmla="*/ 34959 h 151098"/>
                <a:gd name="connsiteX20" fmla="*/ 348330 w 464222"/>
                <a:gd name="connsiteY20" fmla="*/ 25911 h 151098"/>
                <a:gd name="connsiteX21" fmla="*/ 244983 w 464222"/>
                <a:gd name="connsiteY21" fmla="*/ 98396 h 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222" h="151098">
                  <a:moveTo>
                    <a:pt x="244983" y="98396"/>
                  </a:moveTo>
                  <a:cubicBezTo>
                    <a:pt x="269939" y="86013"/>
                    <a:pt x="291751" y="66392"/>
                    <a:pt x="307372" y="37626"/>
                  </a:cubicBezTo>
                  <a:cubicBezTo>
                    <a:pt x="323469" y="8004"/>
                    <a:pt x="303943" y="9909"/>
                    <a:pt x="290418" y="30197"/>
                  </a:cubicBezTo>
                  <a:cubicBezTo>
                    <a:pt x="263843" y="70011"/>
                    <a:pt x="215360" y="93348"/>
                    <a:pt x="163926" y="98015"/>
                  </a:cubicBezTo>
                  <a:cubicBezTo>
                    <a:pt x="198311" y="92014"/>
                    <a:pt x="229839" y="73726"/>
                    <a:pt x="249365" y="37722"/>
                  </a:cubicBezTo>
                  <a:cubicBezTo>
                    <a:pt x="262319" y="13909"/>
                    <a:pt x="246602" y="15433"/>
                    <a:pt x="235744" y="31816"/>
                  </a:cubicBezTo>
                  <a:cubicBezTo>
                    <a:pt x="207264" y="74488"/>
                    <a:pt x="147733" y="93729"/>
                    <a:pt x="92678" y="85156"/>
                  </a:cubicBezTo>
                  <a:cubicBezTo>
                    <a:pt x="129731" y="88204"/>
                    <a:pt x="167640" y="76298"/>
                    <a:pt x="188119" y="38579"/>
                  </a:cubicBezTo>
                  <a:cubicBezTo>
                    <a:pt x="197835" y="20577"/>
                    <a:pt x="186023" y="21720"/>
                    <a:pt x="177832" y="34102"/>
                  </a:cubicBezTo>
                  <a:cubicBezTo>
                    <a:pt x="149066" y="77155"/>
                    <a:pt x="78201" y="88680"/>
                    <a:pt x="29909" y="60200"/>
                  </a:cubicBezTo>
                  <a:cubicBezTo>
                    <a:pt x="23051" y="55343"/>
                    <a:pt x="16478" y="49914"/>
                    <a:pt x="10573" y="43532"/>
                  </a:cubicBezTo>
                  <a:cubicBezTo>
                    <a:pt x="9811" y="42770"/>
                    <a:pt x="8954" y="42675"/>
                    <a:pt x="8287" y="42960"/>
                  </a:cubicBezTo>
                  <a:cubicBezTo>
                    <a:pt x="8287" y="42960"/>
                    <a:pt x="8192" y="42960"/>
                    <a:pt x="8192" y="42960"/>
                  </a:cubicBezTo>
                  <a:cubicBezTo>
                    <a:pt x="7525" y="42198"/>
                    <a:pt x="6763" y="42293"/>
                    <a:pt x="6191" y="42675"/>
                  </a:cubicBezTo>
                  <a:cubicBezTo>
                    <a:pt x="5239" y="42675"/>
                    <a:pt x="4286" y="42960"/>
                    <a:pt x="3620" y="43627"/>
                  </a:cubicBezTo>
                  <a:cubicBezTo>
                    <a:pt x="667" y="44675"/>
                    <a:pt x="-1524" y="48866"/>
                    <a:pt x="1334" y="52009"/>
                  </a:cubicBezTo>
                  <a:cubicBezTo>
                    <a:pt x="96298" y="157356"/>
                    <a:pt x="356616" y="215553"/>
                    <a:pt x="455105" y="33912"/>
                  </a:cubicBezTo>
                  <a:cubicBezTo>
                    <a:pt x="479298" y="-10761"/>
                    <a:pt x="449961" y="-7903"/>
                    <a:pt x="429482" y="22767"/>
                  </a:cubicBezTo>
                  <a:cubicBezTo>
                    <a:pt x="391478" y="79727"/>
                    <a:pt x="323660" y="114493"/>
                    <a:pt x="250508" y="123923"/>
                  </a:cubicBezTo>
                  <a:cubicBezTo>
                    <a:pt x="298323" y="113160"/>
                    <a:pt x="341472" y="85632"/>
                    <a:pt x="368999" y="34959"/>
                  </a:cubicBezTo>
                  <a:cubicBezTo>
                    <a:pt x="388525" y="-1045"/>
                    <a:pt x="364903" y="1241"/>
                    <a:pt x="348330" y="25911"/>
                  </a:cubicBezTo>
                  <a:cubicBezTo>
                    <a:pt x="324993" y="60867"/>
                    <a:pt x="287560" y="85251"/>
                    <a:pt x="244983" y="9839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8487837" y="4347669"/>
              <a:ext cx="24022" cy="24427"/>
            </a:xfrm>
            <a:custGeom>
              <a:avLst/>
              <a:gdLst>
                <a:gd name="connsiteX0" fmla="*/ 18441 w 24022"/>
                <a:gd name="connsiteY0" fmla="*/ 22504 h 24427"/>
                <a:gd name="connsiteX1" fmla="*/ 5582 w 24022"/>
                <a:gd name="connsiteY1" fmla="*/ 1930 h 24427"/>
                <a:gd name="connsiteX2" fmla="*/ 18441 w 24022"/>
                <a:gd name="connsiteY2" fmla="*/ 22504 h 24427"/>
              </a:gdLst>
              <a:ahLst/>
              <a:cxnLst>
                <a:cxn ang="0">
                  <a:pos x="connsiteX0" y="connsiteY0"/>
                </a:cxn>
                <a:cxn ang="0">
                  <a:pos x="connsiteX1" y="connsiteY1"/>
                </a:cxn>
                <a:cxn ang="0">
                  <a:pos x="connsiteX2" y="connsiteY2"/>
                </a:cxn>
              </a:cxnLst>
              <a:rect l="l" t="t" r="r" b="b"/>
              <a:pathLst>
                <a:path w="24022" h="24427">
                  <a:moveTo>
                    <a:pt x="18441" y="22504"/>
                  </a:moveTo>
                  <a:cubicBezTo>
                    <a:pt x="31680" y="14217"/>
                    <a:pt x="18917" y="-6357"/>
                    <a:pt x="5582" y="1930"/>
                  </a:cubicBezTo>
                  <a:cubicBezTo>
                    <a:pt x="-7658" y="10122"/>
                    <a:pt x="5105" y="30791"/>
                    <a:pt x="18441"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8514590" y="4398971"/>
              <a:ext cx="24712" cy="25112"/>
            </a:xfrm>
            <a:custGeom>
              <a:avLst/>
              <a:gdLst>
                <a:gd name="connsiteX0" fmla="*/ 5784 w 24712"/>
                <a:gd name="connsiteY0" fmla="*/ 1967 h 25112"/>
                <a:gd name="connsiteX1" fmla="*/ 18929 w 24712"/>
                <a:gd name="connsiteY1" fmla="*/ 23113 h 25112"/>
                <a:gd name="connsiteX2" fmla="*/ 5784 w 24712"/>
                <a:gd name="connsiteY2" fmla="*/ 1967 h 25112"/>
              </a:gdLst>
              <a:ahLst/>
              <a:cxnLst>
                <a:cxn ang="0">
                  <a:pos x="connsiteX0" y="connsiteY0"/>
                </a:cxn>
                <a:cxn ang="0">
                  <a:pos x="connsiteX1" y="connsiteY1"/>
                </a:cxn>
                <a:cxn ang="0">
                  <a:pos x="connsiteX2" y="connsiteY2"/>
                </a:cxn>
              </a:cxnLst>
              <a:rect l="l" t="t" r="r" b="b"/>
              <a:pathLst>
                <a:path w="24712" h="25112">
                  <a:moveTo>
                    <a:pt x="5784" y="1967"/>
                  </a:moveTo>
                  <a:cubicBezTo>
                    <a:pt x="-7932" y="10445"/>
                    <a:pt x="5308" y="31685"/>
                    <a:pt x="18929" y="23113"/>
                  </a:cubicBezTo>
                  <a:cubicBezTo>
                    <a:pt x="32645" y="14636"/>
                    <a:pt x="19405" y="-6510"/>
                    <a:pt x="5784" y="19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8539190" y="4462744"/>
              <a:ext cx="24280" cy="24692"/>
            </a:xfrm>
            <a:custGeom>
              <a:avLst/>
              <a:gdLst>
                <a:gd name="connsiteX0" fmla="*/ 5663 w 24280"/>
                <a:gd name="connsiteY0" fmla="*/ 1916 h 24692"/>
                <a:gd name="connsiteX1" fmla="*/ 18617 w 24280"/>
                <a:gd name="connsiteY1" fmla="*/ 22776 h 24692"/>
                <a:gd name="connsiteX2" fmla="*/ 5663 w 24280"/>
                <a:gd name="connsiteY2" fmla="*/ 1916 h 24692"/>
              </a:gdLst>
              <a:ahLst/>
              <a:cxnLst>
                <a:cxn ang="0">
                  <a:pos x="connsiteX0" y="connsiteY0"/>
                </a:cxn>
                <a:cxn ang="0">
                  <a:pos x="connsiteX1" y="connsiteY1"/>
                </a:cxn>
                <a:cxn ang="0">
                  <a:pos x="connsiteX2" y="connsiteY2"/>
                </a:cxn>
              </a:cxnLst>
              <a:rect l="l" t="t" r="r" b="b"/>
              <a:pathLst>
                <a:path w="24280" h="24692">
                  <a:moveTo>
                    <a:pt x="5663" y="1916"/>
                  </a:moveTo>
                  <a:cubicBezTo>
                    <a:pt x="-7767" y="10298"/>
                    <a:pt x="5187" y="31063"/>
                    <a:pt x="18617" y="22776"/>
                  </a:cubicBezTo>
                  <a:cubicBezTo>
                    <a:pt x="32047" y="14394"/>
                    <a:pt x="19093" y="-6370"/>
                    <a:pt x="5663" y="191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7999683" y="4840660"/>
              <a:ext cx="82805" cy="76344"/>
            </a:xfrm>
            <a:custGeom>
              <a:avLst/>
              <a:gdLst>
                <a:gd name="connsiteX0" fmla="*/ 21009 w 82805"/>
                <a:gd name="connsiteY0" fmla="*/ 75676 h 76344"/>
                <a:gd name="connsiteX1" fmla="*/ 77397 w 82805"/>
                <a:gd name="connsiteY1" fmla="*/ 47482 h 76344"/>
                <a:gd name="connsiteX2" fmla="*/ 64539 w 82805"/>
                <a:gd name="connsiteY2" fmla="*/ 26908 h 76344"/>
                <a:gd name="connsiteX3" fmla="*/ 24438 w 82805"/>
                <a:gd name="connsiteY3" fmla="*/ 51102 h 76344"/>
                <a:gd name="connsiteX4" fmla="*/ 13008 w 82805"/>
                <a:gd name="connsiteY4" fmla="*/ 4715 h 76344"/>
                <a:gd name="connsiteX5" fmla="*/ 150 w 82805"/>
                <a:gd name="connsiteY5" fmla="*/ 8715 h 76344"/>
                <a:gd name="connsiteX6" fmla="*/ 8817 w 82805"/>
                <a:gd name="connsiteY6" fmla="*/ 67104 h 76344"/>
                <a:gd name="connsiteX7" fmla="*/ 21009 w 82805"/>
                <a:gd name="connsiteY7" fmla="*/ 75676 h 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05" h="76344">
                  <a:moveTo>
                    <a:pt x="21009" y="75676"/>
                  </a:moveTo>
                  <a:cubicBezTo>
                    <a:pt x="39964" y="67104"/>
                    <a:pt x="59871" y="58817"/>
                    <a:pt x="77397" y="47482"/>
                  </a:cubicBezTo>
                  <a:cubicBezTo>
                    <a:pt x="90637" y="38910"/>
                    <a:pt x="76921" y="17574"/>
                    <a:pt x="64539" y="26908"/>
                  </a:cubicBezTo>
                  <a:cubicBezTo>
                    <a:pt x="52061" y="36338"/>
                    <a:pt x="37678" y="42910"/>
                    <a:pt x="24438" y="51102"/>
                  </a:cubicBezTo>
                  <a:cubicBezTo>
                    <a:pt x="21105" y="35481"/>
                    <a:pt x="17295" y="20050"/>
                    <a:pt x="13008" y="4715"/>
                  </a:cubicBezTo>
                  <a:cubicBezTo>
                    <a:pt x="10532" y="-3858"/>
                    <a:pt x="-1470" y="333"/>
                    <a:pt x="150" y="8715"/>
                  </a:cubicBezTo>
                  <a:cubicBezTo>
                    <a:pt x="3769" y="28146"/>
                    <a:pt x="7103" y="47387"/>
                    <a:pt x="8817" y="67104"/>
                  </a:cubicBezTo>
                  <a:cubicBezTo>
                    <a:pt x="9294" y="72533"/>
                    <a:pt x="15199" y="78343"/>
                    <a:pt x="21009" y="7567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8084346" y="4925968"/>
              <a:ext cx="74632" cy="63438"/>
            </a:xfrm>
            <a:custGeom>
              <a:avLst/>
              <a:gdLst>
                <a:gd name="connsiteX0" fmla="*/ 61695 w 74632"/>
                <a:gd name="connsiteY0" fmla="*/ 62949 h 63438"/>
                <a:gd name="connsiteX1" fmla="*/ 66648 w 74632"/>
                <a:gd name="connsiteY1" fmla="*/ 41899 h 63438"/>
                <a:gd name="connsiteX2" fmla="*/ 20928 w 74632"/>
                <a:gd name="connsiteY2" fmla="*/ 35517 h 63438"/>
                <a:gd name="connsiteX3" fmla="*/ 26167 w 74632"/>
                <a:gd name="connsiteY3" fmla="*/ 2846 h 63438"/>
                <a:gd name="connsiteX4" fmla="*/ 19119 w 74632"/>
                <a:gd name="connsiteY4" fmla="*/ 1227 h 63438"/>
                <a:gd name="connsiteX5" fmla="*/ 2164 w 74632"/>
                <a:gd name="connsiteY5" fmla="*/ 38755 h 63438"/>
                <a:gd name="connsiteX6" fmla="*/ 6546 w 74632"/>
                <a:gd name="connsiteY6" fmla="*/ 53233 h 63438"/>
                <a:gd name="connsiteX7" fmla="*/ 61695 w 74632"/>
                <a:gd name="connsiteY7" fmla="*/ 62949 h 6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2" h="63438">
                  <a:moveTo>
                    <a:pt x="61695" y="62949"/>
                  </a:moveTo>
                  <a:cubicBezTo>
                    <a:pt x="75030" y="66949"/>
                    <a:pt x="80269" y="45232"/>
                    <a:pt x="66648" y="41899"/>
                  </a:cubicBezTo>
                  <a:cubicBezTo>
                    <a:pt x="52266" y="38279"/>
                    <a:pt x="36359" y="35707"/>
                    <a:pt x="20928" y="35517"/>
                  </a:cubicBezTo>
                  <a:cubicBezTo>
                    <a:pt x="24929" y="24754"/>
                    <a:pt x="29025" y="13133"/>
                    <a:pt x="26167" y="2846"/>
                  </a:cubicBezTo>
                  <a:cubicBezTo>
                    <a:pt x="25310" y="-392"/>
                    <a:pt x="21405" y="-773"/>
                    <a:pt x="19119" y="1227"/>
                  </a:cubicBezTo>
                  <a:cubicBezTo>
                    <a:pt x="8832" y="10276"/>
                    <a:pt x="10546" y="28087"/>
                    <a:pt x="2164" y="38755"/>
                  </a:cubicBezTo>
                  <a:cubicBezTo>
                    <a:pt x="-1741" y="43804"/>
                    <a:pt x="-408" y="51709"/>
                    <a:pt x="6546" y="53233"/>
                  </a:cubicBezTo>
                  <a:cubicBezTo>
                    <a:pt x="24929" y="57234"/>
                    <a:pt x="43598" y="57520"/>
                    <a:pt x="61695" y="62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8132094" y="5018585"/>
              <a:ext cx="69199" cy="60483"/>
            </a:xfrm>
            <a:custGeom>
              <a:avLst/>
              <a:gdLst>
                <a:gd name="connsiteX0" fmla="*/ 55000 w 69199"/>
                <a:gd name="connsiteY0" fmla="*/ 37959 h 60483"/>
                <a:gd name="connsiteX1" fmla="*/ 33379 w 69199"/>
                <a:gd name="connsiteY1" fmla="*/ 35197 h 60483"/>
                <a:gd name="connsiteX2" fmla="*/ 24235 w 69199"/>
                <a:gd name="connsiteY2" fmla="*/ 32339 h 60483"/>
                <a:gd name="connsiteX3" fmla="*/ 38332 w 69199"/>
                <a:gd name="connsiteY3" fmla="*/ 6526 h 60483"/>
                <a:gd name="connsiteX4" fmla="*/ 28902 w 69199"/>
                <a:gd name="connsiteY4" fmla="*/ 1478 h 60483"/>
                <a:gd name="connsiteX5" fmla="*/ 4137 w 69199"/>
                <a:gd name="connsiteY5" fmla="*/ 29672 h 60483"/>
                <a:gd name="connsiteX6" fmla="*/ 327 w 69199"/>
                <a:gd name="connsiteY6" fmla="*/ 39864 h 60483"/>
                <a:gd name="connsiteX7" fmla="*/ 23282 w 69199"/>
                <a:gd name="connsiteY7" fmla="*/ 53675 h 60483"/>
                <a:gd name="connsiteX8" fmla="*/ 58715 w 69199"/>
                <a:gd name="connsiteY8" fmla="*/ 60057 h 60483"/>
                <a:gd name="connsiteX9" fmla="*/ 55000 w 69199"/>
                <a:gd name="connsiteY9" fmla="*/ 37959 h 6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99" h="60483">
                  <a:moveTo>
                    <a:pt x="55000" y="37959"/>
                  </a:moveTo>
                  <a:cubicBezTo>
                    <a:pt x="47666" y="39387"/>
                    <a:pt x="40332" y="37197"/>
                    <a:pt x="33379" y="35197"/>
                  </a:cubicBezTo>
                  <a:cubicBezTo>
                    <a:pt x="30331" y="34244"/>
                    <a:pt x="27283" y="33291"/>
                    <a:pt x="24235" y="32339"/>
                  </a:cubicBezTo>
                  <a:cubicBezTo>
                    <a:pt x="30521" y="24338"/>
                    <a:pt x="36427" y="15480"/>
                    <a:pt x="38332" y="6526"/>
                  </a:cubicBezTo>
                  <a:cubicBezTo>
                    <a:pt x="39570" y="716"/>
                    <a:pt x="32998" y="-1856"/>
                    <a:pt x="28902" y="1478"/>
                  </a:cubicBezTo>
                  <a:cubicBezTo>
                    <a:pt x="19282" y="9384"/>
                    <a:pt x="14138" y="21766"/>
                    <a:pt x="4137" y="29672"/>
                  </a:cubicBezTo>
                  <a:cubicBezTo>
                    <a:pt x="803" y="32339"/>
                    <a:pt x="-721" y="35578"/>
                    <a:pt x="327" y="39864"/>
                  </a:cubicBezTo>
                  <a:cubicBezTo>
                    <a:pt x="2422" y="48722"/>
                    <a:pt x="15853" y="50818"/>
                    <a:pt x="23282" y="53675"/>
                  </a:cubicBezTo>
                  <a:cubicBezTo>
                    <a:pt x="34712" y="58057"/>
                    <a:pt x="46333" y="61771"/>
                    <a:pt x="58715" y="60057"/>
                  </a:cubicBezTo>
                  <a:cubicBezTo>
                    <a:pt x="75003" y="57866"/>
                    <a:pt x="71193" y="34816"/>
                    <a:pt x="55000" y="379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8024318" y="4840149"/>
              <a:ext cx="23367" cy="23787"/>
            </a:xfrm>
            <a:custGeom>
              <a:avLst/>
              <a:gdLst>
                <a:gd name="connsiteX0" fmla="*/ 17902 w 23367"/>
                <a:gd name="connsiteY0" fmla="*/ 21895 h 23787"/>
                <a:gd name="connsiteX1" fmla="*/ 5424 w 23367"/>
                <a:gd name="connsiteY1" fmla="*/ 1893 h 23787"/>
                <a:gd name="connsiteX2" fmla="*/ 17902 w 23367"/>
                <a:gd name="connsiteY2" fmla="*/ 21895 h 23787"/>
              </a:gdLst>
              <a:ahLst/>
              <a:cxnLst>
                <a:cxn ang="0">
                  <a:pos x="connsiteX0" y="connsiteY0"/>
                </a:cxn>
                <a:cxn ang="0">
                  <a:pos x="connsiteX1" y="connsiteY1"/>
                </a:cxn>
                <a:cxn ang="0">
                  <a:pos x="connsiteX2" y="connsiteY2"/>
                </a:cxn>
              </a:cxnLst>
              <a:rect l="l" t="t" r="r" b="b"/>
              <a:pathLst>
                <a:path w="23367" h="23787">
                  <a:moveTo>
                    <a:pt x="17902" y="21895"/>
                  </a:moveTo>
                  <a:cubicBezTo>
                    <a:pt x="30856" y="13799"/>
                    <a:pt x="18378" y="-6204"/>
                    <a:pt x="5424" y="1893"/>
                  </a:cubicBezTo>
                  <a:cubicBezTo>
                    <a:pt x="-7435" y="9989"/>
                    <a:pt x="4948" y="29991"/>
                    <a:pt x="17902"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8082986" y="5160826"/>
              <a:ext cx="150171" cy="66956"/>
            </a:xfrm>
            <a:custGeom>
              <a:avLst/>
              <a:gdLst>
                <a:gd name="connsiteX0" fmla="*/ 100965 w 150171"/>
                <a:gd name="connsiteY0" fmla="*/ 66311 h 66956"/>
                <a:gd name="connsiteX1" fmla="*/ 123920 w 150171"/>
                <a:gd name="connsiteY1" fmla="*/ 60215 h 66956"/>
                <a:gd name="connsiteX2" fmla="*/ 123920 w 150171"/>
                <a:gd name="connsiteY2" fmla="*/ 60310 h 66956"/>
                <a:gd name="connsiteX3" fmla="*/ 124206 w 150171"/>
                <a:gd name="connsiteY3" fmla="*/ 60120 h 66956"/>
                <a:gd name="connsiteX4" fmla="*/ 149733 w 150171"/>
                <a:gd name="connsiteY4" fmla="*/ 39831 h 66956"/>
                <a:gd name="connsiteX5" fmla="*/ 149924 w 150171"/>
                <a:gd name="connsiteY5" fmla="*/ 39069 h 66956"/>
                <a:gd name="connsiteX6" fmla="*/ 139351 w 150171"/>
                <a:gd name="connsiteY6" fmla="*/ 24020 h 66956"/>
                <a:gd name="connsiteX7" fmla="*/ 144971 w 150171"/>
                <a:gd name="connsiteY7" fmla="*/ 13828 h 66956"/>
                <a:gd name="connsiteX8" fmla="*/ 139637 w 150171"/>
                <a:gd name="connsiteY8" fmla="*/ 2017 h 66956"/>
                <a:gd name="connsiteX9" fmla="*/ 81534 w 150171"/>
                <a:gd name="connsiteY9" fmla="*/ 31926 h 66956"/>
                <a:gd name="connsiteX10" fmla="*/ 68389 w 150171"/>
                <a:gd name="connsiteY10" fmla="*/ 42594 h 66956"/>
                <a:gd name="connsiteX11" fmla="*/ 11144 w 150171"/>
                <a:gd name="connsiteY11" fmla="*/ 48785 h 66956"/>
                <a:gd name="connsiteX12" fmla="*/ 0 w 150171"/>
                <a:gd name="connsiteY12" fmla="*/ 45642 h 66956"/>
                <a:gd name="connsiteX13" fmla="*/ 10192 w 150171"/>
                <a:gd name="connsiteY13" fmla="*/ 51166 h 66956"/>
                <a:gd name="connsiteX14" fmla="*/ 100965 w 150171"/>
                <a:gd name="connsiteY14" fmla="*/ 66311 h 66956"/>
                <a:gd name="connsiteX15" fmla="*/ 90583 w 150171"/>
                <a:gd name="connsiteY15" fmla="*/ 57357 h 66956"/>
                <a:gd name="connsiteX16" fmla="*/ 90868 w 150171"/>
                <a:gd name="connsiteY16" fmla="*/ 53547 h 66956"/>
                <a:gd name="connsiteX17" fmla="*/ 116681 w 150171"/>
                <a:gd name="connsiteY17" fmla="*/ 45261 h 66956"/>
                <a:gd name="connsiteX18" fmla="*/ 116300 w 150171"/>
                <a:gd name="connsiteY18" fmla="*/ 43927 h 66956"/>
                <a:gd name="connsiteX19" fmla="*/ 90773 w 150171"/>
                <a:gd name="connsiteY19" fmla="*/ 52119 h 66956"/>
                <a:gd name="connsiteX20" fmla="*/ 90202 w 150171"/>
                <a:gd name="connsiteY20" fmla="*/ 49833 h 66956"/>
                <a:gd name="connsiteX21" fmla="*/ 121253 w 150171"/>
                <a:gd name="connsiteY21" fmla="*/ 33545 h 66956"/>
                <a:gd name="connsiteX22" fmla="*/ 120587 w 150171"/>
                <a:gd name="connsiteY22" fmla="*/ 32307 h 66956"/>
                <a:gd name="connsiteX23" fmla="*/ 89630 w 150171"/>
                <a:gd name="connsiteY23" fmla="*/ 48594 h 66956"/>
                <a:gd name="connsiteX24" fmla="*/ 88963 w 150171"/>
                <a:gd name="connsiteY24" fmla="*/ 47451 h 66956"/>
                <a:gd name="connsiteX25" fmla="*/ 87821 w 150171"/>
                <a:gd name="connsiteY25" fmla="*/ 45927 h 66956"/>
                <a:gd name="connsiteX26" fmla="*/ 107251 w 150171"/>
                <a:gd name="connsiteY26" fmla="*/ 31259 h 66956"/>
                <a:gd name="connsiteX27" fmla="*/ 106394 w 150171"/>
                <a:gd name="connsiteY27" fmla="*/ 30116 h 66956"/>
                <a:gd name="connsiteX28" fmla="*/ 86868 w 150171"/>
                <a:gd name="connsiteY28" fmla="*/ 44975 h 66956"/>
                <a:gd name="connsiteX29" fmla="*/ 82391 w 150171"/>
                <a:gd name="connsiteY29" fmla="*/ 42213 h 66956"/>
                <a:gd name="connsiteX30" fmla="*/ 94869 w 150171"/>
                <a:gd name="connsiteY30" fmla="*/ 30592 h 66956"/>
                <a:gd name="connsiteX31" fmla="*/ 93917 w 150171"/>
                <a:gd name="connsiteY31" fmla="*/ 29544 h 66956"/>
                <a:gd name="connsiteX32" fmla="*/ 80867 w 150171"/>
                <a:gd name="connsiteY32" fmla="*/ 41736 h 66956"/>
                <a:gd name="connsiteX33" fmla="*/ 74867 w 150171"/>
                <a:gd name="connsiteY33" fmla="*/ 41355 h 66956"/>
                <a:gd name="connsiteX34" fmla="*/ 83249 w 150171"/>
                <a:gd name="connsiteY34" fmla="*/ 34021 h 66956"/>
                <a:gd name="connsiteX35" fmla="*/ 108966 w 150171"/>
                <a:gd name="connsiteY35" fmla="*/ 12971 h 66956"/>
                <a:gd name="connsiteX36" fmla="*/ 108966 w 150171"/>
                <a:gd name="connsiteY36" fmla="*/ 13257 h 66956"/>
                <a:gd name="connsiteX37" fmla="*/ 129826 w 150171"/>
                <a:gd name="connsiteY37" fmla="*/ 15543 h 66956"/>
                <a:gd name="connsiteX38" fmla="*/ 125730 w 150171"/>
                <a:gd name="connsiteY38" fmla="*/ 26211 h 66956"/>
                <a:gd name="connsiteX39" fmla="*/ 124492 w 150171"/>
                <a:gd name="connsiteY39" fmla="*/ 27544 h 66956"/>
                <a:gd name="connsiteX40" fmla="*/ 126111 w 150171"/>
                <a:gd name="connsiteY40" fmla="*/ 28211 h 66956"/>
                <a:gd name="connsiteX41" fmla="*/ 136493 w 150171"/>
                <a:gd name="connsiteY41" fmla="*/ 39736 h 66956"/>
                <a:gd name="connsiteX42" fmla="*/ 122777 w 150171"/>
                <a:gd name="connsiteY42" fmla="*/ 57929 h 66956"/>
                <a:gd name="connsiteX43" fmla="*/ 100775 w 150171"/>
                <a:gd name="connsiteY43" fmla="*/ 63834 h 66956"/>
                <a:gd name="connsiteX44" fmla="*/ 87535 w 150171"/>
                <a:gd name="connsiteY44" fmla="*/ 64406 h 66956"/>
                <a:gd name="connsiteX45" fmla="*/ 90202 w 150171"/>
                <a:gd name="connsiteY45" fmla="*/ 58881 h 66956"/>
                <a:gd name="connsiteX46" fmla="*/ 112490 w 150171"/>
                <a:gd name="connsiteY46" fmla="*/ 54976 h 66956"/>
                <a:gd name="connsiteX47" fmla="*/ 112300 w 150171"/>
                <a:gd name="connsiteY47" fmla="*/ 53643 h 66956"/>
                <a:gd name="connsiteX48" fmla="*/ 90583 w 150171"/>
                <a:gd name="connsiteY48" fmla="*/ 57357 h 6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0171" h="66956">
                  <a:moveTo>
                    <a:pt x="100965" y="66311"/>
                  </a:moveTo>
                  <a:cubicBezTo>
                    <a:pt x="108775" y="65739"/>
                    <a:pt x="116681" y="63358"/>
                    <a:pt x="123920" y="60215"/>
                  </a:cubicBezTo>
                  <a:lnTo>
                    <a:pt x="123920" y="60310"/>
                  </a:lnTo>
                  <a:cubicBezTo>
                    <a:pt x="124016" y="60215"/>
                    <a:pt x="124111" y="60215"/>
                    <a:pt x="124206" y="60120"/>
                  </a:cubicBezTo>
                  <a:cubicBezTo>
                    <a:pt x="137541" y="54214"/>
                    <a:pt x="148114" y="45546"/>
                    <a:pt x="149733" y="39831"/>
                  </a:cubicBezTo>
                  <a:cubicBezTo>
                    <a:pt x="149733" y="39546"/>
                    <a:pt x="149828" y="39355"/>
                    <a:pt x="149924" y="39069"/>
                  </a:cubicBezTo>
                  <a:cubicBezTo>
                    <a:pt x="151733" y="30687"/>
                    <a:pt x="143161" y="25830"/>
                    <a:pt x="139351" y="24020"/>
                  </a:cubicBezTo>
                  <a:cubicBezTo>
                    <a:pt x="141065" y="22020"/>
                    <a:pt x="144113" y="18114"/>
                    <a:pt x="144971" y="13828"/>
                  </a:cubicBezTo>
                  <a:cubicBezTo>
                    <a:pt x="146018" y="8970"/>
                    <a:pt x="144209" y="4970"/>
                    <a:pt x="139637" y="2017"/>
                  </a:cubicBezTo>
                  <a:cubicBezTo>
                    <a:pt x="125730" y="-7032"/>
                    <a:pt x="99060" y="16400"/>
                    <a:pt x="81534" y="31926"/>
                  </a:cubicBezTo>
                  <a:cubicBezTo>
                    <a:pt x="75629" y="37164"/>
                    <a:pt x="70485" y="41641"/>
                    <a:pt x="68389" y="42594"/>
                  </a:cubicBezTo>
                  <a:cubicBezTo>
                    <a:pt x="37338" y="56024"/>
                    <a:pt x="11430" y="48880"/>
                    <a:pt x="11144" y="48785"/>
                  </a:cubicBezTo>
                  <a:lnTo>
                    <a:pt x="0" y="45642"/>
                  </a:lnTo>
                  <a:lnTo>
                    <a:pt x="10192" y="51166"/>
                  </a:lnTo>
                  <a:cubicBezTo>
                    <a:pt x="10668" y="51357"/>
                    <a:pt x="46768" y="70692"/>
                    <a:pt x="100965" y="66311"/>
                  </a:cubicBezTo>
                  <a:close/>
                  <a:moveTo>
                    <a:pt x="90583" y="57357"/>
                  </a:moveTo>
                  <a:cubicBezTo>
                    <a:pt x="90868" y="56119"/>
                    <a:pt x="90868" y="54786"/>
                    <a:pt x="90868" y="53547"/>
                  </a:cubicBezTo>
                  <a:lnTo>
                    <a:pt x="116681" y="45261"/>
                  </a:lnTo>
                  <a:lnTo>
                    <a:pt x="116300" y="43927"/>
                  </a:lnTo>
                  <a:lnTo>
                    <a:pt x="90773" y="52119"/>
                  </a:lnTo>
                  <a:cubicBezTo>
                    <a:pt x="90678" y="51357"/>
                    <a:pt x="90392" y="50595"/>
                    <a:pt x="90202" y="49833"/>
                  </a:cubicBezTo>
                  <a:lnTo>
                    <a:pt x="121253" y="33545"/>
                  </a:lnTo>
                  <a:lnTo>
                    <a:pt x="120587" y="32307"/>
                  </a:lnTo>
                  <a:lnTo>
                    <a:pt x="89630" y="48594"/>
                  </a:lnTo>
                  <a:cubicBezTo>
                    <a:pt x="89440" y="48213"/>
                    <a:pt x="89249" y="47832"/>
                    <a:pt x="88963" y="47451"/>
                  </a:cubicBezTo>
                  <a:cubicBezTo>
                    <a:pt x="88583" y="46880"/>
                    <a:pt x="88297" y="46404"/>
                    <a:pt x="87821" y="45927"/>
                  </a:cubicBezTo>
                  <a:lnTo>
                    <a:pt x="107251" y="31259"/>
                  </a:lnTo>
                  <a:lnTo>
                    <a:pt x="106394" y="30116"/>
                  </a:lnTo>
                  <a:lnTo>
                    <a:pt x="86868" y="44975"/>
                  </a:lnTo>
                  <a:cubicBezTo>
                    <a:pt x="85630" y="43737"/>
                    <a:pt x="84106" y="42784"/>
                    <a:pt x="82391" y="42213"/>
                  </a:cubicBezTo>
                  <a:lnTo>
                    <a:pt x="94869" y="30592"/>
                  </a:lnTo>
                  <a:lnTo>
                    <a:pt x="93917" y="29544"/>
                  </a:lnTo>
                  <a:lnTo>
                    <a:pt x="80867" y="41736"/>
                  </a:lnTo>
                  <a:cubicBezTo>
                    <a:pt x="78962" y="41260"/>
                    <a:pt x="76962" y="41070"/>
                    <a:pt x="74867" y="41355"/>
                  </a:cubicBezTo>
                  <a:cubicBezTo>
                    <a:pt x="77152" y="39450"/>
                    <a:pt x="80010" y="36974"/>
                    <a:pt x="83249" y="34021"/>
                  </a:cubicBezTo>
                  <a:cubicBezTo>
                    <a:pt x="90392" y="27735"/>
                    <a:pt x="99727" y="19448"/>
                    <a:pt x="108966" y="12971"/>
                  </a:cubicBezTo>
                  <a:lnTo>
                    <a:pt x="108966" y="13257"/>
                  </a:lnTo>
                  <a:cubicBezTo>
                    <a:pt x="116872" y="11161"/>
                    <a:pt x="127445" y="11637"/>
                    <a:pt x="129826" y="15543"/>
                  </a:cubicBezTo>
                  <a:cubicBezTo>
                    <a:pt x="131635" y="18495"/>
                    <a:pt x="128588" y="22877"/>
                    <a:pt x="125730" y="26211"/>
                  </a:cubicBezTo>
                  <a:lnTo>
                    <a:pt x="124492" y="27544"/>
                  </a:lnTo>
                  <a:lnTo>
                    <a:pt x="126111" y="28211"/>
                  </a:lnTo>
                  <a:cubicBezTo>
                    <a:pt x="126206" y="28306"/>
                    <a:pt x="135731" y="32497"/>
                    <a:pt x="136493" y="39736"/>
                  </a:cubicBezTo>
                  <a:cubicBezTo>
                    <a:pt x="136970" y="45356"/>
                    <a:pt x="132302" y="51547"/>
                    <a:pt x="122777" y="57929"/>
                  </a:cubicBezTo>
                  <a:cubicBezTo>
                    <a:pt x="116014" y="60882"/>
                    <a:pt x="108395" y="63168"/>
                    <a:pt x="100775" y="63834"/>
                  </a:cubicBezTo>
                  <a:cubicBezTo>
                    <a:pt x="96202" y="64215"/>
                    <a:pt x="91821" y="64406"/>
                    <a:pt x="87535" y="64406"/>
                  </a:cubicBezTo>
                  <a:cubicBezTo>
                    <a:pt x="88773" y="62691"/>
                    <a:pt x="89630" y="60786"/>
                    <a:pt x="90202" y="58881"/>
                  </a:cubicBezTo>
                  <a:lnTo>
                    <a:pt x="112490" y="54976"/>
                  </a:lnTo>
                  <a:lnTo>
                    <a:pt x="112300" y="53643"/>
                  </a:lnTo>
                  <a:lnTo>
                    <a:pt x="90583" y="57357"/>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8399291" y="4903668"/>
              <a:ext cx="24054" cy="23389"/>
            </a:xfrm>
            <a:custGeom>
              <a:avLst/>
              <a:gdLst>
                <a:gd name="connsiteX0" fmla="*/ 6021 w 24054"/>
                <a:gd name="connsiteY0" fmla="*/ 1524 h 23389"/>
                <a:gd name="connsiteX1" fmla="*/ 3735 w 24054"/>
                <a:gd name="connsiteY1" fmla="*/ 3619 h 23389"/>
                <a:gd name="connsiteX2" fmla="*/ 3640 w 24054"/>
                <a:gd name="connsiteY2" fmla="*/ 3429 h 23389"/>
                <a:gd name="connsiteX3" fmla="*/ 1545 w 24054"/>
                <a:gd name="connsiteY3" fmla="*/ 16192 h 23389"/>
                <a:gd name="connsiteX4" fmla="*/ 2116 w 24054"/>
                <a:gd name="connsiteY4" fmla="*/ 17812 h 23389"/>
                <a:gd name="connsiteX5" fmla="*/ 18499 w 24054"/>
                <a:gd name="connsiteY5" fmla="*/ 21622 h 23389"/>
                <a:gd name="connsiteX6" fmla="*/ 22309 w 24054"/>
                <a:gd name="connsiteY6" fmla="*/ 5239 h 23389"/>
                <a:gd name="connsiteX7" fmla="*/ 14880 w 24054"/>
                <a:gd name="connsiteY7" fmla="*/ 0 h 23389"/>
                <a:gd name="connsiteX8" fmla="*/ 6021 w 24054"/>
                <a:gd name="connsiteY8" fmla="*/ 1524 h 2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4" h="23389">
                  <a:moveTo>
                    <a:pt x="6021" y="1524"/>
                  </a:moveTo>
                  <a:cubicBezTo>
                    <a:pt x="5736" y="1048"/>
                    <a:pt x="4783" y="2191"/>
                    <a:pt x="3735" y="3619"/>
                  </a:cubicBezTo>
                  <a:cubicBezTo>
                    <a:pt x="3735" y="3524"/>
                    <a:pt x="3640" y="3524"/>
                    <a:pt x="3640" y="3429"/>
                  </a:cubicBezTo>
                  <a:cubicBezTo>
                    <a:pt x="-837" y="7144"/>
                    <a:pt x="-741" y="12097"/>
                    <a:pt x="1545" y="16192"/>
                  </a:cubicBezTo>
                  <a:cubicBezTo>
                    <a:pt x="1735" y="16669"/>
                    <a:pt x="1830" y="17335"/>
                    <a:pt x="2116" y="17812"/>
                  </a:cubicBezTo>
                  <a:cubicBezTo>
                    <a:pt x="5545" y="23336"/>
                    <a:pt x="12975" y="25051"/>
                    <a:pt x="18499" y="21622"/>
                  </a:cubicBezTo>
                  <a:cubicBezTo>
                    <a:pt x="23929" y="18193"/>
                    <a:pt x="25738" y="10763"/>
                    <a:pt x="22309" y="5239"/>
                  </a:cubicBezTo>
                  <a:cubicBezTo>
                    <a:pt x="20690" y="2572"/>
                    <a:pt x="17928" y="667"/>
                    <a:pt x="14880" y="0"/>
                  </a:cubicBezTo>
                  <a:cubicBezTo>
                    <a:pt x="14499" y="0"/>
                    <a:pt x="5164" y="286"/>
                    <a:pt x="6021" y="15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8175178" y="5017506"/>
              <a:ext cx="24935" cy="25403"/>
            </a:xfrm>
            <a:custGeom>
              <a:avLst/>
              <a:gdLst>
                <a:gd name="connsiteX0" fmla="*/ 5821 w 24935"/>
                <a:gd name="connsiteY0" fmla="*/ 1986 h 25403"/>
                <a:gd name="connsiteX1" fmla="*/ 19156 w 24935"/>
                <a:gd name="connsiteY1" fmla="*/ 23417 h 25403"/>
                <a:gd name="connsiteX2" fmla="*/ 5821 w 24935"/>
                <a:gd name="connsiteY2" fmla="*/ 1986 h 25403"/>
              </a:gdLst>
              <a:ahLst/>
              <a:cxnLst>
                <a:cxn ang="0">
                  <a:pos x="connsiteX0" y="connsiteY0"/>
                </a:cxn>
                <a:cxn ang="0">
                  <a:pos x="connsiteX1" y="connsiteY1"/>
                </a:cxn>
                <a:cxn ang="0">
                  <a:pos x="connsiteX2" y="connsiteY2"/>
                </a:cxn>
              </a:cxnLst>
              <a:rect l="l" t="t" r="r" b="b"/>
              <a:pathLst>
                <a:path w="24935" h="25403">
                  <a:moveTo>
                    <a:pt x="5821" y="1986"/>
                  </a:moveTo>
                  <a:cubicBezTo>
                    <a:pt x="-7990" y="10559"/>
                    <a:pt x="5345" y="31990"/>
                    <a:pt x="19156" y="23417"/>
                  </a:cubicBezTo>
                  <a:cubicBezTo>
                    <a:pt x="32872"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8475849" y="4809606"/>
              <a:ext cx="24280" cy="24731"/>
            </a:xfrm>
            <a:custGeom>
              <a:avLst/>
              <a:gdLst>
                <a:gd name="connsiteX0" fmla="*/ 5663 w 24280"/>
                <a:gd name="connsiteY0" fmla="*/ 1955 h 24731"/>
                <a:gd name="connsiteX1" fmla="*/ 18617 w 24280"/>
                <a:gd name="connsiteY1" fmla="*/ 22815 h 24731"/>
                <a:gd name="connsiteX2" fmla="*/ 5663 w 24280"/>
                <a:gd name="connsiteY2" fmla="*/ 1955 h 24731"/>
              </a:gdLst>
              <a:ahLst/>
              <a:cxnLst>
                <a:cxn ang="0">
                  <a:pos x="connsiteX0" y="connsiteY0"/>
                </a:cxn>
                <a:cxn ang="0">
                  <a:pos x="connsiteX1" y="connsiteY1"/>
                </a:cxn>
                <a:cxn ang="0">
                  <a:pos x="connsiteX2" y="connsiteY2"/>
                </a:cxn>
              </a:cxnLst>
              <a:rect l="l" t="t" r="r" b="b"/>
              <a:pathLst>
                <a:path w="24280" h="24731">
                  <a:moveTo>
                    <a:pt x="5663" y="1955"/>
                  </a:moveTo>
                  <a:cubicBezTo>
                    <a:pt x="-7767" y="10337"/>
                    <a:pt x="5187" y="31102"/>
                    <a:pt x="18617" y="22815"/>
                  </a:cubicBezTo>
                  <a:cubicBezTo>
                    <a:pt x="32047" y="14338"/>
                    <a:pt x="19093" y="-6427"/>
                    <a:pt x="5663" y="195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8369102" y="4934216"/>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8122915" y="4922458"/>
              <a:ext cx="23625" cy="24045"/>
            </a:xfrm>
            <a:custGeom>
              <a:avLst/>
              <a:gdLst>
                <a:gd name="connsiteX0" fmla="*/ 5505 w 23625"/>
                <a:gd name="connsiteY0" fmla="*/ 1879 h 24045"/>
                <a:gd name="connsiteX1" fmla="*/ 18078 w 23625"/>
                <a:gd name="connsiteY1" fmla="*/ 22167 h 24045"/>
                <a:gd name="connsiteX2" fmla="*/ 5505 w 23625"/>
                <a:gd name="connsiteY2" fmla="*/ 1879 h 24045"/>
              </a:gdLst>
              <a:ahLst/>
              <a:cxnLst>
                <a:cxn ang="0">
                  <a:pos x="connsiteX0" y="connsiteY0"/>
                </a:cxn>
                <a:cxn ang="0">
                  <a:pos x="connsiteX1" y="connsiteY1"/>
                </a:cxn>
                <a:cxn ang="0">
                  <a:pos x="connsiteX2" y="connsiteY2"/>
                </a:cxn>
              </a:cxnLst>
              <a:rect l="l" t="t" r="r" b="b"/>
              <a:pathLst>
                <a:path w="23625" h="24045">
                  <a:moveTo>
                    <a:pt x="5505" y="1879"/>
                  </a:moveTo>
                  <a:cubicBezTo>
                    <a:pt x="-7544" y="10070"/>
                    <a:pt x="5029" y="30263"/>
                    <a:pt x="18078" y="22167"/>
                  </a:cubicBezTo>
                  <a:cubicBezTo>
                    <a:pt x="31223"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6701441" y="5460570"/>
              <a:ext cx="24004" cy="24434"/>
            </a:xfrm>
            <a:custGeom>
              <a:avLst/>
              <a:gdLst>
                <a:gd name="connsiteX0" fmla="*/ 18423 w 24004"/>
                <a:gd name="connsiteY0" fmla="*/ 22504 h 24434"/>
                <a:gd name="connsiteX1" fmla="*/ 5564 w 24004"/>
                <a:gd name="connsiteY1" fmla="*/ 1930 h 24434"/>
                <a:gd name="connsiteX2" fmla="*/ 18423 w 24004"/>
                <a:gd name="connsiteY2" fmla="*/ 22504 h 24434"/>
              </a:gdLst>
              <a:ahLst/>
              <a:cxnLst>
                <a:cxn ang="0">
                  <a:pos x="connsiteX0" y="connsiteY0"/>
                </a:cxn>
                <a:cxn ang="0">
                  <a:pos x="connsiteX1" y="connsiteY1"/>
                </a:cxn>
                <a:cxn ang="0">
                  <a:pos x="connsiteX2" y="connsiteY2"/>
                </a:cxn>
              </a:cxnLst>
              <a:rect l="l" t="t" r="r" b="b"/>
              <a:pathLst>
                <a:path w="24004" h="24434">
                  <a:moveTo>
                    <a:pt x="18423" y="22504"/>
                  </a:moveTo>
                  <a:cubicBezTo>
                    <a:pt x="31663" y="14217"/>
                    <a:pt x="18899" y="-6357"/>
                    <a:pt x="5564" y="1930"/>
                  </a:cubicBezTo>
                  <a:cubicBezTo>
                    <a:pt x="-7676" y="10217"/>
                    <a:pt x="5183" y="30791"/>
                    <a:pt x="18423"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7348060" y="5261439"/>
              <a:ext cx="23349" cy="23787"/>
            </a:xfrm>
            <a:custGeom>
              <a:avLst/>
              <a:gdLst>
                <a:gd name="connsiteX0" fmla="*/ 17884 w 23349"/>
                <a:gd name="connsiteY0" fmla="*/ 21895 h 23787"/>
                <a:gd name="connsiteX1" fmla="*/ 5406 w 23349"/>
                <a:gd name="connsiteY1" fmla="*/ 1893 h 23787"/>
                <a:gd name="connsiteX2" fmla="*/ 17884 w 23349"/>
                <a:gd name="connsiteY2" fmla="*/ 21895 h 23787"/>
              </a:gdLst>
              <a:ahLst/>
              <a:cxnLst>
                <a:cxn ang="0">
                  <a:pos x="connsiteX0" y="connsiteY0"/>
                </a:cxn>
                <a:cxn ang="0">
                  <a:pos x="connsiteX1" y="connsiteY1"/>
                </a:cxn>
                <a:cxn ang="0">
                  <a:pos x="connsiteX2" y="connsiteY2"/>
                </a:cxn>
              </a:cxnLst>
              <a:rect l="l" t="t" r="r" b="b"/>
              <a:pathLst>
                <a:path w="23349" h="23787">
                  <a:moveTo>
                    <a:pt x="17884" y="21895"/>
                  </a:moveTo>
                  <a:cubicBezTo>
                    <a:pt x="30838" y="13799"/>
                    <a:pt x="18360" y="-6204"/>
                    <a:pt x="5406" y="1893"/>
                  </a:cubicBezTo>
                  <a:cubicBezTo>
                    <a:pt x="-7453" y="9989"/>
                    <a:pt x="5025" y="29991"/>
                    <a:pt x="17884"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7355294" y="5238272"/>
              <a:ext cx="71597" cy="89707"/>
            </a:xfrm>
            <a:custGeom>
              <a:avLst/>
              <a:gdLst>
                <a:gd name="connsiteX0" fmla="*/ 5888 w 71597"/>
                <a:gd name="connsiteY0" fmla="*/ 67351 h 89707"/>
                <a:gd name="connsiteX1" fmla="*/ 18746 w 71597"/>
                <a:gd name="connsiteY1" fmla="*/ 87925 h 89707"/>
                <a:gd name="connsiteX2" fmla="*/ 68943 w 71597"/>
                <a:gd name="connsiteY2" fmla="*/ 49730 h 89707"/>
                <a:gd name="connsiteX3" fmla="*/ 66562 w 71597"/>
                <a:gd name="connsiteY3" fmla="*/ 34966 h 89707"/>
                <a:gd name="connsiteX4" fmla="*/ 17984 w 71597"/>
                <a:gd name="connsiteY4" fmla="*/ 1533 h 89707"/>
                <a:gd name="connsiteX5" fmla="*/ 8745 w 71597"/>
                <a:gd name="connsiteY5" fmla="*/ 11344 h 89707"/>
                <a:gd name="connsiteX6" fmla="*/ 45321 w 71597"/>
                <a:gd name="connsiteY6" fmla="*/ 42015 h 89707"/>
                <a:gd name="connsiteX7" fmla="*/ 5888 w 71597"/>
                <a:gd name="connsiteY7" fmla="*/ 67351 h 8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97" h="89707">
                  <a:moveTo>
                    <a:pt x="5888" y="67351"/>
                  </a:moveTo>
                  <a:cubicBezTo>
                    <a:pt x="-7924" y="74304"/>
                    <a:pt x="5126" y="96021"/>
                    <a:pt x="18746" y="87925"/>
                  </a:cubicBezTo>
                  <a:cubicBezTo>
                    <a:pt x="36653" y="77257"/>
                    <a:pt x="52846" y="62970"/>
                    <a:pt x="68943" y="49730"/>
                  </a:cubicBezTo>
                  <a:cubicBezTo>
                    <a:pt x="73896" y="45634"/>
                    <a:pt x="71229" y="37728"/>
                    <a:pt x="66562" y="34966"/>
                  </a:cubicBezTo>
                  <a:cubicBezTo>
                    <a:pt x="49703" y="24774"/>
                    <a:pt x="33796" y="13249"/>
                    <a:pt x="17984" y="1533"/>
                  </a:cubicBezTo>
                  <a:cubicBezTo>
                    <a:pt x="11222" y="-3610"/>
                    <a:pt x="2078" y="5343"/>
                    <a:pt x="8745" y="11344"/>
                  </a:cubicBezTo>
                  <a:cubicBezTo>
                    <a:pt x="20556" y="22012"/>
                    <a:pt x="32843" y="32204"/>
                    <a:pt x="45321" y="42015"/>
                  </a:cubicBezTo>
                  <a:cubicBezTo>
                    <a:pt x="32082" y="50301"/>
                    <a:pt x="19889" y="60303"/>
                    <a:pt x="5888" y="673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6782114" y="5557420"/>
              <a:ext cx="24280" cy="24724"/>
            </a:xfrm>
            <a:custGeom>
              <a:avLst/>
              <a:gdLst>
                <a:gd name="connsiteX0" fmla="*/ 5663 w 24280"/>
                <a:gd name="connsiteY0" fmla="*/ 1949 h 24724"/>
                <a:gd name="connsiteX1" fmla="*/ 18617 w 24280"/>
                <a:gd name="connsiteY1" fmla="*/ 22809 h 24724"/>
                <a:gd name="connsiteX2" fmla="*/ 5663 w 24280"/>
                <a:gd name="connsiteY2" fmla="*/ 1949 h 24724"/>
              </a:gdLst>
              <a:ahLst/>
              <a:cxnLst>
                <a:cxn ang="0">
                  <a:pos x="connsiteX0" y="connsiteY0"/>
                </a:cxn>
                <a:cxn ang="0">
                  <a:pos x="connsiteX1" y="connsiteY1"/>
                </a:cxn>
                <a:cxn ang="0">
                  <a:pos x="connsiteX2" y="connsiteY2"/>
                </a:cxn>
              </a:cxnLst>
              <a:rect l="l" t="t" r="r" b="b"/>
              <a:pathLst>
                <a:path w="24280" h="24724">
                  <a:moveTo>
                    <a:pt x="5663" y="1949"/>
                  </a:moveTo>
                  <a:cubicBezTo>
                    <a:pt x="-7767" y="10331"/>
                    <a:pt x="5187" y="31095"/>
                    <a:pt x="18617" y="22809"/>
                  </a:cubicBezTo>
                  <a:cubicBezTo>
                    <a:pt x="32047"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6735553" y="5507363"/>
              <a:ext cx="24688" cy="25145"/>
            </a:xfrm>
            <a:custGeom>
              <a:avLst/>
              <a:gdLst>
                <a:gd name="connsiteX0" fmla="*/ 5742 w 24688"/>
                <a:gd name="connsiteY0" fmla="*/ 2000 h 25145"/>
                <a:gd name="connsiteX1" fmla="*/ 18887 w 24688"/>
                <a:gd name="connsiteY1" fmla="*/ 23146 h 25145"/>
                <a:gd name="connsiteX2" fmla="*/ 5742 w 24688"/>
                <a:gd name="connsiteY2" fmla="*/ 2000 h 25145"/>
              </a:gdLst>
              <a:ahLst/>
              <a:cxnLst>
                <a:cxn ang="0">
                  <a:pos x="connsiteX0" y="connsiteY0"/>
                </a:cxn>
                <a:cxn ang="0">
                  <a:pos x="connsiteX1" y="connsiteY1"/>
                </a:cxn>
                <a:cxn ang="0">
                  <a:pos x="connsiteX2" y="connsiteY2"/>
                </a:cxn>
              </a:cxnLst>
              <a:rect l="l" t="t" r="r" b="b"/>
              <a:pathLst>
                <a:path w="24688" h="25145">
                  <a:moveTo>
                    <a:pt x="5742" y="2000"/>
                  </a:moveTo>
                  <a:cubicBezTo>
                    <a:pt x="-7879" y="10477"/>
                    <a:pt x="5266" y="31718"/>
                    <a:pt x="18887" y="23146"/>
                  </a:cubicBezTo>
                  <a:cubicBezTo>
                    <a:pt x="32603" y="14668"/>
                    <a:pt x="19458" y="-6573"/>
                    <a:pt x="5742" y="2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7436227" y="5466805"/>
              <a:ext cx="266391" cy="402726"/>
            </a:xfrm>
            <a:custGeom>
              <a:avLst/>
              <a:gdLst>
                <a:gd name="connsiteX0" fmla="*/ 72211 w 266391"/>
                <a:gd name="connsiteY0" fmla="*/ 303352 h 402726"/>
                <a:gd name="connsiteX1" fmla="*/ 71163 w 266391"/>
                <a:gd name="connsiteY1" fmla="*/ 325831 h 402726"/>
                <a:gd name="connsiteX2" fmla="*/ 203275 w 266391"/>
                <a:gd name="connsiteY2" fmla="*/ 258680 h 402726"/>
                <a:gd name="connsiteX3" fmla="*/ 33635 w 266391"/>
                <a:gd name="connsiteY3" fmla="*/ 374694 h 402726"/>
                <a:gd name="connsiteX4" fmla="*/ 32396 w 266391"/>
                <a:gd name="connsiteY4" fmla="*/ 402603 h 402726"/>
                <a:gd name="connsiteX5" fmla="*/ 248614 w 266391"/>
                <a:gd name="connsiteY5" fmla="*/ 3219 h 402726"/>
                <a:gd name="connsiteX6" fmla="*/ 240137 w 266391"/>
                <a:gd name="connsiteY6" fmla="*/ 1505 h 402726"/>
                <a:gd name="connsiteX7" fmla="*/ 238136 w 266391"/>
                <a:gd name="connsiteY7" fmla="*/ 3410 h 402726"/>
                <a:gd name="connsiteX8" fmla="*/ 237470 w 266391"/>
                <a:gd name="connsiteY8" fmla="*/ 5315 h 402726"/>
                <a:gd name="connsiteX9" fmla="*/ 237470 w 266391"/>
                <a:gd name="connsiteY9" fmla="*/ 5410 h 402726"/>
                <a:gd name="connsiteX10" fmla="*/ 236898 w 266391"/>
                <a:gd name="connsiteY10" fmla="*/ 7791 h 402726"/>
                <a:gd name="connsiteX11" fmla="*/ 243280 w 266391"/>
                <a:gd name="connsiteY11" fmla="*/ 32461 h 402726"/>
                <a:gd name="connsiteX12" fmla="*/ 154602 w 266391"/>
                <a:gd name="connsiteY12" fmla="*/ 153714 h 402726"/>
                <a:gd name="connsiteX13" fmla="*/ 154126 w 266391"/>
                <a:gd name="connsiteY13" fmla="*/ 164954 h 402726"/>
                <a:gd name="connsiteX14" fmla="*/ 238041 w 266391"/>
                <a:gd name="connsiteY14" fmla="*/ 99803 h 402726"/>
                <a:gd name="connsiteX15" fmla="*/ 127075 w 266391"/>
                <a:gd name="connsiteY15" fmla="*/ 204673 h 402726"/>
                <a:gd name="connsiteX16" fmla="*/ 126408 w 266391"/>
                <a:gd name="connsiteY16" fmla="*/ 219532 h 402726"/>
                <a:gd name="connsiteX17" fmla="*/ 218229 w 266391"/>
                <a:gd name="connsiteY17" fmla="*/ 169430 h 402726"/>
                <a:gd name="connsiteX18" fmla="*/ 101643 w 266391"/>
                <a:gd name="connsiteY18" fmla="*/ 253155 h 402726"/>
                <a:gd name="connsiteX19" fmla="*/ 100786 w 266391"/>
                <a:gd name="connsiteY19" fmla="*/ 271634 h 402726"/>
                <a:gd name="connsiteX20" fmla="*/ 182796 w 266391"/>
                <a:gd name="connsiteY20" fmla="*/ 242392 h 402726"/>
                <a:gd name="connsiteX21" fmla="*/ 72211 w 266391"/>
                <a:gd name="connsiteY21" fmla="*/ 303352 h 40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391" h="402726">
                  <a:moveTo>
                    <a:pt x="72211" y="303352"/>
                  </a:moveTo>
                  <a:cubicBezTo>
                    <a:pt x="42779" y="307257"/>
                    <a:pt x="30206" y="327546"/>
                    <a:pt x="71163" y="325831"/>
                  </a:cubicBezTo>
                  <a:cubicBezTo>
                    <a:pt x="128789" y="323450"/>
                    <a:pt x="172509" y="296875"/>
                    <a:pt x="203275" y="258680"/>
                  </a:cubicBezTo>
                  <a:cubicBezTo>
                    <a:pt x="162603" y="320116"/>
                    <a:pt x="101548" y="365646"/>
                    <a:pt x="33635" y="374694"/>
                  </a:cubicBezTo>
                  <a:cubicBezTo>
                    <a:pt x="-2846" y="379552"/>
                    <a:pt x="-18372" y="404698"/>
                    <a:pt x="32396" y="402603"/>
                  </a:cubicBezTo>
                  <a:cubicBezTo>
                    <a:pt x="238803" y="394221"/>
                    <a:pt x="301382" y="134855"/>
                    <a:pt x="248614" y="3219"/>
                  </a:cubicBezTo>
                  <a:cubicBezTo>
                    <a:pt x="246995" y="-781"/>
                    <a:pt x="242327" y="-686"/>
                    <a:pt x="240137" y="1505"/>
                  </a:cubicBezTo>
                  <a:cubicBezTo>
                    <a:pt x="239184" y="1886"/>
                    <a:pt x="238517" y="2553"/>
                    <a:pt x="238136" y="3410"/>
                  </a:cubicBezTo>
                  <a:cubicBezTo>
                    <a:pt x="237565" y="3791"/>
                    <a:pt x="237184" y="4458"/>
                    <a:pt x="237470" y="5315"/>
                  </a:cubicBezTo>
                  <a:cubicBezTo>
                    <a:pt x="237470" y="5315"/>
                    <a:pt x="237470" y="5410"/>
                    <a:pt x="237470" y="5410"/>
                  </a:cubicBezTo>
                  <a:cubicBezTo>
                    <a:pt x="236898" y="5982"/>
                    <a:pt x="236517" y="6743"/>
                    <a:pt x="236898" y="7791"/>
                  </a:cubicBezTo>
                  <a:cubicBezTo>
                    <a:pt x="239946" y="15888"/>
                    <a:pt x="241946" y="24174"/>
                    <a:pt x="243280" y="32461"/>
                  </a:cubicBezTo>
                  <a:cubicBezTo>
                    <a:pt x="247566" y="88278"/>
                    <a:pt x="205942" y="146856"/>
                    <a:pt x="154602" y="153714"/>
                  </a:cubicBezTo>
                  <a:cubicBezTo>
                    <a:pt x="139934" y="155619"/>
                    <a:pt x="133647" y="165716"/>
                    <a:pt x="154126" y="164954"/>
                  </a:cubicBezTo>
                  <a:cubicBezTo>
                    <a:pt x="197084" y="163144"/>
                    <a:pt x="224420" y="134474"/>
                    <a:pt x="238041" y="99803"/>
                  </a:cubicBezTo>
                  <a:cubicBezTo>
                    <a:pt x="221468" y="152952"/>
                    <a:pt x="177938" y="197910"/>
                    <a:pt x="127075" y="204673"/>
                  </a:cubicBezTo>
                  <a:cubicBezTo>
                    <a:pt x="107549" y="207245"/>
                    <a:pt x="99262" y="220675"/>
                    <a:pt x="126408" y="219532"/>
                  </a:cubicBezTo>
                  <a:cubicBezTo>
                    <a:pt x="167366" y="217913"/>
                    <a:pt x="197655" y="197625"/>
                    <a:pt x="218229" y="169430"/>
                  </a:cubicBezTo>
                  <a:cubicBezTo>
                    <a:pt x="191369" y="213531"/>
                    <a:pt x="149078" y="246774"/>
                    <a:pt x="101643" y="253155"/>
                  </a:cubicBezTo>
                  <a:cubicBezTo>
                    <a:pt x="77450" y="256394"/>
                    <a:pt x="67163" y="273063"/>
                    <a:pt x="100786" y="271634"/>
                  </a:cubicBezTo>
                  <a:cubicBezTo>
                    <a:pt x="133552" y="270300"/>
                    <a:pt x="160793" y="259346"/>
                    <a:pt x="182796" y="242392"/>
                  </a:cubicBezTo>
                  <a:cubicBezTo>
                    <a:pt x="152411" y="274872"/>
                    <a:pt x="114026" y="297732"/>
                    <a:pt x="72211" y="30335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6829985" y="5593527"/>
              <a:ext cx="24412" cy="24839"/>
            </a:xfrm>
            <a:custGeom>
              <a:avLst/>
              <a:gdLst>
                <a:gd name="connsiteX0" fmla="*/ 5703 w 24412"/>
                <a:gd name="connsiteY0" fmla="*/ 1942 h 24839"/>
                <a:gd name="connsiteX1" fmla="*/ 18752 w 24412"/>
                <a:gd name="connsiteY1" fmla="*/ 22897 h 24839"/>
                <a:gd name="connsiteX2" fmla="*/ 5703 w 24412"/>
                <a:gd name="connsiteY2" fmla="*/ 1942 h 24839"/>
              </a:gdLst>
              <a:ahLst/>
              <a:cxnLst>
                <a:cxn ang="0">
                  <a:pos x="connsiteX0" y="connsiteY0"/>
                </a:cxn>
                <a:cxn ang="0">
                  <a:pos x="connsiteX1" y="connsiteY1"/>
                </a:cxn>
                <a:cxn ang="0">
                  <a:pos x="connsiteX2" y="connsiteY2"/>
                </a:cxn>
              </a:cxnLst>
              <a:rect l="l" t="t" r="r" b="b"/>
              <a:pathLst>
                <a:path w="24412" h="24839">
                  <a:moveTo>
                    <a:pt x="5703" y="1942"/>
                  </a:moveTo>
                  <a:cubicBezTo>
                    <a:pt x="-7823" y="10324"/>
                    <a:pt x="5226" y="31279"/>
                    <a:pt x="18752" y="22897"/>
                  </a:cubicBezTo>
                  <a:cubicBezTo>
                    <a:pt x="32182" y="14515"/>
                    <a:pt x="19228" y="-6440"/>
                    <a:pt x="5703" y="19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7556357" y="5471834"/>
              <a:ext cx="101255" cy="131950"/>
            </a:xfrm>
            <a:custGeom>
              <a:avLst/>
              <a:gdLst>
                <a:gd name="connsiteX0" fmla="*/ 19995 w 101255"/>
                <a:gd name="connsiteY0" fmla="*/ 115538 h 131950"/>
                <a:gd name="connsiteX1" fmla="*/ 28853 w 101255"/>
                <a:gd name="connsiteY1" fmla="*/ 131635 h 131950"/>
                <a:gd name="connsiteX2" fmla="*/ 29615 w 101255"/>
                <a:gd name="connsiteY2" fmla="*/ 131826 h 131950"/>
                <a:gd name="connsiteX3" fmla="*/ 59047 w 101255"/>
                <a:gd name="connsiteY3" fmla="*/ 117824 h 131950"/>
                <a:gd name="connsiteX4" fmla="*/ 59333 w 101255"/>
                <a:gd name="connsiteY4" fmla="*/ 117634 h 131950"/>
                <a:gd name="connsiteX5" fmla="*/ 59333 w 101255"/>
                <a:gd name="connsiteY5" fmla="*/ 117538 h 131950"/>
                <a:gd name="connsiteX6" fmla="*/ 74954 w 101255"/>
                <a:gd name="connsiteY6" fmla="*/ 99631 h 131950"/>
                <a:gd name="connsiteX7" fmla="*/ 101243 w 101255"/>
                <a:gd name="connsiteY7" fmla="*/ 11621 h 131950"/>
                <a:gd name="connsiteX8" fmla="*/ 100767 w 101255"/>
                <a:gd name="connsiteY8" fmla="*/ 0 h 131950"/>
                <a:gd name="connsiteX9" fmla="*/ 98671 w 101255"/>
                <a:gd name="connsiteY9" fmla="*/ 11430 h 131950"/>
                <a:gd name="connsiteX10" fmla="*/ 67905 w 101255"/>
                <a:gd name="connsiteY10" fmla="*/ 60103 h 131950"/>
                <a:gd name="connsiteX11" fmla="*/ 52570 w 101255"/>
                <a:gd name="connsiteY11" fmla="*/ 67151 h 131950"/>
                <a:gd name="connsiteX12" fmla="*/ 87 w 101255"/>
                <a:gd name="connsiteY12" fmla="*/ 106108 h 131950"/>
                <a:gd name="connsiteX13" fmla="*/ 8374 w 101255"/>
                <a:gd name="connsiteY13" fmla="*/ 116110 h 131950"/>
                <a:gd name="connsiteX14" fmla="*/ 19995 w 101255"/>
                <a:gd name="connsiteY14" fmla="*/ 115538 h 131950"/>
                <a:gd name="connsiteX15" fmla="*/ 23614 w 101255"/>
                <a:gd name="connsiteY15" fmla="*/ 83534 h 131950"/>
                <a:gd name="connsiteX16" fmla="*/ 23424 w 101255"/>
                <a:gd name="connsiteY16" fmla="*/ 83344 h 131950"/>
                <a:gd name="connsiteX17" fmla="*/ 53618 w 101255"/>
                <a:gd name="connsiteY17" fmla="*/ 69533 h 131950"/>
                <a:gd name="connsiteX18" fmla="*/ 63905 w 101255"/>
                <a:gd name="connsiteY18" fmla="*/ 65151 h 131950"/>
                <a:gd name="connsiteX19" fmla="*/ 61619 w 101255"/>
                <a:gd name="connsiteY19" fmla="*/ 70771 h 131950"/>
                <a:gd name="connsiteX20" fmla="*/ 44950 w 101255"/>
                <a:gd name="connsiteY20" fmla="*/ 77057 h 131950"/>
                <a:gd name="connsiteX21" fmla="*/ 45426 w 101255"/>
                <a:gd name="connsiteY21" fmla="*/ 78391 h 131950"/>
                <a:gd name="connsiteX22" fmla="*/ 61333 w 101255"/>
                <a:gd name="connsiteY22" fmla="*/ 72295 h 131950"/>
                <a:gd name="connsiteX23" fmla="*/ 61905 w 101255"/>
                <a:gd name="connsiteY23" fmla="*/ 77533 h 131950"/>
                <a:gd name="connsiteX24" fmla="*/ 39997 w 101255"/>
                <a:gd name="connsiteY24" fmla="*/ 88487 h 131950"/>
                <a:gd name="connsiteX25" fmla="*/ 40664 w 101255"/>
                <a:gd name="connsiteY25" fmla="*/ 89725 h 131950"/>
                <a:gd name="connsiteX26" fmla="*/ 62381 w 101255"/>
                <a:gd name="connsiteY26" fmla="*/ 78772 h 131950"/>
                <a:gd name="connsiteX27" fmla="*/ 63238 w 101255"/>
                <a:gd name="connsiteY27" fmla="*/ 80391 h 131950"/>
                <a:gd name="connsiteX28" fmla="*/ 64000 w 101255"/>
                <a:gd name="connsiteY28" fmla="*/ 81439 h 131950"/>
                <a:gd name="connsiteX29" fmla="*/ 35711 w 101255"/>
                <a:gd name="connsiteY29" fmla="*/ 102108 h 131950"/>
                <a:gd name="connsiteX30" fmla="*/ 36568 w 101255"/>
                <a:gd name="connsiteY30" fmla="*/ 103251 h 131950"/>
                <a:gd name="connsiteX31" fmla="*/ 64953 w 101255"/>
                <a:gd name="connsiteY31" fmla="*/ 82487 h 131950"/>
                <a:gd name="connsiteX32" fmla="*/ 66667 w 101255"/>
                <a:gd name="connsiteY32" fmla="*/ 84010 h 131950"/>
                <a:gd name="connsiteX33" fmla="*/ 48093 w 101255"/>
                <a:gd name="connsiteY33" fmla="*/ 103346 h 131950"/>
                <a:gd name="connsiteX34" fmla="*/ 49046 w 101255"/>
                <a:gd name="connsiteY34" fmla="*/ 104299 h 131950"/>
                <a:gd name="connsiteX35" fmla="*/ 67810 w 101255"/>
                <a:gd name="connsiteY35" fmla="*/ 84772 h 131950"/>
                <a:gd name="connsiteX36" fmla="*/ 71430 w 101255"/>
                <a:gd name="connsiteY36" fmla="*/ 86201 h 131950"/>
                <a:gd name="connsiteX37" fmla="*/ 58476 w 101255"/>
                <a:gd name="connsiteY37" fmla="*/ 104013 h 131950"/>
                <a:gd name="connsiteX38" fmla="*/ 59523 w 101255"/>
                <a:gd name="connsiteY38" fmla="*/ 104775 h 131950"/>
                <a:gd name="connsiteX39" fmla="*/ 72858 w 101255"/>
                <a:gd name="connsiteY39" fmla="*/ 86487 h 131950"/>
                <a:gd name="connsiteX40" fmla="*/ 79050 w 101255"/>
                <a:gd name="connsiteY40" fmla="*/ 86487 h 131950"/>
                <a:gd name="connsiteX41" fmla="*/ 72668 w 101255"/>
                <a:gd name="connsiteY41" fmla="*/ 98108 h 131950"/>
                <a:gd name="connsiteX42" fmla="*/ 57714 w 101255"/>
                <a:gd name="connsiteY42" fmla="*/ 115348 h 131950"/>
                <a:gd name="connsiteX43" fmla="*/ 35330 w 101255"/>
                <a:gd name="connsiteY43" fmla="*/ 119634 h 131950"/>
                <a:gd name="connsiteX44" fmla="*/ 29520 w 101255"/>
                <a:gd name="connsiteY44" fmla="*/ 105251 h 131950"/>
                <a:gd name="connsiteX45" fmla="*/ 29615 w 101255"/>
                <a:gd name="connsiteY45" fmla="*/ 103442 h 131950"/>
                <a:gd name="connsiteX46" fmla="*/ 27900 w 101255"/>
                <a:gd name="connsiteY46" fmla="*/ 104013 h 131950"/>
                <a:gd name="connsiteX47" fmla="*/ 16566 w 101255"/>
                <a:gd name="connsiteY47" fmla="*/ 102965 h 131950"/>
                <a:gd name="connsiteX48" fmla="*/ 23614 w 101255"/>
                <a:gd name="connsiteY48" fmla="*/ 83534 h 13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1255" h="131950">
                  <a:moveTo>
                    <a:pt x="19995" y="115538"/>
                  </a:moveTo>
                  <a:cubicBezTo>
                    <a:pt x="19899" y="119729"/>
                    <a:pt x="20471" y="129540"/>
                    <a:pt x="28853" y="131635"/>
                  </a:cubicBezTo>
                  <a:cubicBezTo>
                    <a:pt x="29043" y="131731"/>
                    <a:pt x="29329" y="131731"/>
                    <a:pt x="29615" y="131826"/>
                  </a:cubicBezTo>
                  <a:cubicBezTo>
                    <a:pt x="35425" y="132874"/>
                    <a:pt x="47903" y="127254"/>
                    <a:pt x="59047" y="117824"/>
                  </a:cubicBezTo>
                  <a:cubicBezTo>
                    <a:pt x="59142" y="117729"/>
                    <a:pt x="59238" y="117729"/>
                    <a:pt x="59333" y="117634"/>
                  </a:cubicBezTo>
                  <a:lnTo>
                    <a:pt x="59333" y="117538"/>
                  </a:lnTo>
                  <a:cubicBezTo>
                    <a:pt x="65334" y="112490"/>
                    <a:pt x="70953" y="106394"/>
                    <a:pt x="74954" y="99631"/>
                  </a:cubicBezTo>
                  <a:cubicBezTo>
                    <a:pt x="102672" y="52959"/>
                    <a:pt x="101243" y="12001"/>
                    <a:pt x="101243" y="11621"/>
                  </a:cubicBezTo>
                  <a:lnTo>
                    <a:pt x="100767" y="0"/>
                  </a:lnTo>
                  <a:lnTo>
                    <a:pt x="98671" y="11430"/>
                  </a:lnTo>
                  <a:cubicBezTo>
                    <a:pt x="98671" y="11716"/>
                    <a:pt x="93623" y="38100"/>
                    <a:pt x="67905" y="60103"/>
                  </a:cubicBezTo>
                  <a:cubicBezTo>
                    <a:pt x="66191" y="61627"/>
                    <a:pt x="59904" y="64199"/>
                    <a:pt x="52570" y="67151"/>
                  </a:cubicBezTo>
                  <a:cubicBezTo>
                    <a:pt x="30853" y="76105"/>
                    <a:pt x="-1913" y="89630"/>
                    <a:pt x="87" y="106108"/>
                  </a:cubicBezTo>
                  <a:cubicBezTo>
                    <a:pt x="754" y="111442"/>
                    <a:pt x="3612" y="114871"/>
                    <a:pt x="8374" y="116110"/>
                  </a:cubicBezTo>
                  <a:cubicBezTo>
                    <a:pt x="12660" y="117158"/>
                    <a:pt x="17423" y="116205"/>
                    <a:pt x="19995" y="115538"/>
                  </a:cubicBezTo>
                  <a:close/>
                  <a:moveTo>
                    <a:pt x="23614" y="83534"/>
                  </a:moveTo>
                  <a:lnTo>
                    <a:pt x="23424" y="83344"/>
                  </a:lnTo>
                  <a:cubicBezTo>
                    <a:pt x="33234" y="77914"/>
                    <a:pt x="44760" y="73152"/>
                    <a:pt x="53618" y="69533"/>
                  </a:cubicBezTo>
                  <a:cubicBezTo>
                    <a:pt x="57714" y="67818"/>
                    <a:pt x="61143" y="66389"/>
                    <a:pt x="63905" y="65151"/>
                  </a:cubicBezTo>
                  <a:cubicBezTo>
                    <a:pt x="62762" y="66961"/>
                    <a:pt x="62000" y="68866"/>
                    <a:pt x="61619" y="70771"/>
                  </a:cubicBezTo>
                  <a:lnTo>
                    <a:pt x="44950" y="77057"/>
                  </a:lnTo>
                  <a:lnTo>
                    <a:pt x="45426" y="78391"/>
                  </a:lnTo>
                  <a:lnTo>
                    <a:pt x="61333" y="72295"/>
                  </a:lnTo>
                  <a:cubicBezTo>
                    <a:pt x="61143" y="74104"/>
                    <a:pt x="61333" y="75819"/>
                    <a:pt x="61905" y="77533"/>
                  </a:cubicBezTo>
                  <a:lnTo>
                    <a:pt x="39997" y="88487"/>
                  </a:lnTo>
                  <a:lnTo>
                    <a:pt x="40664" y="89725"/>
                  </a:lnTo>
                  <a:lnTo>
                    <a:pt x="62381" y="78772"/>
                  </a:lnTo>
                  <a:cubicBezTo>
                    <a:pt x="62667" y="79343"/>
                    <a:pt x="62952" y="79915"/>
                    <a:pt x="63238" y="80391"/>
                  </a:cubicBezTo>
                  <a:cubicBezTo>
                    <a:pt x="63429" y="80772"/>
                    <a:pt x="63714" y="81058"/>
                    <a:pt x="64000" y="81439"/>
                  </a:cubicBezTo>
                  <a:lnTo>
                    <a:pt x="35711" y="102108"/>
                  </a:lnTo>
                  <a:lnTo>
                    <a:pt x="36568" y="103251"/>
                  </a:lnTo>
                  <a:lnTo>
                    <a:pt x="64953" y="82487"/>
                  </a:lnTo>
                  <a:cubicBezTo>
                    <a:pt x="65429" y="83058"/>
                    <a:pt x="66096" y="83534"/>
                    <a:pt x="66667" y="84010"/>
                  </a:cubicBezTo>
                  <a:lnTo>
                    <a:pt x="48093" y="103346"/>
                  </a:lnTo>
                  <a:lnTo>
                    <a:pt x="49046" y="104299"/>
                  </a:lnTo>
                  <a:lnTo>
                    <a:pt x="67810" y="84772"/>
                  </a:lnTo>
                  <a:cubicBezTo>
                    <a:pt x="68858" y="85344"/>
                    <a:pt x="70096" y="85916"/>
                    <a:pt x="71430" y="86201"/>
                  </a:cubicBezTo>
                  <a:lnTo>
                    <a:pt x="58476" y="104013"/>
                  </a:lnTo>
                  <a:lnTo>
                    <a:pt x="59523" y="104775"/>
                  </a:lnTo>
                  <a:lnTo>
                    <a:pt x="72858" y="86487"/>
                  </a:lnTo>
                  <a:cubicBezTo>
                    <a:pt x="74763" y="86868"/>
                    <a:pt x="76859" y="86868"/>
                    <a:pt x="79050" y="86487"/>
                  </a:cubicBezTo>
                  <a:cubicBezTo>
                    <a:pt x="77145" y="90297"/>
                    <a:pt x="75049" y="94202"/>
                    <a:pt x="72668" y="98108"/>
                  </a:cubicBezTo>
                  <a:cubicBezTo>
                    <a:pt x="68763" y="104680"/>
                    <a:pt x="63333" y="110490"/>
                    <a:pt x="57714" y="115348"/>
                  </a:cubicBezTo>
                  <a:cubicBezTo>
                    <a:pt x="47712" y="121158"/>
                    <a:pt x="40092" y="122587"/>
                    <a:pt x="35330" y="119634"/>
                  </a:cubicBezTo>
                  <a:cubicBezTo>
                    <a:pt x="29139" y="115824"/>
                    <a:pt x="29520" y="105346"/>
                    <a:pt x="29520" y="105251"/>
                  </a:cubicBezTo>
                  <a:lnTo>
                    <a:pt x="29615" y="103442"/>
                  </a:lnTo>
                  <a:lnTo>
                    <a:pt x="27900" y="104013"/>
                  </a:lnTo>
                  <a:cubicBezTo>
                    <a:pt x="23709" y="105061"/>
                    <a:pt x="18375" y="105918"/>
                    <a:pt x="16566" y="102965"/>
                  </a:cubicBezTo>
                  <a:cubicBezTo>
                    <a:pt x="13994" y="99346"/>
                    <a:pt x="18280" y="89725"/>
                    <a:pt x="23614" y="83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7394415" y="5365528"/>
              <a:ext cx="55530" cy="75183"/>
            </a:xfrm>
            <a:custGeom>
              <a:avLst/>
              <a:gdLst>
                <a:gd name="connsiteX0" fmla="*/ 1342 w 55530"/>
                <a:gd name="connsiteY0" fmla="*/ 8580 h 75183"/>
                <a:gd name="connsiteX1" fmla="*/ 33060 w 55530"/>
                <a:gd name="connsiteY1" fmla="*/ 18295 h 75183"/>
                <a:gd name="connsiteX2" fmla="*/ 18582 w 55530"/>
                <a:gd name="connsiteY2" fmla="*/ 62111 h 75183"/>
                <a:gd name="connsiteX3" fmla="*/ 39728 w 55530"/>
                <a:gd name="connsiteY3" fmla="*/ 66968 h 75183"/>
                <a:gd name="connsiteX4" fmla="*/ 55254 w 55530"/>
                <a:gd name="connsiteY4" fmla="*/ 13247 h 75183"/>
                <a:gd name="connsiteX5" fmla="*/ 44205 w 55530"/>
                <a:gd name="connsiteY5" fmla="*/ 2960 h 75183"/>
                <a:gd name="connsiteX6" fmla="*/ 3057 w 55530"/>
                <a:gd name="connsiteY6" fmla="*/ 1627 h 75183"/>
                <a:gd name="connsiteX7" fmla="*/ 1342 w 55530"/>
                <a:gd name="connsiteY7" fmla="*/ 8580 h 7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0" h="75183">
                  <a:moveTo>
                    <a:pt x="1342" y="8580"/>
                  </a:moveTo>
                  <a:cubicBezTo>
                    <a:pt x="9343" y="15724"/>
                    <a:pt x="21630" y="17153"/>
                    <a:pt x="33060" y="18295"/>
                  </a:cubicBezTo>
                  <a:cubicBezTo>
                    <a:pt x="26393" y="32107"/>
                    <a:pt x="21630" y="47632"/>
                    <a:pt x="18582" y="62111"/>
                  </a:cubicBezTo>
                  <a:cubicBezTo>
                    <a:pt x="15630" y="75827"/>
                    <a:pt x="37442" y="80779"/>
                    <a:pt x="39728" y="66968"/>
                  </a:cubicBezTo>
                  <a:cubicBezTo>
                    <a:pt x="42871" y="48299"/>
                    <a:pt x="50777" y="31440"/>
                    <a:pt x="55254" y="13247"/>
                  </a:cubicBezTo>
                  <a:cubicBezTo>
                    <a:pt x="56968" y="6389"/>
                    <a:pt x="50396" y="1627"/>
                    <a:pt x="44205" y="2960"/>
                  </a:cubicBezTo>
                  <a:cubicBezTo>
                    <a:pt x="30870" y="5723"/>
                    <a:pt x="15630" y="-3612"/>
                    <a:pt x="3057" y="1627"/>
                  </a:cubicBezTo>
                  <a:cubicBezTo>
                    <a:pt x="199" y="2674"/>
                    <a:pt x="-1229" y="6294"/>
                    <a:pt x="1342" y="858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7179546" y="5645748"/>
              <a:ext cx="23164" cy="23777"/>
            </a:xfrm>
            <a:custGeom>
              <a:avLst/>
              <a:gdLst>
                <a:gd name="connsiteX0" fmla="*/ 13329 w 23164"/>
                <a:gd name="connsiteY0" fmla="*/ 298 h 23777"/>
                <a:gd name="connsiteX1" fmla="*/ 3899 w 23164"/>
                <a:gd name="connsiteY1" fmla="*/ 3156 h 23777"/>
                <a:gd name="connsiteX2" fmla="*/ 3137 w 23164"/>
                <a:gd name="connsiteY2" fmla="*/ 4013 h 23777"/>
                <a:gd name="connsiteX3" fmla="*/ 15138 w 23164"/>
                <a:gd name="connsiteY3" fmla="*/ 23254 h 23777"/>
                <a:gd name="connsiteX4" fmla="*/ 14281 w 23164"/>
                <a:gd name="connsiteY4" fmla="*/ 679 h 23777"/>
                <a:gd name="connsiteX5" fmla="*/ 13329 w 23164"/>
                <a:gd name="connsiteY5" fmla="*/ 298 h 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4" h="23777">
                  <a:moveTo>
                    <a:pt x="13329" y="298"/>
                  </a:moveTo>
                  <a:cubicBezTo>
                    <a:pt x="10090" y="-654"/>
                    <a:pt x="6185" y="775"/>
                    <a:pt x="3899" y="3156"/>
                  </a:cubicBezTo>
                  <a:cubicBezTo>
                    <a:pt x="3613" y="3442"/>
                    <a:pt x="3423" y="3727"/>
                    <a:pt x="3137" y="4013"/>
                  </a:cubicBezTo>
                  <a:cubicBezTo>
                    <a:pt x="-4959" y="12490"/>
                    <a:pt x="3899" y="26683"/>
                    <a:pt x="15138" y="23254"/>
                  </a:cubicBezTo>
                  <a:cubicBezTo>
                    <a:pt x="26759" y="19634"/>
                    <a:pt x="25140" y="3918"/>
                    <a:pt x="14281" y="679"/>
                  </a:cubicBezTo>
                  <a:cubicBezTo>
                    <a:pt x="13995" y="489"/>
                    <a:pt x="13614" y="394"/>
                    <a:pt x="13329" y="29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7451788" y="5448669"/>
              <a:ext cx="54849" cy="69282"/>
            </a:xfrm>
            <a:custGeom>
              <a:avLst/>
              <a:gdLst>
                <a:gd name="connsiteX0" fmla="*/ 4168 w 54849"/>
                <a:gd name="connsiteY0" fmla="*/ 21736 h 69282"/>
                <a:gd name="connsiteX1" fmla="*/ 33505 w 54849"/>
                <a:gd name="connsiteY1" fmla="*/ 20402 h 69282"/>
                <a:gd name="connsiteX2" fmla="*/ 31981 w 54849"/>
                <a:gd name="connsiteY2" fmla="*/ 29927 h 69282"/>
                <a:gd name="connsiteX3" fmla="*/ 24932 w 54849"/>
                <a:gd name="connsiteY3" fmla="*/ 50501 h 69282"/>
                <a:gd name="connsiteX4" fmla="*/ 43125 w 54849"/>
                <a:gd name="connsiteY4" fmla="*/ 63646 h 69282"/>
                <a:gd name="connsiteX5" fmla="*/ 53031 w 54849"/>
                <a:gd name="connsiteY5" fmla="*/ 28975 h 69282"/>
                <a:gd name="connsiteX6" fmla="*/ 50745 w 54849"/>
                <a:gd name="connsiteY6" fmla="*/ 2305 h 69282"/>
                <a:gd name="connsiteX7" fmla="*/ 39982 w 54849"/>
                <a:gd name="connsiteY7" fmla="*/ 1257 h 69282"/>
                <a:gd name="connsiteX8" fmla="*/ 3691 w 54849"/>
                <a:gd name="connsiteY8" fmla="*/ 11068 h 69282"/>
                <a:gd name="connsiteX9" fmla="*/ 4168 w 54849"/>
                <a:gd name="connsiteY9" fmla="*/ 21736 h 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49" h="69282">
                  <a:moveTo>
                    <a:pt x="4168" y="21736"/>
                  </a:moveTo>
                  <a:cubicBezTo>
                    <a:pt x="13121" y="23927"/>
                    <a:pt x="23599" y="22498"/>
                    <a:pt x="33505" y="20402"/>
                  </a:cubicBezTo>
                  <a:cubicBezTo>
                    <a:pt x="32933" y="23546"/>
                    <a:pt x="32552" y="26784"/>
                    <a:pt x="31981" y="29927"/>
                  </a:cubicBezTo>
                  <a:cubicBezTo>
                    <a:pt x="30742" y="37071"/>
                    <a:pt x="29409" y="44596"/>
                    <a:pt x="24932" y="50501"/>
                  </a:cubicBezTo>
                  <a:cubicBezTo>
                    <a:pt x="15026" y="63551"/>
                    <a:pt x="33981" y="77267"/>
                    <a:pt x="43125" y="63646"/>
                  </a:cubicBezTo>
                  <a:cubicBezTo>
                    <a:pt x="50078" y="53264"/>
                    <a:pt x="51888" y="41167"/>
                    <a:pt x="53031" y="28975"/>
                  </a:cubicBezTo>
                  <a:cubicBezTo>
                    <a:pt x="53793" y="21069"/>
                    <a:pt x="57793" y="8115"/>
                    <a:pt x="50745" y="2305"/>
                  </a:cubicBezTo>
                  <a:cubicBezTo>
                    <a:pt x="47411" y="-457"/>
                    <a:pt x="43792" y="-648"/>
                    <a:pt x="39982" y="1257"/>
                  </a:cubicBezTo>
                  <a:cubicBezTo>
                    <a:pt x="28361" y="6782"/>
                    <a:pt x="15026" y="5925"/>
                    <a:pt x="3691" y="11068"/>
                  </a:cubicBezTo>
                  <a:cubicBezTo>
                    <a:pt x="-976" y="13259"/>
                    <a:pt x="-1643" y="20307"/>
                    <a:pt x="4168" y="2173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7281823" y="5611634"/>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6688697" y="5199856"/>
              <a:ext cx="766784" cy="426288"/>
            </a:xfrm>
            <a:custGeom>
              <a:avLst/>
              <a:gdLst>
                <a:gd name="connsiteX0" fmla="*/ 329013 w 766784"/>
                <a:gd name="connsiteY0" fmla="*/ 420473 h 426288"/>
                <a:gd name="connsiteX1" fmla="*/ 752114 w 766784"/>
                <a:gd name="connsiteY1" fmla="*/ 348654 h 426288"/>
                <a:gd name="connsiteX2" fmla="*/ 758019 w 766784"/>
                <a:gd name="connsiteY2" fmla="*/ 343320 h 426288"/>
                <a:gd name="connsiteX3" fmla="*/ 763163 w 766784"/>
                <a:gd name="connsiteY3" fmla="*/ 325032 h 426288"/>
                <a:gd name="connsiteX4" fmla="*/ 646100 w 766784"/>
                <a:gd name="connsiteY4" fmla="*/ 30138 h 426288"/>
                <a:gd name="connsiteX5" fmla="*/ 644195 w 766784"/>
                <a:gd name="connsiteY5" fmla="*/ 23185 h 426288"/>
                <a:gd name="connsiteX6" fmla="*/ 567710 w 766784"/>
                <a:gd name="connsiteY6" fmla="*/ 801 h 426288"/>
                <a:gd name="connsiteX7" fmla="*/ 397402 w 766784"/>
                <a:gd name="connsiteY7" fmla="*/ 46235 h 426288"/>
                <a:gd name="connsiteX8" fmla="*/ 11735 w 766784"/>
                <a:gd name="connsiteY8" fmla="*/ 194730 h 426288"/>
                <a:gd name="connsiteX9" fmla="*/ 1829 w 766784"/>
                <a:gd name="connsiteY9" fmla="*/ 212542 h 426288"/>
                <a:gd name="connsiteX10" fmla="*/ 139751 w 766784"/>
                <a:gd name="connsiteY10" fmla="*/ 359989 h 426288"/>
                <a:gd name="connsiteX11" fmla="*/ 329013 w 766784"/>
                <a:gd name="connsiteY11" fmla="*/ 420473 h 426288"/>
                <a:gd name="connsiteX12" fmla="*/ 630098 w 766784"/>
                <a:gd name="connsiteY12" fmla="*/ 29567 h 426288"/>
                <a:gd name="connsiteX13" fmla="*/ 610191 w 766784"/>
                <a:gd name="connsiteY13" fmla="*/ 54236 h 426288"/>
                <a:gd name="connsiteX14" fmla="*/ 580759 w 766784"/>
                <a:gd name="connsiteY14" fmla="*/ 16517 h 426288"/>
                <a:gd name="connsiteX15" fmla="*/ 630098 w 766784"/>
                <a:gd name="connsiteY15" fmla="*/ 29567 h 426288"/>
                <a:gd name="connsiteX16" fmla="*/ 249003 w 766784"/>
                <a:gd name="connsiteY16" fmla="*/ 379515 h 426288"/>
                <a:gd name="connsiteX17" fmla="*/ 203854 w 766784"/>
                <a:gd name="connsiteY17" fmla="*/ 364656 h 426288"/>
                <a:gd name="connsiteX18" fmla="*/ 240335 w 766784"/>
                <a:gd name="connsiteY18" fmla="*/ 290456 h 426288"/>
                <a:gd name="connsiteX19" fmla="*/ 277578 w 766784"/>
                <a:gd name="connsiteY19" fmla="*/ 289694 h 426288"/>
                <a:gd name="connsiteX20" fmla="*/ 249003 w 766784"/>
                <a:gd name="connsiteY20" fmla="*/ 379515 h 426288"/>
                <a:gd name="connsiteX21" fmla="*/ 349015 w 766784"/>
                <a:gd name="connsiteY21" fmla="*/ 398946 h 426288"/>
                <a:gd name="connsiteX22" fmla="*/ 326060 w 766784"/>
                <a:gd name="connsiteY22" fmla="*/ 395517 h 426288"/>
                <a:gd name="connsiteX23" fmla="*/ 347396 w 766784"/>
                <a:gd name="connsiteY23" fmla="*/ 275312 h 426288"/>
                <a:gd name="connsiteX24" fmla="*/ 390830 w 766784"/>
                <a:gd name="connsiteY24" fmla="*/ 261310 h 426288"/>
                <a:gd name="connsiteX25" fmla="*/ 377305 w 766784"/>
                <a:gd name="connsiteY25" fmla="*/ 401899 h 426288"/>
                <a:gd name="connsiteX26" fmla="*/ 349015 w 766784"/>
                <a:gd name="connsiteY26" fmla="*/ 398946 h 426288"/>
                <a:gd name="connsiteX27" fmla="*/ 394640 w 766784"/>
                <a:gd name="connsiteY27" fmla="*/ 403042 h 426288"/>
                <a:gd name="connsiteX28" fmla="*/ 408833 w 766784"/>
                <a:gd name="connsiteY28" fmla="*/ 255309 h 426288"/>
                <a:gd name="connsiteX29" fmla="*/ 446361 w 766784"/>
                <a:gd name="connsiteY29" fmla="*/ 242831 h 426288"/>
                <a:gd name="connsiteX30" fmla="*/ 437979 w 766784"/>
                <a:gd name="connsiteY30" fmla="*/ 403137 h 426288"/>
                <a:gd name="connsiteX31" fmla="*/ 394640 w 766784"/>
                <a:gd name="connsiteY31" fmla="*/ 403042 h 426288"/>
                <a:gd name="connsiteX32" fmla="*/ 455314 w 766784"/>
                <a:gd name="connsiteY32" fmla="*/ 402280 h 426288"/>
                <a:gd name="connsiteX33" fmla="*/ 463887 w 766784"/>
                <a:gd name="connsiteY33" fmla="*/ 237402 h 426288"/>
                <a:gd name="connsiteX34" fmla="*/ 499225 w 766784"/>
                <a:gd name="connsiteY34" fmla="*/ 227877 h 426288"/>
                <a:gd name="connsiteX35" fmla="*/ 495415 w 766784"/>
                <a:gd name="connsiteY35" fmla="*/ 398279 h 426288"/>
                <a:gd name="connsiteX36" fmla="*/ 455314 w 766784"/>
                <a:gd name="connsiteY36" fmla="*/ 402280 h 426288"/>
                <a:gd name="connsiteX37" fmla="*/ 512750 w 766784"/>
                <a:gd name="connsiteY37" fmla="*/ 395612 h 426288"/>
                <a:gd name="connsiteX38" fmla="*/ 516560 w 766784"/>
                <a:gd name="connsiteY38" fmla="*/ 223972 h 426288"/>
                <a:gd name="connsiteX39" fmla="*/ 551612 w 766784"/>
                <a:gd name="connsiteY39" fmla="*/ 218447 h 426288"/>
                <a:gd name="connsiteX40" fmla="*/ 550565 w 766784"/>
                <a:gd name="connsiteY40" fmla="*/ 388564 h 426288"/>
                <a:gd name="connsiteX41" fmla="*/ 512750 w 766784"/>
                <a:gd name="connsiteY41" fmla="*/ 395612 h 426288"/>
                <a:gd name="connsiteX42" fmla="*/ 567900 w 766784"/>
                <a:gd name="connsiteY42" fmla="*/ 384754 h 426288"/>
                <a:gd name="connsiteX43" fmla="*/ 568852 w 766784"/>
                <a:gd name="connsiteY43" fmla="*/ 217114 h 426288"/>
                <a:gd name="connsiteX44" fmla="*/ 606190 w 766784"/>
                <a:gd name="connsiteY44" fmla="*/ 217304 h 426288"/>
                <a:gd name="connsiteX45" fmla="*/ 610286 w 766784"/>
                <a:gd name="connsiteY45" fmla="*/ 373514 h 426288"/>
                <a:gd name="connsiteX46" fmla="*/ 567900 w 766784"/>
                <a:gd name="connsiteY46" fmla="*/ 384754 h 426288"/>
                <a:gd name="connsiteX47" fmla="*/ 682676 w 766784"/>
                <a:gd name="connsiteY47" fmla="*/ 349702 h 426288"/>
                <a:gd name="connsiteX48" fmla="*/ 678200 w 766784"/>
                <a:gd name="connsiteY48" fmla="*/ 269311 h 426288"/>
                <a:gd name="connsiteX49" fmla="*/ 734683 w 766784"/>
                <a:gd name="connsiteY49" fmla="*/ 329699 h 426288"/>
                <a:gd name="connsiteX50" fmla="*/ 682676 w 766784"/>
                <a:gd name="connsiteY50" fmla="*/ 349702 h 426288"/>
                <a:gd name="connsiteX51" fmla="*/ 610191 w 766784"/>
                <a:gd name="connsiteY51" fmla="*/ 146534 h 426288"/>
                <a:gd name="connsiteX52" fmla="*/ 610763 w 766784"/>
                <a:gd name="connsiteY52" fmla="*/ 146153 h 426288"/>
                <a:gd name="connsiteX53" fmla="*/ 610953 w 766784"/>
                <a:gd name="connsiteY53" fmla="*/ 146629 h 426288"/>
                <a:gd name="connsiteX54" fmla="*/ 610191 w 766784"/>
                <a:gd name="connsiteY54" fmla="*/ 146534 h 426288"/>
                <a:gd name="connsiteX55" fmla="*/ 560375 w 766784"/>
                <a:gd name="connsiteY55" fmla="*/ 18422 h 426288"/>
                <a:gd name="connsiteX56" fmla="*/ 604286 w 766784"/>
                <a:gd name="connsiteY56" fmla="*/ 74715 h 426288"/>
                <a:gd name="connsiteX57" fmla="*/ 609810 w 766784"/>
                <a:gd name="connsiteY57" fmla="*/ 142533 h 426288"/>
                <a:gd name="connsiteX58" fmla="*/ 525133 w 766784"/>
                <a:gd name="connsiteY58" fmla="*/ 25090 h 426288"/>
                <a:gd name="connsiteX59" fmla="*/ 560375 w 766784"/>
                <a:gd name="connsiteY59" fmla="*/ 18422 h 426288"/>
                <a:gd name="connsiteX60" fmla="*/ 659531 w 766784"/>
                <a:gd name="connsiteY60" fmla="*/ 244069 h 426288"/>
                <a:gd name="connsiteX61" fmla="*/ 665722 w 766784"/>
                <a:gd name="connsiteY61" fmla="*/ 355798 h 426288"/>
                <a:gd name="connsiteX62" fmla="*/ 627431 w 766784"/>
                <a:gd name="connsiteY62" fmla="*/ 368371 h 426288"/>
                <a:gd name="connsiteX63" fmla="*/ 623431 w 766784"/>
                <a:gd name="connsiteY63" fmla="*/ 219019 h 426288"/>
                <a:gd name="connsiteX64" fmla="*/ 645624 w 766784"/>
                <a:gd name="connsiteY64" fmla="*/ 222924 h 426288"/>
                <a:gd name="connsiteX65" fmla="*/ 659531 w 766784"/>
                <a:gd name="connsiteY65" fmla="*/ 244069 h 426288"/>
                <a:gd name="connsiteX66" fmla="*/ 478651 w 766784"/>
                <a:gd name="connsiteY66" fmla="*/ 37663 h 426288"/>
                <a:gd name="connsiteX67" fmla="*/ 507035 w 766784"/>
                <a:gd name="connsiteY67" fmla="*/ 29662 h 426288"/>
                <a:gd name="connsiteX68" fmla="*/ 589236 w 766784"/>
                <a:gd name="connsiteY68" fmla="*/ 143676 h 426288"/>
                <a:gd name="connsiteX69" fmla="*/ 547231 w 766784"/>
                <a:gd name="connsiteY69" fmla="*/ 148534 h 426288"/>
                <a:gd name="connsiteX70" fmla="*/ 547993 w 766784"/>
                <a:gd name="connsiteY70" fmla="*/ 147962 h 426288"/>
                <a:gd name="connsiteX71" fmla="*/ 465316 w 766784"/>
                <a:gd name="connsiteY71" fmla="*/ 41949 h 426288"/>
                <a:gd name="connsiteX72" fmla="*/ 478651 w 766784"/>
                <a:gd name="connsiteY72" fmla="*/ 37663 h 426288"/>
                <a:gd name="connsiteX73" fmla="*/ 448266 w 766784"/>
                <a:gd name="connsiteY73" fmla="*/ 47950 h 426288"/>
                <a:gd name="connsiteX74" fmla="*/ 529705 w 766784"/>
                <a:gd name="connsiteY74" fmla="*/ 152439 h 426288"/>
                <a:gd name="connsiteX75" fmla="*/ 493605 w 766784"/>
                <a:gd name="connsiteY75" fmla="*/ 161678 h 426288"/>
                <a:gd name="connsiteX76" fmla="*/ 411785 w 766784"/>
                <a:gd name="connsiteY76" fmla="*/ 63380 h 426288"/>
                <a:gd name="connsiteX77" fmla="*/ 448266 w 766784"/>
                <a:gd name="connsiteY77" fmla="*/ 47950 h 426288"/>
                <a:gd name="connsiteX78" fmla="*/ 395879 w 766784"/>
                <a:gd name="connsiteY78" fmla="*/ 71286 h 426288"/>
                <a:gd name="connsiteX79" fmla="*/ 475793 w 766784"/>
                <a:gd name="connsiteY79" fmla="*/ 167298 h 426288"/>
                <a:gd name="connsiteX80" fmla="*/ 440265 w 766784"/>
                <a:gd name="connsiteY80" fmla="*/ 179395 h 426288"/>
                <a:gd name="connsiteX81" fmla="*/ 363208 w 766784"/>
                <a:gd name="connsiteY81" fmla="*/ 88240 h 426288"/>
                <a:gd name="connsiteX82" fmla="*/ 395879 w 766784"/>
                <a:gd name="connsiteY82" fmla="*/ 71286 h 426288"/>
                <a:gd name="connsiteX83" fmla="*/ 347587 w 766784"/>
                <a:gd name="connsiteY83" fmla="*/ 96527 h 426288"/>
                <a:gd name="connsiteX84" fmla="*/ 422929 w 766784"/>
                <a:gd name="connsiteY84" fmla="*/ 185681 h 426288"/>
                <a:gd name="connsiteX85" fmla="*/ 384925 w 766784"/>
                <a:gd name="connsiteY85" fmla="*/ 200445 h 426288"/>
                <a:gd name="connsiteX86" fmla="*/ 313297 w 766784"/>
                <a:gd name="connsiteY86" fmla="*/ 114434 h 426288"/>
                <a:gd name="connsiteX87" fmla="*/ 347587 w 766784"/>
                <a:gd name="connsiteY87" fmla="*/ 96527 h 426288"/>
                <a:gd name="connsiteX88" fmla="*/ 297485 w 766784"/>
                <a:gd name="connsiteY88" fmla="*/ 122435 h 426288"/>
                <a:gd name="connsiteX89" fmla="*/ 367780 w 766784"/>
                <a:gd name="connsiteY89" fmla="*/ 206732 h 426288"/>
                <a:gd name="connsiteX90" fmla="*/ 328346 w 766784"/>
                <a:gd name="connsiteY90" fmla="*/ 220067 h 426288"/>
                <a:gd name="connsiteX91" fmla="*/ 262910 w 766784"/>
                <a:gd name="connsiteY91" fmla="*/ 140057 h 426288"/>
                <a:gd name="connsiteX92" fmla="*/ 297485 w 766784"/>
                <a:gd name="connsiteY92" fmla="*/ 122435 h 426288"/>
                <a:gd name="connsiteX93" fmla="*/ 247098 w 766784"/>
                <a:gd name="connsiteY93" fmla="*/ 147962 h 426288"/>
                <a:gd name="connsiteX94" fmla="*/ 310439 w 766784"/>
                <a:gd name="connsiteY94" fmla="*/ 225401 h 426288"/>
                <a:gd name="connsiteX95" fmla="*/ 280531 w 766784"/>
                <a:gd name="connsiteY95" fmla="*/ 232735 h 426288"/>
                <a:gd name="connsiteX96" fmla="*/ 220237 w 766784"/>
                <a:gd name="connsiteY96" fmla="*/ 161107 h 426288"/>
                <a:gd name="connsiteX97" fmla="*/ 247098 w 766784"/>
                <a:gd name="connsiteY97" fmla="*/ 147962 h 426288"/>
                <a:gd name="connsiteX98" fmla="*/ 326251 w 766784"/>
                <a:gd name="connsiteY98" fmla="*/ 281503 h 426288"/>
                <a:gd name="connsiteX99" fmla="*/ 328918 w 766784"/>
                <a:gd name="connsiteY99" fmla="*/ 280741 h 426288"/>
                <a:gd name="connsiteX100" fmla="*/ 309010 w 766784"/>
                <a:gd name="connsiteY100" fmla="*/ 392660 h 426288"/>
                <a:gd name="connsiteX101" fmla="*/ 265767 w 766784"/>
                <a:gd name="connsiteY101" fmla="*/ 383801 h 426288"/>
                <a:gd name="connsiteX102" fmla="*/ 296533 w 766784"/>
                <a:gd name="connsiteY102" fmla="*/ 287504 h 426288"/>
                <a:gd name="connsiteX103" fmla="*/ 326251 w 766784"/>
                <a:gd name="connsiteY103" fmla="*/ 281503 h 426288"/>
                <a:gd name="connsiteX104" fmla="*/ 204045 w 766784"/>
                <a:gd name="connsiteY104" fmla="*/ 168632 h 426288"/>
                <a:gd name="connsiteX105" fmla="*/ 261100 w 766784"/>
                <a:gd name="connsiteY105" fmla="*/ 236450 h 426288"/>
                <a:gd name="connsiteX106" fmla="*/ 211951 w 766784"/>
                <a:gd name="connsiteY106" fmla="*/ 242736 h 426288"/>
                <a:gd name="connsiteX107" fmla="*/ 161563 w 766784"/>
                <a:gd name="connsiteY107" fmla="*/ 186919 h 426288"/>
                <a:gd name="connsiteX108" fmla="*/ 204045 w 766784"/>
                <a:gd name="connsiteY108" fmla="*/ 168632 h 426288"/>
                <a:gd name="connsiteX109" fmla="*/ 187948 w 766784"/>
                <a:gd name="connsiteY109" fmla="*/ 357989 h 426288"/>
                <a:gd name="connsiteX110" fmla="*/ 163754 w 766784"/>
                <a:gd name="connsiteY110" fmla="*/ 345797 h 426288"/>
                <a:gd name="connsiteX111" fmla="*/ 149371 w 766784"/>
                <a:gd name="connsiteY111" fmla="*/ 336748 h 426288"/>
                <a:gd name="connsiteX112" fmla="*/ 191758 w 766784"/>
                <a:gd name="connsiteY112" fmla="*/ 285884 h 426288"/>
                <a:gd name="connsiteX113" fmla="*/ 221666 w 766784"/>
                <a:gd name="connsiteY113" fmla="*/ 289409 h 426288"/>
                <a:gd name="connsiteX114" fmla="*/ 187948 w 766784"/>
                <a:gd name="connsiteY114" fmla="*/ 357989 h 426288"/>
                <a:gd name="connsiteX115" fmla="*/ 144323 w 766784"/>
                <a:gd name="connsiteY115" fmla="*/ 193587 h 426288"/>
                <a:gd name="connsiteX116" fmla="*/ 189853 w 766784"/>
                <a:gd name="connsiteY116" fmla="*/ 243974 h 426288"/>
                <a:gd name="connsiteX117" fmla="*/ 144323 w 766784"/>
                <a:gd name="connsiteY117" fmla="*/ 242736 h 426288"/>
                <a:gd name="connsiteX118" fmla="*/ 109366 w 766784"/>
                <a:gd name="connsiteY118" fmla="*/ 205208 h 426288"/>
                <a:gd name="connsiteX119" fmla="*/ 144323 w 766784"/>
                <a:gd name="connsiteY119" fmla="*/ 193587 h 426288"/>
                <a:gd name="connsiteX120" fmla="*/ 172327 w 766784"/>
                <a:gd name="connsiteY120" fmla="*/ 282265 h 426288"/>
                <a:gd name="connsiteX121" fmla="*/ 135465 w 766784"/>
                <a:gd name="connsiteY121" fmla="*/ 326556 h 426288"/>
                <a:gd name="connsiteX122" fmla="*/ 110224 w 766784"/>
                <a:gd name="connsiteY122" fmla="*/ 305030 h 426288"/>
                <a:gd name="connsiteX123" fmla="*/ 142132 w 766784"/>
                <a:gd name="connsiteY123" fmla="*/ 275121 h 426288"/>
                <a:gd name="connsiteX124" fmla="*/ 172327 w 766784"/>
                <a:gd name="connsiteY124" fmla="*/ 282265 h 426288"/>
                <a:gd name="connsiteX125" fmla="*/ 90507 w 766784"/>
                <a:gd name="connsiteY125" fmla="*/ 210351 h 426288"/>
                <a:gd name="connsiteX126" fmla="*/ 117748 w 766784"/>
                <a:gd name="connsiteY126" fmla="*/ 239593 h 426288"/>
                <a:gd name="connsiteX127" fmla="*/ 48121 w 766784"/>
                <a:gd name="connsiteY127" fmla="*/ 218828 h 426288"/>
                <a:gd name="connsiteX128" fmla="*/ 90507 w 766784"/>
                <a:gd name="connsiteY128" fmla="*/ 210351 h 426288"/>
                <a:gd name="connsiteX129" fmla="*/ 54407 w 766784"/>
                <a:gd name="connsiteY129" fmla="*/ 243974 h 426288"/>
                <a:gd name="connsiteX130" fmla="*/ 122892 w 766784"/>
                <a:gd name="connsiteY130" fmla="*/ 269692 h 426288"/>
                <a:gd name="connsiteX131" fmla="*/ 97841 w 766784"/>
                <a:gd name="connsiteY131" fmla="*/ 293123 h 426288"/>
                <a:gd name="connsiteX132" fmla="*/ 54407 w 766784"/>
                <a:gd name="connsiteY132" fmla="*/ 243974 h 42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66784" h="426288">
                  <a:moveTo>
                    <a:pt x="329013" y="420473"/>
                  </a:moveTo>
                  <a:cubicBezTo>
                    <a:pt x="475508" y="441047"/>
                    <a:pt x="617144" y="404661"/>
                    <a:pt x="752114" y="348654"/>
                  </a:cubicBezTo>
                  <a:cubicBezTo>
                    <a:pt x="754876" y="347511"/>
                    <a:pt x="756686" y="345511"/>
                    <a:pt x="758019" y="343320"/>
                  </a:cubicBezTo>
                  <a:cubicBezTo>
                    <a:pt x="765448" y="341034"/>
                    <a:pt x="770592" y="331604"/>
                    <a:pt x="763163" y="325032"/>
                  </a:cubicBezTo>
                  <a:cubicBezTo>
                    <a:pt x="696297" y="266739"/>
                    <a:pt x="565900" y="122054"/>
                    <a:pt x="646100" y="30138"/>
                  </a:cubicBezTo>
                  <a:cubicBezTo>
                    <a:pt x="648100" y="27852"/>
                    <a:pt x="646862" y="23947"/>
                    <a:pt x="644195" y="23185"/>
                  </a:cubicBezTo>
                  <a:cubicBezTo>
                    <a:pt x="628860" y="-247"/>
                    <a:pt x="593141" y="-1485"/>
                    <a:pt x="567710" y="801"/>
                  </a:cubicBezTo>
                  <a:cubicBezTo>
                    <a:pt x="508083" y="6135"/>
                    <a:pt x="451314" y="19946"/>
                    <a:pt x="397402" y="46235"/>
                  </a:cubicBezTo>
                  <a:cubicBezTo>
                    <a:pt x="279102" y="104052"/>
                    <a:pt x="147752" y="195302"/>
                    <a:pt x="11735" y="194730"/>
                  </a:cubicBezTo>
                  <a:cubicBezTo>
                    <a:pt x="3448" y="194730"/>
                    <a:pt x="-3410" y="205303"/>
                    <a:pt x="1829" y="212542"/>
                  </a:cubicBezTo>
                  <a:cubicBezTo>
                    <a:pt x="41263" y="266263"/>
                    <a:pt x="80410" y="326175"/>
                    <a:pt x="139751" y="359989"/>
                  </a:cubicBezTo>
                  <a:cubicBezTo>
                    <a:pt x="197663" y="392945"/>
                    <a:pt x="263195" y="411233"/>
                    <a:pt x="329013" y="420473"/>
                  </a:cubicBezTo>
                  <a:close/>
                  <a:moveTo>
                    <a:pt x="630098" y="29567"/>
                  </a:moveTo>
                  <a:cubicBezTo>
                    <a:pt x="620859" y="35853"/>
                    <a:pt x="614477" y="44426"/>
                    <a:pt x="610191" y="54236"/>
                  </a:cubicBezTo>
                  <a:lnTo>
                    <a:pt x="580759" y="16517"/>
                  </a:lnTo>
                  <a:cubicBezTo>
                    <a:pt x="601714" y="15660"/>
                    <a:pt x="620192" y="18708"/>
                    <a:pt x="630098" y="29567"/>
                  </a:cubicBezTo>
                  <a:close/>
                  <a:moveTo>
                    <a:pt x="249003" y="379515"/>
                  </a:moveTo>
                  <a:cubicBezTo>
                    <a:pt x="233668" y="375324"/>
                    <a:pt x="218523" y="370466"/>
                    <a:pt x="203854" y="364656"/>
                  </a:cubicBezTo>
                  <a:lnTo>
                    <a:pt x="240335" y="290456"/>
                  </a:lnTo>
                  <a:cubicBezTo>
                    <a:pt x="252622" y="290933"/>
                    <a:pt x="265100" y="290742"/>
                    <a:pt x="277578" y="289694"/>
                  </a:cubicBezTo>
                  <a:lnTo>
                    <a:pt x="249003" y="379515"/>
                  </a:lnTo>
                  <a:close/>
                  <a:moveTo>
                    <a:pt x="349015" y="398946"/>
                  </a:moveTo>
                  <a:cubicBezTo>
                    <a:pt x="341396" y="397898"/>
                    <a:pt x="333680" y="396755"/>
                    <a:pt x="326060" y="395517"/>
                  </a:cubicBezTo>
                  <a:lnTo>
                    <a:pt x="347396" y="275312"/>
                  </a:lnTo>
                  <a:cubicBezTo>
                    <a:pt x="361969" y="270930"/>
                    <a:pt x="376448" y="266072"/>
                    <a:pt x="390830" y="261310"/>
                  </a:cubicBezTo>
                  <a:lnTo>
                    <a:pt x="377305" y="401899"/>
                  </a:lnTo>
                  <a:cubicBezTo>
                    <a:pt x="367970" y="401232"/>
                    <a:pt x="358445" y="400280"/>
                    <a:pt x="349015" y="398946"/>
                  </a:cubicBezTo>
                  <a:close/>
                  <a:moveTo>
                    <a:pt x="394640" y="403042"/>
                  </a:moveTo>
                  <a:lnTo>
                    <a:pt x="408833" y="255309"/>
                  </a:lnTo>
                  <a:cubicBezTo>
                    <a:pt x="421310" y="251023"/>
                    <a:pt x="433883" y="246832"/>
                    <a:pt x="446361" y="242831"/>
                  </a:cubicBezTo>
                  <a:lnTo>
                    <a:pt x="437979" y="403137"/>
                  </a:lnTo>
                  <a:cubicBezTo>
                    <a:pt x="423501" y="403709"/>
                    <a:pt x="409118" y="403709"/>
                    <a:pt x="394640" y="403042"/>
                  </a:cubicBezTo>
                  <a:close/>
                  <a:moveTo>
                    <a:pt x="455314" y="402280"/>
                  </a:moveTo>
                  <a:lnTo>
                    <a:pt x="463887" y="237402"/>
                  </a:lnTo>
                  <a:cubicBezTo>
                    <a:pt x="475698" y="233878"/>
                    <a:pt x="487414" y="230639"/>
                    <a:pt x="499225" y="227877"/>
                  </a:cubicBezTo>
                  <a:lnTo>
                    <a:pt x="495415" y="398279"/>
                  </a:lnTo>
                  <a:cubicBezTo>
                    <a:pt x="482080" y="400089"/>
                    <a:pt x="468650" y="401327"/>
                    <a:pt x="455314" y="402280"/>
                  </a:cubicBezTo>
                  <a:close/>
                  <a:moveTo>
                    <a:pt x="512750" y="395612"/>
                  </a:moveTo>
                  <a:lnTo>
                    <a:pt x="516560" y="223972"/>
                  </a:lnTo>
                  <a:cubicBezTo>
                    <a:pt x="528181" y="221590"/>
                    <a:pt x="539801" y="219781"/>
                    <a:pt x="551612" y="218447"/>
                  </a:cubicBezTo>
                  <a:lnTo>
                    <a:pt x="550565" y="388564"/>
                  </a:lnTo>
                  <a:cubicBezTo>
                    <a:pt x="538087" y="391326"/>
                    <a:pt x="525419" y="393612"/>
                    <a:pt x="512750" y="395612"/>
                  </a:cubicBezTo>
                  <a:close/>
                  <a:moveTo>
                    <a:pt x="567900" y="384754"/>
                  </a:moveTo>
                  <a:lnTo>
                    <a:pt x="568852" y="217114"/>
                  </a:lnTo>
                  <a:cubicBezTo>
                    <a:pt x="581140" y="216352"/>
                    <a:pt x="593522" y="216352"/>
                    <a:pt x="606190" y="217304"/>
                  </a:cubicBezTo>
                  <a:lnTo>
                    <a:pt x="610286" y="373514"/>
                  </a:lnTo>
                  <a:cubicBezTo>
                    <a:pt x="596285" y="377610"/>
                    <a:pt x="582092" y="381325"/>
                    <a:pt x="567900" y="384754"/>
                  </a:cubicBezTo>
                  <a:close/>
                  <a:moveTo>
                    <a:pt x="682676" y="349702"/>
                  </a:moveTo>
                  <a:lnTo>
                    <a:pt x="678200" y="269311"/>
                  </a:lnTo>
                  <a:cubicBezTo>
                    <a:pt x="695249" y="290742"/>
                    <a:pt x="714109" y="310935"/>
                    <a:pt x="734683" y="329699"/>
                  </a:cubicBezTo>
                  <a:cubicBezTo>
                    <a:pt x="717538" y="336653"/>
                    <a:pt x="700202" y="343320"/>
                    <a:pt x="682676" y="349702"/>
                  </a:cubicBezTo>
                  <a:close/>
                  <a:moveTo>
                    <a:pt x="610191" y="146534"/>
                  </a:moveTo>
                  <a:lnTo>
                    <a:pt x="610763" y="146153"/>
                  </a:lnTo>
                  <a:cubicBezTo>
                    <a:pt x="610858" y="146343"/>
                    <a:pt x="610858" y="146438"/>
                    <a:pt x="610953" y="146629"/>
                  </a:cubicBezTo>
                  <a:cubicBezTo>
                    <a:pt x="610667" y="146534"/>
                    <a:pt x="610477" y="146629"/>
                    <a:pt x="610191" y="146534"/>
                  </a:cubicBezTo>
                  <a:close/>
                  <a:moveTo>
                    <a:pt x="560375" y="18422"/>
                  </a:moveTo>
                  <a:lnTo>
                    <a:pt x="604286" y="74715"/>
                  </a:lnTo>
                  <a:cubicBezTo>
                    <a:pt x="600761" y="97004"/>
                    <a:pt x="604095" y="121959"/>
                    <a:pt x="609810" y="142533"/>
                  </a:cubicBezTo>
                  <a:lnTo>
                    <a:pt x="525133" y="25090"/>
                  </a:lnTo>
                  <a:cubicBezTo>
                    <a:pt x="536372" y="22423"/>
                    <a:pt x="548374" y="20042"/>
                    <a:pt x="560375" y="18422"/>
                  </a:cubicBezTo>
                  <a:close/>
                  <a:moveTo>
                    <a:pt x="659531" y="244069"/>
                  </a:moveTo>
                  <a:lnTo>
                    <a:pt x="665722" y="355798"/>
                  </a:lnTo>
                  <a:cubicBezTo>
                    <a:pt x="653054" y="360179"/>
                    <a:pt x="640290" y="364370"/>
                    <a:pt x="627431" y="368371"/>
                  </a:cubicBezTo>
                  <a:lnTo>
                    <a:pt x="623431" y="219019"/>
                  </a:lnTo>
                  <a:cubicBezTo>
                    <a:pt x="630765" y="219971"/>
                    <a:pt x="638099" y="221305"/>
                    <a:pt x="645624" y="222924"/>
                  </a:cubicBezTo>
                  <a:cubicBezTo>
                    <a:pt x="650006" y="230258"/>
                    <a:pt x="654768" y="237212"/>
                    <a:pt x="659531" y="244069"/>
                  </a:cubicBezTo>
                  <a:close/>
                  <a:moveTo>
                    <a:pt x="478651" y="37663"/>
                  </a:moveTo>
                  <a:cubicBezTo>
                    <a:pt x="485033" y="35853"/>
                    <a:pt x="495224" y="32900"/>
                    <a:pt x="507035" y="29662"/>
                  </a:cubicBezTo>
                  <a:lnTo>
                    <a:pt x="589236" y="143676"/>
                  </a:lnTo>
                  <a:cubicBezTo>
                    <a:pt x="575234" y="143390"/>
                    <a:pt x="560947" y="145772"/>
                    <a:pt x="547231" y="148534"/>
                  </a:cubicBezTo>
                  <a:lnTo>
                    <a:pt x="547993" y="147962"/>
                  </a:lnTo>
                  <a:lnTo>
                    <a:pt x="465316" y="41949"/>
                  </a:lnTo>
                  <a:cubicBezTo>
                    <a:pt x="469792" y="40425"/>
                    <a:pt x="474174" y="38901"/>
                    <a:pt x="478651" y="37663"/>
                  </a:cubicBezTo>
                  <a:close/>
                  <a:moveTo>
                    <a:pt x="448266" y="47950"/>
                  </a:moveTo>
                  <a:lnTo>
                    <a:pt x="529705" y="152439"/>
                  </a:lnTo>
                  <a:cubicBezTo>
                    <a:pt x="517608" y="155201"/>
                    <a:pt x="505511" y="158249"/>
                    <a:pt x="493605" y="161678"/>
                  </a:cubicBezTo>
                  <a:lnTo>
                    <a:pt x="411785" y="63380"/>
                  </a:lnTo>
                  <a:cubicBezTo>
                    <a:pt x="423691" y="57761"/>
                    <a:pt x="435883" y="52617"/>
                    <a:pt x="448266" y="47950"/>
                  </a:cubicBezTo>
                  <a:close/>
                  <a:moveTo>
                    <a:pt x="395879" y="71286"/>
                  </a:moveTo>
                  <a:lnTo>
                    <a:pt x="475793" y="167298"/>
                  </a:lnTo>
                  <a:cubicBezTo>
                    <a:pt x="463887" y="171108"/>
                    <a:pt x="451981" y="175109"/>
                    <a:pt x="440265" y="179395"/>
                  </a:cubicBezTo>
                  <a:lnTo>
                    <a:pt x="363208" y="88240"/>
                  </a:lnTo>
                  <a:cubicBezTo>
                    <a:pt x="373971" y="82430"/>
                    <a:pt x="384829" y="76715"/>
                    <a:pt x="395879" y="71286"/>
                  </a:cubicBezTo>
                  <a:close/>
                  <a:moveTo>
                    <a:pt x="347587" y="96527"/>
                  </a:moveTo>
                  <a:lnTo>
                    <a:pt x="422929" y="185681"/>
                  </a:lnTo>
                  <a:cubicBezTo>
                    <a:pt x="410166" y="190444"/>
                    <a:pt x="397593" y="195397"/>
                    <a:pt x="384925" y="200445"/>
                  </a:cubicBezTo>
                  <a:lnTo>
                    <a:pt x="313297" y="114434"/>
                  </a:lnTo>
                  <a:cubicBezTo>
                    <a:pt x="324727" y="108624"/>
                    <a:pt x="336157" y="102623"/>
                    <a:pt x="347587" y="96527"/>
                  </a:cubicBezTo>
                  <a:close/>
                  <a:moveTo>
                    <a:pt x="297485" y="122435"/>
                  </a:moveTo>
                  <a:lnTo>
                    <a:pt x="367780" y="206732"/>
                  </a:lnTo>
                  <a:cubicBezTo>
                    <a:pt x="354254" y="211780"/>
                    <a:pt x="341110" y="216161"/>
                    <a:pt x="328346" y="220067"/>
                  </a:cubicBezTo>
                  <a:lnTo>
                    <a:pt x="262910" y="140057"/>
                  </a:lnTo>
                  <a:cubicBezTo>
                    <a:pt x="274625" y="134151"/>
                    <a:pt x="286150" y="128246"/>
                    <a:pt x="297485" y="122435"/>
                  </a:cubicBezTo>
                  <a:close/>
                  <a:moveTo>
                    <a:pt x="247098" y="147962"/>
                  </a:moveTo>
                  <a:lnTo>
                    <a:pt x="310439" y="225401"/>
                  </a:lnTo>
                  <a:cubicBezTo>
                    <a:pt x="300248" y="228163"/>
                    <a:pt x="290246" y="230639"/>
                    <a:pt x="280531" y="232735"/>
                  </a:cubicBezTo>
                  <a:lnTo>
                    <a:pt x="220237" y="161107"/>
                  </a:lnTo>
                  <a:cubicBezTo>
                    <a:pt x="229286" y="156821"/>
                    <a:pt x="238240" y="152439"/>
                    <a:pt x="247098" y="147962"/>
                  </a:cubicBezTo>
                  <a:close/>
                  <a:moveTo>
                    <a:pt x="326251" y="281503"/>
                  </a:moveTo>
                  <a:cubicBezTo>
                    <a:pt x="327108" y="281217"/>
                    <a:pt x="328060" y="281027"/>
                    <a:pt x="328918" y="280741"/>
                  </a:cubicBezTo>
                  <a:lnTo>
                    <a:pt x="309010" y="392660"/>
                  </a:lnTo>
                  <a:cubicBezTo>
                    <a:pt x="294533" y="390088"/>
                    <a:pt x="280150" y="387230"/>
                    <a:pt x="265767" y="383801"/>
                  </a:cubicBezTo>
                  <a:lnTo>
                    <a:pt x="296533" y="287504"/>
                  </a:lnTo>
                  <a:cubicBezTo>
                    <a:pt x="306439" y="285980"/>
                    <a:pt x="316440" y="284170"/>
                    <a:pt x="326251" y="281503"/>
                  </a:cubicBezTo>
                  <a:close/>
                  <a:moveTo>
                    <a:pt x="204045" y="168632"/>
                  </a:moveTo>
                  <a:lnTo>
                    <a:pt x="261100" y="236450"/>
                  </a:lnTo>
                  <a:cubicBezTo>
                    <a:pt x="243764" y="239498"/>
                    <a:pt x="227381" y="241593"/>
                    <a:pt x="211951" y="242736"/>
                  </a:cubicBezTo>
                  <a:lnTo>
                    <a:pt x="161563" y="186919"/>
                  </a:lnTo>
                  <a:cubicBezTo>
                    <a:pt x="175851" y="181205"/>
                    <a:pt x="190043" y="175109"/>
                    <a:pt x="204045" y="168632"/>
                  </a:cubicBezTo>
                  <a:close/>
                  <a:moveTo>
                    <a:pt x="187948" y="357989"/>
                  </a:moveTo>
                  <a:cubicBezTo>
                    <a:pt x="179756" y="354274"/>
                    <a:pt x="171660" y="350273"/>
                    <a:pt x="163754" y="345797"/>
                  </a:cubicBezTo>
                  <a:cubicBezTo>
                    <a:pt x="158896" y="343034"/>
                    <a:pt x="154134" y="339986"/>
                    <a:pt x="149371" y="336748"/>
                  </a:cubicBezTo>
                  <a:lnTo>
                    <a:pt x="191758" y="285884"/>
                  </a:lnTo>
                  <a:cubicBezTo>
                    <a:pt x="201473" y="287408"/>
                    <a:pt x="211475" y="288551"/>
                    <a:pt x="221666" y="289409"/>
                  </a:cubicBezTo>
                  <a:lnTo>
                    <a:pt x="187948" y="357989"/>
                  </a:lnTo>
                  <a:close/>
                  <a:moveTo>
                    <a:pt x="144323" y="193587"/>
                  </a:moveTo>
                  <a:lnTo>
                    <a:pt x="189853" y="243974"/>
                  </a:lnTo>
                  <a:cubicBezTo>
                    <a:pt x="173279" y="244451"/>
                    <a:pt x="158134" y="243974"/>
                    <a:pt x="144323" y="242736"/>
                  </a:cubicBezTo>
                  <a:lnTo>
                    <a:pt x="109366" y="205208"/>
                  </a:lnTo>
                  <a:cubicBezTo>
                    <a:pt x="120987" y="201779"/>
                    <a:pt x="132703" y="197873"/>
                    <a:pt x="144323" y="193587"/>
                  </a:cubicBezTo>
                  <a:close/>
                  <a:moveTo>
                    <a:pt x="172327" y="282265"/>
                  </a:moveTo>
                  <a:lnTo>
                    <a:pt x="135465" y="326556"/>
                  </a:lnTo>
                  <a:cubicBezTo>
                    <a:pt x="126797" y="319889"/>
                    <a:pt x="118415" y="312650"/>
                    <a:pt x="110224" y="305030"/>
                  </a:cubicBezTo>
                  <a:lnTo>
                    <a:pt x="142132" y="275121"/>
                  </a:lnTo>
                  <a:cubicBezTo>
                    <a:pt x="151753" y="277693"/>
                    <a:pt x="161754" y="280169"/>
                    <a:pt x="172327" y="282265"/>
                  </a:cubicBezTo>
                  <a:close/>
                  <a:moveTo>
                    <a:pt x="90507" y="210351"/>
                  </a:moveTo>
                  <a:lnTo>
                    <a:pt x="117748" y="239593"/>
                  </a:lnTo>
                  <a:cubicBezTo>
                    <a:pt x="80125" y="233592"/>
                    <a:pt x="56312" y="223305"/>
                    <a:pt x="48121" y="218828"/>
                  </a:cubicBezTo>
                  <a:cubicBezTo>
                    <a:pt x="62218" y="216923"/>
                    <a:pt x="76410" y="213875"/>
                    <a:pt x="90507" y="210351"/>
                  </a:cubicBezTo>
                  <a:close/>
                  <a:moveTo>
                    <a:pt x="54407" y="243974"/>
                  </a:moveTo>
                  <a:cubicBezTo>
                    <a:pt x="60122" y="246451"/>
                    <a:pt x="86125" y="258452"/>
                    <a:pt x="122892" y="269692"/>
                  </a:cubicBezTo>
                  <a:lnTo>
                    <a:pt x="97841" y="293123"/>
                  </a:lnTo>
                  <a:cubicBezTo>
                    <a:pt x="81839" y="277026"/>
                    <a:pt x="67171" y="260072"/>
                    <a:pt x="54407" y="243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1" name="任意多边形: 形状 180"/>
            <p:cNvSpPr/>
            <p:nvPr/>
          </p:nvSpPr>
          <p:spPr>
            <a:xfrm>
              <a:off x="7239163" y="5626025"/>
              <a:ext cx="23678" cy="24074"/>
            </a:xfrm>
            <a:custGeom>
              <a:avLst/>
              <a:gdLst>
                <a:gd name="connsiteX0" fmla="*/ 8290 w 23678"/>
                <a:gd name="connsiteY0" fmla="*/ 972 h 24074"/>
                <a:gd name="connsiteX1" fmla="*/ 8386 w 23678"/>
                <a:gd name="connsiteY1" fmla="*/ 1162 h 24074"/>
                <a:gd name="connsiteX2" fmla="*/ 5528 w 23678"/>
                <a:gd name="connsiteY2" fmla="*/ 2210 h 24074"/>
                <a:gd name="connsiteX3" fmla="*/ 289 w 23678"/>
                <a:gd name="connsiteY3" fmla="*/ 9544 h 24074"/>
                <a:gd name="connsiteX4" fmla="*/ 1813 w 23678"/>
                <a:gd name="connsiteY4" fmla="*/ 18498 h 24074"/>
                <a:gd name="connsiteX5" fmla="*/ 18101 w 23678"/>
                <a:gd name="connsiteY5" fmla="*/ 22308 h 24074"/>
                <a:gd name="connsiteX6" fmla="*/ 21911 w 23678"/>
                <a:gd name="connsiteY6" fmla="*/ 5925 h 24074"/>
                <a:gd name="connsiteX7" fmla="*/ 20673 w 23678"/>
                <a:gd name="connsiteY7" fmla="*/ 4686 h 24074"/>
                <a:gd name="connsiteX8" fmla="*/ 8290 w 23678"/>
                <a:gd name="connsiteY8" fmla="*/ 972 h 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8" h="24074">
                  <a:moveTo>
                    <a:pt x="8290" y="972"/>
                  </a:moveTo>
                  <a:cubicBezTo>
                    <a:pt x="8290" y="1067"/>
                    <a:pt x="8386" y="1067"/>
                    <a:pt x="8386" y="1162"/>
                  </a:cubicBezTo>
                  <a:cubicBezTo>
                    <a:pt x="6671" y="1353"/>
                    <a:pt x="5242" y="1734"/>
                    <a:pt x="5528" y="2210"/>
                  </a:cubicBezTo>
                  <a:cubicBezTo>
                    <a:pt x="4766" y="972"/>
                    <a:pt x="385" y="9163"/>
                    <a:pt x="289" y="9544"/>
                  </a:cubicBezTo>
                  <a:cubicBezTo>
                    <a:pt x="-377" y="12592"/>
                    <a:pt x="99" y="15831"/>
                    <a:pt x="1813" y="18498"/>
                  </a:cubicBezTo>
                  <a:cubicBezTo>
                    <a:pt x="5242" y="24022"/>
                    <a:pt x="12672" y="25737"/>
                    <a:pt x="18101" y="22308"/>
                  </a:cubicBezTo>
                  <a:cubicBezTo>
                    <a:pt x="23626" y="18879"/>
                    <a:pt x="25340" y="11449"/>
                    <a:pt x="21911" y="5925"/>
                  </a:cubicBezTo>
                  <a:cubicBezTo>
                    <a:pt x="21625" y="5448"/>
                    <a:pt x="21149" y="5067"/>
                    <a:pt x="20673" y="4686"/>
                  </a:cubicBezTo>
                  <a:cubicBezTo>
                    <a:pt x="18006" y="876"/>
                    <a:pt x="13624" y="-1410"/>
                    <a:pt x="8290" y="9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2" name="任意多边形: 形状 181"/>
            <p:cNvSpPr/>
            <p:nvPr/>
          </p:nvSpPr>
          <p:spPr>
            <a:xfrm>
              <a:off x="6875110" y="5613199"/>
              <a:ext cx="24976" cy="25403"/>
            </a:xfrm>
            <a:custGeom>
              <a:avLst/>
              <a:gdLst>
                <a:gd name="connsiteX0" fmla="*/ 5821 w 24976"/>
                <a:gd name="connsiteY0" fmla="*/ 1986 h 25403"/>
                <a:gd name="connsiteX1" fmla="*/ 19156 w 24976"/>
                <a:gd name="connsiteY1" fmla="*/ 23418 h 25403"/>
                <a:gd name="connsiteX2" fmla="*/ 5821 w 24976"/>
                <a:gd name="connsiteY2" fmla="*/ 1986 h 25403"/>
              </a:gdLst>
              <a:ahLst/>
              <a:cxnLst>
                <a:cxn ang="0">
                  <a:pos x="connsiteX0" y="connsiteY0"/>
                </a:cxn>
                <a:cxn ang="0">
                  <a:pos x="connsiteX1" y="connsiteY1"/>
                </a:cxn>
                <a:cxn ang="0">
                  <a:pos x="connsiteX2" y="connsiteY2"/>
                </a:cxn>
              </a:cxnLst>
              <a:rect l="l" t="t" r="r" b="b"/>
              <a:pathLst>
                <a:path w="24976" h="25403">
                  <a:moveTo>
                    <a:pt x="5821" y="1986"/>
                  </a:moveTo>
                  <a:cubicBezTo>
                    <a:pt x="-7990" y="10559"/>
                    <a:pt x="5345" y="31990"/>
                    <a:pt x="19156" y="23418"/>
                  </a:cubicBezTo>
                  <a:cubicBezTo>
                    <a:pt x="32967"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3" name="任意多边形: 形状 182"/>
            <p:cNvSpPr/>
            <p:nvPr/>
          </p:nvSpPr>
          <p:spPr>
            <a:xfrm>
              <a:off x="7378441" y="5386326"/>
              <a:ext cx="23583" cy="24045"/>
            </a:xfrm>
            <a:custGeom>
              <a:avLst/>
              <a:gdLst>
                <a:gd name="connsiteX0" fmla="*/ 5505 w 23583"/>
                <a:gd name="connsiteY0" fmla="*/ 1879 h 24045"/>
                <a:gd name="connsiteX1" fmla="*/ 18078 w 23583"/>
                <a:gd name="connsiteY1" fmla="*/ 22167 h 24045"/>
                <a:gd name="connsiteX2" fmla="*/ 5505 w 23583"/>
                <a:gd name="connsiteY2" fmla="*/ 1879 h 24045"/>
              </a:gdLst>
              <a:ahLst/>
              <a:cxnLst>
                <a:cxn ang="0">
                  <a:pos x="connsiteX0" y="connsiteY0"/>
                </a:cxn>
                <a:cxn ang="0">
                  <a:pos x="connsiteX1" y="connsiteY1"/>
                </a:cxn>
                <a:cxn ang="0">
                  <a:pos x="connsiteX2" y="connsiteY2"/>
                </a:cxn>
              </a:cxnLst>
              <a:rect l="l" t="t" r="r" b="b"/>
              <a:pathLst>
                <a:path w="23583" h="24045">
                  <a:moveTo>
                    <a:pt x="5505" y="1879"/>
                  </a:moveTo>
                  <a:cubicBezTo>
                    <a:pt x="-7544" y="10070"/>
                    <a:pt x="5029" y="30263"/>
                    <a:pt x="18078" y="22167"/>
                  </a:cubicBezTo>
                  <a:cubicBezTo>
                    <a:pt x="31128"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4" name="任意多边形: 形状 183"/>
            <p:cNvSpPr/>
            <p:nvPr/>
          </p:nvSpPr>
          <p:spPr>
            <a:xfrm>
              <a:off x="7440324" y="5475334"/>
              <a:ext cx="24976" cy="25442"/>
            </a:xfrm>
            <a:custGeom>
              <a:avLst/>
              <a:gdLst>
                <a:gd name="connsiteX0" fmla="*/ 5821 w 24976"/>
                <a:gd name="connsiteY0" fmla="*/ 2025 h 25442"/>
                <a:gd name="connsiteX1" fmla="*/ 19156 w 24976"/>
                <a:gd name="connsiteY1" fmla="*/ 23456 h 25442"/>
                <a:gd name="connsiteX2" fmla="*/ 5821 w 24976"/>
                <a:gd name="connsiteY2" fmla="*/ 2025 h 25442"/>
              </a:gdLst>
              <a:ahLst/>
              <a:cxnLst>
                <a:cxn ang="0">
                  <a:pos x="connsiteX0" y="connsiteY0"/>
                </a:cxn>
                <a:cxn ang="0">
                  <a:pos x="connsiteX1" y="connsiteY1"/>
                </a:cxn>
                <a:cxn ang="0">
                  <a:pos x="connsiteX2" y="connsiteY2"/>
                </a:cxn>
              </a:cxnLst>
              <a:rect l="l" t="t" r="r" b="b"/>
              <a:pathLst>
                <a:path w="24976" h="25442">
                  <a:moveTo>
                    <a:pt x="5821" y="2025"/>
                  </a:moveTo>
                  <a:cubicBezTo>
                    <a:pt x="-7990" y="10598"/>
                    <a:pt x="5345" y="32029"/>
                    <a:pt x="19156" y="23456"/>
                  </a:cubicBezTo>
                  <a:cubicBezTo>
                    <a:pt x="32967" y="14789"/>
                    <a:pt x="19632" y="-6643"/>
                    <a:pt x="5821" y="202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5" name="任意多边形: 形状 184"/>
            <p:cNvSpPr/>
            <p:nvPr/>
          </p:nvSpPr>
          <p:spPr>
            <a:xfrm>
              <a:off x="6974289" y="5645875"/>
              <a:ext cx="24454" cy="24878"/>
            </a:xfrm>
            <a:custGeom>
              <a:avLst/>
              <a:gdLst>
                <a:gd name="connsiteX0" fmla="*/ 5703 w 24454"/>
                <a:gd name="connsiteY0" fmla="*/ 1981 h 24878"/>
                <a:gd name="connsiteX1" fmla="*/ 18752 w 24454"/>
                <a:gd name="connsiteY1" fmla="*/ 22936 h 24878"/>
                <a:gd name="connsiteX2" fmla="*/ 5703 w 24454"/>
                <a:gd name="connsiteY2" fmla="*/ 1981 h 24878"/>
              </a:gdLst>
              <a:ahLst/>
              <a:cxnLst>
                <a:cxn ang="0">
                  <a:pos x="connsiteX0" y="connsiteY0"/>
                </a:cxn>
                <a:cxn ang="0">
                  <a:pos x="connsiteX1" y="connsiteY1"/>
                </a:cxn>
                <a:cxn ang="0">
                  <a:pos x="connsiteX2" y="connsiteY2"/>
                </a:cxn>
              </a:cxnLst>
              <a:rect l="l" t="t" r="r" b="b"/>
              <a:pathLst>
                <a:path w="24454" h="24878">
                  <a:moveTo>
                    <a:pt x="5703" y="1981"/>
                  </a:moveTo>
                  <a:cubicBezTo>
                    <a:pt x="-7823" y="10363"/>
                    <a:pt x="5226" y="31318"/>
                    <a:pt x="18752" y="22936"/>
                  </a:cubicBezTo>
                  <a:cubicBezTo>
                    <a:pt x="32277"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6" name="任意多边形: 形状 185"/>
            <p:cNvSpPr/>
            <p:nvPr/>
          </p:nvSpPr>
          <p:spPr>
            <a:xfrm>
              <a:off x="7121299" y="5653432"/>
              <a:ext cx="24322" cy="24724"/>
            </a:xfrm>
            <a:custGeom>
              <a:avLst/>
              <a:gdLst>
                <a:gd name="connsiteX0" fmla="*/ 5663 w 24322"/>
                <a:gd name="connsiteY0" fmla="*/ 1949 h 24724"/>
                <a:gd name="connsiteX1" fmla="*/ 18617 w 24322"/>
                <a:gd name="connsiteY1" fmla="*/ 22808 h 24724"/>
                <a:gd name="connsiteX2" fmla="*/ 5663 w 24322"/>
                <a:gd name="connsiteY2" fmla="*/ 1949 h 24724"/>
              </a:gdLst>
              <a:ahLst/>
              <a:cxnLst>
                <a:cxn ang="0">
                  <a:pos x="connsiteX0" y="connsiteY0"/>
                </a:cxn>
                <a:cxn ang="0">
                  <a:pos x="connsiteX1" y="connsiteY1"/>
                </a:cxn>
                <a:cxn ang="0">
                  <a:pos x="connsiteX2" y="connsiteY2"/>
                </a:cxn>
              </a:cxnLst>
              <a:rect l="l" t="t" r="r" b="b"/>
              <a:pathLst>
                <a:path w="24322" h="24724">
                  <a:moveTo>
                    <a:pt x="5663" y="1949"/>
                  </a:moveTo>
                  <a:cubicBezTo>
                    <a:pt x="-7767" y="10331"/>
                    <a:pt x="5187" y="31095"/>
                    <a:pt x="18617" y="22808"/>
                  </a:cubicBezTo>
                  <a:cubicBezTo>
                    <a:pt x="32143"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7" name="任意多边形: 形状 186"/>
            <p:cNvSpPr/>
            <p:nvPr/>
          </p:nvSpPr>
          <p:spPr>
            <a:xfrm>
              <a:off x="6918528" y="5629690"/>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8" name="任意多边形: 形状 187"/>
            <p:cNvSpPr/>
            <p:nvPr/>
          </p:nvSpPr>
          <p:spPr>
            <a:xfrm>
              <a:off x="7076348" y="5654346"/>
              <a:ext cx="23349" cy="23781"/>
            </a:xfrm>
            <a:custGeom>
              <a:avLst/>
              <a:gdLst>
                <a:gd name="connsiteX0" fmla="*/ 5466 w 23349"/>
                <a:gd name="connsiteY0" fmla="*/ 1893 h 23781"/>
                <a:gd name="connsiteX1" fmla="*/ 17944 w 23349"/>
                <a:gd name="connsiteY1" fmla="*/ 21895 h 23781"/>
                <a:gd name="connsiteX2" fmla="*/ 5466 w 23349"/>
                <a:gd name="connsiteY2" fmla="*/ 1893 h 23781"/>
              </a:gdLst>
              <a:ahLst/>
              <a:cxnLst>
                <a:cxn ang="0">
                  <a:pos x="connsiteX0" y="connsiteY0"/>
                </a:cxn>
                <a:cxn ang="0">
                  <a:pos x="connsiteX1" y="connsiteY1"/>
                </a:cxn>
                <a:cxn ang="0">
                  <a:pos x="connsiteX2" y="connsiteY2"/>
                </a:cxn>
              </a:cxnLst>
              <a:rect l="l" t="t" r="r" b="b"/>
              <a:pathLst>
                <a:path w="23349" h="23781">
                  <a:moveTo>
                    <a:pt x="5466" y="1893"/>
                  </a:moveTo>
                  <a:cubicBezTo>
                    <a:pt x="-7488" y="9894"/>
                    <a:pt x="4990" y="29991"/>
                    <a:pt x="17944" y="21895"/>
                  </a:cubicBezTo>
                  <a:cubicBezTo>
                    <a:pt x="30802" y="13799"/>
                    <a:pt x="18325" y="-6204"/>
                    <a:pt x="5466" y="18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9" name="任意多边形: 形状 188"/>
            <p:cNvSpPr/>
            <p:nvPr/>
          </p:nvSpPr>
          <p:spPr>
            <a:xfrm>
              <a:off x="7026850" y="5656689"/>
              <a:ext cx="24046" cy="24434"/>
            </a:xfrm>
            <a:custGeom>
              <a:avLst/>
              <a:gdLst>
                <a:gd name="connsiteX0" fmla="*/ 5624 w 24046"/>
                <a:gd name="connsiteY0" fmla="*/ 1930 h 24434"/>
                <a:gd name="connsiteX1" fmla="*/ 18482 w 24046"/>
                <a:gd name="connsiteY1" fmla="*/ 22504 h 24434"/>
                <a:gd name="connsiteX2" fmla="*/ 5624 w 24046"/>
                <a:gd name="connsiteY2" fmla="*/ 1930 h 24434"/>
              </a:gdLst>
              <a:ahLst/>
              <a:cxnLst>
                <a:cxn ang="0">
                  <a:pos x="connsiteX0" y="connsiteY0"/>
                </a:cxn>
                <a:cxn ang="0">
                  <a:pos x="connsiteX1" y="connsiteY1"/>
                </a:cxn>
                <a:cxn ang="0">
                  <a:pos x="connsiteX2" y="connsiteY2"/>
                </a:cxn>
              </a:cxnLst>
              <a:rect l="l" t="t" r="r" b="b"/>
              <a:pathLst>
                <a:path w="24046" h="24434">
                  <a:moveTo>
                    <a:pt x="5624" y="1930"/>
                  </a:moveTo>
                  <a:cubicBezTo>
                    <a:pt x="-7711" y="10217"/>
                    <a:pt x="5147" y="30791"/>
                    <a:pt x="18482" y="22504"/>
                  </a:cubicBezTo>
                  <a:cubicBezTo>
                    <a:pt x="31722" y="14217"/>
                    <a:pt x="18863" y="-6357"/>
                    <a:pt x="5624" y="193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pic>
        <p:nvPicPr>
          <p:cNvPr id="6" name="图片 5"/>
          <p:cNvPicPr>
            <a:picLocks noChangeAspect="1"/>
          </p:cNvPicPr>
          <p:nvPr/>
        </p:nvPicPr>
        <p:blipFill>
          <a:blip r:embed="rId2"/>
          <a:srcRect r="9392" b="39518"/>
          <a:stretch>
            <a:fillRect/>
          </a:stretch>
        </p:blipFill>
        <p:spPr>
          <a:xfrm>
            <a:off x="8557246" y="4431764"/>
            <a:ext cx="3634754" cy="2426237"/>
          </a:xfrm>
          <a:custGeom>
            <a:avLst/>
            <a:gdLst>
              <a:gd name="connsiteX0" fmla="*/ 0 w 3634754"/>
              <a:gd name="connsiteY0" fmla="*/ 0 h 2426237"/>
              <a:gd name="connsiteX1" fmla="*/ 3634754 w 3634754"/>
              <a:gd name="connsiteY1" fmla="*/ 0 h 2426237"/>
              <a:gd name="connsiteX2" fmla="*/ 3634754 w 3634754"/>
              <a:gd name="connsiteY2" fmla="*/ 2426237 h 2426237"/>
              <a:gd name="connsiteX3" fmla="*/ 0 w 3634754"/>
              <a:gd name="connsiteY3" fmla="*/ 2426237 h 2426237"/>
            </a:gdLst>
            <a:ahLst/>
            <a:cxnLst>
              <a:cxn ang="0">
                <a:pos x="connsiteX0" y="connsiteY0"/>
              </a:cxn>
              <a:cxn ang="0">
                <a:pos x="connsiteX1" y="connsiteY1"/>
              </a:cxn>
              <a:cxn ang="0">
                <a:pos x="connsiteX2" y="connsiteY2"/>
              </a:cxn>
              <a:cxn ang="0">
                <a:pos x="connsiteX3" y="connsiteY3"/>
              </a:cxn>
            </a:cxnLst>
            <a:rect l="l" t="t" r="r" b="b"/>
            <a:pathLst>
              <a:path w="3634754" h="2426237">
                <a:moveTo>
                  <a:pt x="0" y="0"/>
                </a:moveTo>
                <a:lnTo>
                  <a:pt x="3634754" y="0"/>
                </a:lnTo>
                <a:lnTo>
                  <a:pt x="3634754" y="2426237"/>
                </a:lnTo>
                <a:lnTo>
                  <a:pt x="0" y="2426237"/>
                </a:lnTo>
                <a:close/>
              </a:path>
            </a:pathLst>
          </a:custGeom>
        </p:spPr>
      </p:pic>
      <p:pic>
        <p:nvPicPr>
          <p:cNvPr id="10" name="图片 10" descr="C47NQ$XQ0G$}J3F]I(@EA}R_tmb"/>
          <p:cNvPicPr>
            <a:picLocks noChangeAspect="1"/>
          </p:cNvPicPr>
          <p:nvPr/>
        </p:nvPicPr>
        <p:blipFill>
          <a:blip r:embed="rId3"/>
          <a:stretch>
            <a:fillRect/>
          </a:stretch>
        </p:blipFill>
        <p:spPr>
          <a:xfrm>
            <a:off x="1204595" y="5012055"/>
            <a:ext cx="2769870" cy="1845945"/>
          </a:xfrm>
          <a:prstGeom prst="rect">
            <a:avLst/>
          </a:prstGeom>
        </p:spPr>
      </p:pic>
      <p:pic>
        <p:nvPicPr>
          <p:cNvPr id="12" name="图片 12" descr="FKO4}PH]](H4Y{3}%1B{%[Q_tmb"/>
          <p:cNvPicPr>
            <a:picLocks noChangeAspect="1"/>
          </p:cNvPicPr>
          <p:nvPr/>
        </p:nvPicPr>
        <p:blipFill>
          <a:blip r:embed="rId4"/>
          <a:stretch>
            <a:fillRect/>
          </a:stretch>
        </p:blipFill>
        <p:spPr>
          <a:xfrm>
            <a:off x="4364990" y="4668520"/>
            <a:ext cx="3846195" cy="2149475"/>
          </a:xfrm>
          <a:prstGeom prst="rect">
            <a:avLst/>
          </a:prstGeom>
        </p:spPr>
      </p:pic>
      <p:pic>
        <p:nvPicPr>
          <p:cNvPr id="11" name="图片 11" descr="R@`[0[RU1ICEE{R[AK6MH9M_tmb"/>
          <p:cNvPicPr>
            <a:picLocks noChangeAspect="1"/>
          </p:cNvPicPr>
          <p:nvPr/>
        </p:nvPicPr>
        <p:blipFill>
          <a:blip r:embed="rId5"/>
          <a:stretch>
            <a:fillRect/>
          </a:stretch>
        </p:blipFill>
        <p:spPr>
          <a:xfrm>
            <a:off x="8268970" y="564515"/>
            <a:ext cx="3268345" cy="4359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39"/>
                                        </p:tgtEl>
                                        <p:attrNameLst>
                                          <p:attrName>style.visibility</p:attrName>
                                        </p:attrNameLst>
                                      </p:cBhvr>
                                      <p:to>
                                        <p:strVal val="visible"/>
                                      </p:to>
                                    </p:set>
                                    <p:anim calcmode="discrete" valueType="clr">
                                      <p:cBhvr override="childStyle">
                                        <p:cTn id="7" dur="80"/>
                                        <p:tgtEl>
                                          <p:spTgt spid="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9"/>
                                        </p:tgtEl>
                                        <p:attrNameLst>
                                          <p:attrName>fillcolor</p:attrName>
                                        </p:attrNameLst>
                                      </p:cBhvr>
                                      <p:tavLst>
                                        <p:tav tm="0">
                                          <p:val>
                                            <p:clrVal>
                                              <a:schemeClr val="accent2"/>
                                            </p:clrVal>
                                          </p:val>
                                        </p:tav>
                                        <p:tav tm="50000">
                                          <p:val>
                                            <p:clrVal>
                                              <a:schemeClr val="hlink"/>
                                            </p:clrVal>
                                          </p:val>
                                        </p:tav>
                                      </p:tavLst>
                                    </p:anim>
                                    <p:set>
                                      <p:cBhvr>
                                        <p:cTn id="9" dur="80"/>
                                        <p:tgtEl>
                                          <p:spTgt spid="139"/>
                                        </p:tgtEl>
                                        <p:attrNameLst>
                                          <p:attrName>fill.type</p:attrName>
                                        </p:attrNameLst>
                                      </p:cBhvr>
                                      <p:to>
                                        <p:strVal val="solid"/>
                                      </p:to>
                                    </p:set>
                                  </p:childTnLst>
                                </p:cTn>
                              </p:par>
                            </p:childTnLst>
                          </p:cTn>
                        </p:par>
                        <p:par>
                          <p:cTn id="10" fill="hold">
                            <p:stCondLst>
                              <p:cond delay="68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40"/>
                                        </p:tgtEl>
                                        <p:attrNameLst>
                                          <p:attrName>style.visibility</p:attrName>
                                        </p:attrNameLst>
                                      </p:cBhvr>
                                      <p:to>
                                        <p:strVal val="visible"/>
                                      </p:to>
                                    </p:set>
                                    <p:anim calcmode="discrete" valueType="clr">
                                      <p:cBhvr override="childStyle">
                                        <p:cTn id="13" dur="80"/>
                                        <p:tgtEl>
                                          <p:spTgt spid="140"/>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40"/>
                                        </p:tgtEl>
                                        <p:attrNameLst>
                                          <p:attrName>fillcolor</p:attrName>
                                        </p:attrNameLst>
                                      </p:cBhvr>
                                      <p:tavLst>
                                        <p:tav tm="0">
                                          <p:val>
                                            <p:clrVal>
                                              <a:schemeClr val="accent2"/>
                                            </p:clrVal>
                                          </p:val>
                                        </p:tav>
                                        <p:tav tm="50000">
                                          <p:val>
                                            <p:clrVal>
                                              <a:schemeClr val="hlink"/>
                                            </p:clrVal>
                                          </p:val>
                                        </p:tav>
                                      </p:tavLst>
                                    </p:anim>
                                    <p:set>
                                      <p:cBhvr>
                                        <p:cTn id="15" dur="80"/>
                                        <p:tgtEl>
                                          <p:spTgt spid="140"/>
                                        </p:tgtEl>
                                        <p:attrNameLst>
                                          <p:attrName>fill.type</p:attrName>
                                        </p:attrNameLst>
                                      </p:cBhvr>
                                      <p:to>
                                        <p:strVal val="solid"/>
                                      </p:to>
                                    </p:set>
                                  </p:childTnLst>
                                </p:cTn>
                              </p:par>
                            </p:childTnLst>
                          </p:cTn>
                        </p:par>
                        <p:par>
                          <p:cTn id="16" fill="hold">
                            <p:stCondLst>
                              <p:cond delay="7159"/>
                            </p:stCondLst>
                            <p:childTnLst>
                              <p:par>
                                <p:cTn id="17" presetID="4" presetClass="entr" presetSubtype="16" fill="hold" nodeType="afterEffect">
                                  <p:stCondLst>
                                    <p:cond delay="0"/>
                                  </p:stCondLst>
                                  <p:childTnLst>
                                    <p:set>
                                      <p:cBhvr>
                                        <p:cTn id="18" dur="500" fill="hold">
                                          <p:stCondLst>
                                            <p:cond delay="0"/>
                                          </p:stCondLst>
                                        </p:cTn>
                                        <p:tgtEl>
                                          <p:spTgt spid="10"/>
                                        </p:tgtEl>
                                        <p:attrNameLst>
                                          <p:attrName>style.visibility</p:attrName>
                                        </p:attrNameLst>
                                      </p:cBhvr>
                                      <p:to>
                                        <p:strVal val="visible"/>
                                      </p:to>
                                    </p:set>
                                    <p:animEffect transition="in" filter="box(in)">
                                      <p:cBhvr>
                                        <p:cTn id="19" dur="500"/>
                                        <p:tgtEl>
                                          <p:spTgt spid="10"/>
                                        </p:tgtEl>
                                      </p:cBhvr>
                                    </p:animEffect>
                                  </p:childTnLst>
                                </p:cTn>
                              </p:par>
                              <p:par>
                                <p:cTn id="20" presetID="4" presetClass="entr" presetSubtype="16" fill="hold" nodeType="withEffect">
                                  <p:stCondLst>
                                    <p:cond delay="0"/>
                                  </p:stCondLst>
                                  <p:childTnLst>
                                    <p:set>
                                      <p:cBhvr>
                                        <p:cTn id="21" dur="500"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par>
                                <p:cTn id="23" presetID="4" presetClass="entr" presetSubtype="16" fill="hold" nodeType="withEffect">
                                  <p:stCondLst>
                                    <p:cond delay="0"/>
                                  </p:stCondLst>
                                  <p:childTnLst>
                                    <p:set>
                                      <p:cBhvr>
                                        <p:cTn id="24" dur="500"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animBg="1"/>
      <p:bldP spid="139" grpId="1"/>
      <p:bldP spid="14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图形 3"/>
          <p:cNvGrpSpPr/>
          <p:nvPr/>
        </p:nvGrpSpPr>
        <p:grpSpPr>
          <a:xfrm rot="5400000">
            <a:off x="-57451" y="255794"/>
            <a:ext cx="656370" cy="541469"/>
            <a:chOff x="2681235" y="609678"/>
            <a:chExt cx="6833060" cy="5636894"/>
          </a:xfrm>
          <a:gradFill>
            <a:gsLst>
              <a:gs pos="31000">
                <a:schemeClr val="accent1"/>
              </a:gs>
              <a:gs pos="88000">
                <a:schemeClr val="accent3">
                  <a:lumMod val="50000"/>
                </a:schemeClr>
              </a:gs>
            </a:gsLst>
            <a:lin ang="1200000" scaled="0"/>
          </a:gradFill>
        </p:grpSpPr>
        <p:grpSp>
          <p:nvGrpSpPr>
            <p:cNvPr id="6" name="图形 3"/>
            <p:cNvGrpSpPr/>
            <p:nvPr/>
          </p:nvGrpSpPr>
          <p:grpSpPr>
            <a:xfrm>
              <a:off x="4787269" y="609678"/>
              <a:ext cx="2635351" cy="2409066"/>
              <a:chOff x="4787269" y="609678"/>
              <a:chExt cx="2635351" cy="2409066"/>
            </a:xfrm>
            <a:grpFill/>
          </p:grpSpPr>
          <p:sp>
            <p:nvSpPr>
              <p:cNvPr id="7" name="任意多边形: 形状 6"/>
              <p:cNvSpPr/>
              <p:nvPr/>
            </p:nvSpPr>
            <p:spPr>
              <a:xfrm>
                <a:off x="4787269" y="609678"/>
                <a:ext cx="2635351" cy="2409066"/>
              </a:xfrm>
              <a:custGeom>
                <a:avLst/>
                <a:gdLst>
                  <a:gd name="connsiteX0" fmla="*/ 2495069 w 2635351"/>
                  <a:gd name="connsiteY0" fmla="*/ 757826 h 2409066"/>
                  <a:gd name="connsiteX1" fmla="*/ 2603178 w 2635351"/>
                  <a:gd name="connsiteY1" fmla="*/ 27068 h 2409066"/>
                  <a:gd name="connsiteX2" fmla="*/ 2575746 w 2635351"/>
                  <a:gd name="connsiteY2" fmla="*/ 17733 h 2409066"/>
                  <a:gd name="connsiteX3" fmla="*/ 2575937 w 2635351"/>
                  <a:gd name="connsiteY3" fmla="*/ 20972 h 2409066"/>
                  <a:gd name="connsiteX4" fmla="*/ 1898328 w 2635351"/>
                  <a:gd name="connsiteY4" fmla="*/ 640382 h 2409066"/>
                  <a:gd name="connsiteX5" fmla="*/ 833623 w 2635351"/>
                  <a:gd name="connsiteY5" fmla="*/ 927942 h 2409066"/>
                  <a:gd name="connsiteX6" fmla="*/ 407570 w 2635351"/>
                  <a:gd name="connsiteY6" fmla="*/ 1083866 h 2409066"/>
                  <a:gd name="connsiteX7" fmla="*/ 123058 w 2635351"/>
                  <a:gd name="connsiteY7" fmla="*/ 1350947 h 2409066"/>
                  <a:gd name="connsiteX8" fmla="*/ 125725 w 2635351"/>
                  <a:gd name="connsiteY8" fmla="*/ 2053416 h 2409066"/>
                  <a:gd name="connsiteX9" fmla="*/ 294413 w 2635351"/>
                  <a:gd name="connsiteY9" fmla="*/ 2192767 h 2409066"/>
                  <a:gd name="connsiteX10" fmla="*/ 441860 w 2635351"/>
                  <a:gd name="connsiteY10" fmla="*/ 2358216 h 2409066"/>
                  <a:gd name="connsiteX11" fmla="*/ 817050 w 2635351"/>
                  <a:gd name="connsiteY11" fmla="*/ 2321545 h 2409066"/>
                  <a:gd name="connsiteX12" fmla="*/ 1194240 w 2635351"/>
                  <a:gd name="connsiteY12" fmla="*/ 2245059 h 2409066"/>
                  <a:gd name="connsiteX13" fmla="*/ 1547141 w 2635351"/>
                  <a:gd name="connsiteY13" fmla="*/ 2182004 h 2409066"/>
                  <a:gd name="connsiteX14" fmla="*/ 1786123 w 2635351"/>
                  <a:gd name="connsiteY14" fmla="*/ 2128568 h 2409066"/>
                  <a:gd name="connsiteX15" fmla="*/ 1870134 w 2635351"/>
                  <a:gd name="connsiteY15" fmla="*/ 1894920 h 2409066"/>
                  <a:gd name="connsiteX16" fmla="*/ 2213987 w 2635351"/>
                  <a:gd name="connsiteY16" fmla="*/ 1559640 h 2409066"/>
                  <a:gd name="connsiteX17" fmla="*/ 2428585 w 2635351"/>
                  <a:gd name="connsiteY17" fmla="*/ 1120919 h 2409066"/>
                  <a:gd name="connsiteX18" fmla="*/ 2495069 w 2635351"/>
                  <a:gd name="connsiteY18" fmla="*/ 757826 h 2409066"/>
                  <a:gd name="connsiteX19" fmla="*/ 245740 w 2635351"/>
                  <a:gd name="connsiteY19" fmla="*/ 2083706 h 2409066"/>
                  <a:gd name="connsiteX20" fmla="*/ 196877 w 2635351"/>
                  <a:gd name="connsiteY20" fmla="*/ 1742139 h 2409066"/>
                  <a:gd name="connsiteX21" fmla="*/ 353754 w 2635351"/>
                  <a:gd name="connsiteY21" fmla="*/ 1401620 h 2409066"/>
                  <a:gd name="connsiteX22" fmla="*/ 1057080 w 2635351"/>
                  <a:gd name="connsiteY22" fmla="*/ 1063197 h 2409066"/>
                  <a:gd name="connsiteX23" fmla="*/ 1854227 w 2635351"/>
                  <a:gd name="connsiteY23" fmla="*/ 908225 h 2409066"/>
                  <a:gd name="connsiteX24" fmla="*/ 2481925 w 2635351"/>
                  <a:gd name="connsiteY24" fmla="*/ 493697 h 2409066"/>
                  <a:gd name="connsiteX25" fmla="*/ 2251039 w 2635351"/>
                  <a:gd name="connsiteY25" fmla="*/ 877269 h 2409066"/>
                  <a:gd name="connsiteX26" fmla="*/ 1546951 w 2635351"/>
                  <a:gd name="connsiteY26" fmla="*/ 1437244 h 2409066"/>
                  <a:gd name="connsiteX27" fmla="*/ 1131756 w 2635351"/>
                  <a:gd name="connsiteY27" fmla="*/ 1626029 h 2409066"/>
                  <a:gd name="connsiteX28" fmla="*/ 700178 w 2635351"/>
                  <a:gd name="connsiteY28" fmla="*/ 1811005 h 2409066"/>
                  <a:gd name="connsiteX29" fmla="*/ 360231 w 2635351"/>
                  <a:gd name="connsiteY29" fmla="*/ 2229152 h 2409066"/>
                  <a:gd name="connsiteX30" fmla="*/ 245740 w 2635351"/>
                  <a:gd name="connsiteY30" fmla="*/ 2083706 h 2409066"/>
                  <a:gd name="connsiteX31" fmla="*/ 2412678 w 2635351"/>
                  <a:gd name="connsiteY31" fmla="*/ 1095773 h 2409066"/>
                  <a:gd name="connsiteX32" fmla="*/ 2399819 w 2635351"/>
                  <a:gd name="connsiteY32" fmla="*/ 1124252 h 2409066"/>
                  <a:gd name="connsiteX33" fmla="*/ 2208748 w 2635351"/>
                  <a:gd name="connsiteY33" fmla="*/ 1527065 h 2409066"/>
                  <a:gd name="connsiteX34" fmla="*/ 2184078 w 2635351"/>
                  <a:gd name="connsiteY34" fmla="*/ 1543448 h 2409066"/>
                  <a:gd name="connsiteX35" fmla="*/ 1850227 w 2635351"/>
                  <a:gd name="connsiteY35" fmla="*/ 1867488 h 2409066"/>
                  <a:gd name="connsiteX36" fmla="*/ 1843083 w 2635351"/>
                  <a:gd name="connsiteY36" fmla="*/ 1892253 h 2409066"/>
                  <a:gd name="connsiteX37" fmla="*/ 1776313 w 2635351"/>
                  <a:gd name="connsiteY37" fmla="*/ 2099898 h 2409066"/>
                  <a:gd name="connsiteX38" fmla="*/ 1544855 w 2635351"/>
                  <a:gd name="connsiteY38" fmla="*/ 2154286 h 2409066"/>
                  <a:gd name="connsiteX39" fmla="*/ 1520757 w 2635351"/>
                  <a:gd name="connsiteY39" fmla="*/ 2173717 h 2409066"/>
                  <a:gd name="connsiteX40" fmla="*/ 1214909 w 2635351"/>
                  <a:gd name="connsiteY40" fmla="*/ 2226390 h 2409066"/>
                  <a:gd name="connsiteX41" fmla="*/ 1183762 w 2635351"/>
                  <a:gd name="connsiteY41" fmla="*/ 2209150 h 2409066"/>
                  <a:gd name="connsiteX42" fmla="*/ 837148 w 2635351"/>
                  <a:gd name="connsiteY42" fmla="*/ 2302304 h 2409066"/>
                  <a:gd name="connsiteX43" fmla="*/ 838005 w 2635351"/>
                  <a:gd name="connsiteY43" fmla="*/ 2301257 h 2409066"/>
                  <a:gd name="connsiteX44" fmla="*/ 812764 w 2635351"/>
                  <a:gd name="connsiteY44" fmla="*/ 2300399 h 2409066"/>
                  <a:gd name="connsiteX45" fmla="*/ 600451 w 2635351"/>
                  <a:gd name="connsiteY45" fmla="*/ 2383362 h 2409066"/>
                  <a:gd name="connsiteX46" fmla="*/ 568447 w 2635351"/>
                  <a:gd name="connsiteY46" fmla="*/ 1946546 h 2409066"/>
                  <a:gd name="connsiteX47" fmla="*/ 901346 w 2635351"/>
                  <a:gd name="connsiteY47" fmla="*/ 1738901 h 2409066"/>
                  <a:gd name="connsiteX48" fmla="*/ 1331305 w 2635351"/>
                  <a:gd name="connsiteY48" fmla="*/ 1575833 h 2409066"/>
                  <a:gd name="connsiteX49" fmla="*/ 1709352 w 2635351"/>
                  <a:gd name="connsiteY49" fmla="*/ 1373522 h 2409066"/>
                  <a:gd name="connsiteX50" fmla="*/ 2326096 w 2635351"/>
                  <a:gd name="connsiteY50" fmla="*/ 826501 h 2409066"/>
                  <a:gd name="connsiteX51" fmla="*/ 2587557 w 2635351"/>
                  <a:gd name="connsiteY51" fmla="*/ 157370 h 2409066"/>
                  <a:gd name="connsiteX52" fmla="*/ 2463161 w 2635351"/>
                  <a:gd name="connsiteY52" fmla="*/ 748777 h 2409066"/>
                  <a:gd name="connsiteX53" fmla="*/ 2472019 w 2635351"/>
                  <a:gd name="connsiteY53" fmla="*/ 774304 h 2409066"/>
                  <a:gd name="connsiteX54" fmla="*/ 2412678 w 2635351"/>
                  <a:gd name="connsiteY54" fmla="*/ 1095773 h 240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5351" h="2409066">
                    <a:moveTo>
                      <a:pt x="2495069" y="757826"/>
                    </a:moveTo>
                    <a:cubicBezTo>
                      <a:pt x="2716811" y="580565"/>
                      <a:pt x="2611370" y="272146"/>
                      <a:pt x="2603178" y="27068"/>
                    </a:cubicBezTo>
                    <a:cubicBezTo>
                      <a:pt x="2600797" y="-2174"/>
                      <a:pt x="2592034" y="-11318"/>
                      <a:pt x="2575746" y="17733"/>
                    </a:cubicBezTo>
                    <a:cubicBezTo>
                      <a:pt x="2575746" y="18781"/>
                      <a:pt x="2575746" y="19924"/>
                      <a:pt x="2575937" y="20972"/>
                    </a:cubicBezTo>
                    <a:cubicBezTo>
                      <a:pt x="2430013" y="306245"/>
                      <a:pt x="2188650" y="509033"/>
                      <a:pt x="1898328" y="640382"/>
                    </a:cubicBezTo>
                    <a:cubicBezTo>
                      <a:pt x="1561714" y="792497"/>
                      <a:pt x="1188239" y="836312"/>
                      <a:pt x="833623" y="927942"/>
                    </a:cubicBezTo>
                    <a:cubicBezTo>
                      <a:pt x="688462" y="965566"/>
                      <a:pt x="537872" y="1007857"/>
                      <a:pt x="407570" y="1083866"/>
                    </a:cubicBezTo>
                    <a:cubicBezTo>
                      <a:pt x="294508" y="1149970"/>
                      <a:pt x="198306" y="1244363"/>
                      <a:pt x="123058" y="1350947"/>
                    </a:cubicBezTo>
                    <a:cubicBezTo>
                      <a:pt x="-31056" y="1568403"/>
                      <a:pt x="-51630" y="1844152"/>
                      <a:pt x="125725" y="2053416"/>
                    </a:cubicBezTo>
                    <a:cubicBezTo>
                      <a:pt x="131059" y="2059988"/>
                      <a:pt x="254503" y="2144189"/>
                      <a:pt x="294413" y="2192767"/>
                    </a:cubicBezTo>
                    <a:cubicBezTo>
                      <a:pt x="339847" y="2248107"/>
                      <a:pt x="383186" y="2315639"/>
                      <a:pt x="441860" y="2358216"/>
                    </a:cubicBezTo>
                    <a:cubicBezTo>
                      <a:pt x="560446" y="2444227"/>
                      <a:pt x="713037" y="2413842"/>
                      <a:pt x="817050" y="2321545"/>
                    </a:cubicBezTo>
                    <a:cubicBezTo>
                      <a:pt x="905156" y="2488042"/>
                      <a:pt x="1110420" y="2381552"/>
                      <a:pt x="1194240" y="2245059"/>
                    </a:cubicBezTo>
                    <a:cubicBezTo>
                      <a:pt x="1267773" y="2409937"/>
                      <a:pt x="1529425" y="2360216"/>
                      <a:pt x="1547141" y="2182004"/>
                    </a:cubicBezTo>
                    <a:cubicBezTo>
                      <a:pt x="1633438" y="2198482"/>
                      <a:pt x="1718591" y="2190291"/>
                      <a:pt x="1786123" y="2128568"/>
                    </a:cubicBezTo>
                    <a:cubicBezTo>
                      <a:pt x="1849750" y="2070561"/>
                      <a:pt x="1868610" y="1977692"/>
                      <a:pt x="1870134" y="1894920"/>
                    </a:cubicBezTo>
                    <a:cubicBezTo>
                      <a:pt x="2062825" y="1895682"/>
                      <a:pt x="2233417" y="1755188"/>
                      <a:pt x="2213987" y="1559640"/>
                    </a:cubicBezTo>
                    <a:cubicBezTo>
                      <a:pt x="2395819" y="1632316"/>
                      <a:pt x="2497831" y="1267127"/>
                      <a:pt x="2428585" y="1120919"/>
                    </a:cubicBezTo>
                    <a:cubicBezTo>
                      <a:pt x="2582795" y="1087867"/>
                      <a:pt x="2614037" y="854695"/>
                      <a:pt x="2495069" y="757826"/>
                    </a:cubicBezTo>
                    <a:close/>
                    <a:moveTo>
                      <a:pt x="245740" y="2083706"/>
                    </a:moveTo>
                    <a:cubicBezTo>
                      <a:pt x="171064" y="1992361"/>
                      <a:pt x="183542" y="1851486"/>
                      <a:pt x="196877" y="1742139"/>
                    </a:cubicBezTo>
                    <a:cubicBezTo>
                      <a:pt x="212403" y="1611075"/>
                      <a:pt x="264505" y="1498775"/>
                      <a:pt x="353754" y="1401620"/>
                    </a:cubicBezTo>
                    <a:cubicBezTo>
                      <a:pt x="532443" y="1206739"/>
                      <a:pt x="805715" y="1114061"/>
                      <a:pt x="1057080" y="1063197"/>
                    </a:cubicBezTo>
                    <a:cubicBezTo>
                      <a:pt x="1322923" y="1009667"/>
                      <a:pt x="1595719" y="994331"/>
                      <a:pt x="1854227" y="908225"/>
                    </a:cubicBezTo>
                    <a:cubicBezTo>
                      <a:pt x="2096353" y="827549"/>
                      <a:pt x="2298949" y="667148"/>
                      <a:pt x="2481925" y="493697"/>
                    </a:cubicBezTo>
                    <a:cubicBezTo>
                      <a:pt x="2433347" y="636953"/>
                      <a:pt x="2347051" y="761540"/>
                      <a:pt x="2251039" y="877269"/>
                    </a:cubicBezTo>
                    <a:cubicBezTo>
                      <a:pt x="2058538" y="1110060"/>
                      <a:pt x="1809840" y="1291702"/>
                      <a:pt x="1546951" y="1437244"/>
                    </a:cubicBezTo>
                    <a:cubicBezTo>
                      <a:pt x="1413696" y="1511253"/>
                      <a:pt x="1275488" y="1574880"/>
                      <a:pt x="1131756" y="1626029"/>
                    </a:cubicBezTo>
                    <a:cubicBezTo>
                      <a:pt x="983452" y="1678988"/>
                      <a:pt x="834290" y="1727280"/>
                      <a:pt x="700178" y="1811005"/>
                    </a:cubicBezTo>
                    <a:cubicBezTo>
                      <a:pt x="568447" y="1893110"/>
                      <a:pt x="363946" y="2054369"/>
                      <a:pt x="360231" y="2229152"/>
                    </a:cubicBezTo>
                    <a:cubicBezTo>
                      <a:pt x="326417" y="2184575"/>
                      <a:pt x="247836" y="2086182"/>
                      <a:pt x="245740" y="2083706"/>
                    </a:cubicBezTo>
                    <a:close/>
                    <a:moveTo>
                      <a:pt x="2412678" y="1095773"/>
                    </a:moveTo>
                    <a:cubicBezTo>
                      <a:pt x="2405153" y="1089486"/>
                      <a:pt x="2378579" y="1099678"/>
                      <a:pt x="2399819" y="1124252"/>
                    </a:cubicBezTo>
                    <a:cubicBezTo>
                      <a:pt x="2466113" y="1248649"/>
                      <a:pt x="2377340" y="1618409"/>
                      <a:pt x="2208748" y="1527065"/>
                    </a:cubicBezTo>
                    <a:cubicBezTo>
                      <a:pt x="2196365" y="1509634"/>
                      <a:pt x="2173600" y="1522778"/>
                      <a:pt x="2184078" y="1543448"/>
                    </a:cubicBezTo>
                    <a:cubicBezTo>
                      <a:pt x="2216749" y="1741091"/>
                      <a:pt x="2040060" y="1878251"/>
                      <a:pt x="1850227" y="1867488"/>
                    </a:cubicBezTo>
                    <a:cubicBezTo>
                      <a:pt x="1835653" y="1866821"/>
                      <a:pt x="1833177" y="1885395"/>
                      <a:pt x="1843083" y="1892253"/>
                    </a:cubicBezTo>
                    <a:cubicBezTo>
                      <a:pt x="1841940" y="1966929"/>
                      <a:pt x="1826224" y="2041415"/>
                      <a:pt x="1776313" y="2099898"/>
                    </a:cubicBezTo>
                    <a:cubicBezTo>
                      <a:pt x="1718401" y="2167240"/>
                      <a:pt x="1624294" y="2176384"/>
                      <a:pt x="1544855" y="2154286"/>
                    </a:cubicBezTo>
                    <a:cubicBezTo>
                      <a:pt x="1525710" y="2148952"/>
                      <a:pt x="1521138" y="2167145"/>
                      <a:pt x="1520757" y="2173717"/>
                    </a:cubicBezTo>
                    <a:cubicBezTo>
                      <a:pt x="1512089" y="2331165"/>
                      <a:pt x="1277203" y="2378314"/>
                      <a:pt x="1214909" y="2226390"/>
                    </a:cubicBezTo>
                    <a:cubicBezTo>
                      <a:pt x="1202431" y="2195910"/>
                      <a:pt x="1190811" y="2194862"/>
                      <a:pt x="1183762" y="2209150"/>
                    </a:cubicBezTo>
                    <a:cubicBezTo>
                      <a:pt x="1121183" y="2332975"/>
                      <a:pt x="917920" y="2472230"/>
                      <a:pt x="837148" y="2302304"/>
                    </a:cubicBezTo>
                    <a:cubicBezTo>
                      <a:pt x="837433" y="2302019"/>
                      <a:pt x="837719" y="2301828"/>
                      <a:pt x="838005" y="2301257"/>
                    </a:cubicBezTo>
                    <a:cubicBezTo>
                      <a:pt x="840100" y="2280587"/>
                      <a:pt x="822193" y="2275730"/>
                      <a:pt x="812764" y="2300399"/>
                    </a:cubicBezTo>
                    <a:cubicBezTo>
                      <a:pt x="756185" y="2353644"/>
                      <a:pt x="679414" y="2388506"/>
                      <a:pt x="600451" y="2383362"/>
                    </a:cubicBezTo>
                    <a:cubicBezTo>
                      <a:pt x="317749" y="2364979"/>
                      <a:pt x="444337" y="2055607"/>
                      <a:pt x="568447" y="1946546"/>
                    </a:cubicBezTo>
                    <a:cubicBezTo>
                      <a:pt x="668269" y="1858820"/>
                      <a:pt x="779331" y="1790050"/>
                      <a:pt x="901346" y="1738901"/>
                    </a:cubicBezTo>
                    <a:cubicBezTo>
                      <a:pt x="1042792" y="1679369"/>
                      <a:pt x="1191382" y="1639174"/>
                      <a:pt x="1331305" y="1575833"/>
                    </a:cubicBezTo>
                    <a:cubicBezTo>
                      <a:pt x="1461607" y="1516682"/>
                      <a:pt x="1587718" y="1449055"/>
                      <a:pt x="1709352" y="1373522"/>
                    </a:cubicBezTo>
                    <a:cubicBezTo>
                      <a:pt x="1944143" y="1227694"/>
                      <a:pt x="2157027" y="1045862"/>
                      <a:pt x="2326096" y="826501"/>
                    </a:cubicBezTo>
                    <a:cubicBezTo>
                      <a:pt x="2480782" y="625904"/>
                      <a:pt x="2549266" y="400067"/>
                      <a:pt x="2587557" y="157370"/>
                    </a:cubicBezTo>
                    <a:cubicBezTo>
                      <a:pt x="2613274" y="371015"/>
                      <a:pt x="2656137" y="611807"/>
                      <a:pt x="2463161" y="748777"/>
                    </a:cubicBezTo>
                    <a:cubicBezTo>
                      <a:pt x="2450587" y="757730"/>
                      <a:pt x="2459731" y="777352"/>
                      <a:pt x="2472019" y="774304"/>
                    </a:cubicBezTo>
                    <a:cubicBezTo>
                      <a:pt x="2583175" y="854219"/>
                      <a:pt x="2557267" y="1075770"/>
                      <a:pt x="2412678" y="10957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8" name="任意多边形: 形状 7"/>
              <p:cNvSpPr/>
              <p:nvPr/>
            </p:nvSpPr>
            <p:spPr>
              <a:xfrm>
                <a:off x="5193088" y="1976342"/>
                <a:ext cx="133811" cy="566642"/>
              </a:xfrm>
              <a:custGeom>
                <a:avLst/>
                <a:gdLst>
                  <a:gd name="connsiteX0" fmla="*/ 4227 w 133811"/>
                  <a:gd name="connsiteY0" fmla="*/ 566642 h 566642"/>
                  <a:gd name="connsiteX1" fmla="*/ 45375 w 133811"/>
                  <a:gd name="connsiteY1" fmla="*/ 276987 h 566642"/>
                  <a:gd name="connsiteX2" fmla="*/ 121289 w 133811"/>
                  <a:gd name="connsiteY2" fmla="*/ 0 h 566642"/>
                  <a:gd name="connsiteX3" fmla="*/ 97096 w 133811"/>
                  <a:gd name="connsiteY3" fmla="*/ 293180 h 566642"/>
                  <a:gd name="connsiteX4" fmla="*/ 4227 w 133811"/>
                  <a:gd name="connsiteY4" fmla="*/ 566642 h 5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1" h="566642">
                    <a:moveTo>
                      <a:pt x="4227" y="566642"/>
                    </a:moveTo>
                    <a:cubicBezTo>
                      <a:pt x="-10727" y="465677"/>
                      <a:pt x="16610" y="373189"/>
                      <a:pt x="45375" y="276987"/>
                    </a:cubicBezTo>
                    <a:cubicBezTo>
                      <a:pt x="73093" y="185261"/>
                      <a:pt x="93476" y="91345"/>
                      <a:pt x="121289" y="0"/>
                    </a:cubicBezTo>
                    <a:cubicBezTo>
                      <a:pt x="157961" y="476"/>
                      <a:pt x="103001" y="272225"/>
                      <a:pt x="97096" y="293180"/>
                    </a:cubicBezTo>
                    <a:cubicBezTo>
                      <a:pt x="67854" y="384715"/>
                      <a:pt x="34040" y="475202"/>
                      <a:pt x="4227" y="5666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9" name="任意多边形: 形状 8"/>
              <p:cNvSpPr/>
              <p:nvPr/>
            </p:nvSpPr>
            <p:spPr>
              <a:xfrm>
                <a:off x="5416390" y="1881663"/>
                <a:ext cx="203640" cy="493204"/>
              </a:xfrm>
              <a:custGeom>
                <a:avLst/>
                <a:gdLst>
                  <a:gd name="connsiteX0" fmla="*/ 0 w 203640"/>
                  <a:gd name="connsiteY0" fmla="*/ 493205 h 493204"/>
                  <a:gd name="connsiteX1" fmla="*/ 197072 w 203640"/>
                  <a:gd name="connsiteY1" fmla="*/ 0 h 493204"/>
                  <a:gd name="connsiteX2" fmla="*/ 0 w 203640"/>
                  <a:gd name="connsiteY2" fmla="*/ 493205 h 493204"/>
                </a:gdLst>
                <a:ahLst/>
                <a:cxnLst>
                  <a:cxn ang="0">
                    <a:pos x="connsiteX0" y="connsiteY0"/>
                  </a:cxn>
                  <a:cxn ang="0">
                    <a:pos x="connsiteX1" y="connsiteY1"/>
                  </a:cxn>
                  <a:cxn ang="0">
                    <a:pos x="connsiteX2" y="connsiteY2"/>
                  </a:cxn>
                </a:cxnLst>
                <a:rect l="l" t="t" r="r" b="b"/>
                <a:pathLst>
                  <a:path w="203640" h="493204">
                    <a:moveTo>
                      <a:pt x="0" y="493205"/>
                    </a:moveTo>
                    <a:cubicBezTo>
                      <a:pt x="81344" y="332327"/>
                      <a:pt x="139446" y="170497"/>
                      <a:pt x="197072" y="0"/>
                    </a:cubicBezTo>
                    <a:cubicBezTo>
                      <a:pt x="228029" y="175546"/>
                      <a:pt x="147447" y="390716"/>
                      <a:pt x="0" y="49320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0" name="任意多边形: 形状 9"/>
              <p:cNvSpPr/>
              <p:nvPr/>
            </p:nvSpPr>
            <p:spPr>
              <a:xfrm>
                <a:off x="5698616" y="1786508"/>
                <a:ext cx="185313" cy="430339"/>
              </a:xfrm>
              <a:custGeom>
                <a:avLst/>
                <a:gdLst>
                  <a:gd name="connsiteX0" fmla="*/ 0 w 185313"/>
                  <a:gd name="connsiteY0" fmla="*/ 430340 h 430339"/>
                  <a:gd name="connsiteX1" fmla="*/ 98488 w 185313"/>
                  <a:gd name="connsiteY1" fmla="*/ 218218 h 430339"/>
                  <a:gd name="connsiteX2" fmla="*/ 178118 w 185313"/>
                  <a:gd name="connsiteY2" fmla="*/ 0 h 430339"/>
                  <a:gd name="connsiteX3" fmla="*/ 0 w 185313"/>
                  <a:gd name="connsiteY3" fmla="*/ 430340 h 430339"/>
                </a:gdLst>
                <a:ahLst/>
                <a:cxnLst>
                  <a:cxn ang="0">
                    <a:pos x="connsiteX0" y="connsiteY0"/>
                  </a:cxn>
                  <a:cxn ang="0">
                    <a:pos x="connsiteX1" y="connsiteY1"/>
                  </a:cxn>
                  <a:cxn ang="0">
                    <a:pos x="connsiteX2" y="connsiteY2"/>
                  </a:cxn>
                  <a:cxn ang="0">
                    <a:pos x="connsiteX3" y="connsiteY3"/>
                  </a:cxn>
                </a:cxnLst>
                <a:rect l="l" t="t" r="r" b="b"/>
                <a:pathLst>
                  <a:path w="185313" h="430339">
                    <a:moveTo>
                      <a:pt x="0" y="430340"/>
                    </a:moveTo>
                    <a:cubicBezTo>
                      <a:pt x="29051" y="358330"/>
                      <a:pt x="73057" y="291655"/>
                      <a:pt x="98488" y="218218"/>
                    </a:cubicBezTo>
                    <a:cubicBezTo>
                      <a:pt x="128397" y="146304"/>
                      <a:pt x="150876" y="72676"/>
                      <a:pt x="178118" y="0"/>
                    </a:cubicBezTo>
                    <a:cubicBezTo>
                      <a:pt x="210788" y="157639"/>
                      <a:pt x="128873" y="337185"/>
                      <a:pt x="0" y="4303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1" name="任意多边形: 形状 10"/>
              <p:cNvSpPr/>
              <p:nvPr/>
            </p:nvSpPr>
            <p:spPr>
              <a:xfrm>
                <a:off x="6025133" y="1772697"/>
                <a:ext cx="141216" cy="331850"/>
              </a:xfrm>
              <a:custGeom>
                <a:avLst/>
                <a:gdLst>
                  <a:gd name="connsiteX0" fmla="*/ 0 w 141216"/>
                  <a:gd name="connsiteY0" fmla="*/ 331851 h 331850"/>
                  <a:gd name="connsiteX1" fmla="*/ 70390 w 141216"/>
                  <a:gd name="connsiteY1" fmla="*/ 167640 h 331850"/>
                  <a:gd name="connsiteX2" fmla="*/ 131540 w 141216"/>
                  <a:gd name="connsiteY2" fmla="*/ 0 h 331850"/>
                  <a:gd name="connsiteX3" fmla="*/ 0 w 141216"/>
                  <a:gd name="connsiteY3" fmla="*/ 331851 h 331850"/>
                </a:gdLst>
                <a:ahLst/>
                <a:cxnLst>
                  <a:cxn ang="0">
                    <a:pos x="connsiteX0" y="connsiteY0"/>
                  </a:cxn>
                  <a:cxn ang="0">
                    <a:pos x="connsiteX1" y="connsiteY1"/>
                  </a:cxn>
                  <a:cxn ang="0">
                    <a:pos x="connsiteX2" y="connsiteY2"/>
                  </a:cxn>
                  <a:cxn ang="0">
                    <a:pos x="connsiteX3" y="connsiteY3"/>
                  </a:cxn>
                </a:cxnLst>
                <a:rect l="l" t="t" r="r" b="b"/>
                <a:pathLst>
                  <a:path w="141216" h="331850">
                    <a:moveTo>
                      <a:pt x="0" y="331851"/>
                    </a:moveTo>
                    <a:cubicBezTo>
                      <a:pt x="17717" y="275558"/>
                      <a:pt x="46672" y="221742"/>
                      <a:pt x="70390" y="167640"/>
                    </a:cubicBezTo>
                    <a:cubicBezTo>
                      <a:pt x="91345" y="112204"/>
                      <a:pt x="105918" y="53435"/>
                      <a:pt x="131540" y="0"/>
                    </a:cubicBezTo>
                    <a:cubicBezTo>
                      <a:pt x="164782" y="126968"/>
                      <a:pt x="110300" y="261652"/>
                      <a:pt x="0" y="3318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2" name="任意多边形: 形状 11"/>
              <p:cNvSpPr/>
              <p:nvPr/>
            </p:nvSpPr>
            <p:spPr>
              <a:xfrm>
                <a:off x="6407847" y="1606962"/>
                <a:ext cx="128546" cy="259842"/>
              </a:xfrm>
              <a:custGeom>
                <a:avLst/>
                <a:gdLst>
                  <a:gd name="connsiteX0" fmla="*/ 0 w 128546"/>
                  <a:gd name="connsiteY0" fmla="*/ 259842 h 259842"/>
                  <a:gd name="connsiteX1" fmla="*/ 58865 w 128546"/>
                  <a:gd name="connsiteY1" fmla="*/ 128111 h 259842"/>
                  <a:gd name="connsiteX2" fmla="*/ 121253 w 128546"/>
                  <a:gd name="connsiteY2" fmla="*/ 0 h 259842"/>
                  <a:gd name="connsiteX3" fmla="*/ 0 w 128546"/>
                  <a:gd name="connsiteY3" fmla="*/ 259842 h 259842"/>
                </a:gdLst>
                <a:ahLst/>
                <a:cxnLst>
                  <a:cxn ang="0">
                    <a:pos x="connsiteX0" y="connsiteY0"/>
                  </a:cxn>
                  <a:cxn ang="0">
                    <a:pos x="connsiteX1" y="connsiteY1"/>
                  </a:cxn>
                  <a:cxn ang="0">
                    <a:pos x="connsiteX2" y="connsiteY2"/>
                  </a:cxn>
                  <a:cxn ang="0">
                    <a:pos x="connsiteX3" y="connsiteY3"/>
                  </a:cxn>
                </a:cxnLst>
                <a:rect l="l" t="t" r="r" b="b"/>
                <a:pathLst>
                  <a:path w="128546" h="259842">
                    <a:moveTo>
                      <a:pt x="0" y="259842"/>
                    </a:moveTo>
                    <a:cubicBezTo>
                      <a:pt x="11525" y="212122"/>
                      <a:pt x="40196" y="172688"/>
                      <a:pt x="58865" y="128111"/>
                    </a:cubicBezTo>
                    <a:cubicBezTo>
                      <a:pt x="79629" y="85725"/>
                      <a:pt x="94298" y="39052"/>
                      <a:pt x="121253" y="0"/>
                    </a:cubicBezTo>
                    <a:cubicBezTo>
                      <a:pt x="148971" y="105442"/>
                      <a:pt x="95345" y="210693"/>
                      <a:pt x="0" y="2598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3" name="任意多边形: 形状 12"/>
              <p:cNvSpPr/>
              <p:nvPr/>
            </p:nvSpPr>
            <p:spPr>
              <a:xfrm>
                <a:off x="5293518" y="2633820"/>
                <a:ext cx="614172" cy="100045"/>
              </a:xfrm>
              <a:custGeom>
                <a:avLst/>
                <a:gdLst>
                  <a:gd name="connsiteX0" fmla="*/ 0 w 614172"/>
                  <a:gd name="connsiteY0" fmla="*/ 100045 h 100045"/>
                  <a:gd name="connsiteX1" fmla="*/ 614172 w 614172"/>
                  <a:gd name="connsiteY1" fmla="*/ 64422 h 100045"/>
                  <a:gd name="connsiteX2" fmla="*/ 296513 w 614172"/>
                  <a:gd name="connsiteY2" fmla="*/ 63565 h 100045"/>
                  <a:gd name="connsiteX3" fmla="*/ 0 w 614172"/>
                  <a:gd name="connsiteY3" fmla="*/ 100045 h 100045"/>
                </a:gdLst>
                <a:ahLst/>
                <a:cxnLst>
                  <a:cxn ang="0">
                    <a:pos x="connsiteX0" y="connsiteY0"/>
                  </a:cxn>
                  <a:cxn ang="0">
                    <a:pos x="connsiteX1" y="connsiteY1"/>
                  </a:cxn>
                  <a:cxn ang="0">
                    <a:pos x="connsiteX2" y="connsiteY2"/>
                  </a:cxn>
                  <a:cxn ang="0">
                    <a:pos x="connsiteX3" y="connsiteY3"/>
                  </a:cxn>
                </a:cxnLst>
                <a:rect l="l" t="t" r="r" b="b"/>
                <a:pathLst>
                  <a:path w="614172" h="100045">
                    <a:moveTo>
                      <a:pt x="0" y="100045"/>
                    </a:moveTo>
                    <a:cubicBezTo>
                      <a:pt x="113062" y="-79120"/>
                      <a:pt x="451961" y="30132"/>
                      <a:pt x="614172" y="64422"/>
                    </a:cubicBezTo>
                    <a:cubicBezTo>
                      <a:pt x="509873" y="87377"/>
                      <a:pt x="401479" y="72994"/>
                      <a:pt x="296513" y="63565"/>
                    </a:cubicBezTo>
                    <a:cubicBezTo>
                      <a:pt x="197453" y="52611"/>
                      <a:pt x="87059" y="42229"/>
                      <a:pt x="0" y="10004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 name="任意多边形: 形状 13"/>
              <p:cNvSpPr/>
              <p:nvPr/>
            </p:nvSpPr>
            <p:spPr>
              <a:xfrm>
                <a:off x="5649277" y="2417414"/>
                <a:ext cx="657320" cy="160716"/>
              </a:xfrm>
              <a:custGeom>
                <a:avLst/>
                <a:gdLst>
                  <a:gd name="connsiteX0" fmla="*/ 0 w 657320"/>
                  <a:gd name="connsiteY0" fmla="*/ 69372 h 160716"/>
                  <a:gd name="connsiteX1" fmla="*/ 657320 w 657320"/>
                  <a:gd name="connsiteY1" fmla="*/ 160717 h 160716"/>
                  <a:gd name="connsiteX2" fmla="*/ 0 w 657320"/>
                  <a:gd name="connsiteY2" fmla="*/ 69372 h 160716"/>
                </a:gdLst>
                <a:ahLst/>
                <a:cxnLst>
                  <a:cxn ang="0">
                    <a:pos x="connsiteX0" y="connsiteY0"/>
                  </a:cxn>
                  <a:cxn ang="0">
                    <a:pos x="connsiteX1" y="connsiteY1"/>
                  </a:cxn>
                  <a:cxn ang="0">
                    <a:pos x="connsiteX2" y="connsiteY2"/>
                  </a:cxn>
                </a:cxnLst>
                <a:rect l="l" t="t" r="r" b="b"/>
                <a:pathLst>
                  <a:path w="657320" h="160716">
                    <a:moveTo>
                      <a:pt x="0" y="69372"/>
                    </a:moveTo>
                    <a:cubicBezTo>
                      <a:pt x="189357" y="-63311"/>
                      <a:pt x="499586" y="9365"/>
                      <a:pt x="657320" y="160717"/>
                    </a:cubicBezTo>
                    <a:cubicBezTo>
                      <a:pt x="448437" y="79564"/>
                      <a:pt x="224123" y="19271"/>
                      <a:pt x="0" y="693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 name="任意多边形: 形状 14"/>
              <p:cNvSpPr/>
              <p:nvPr/>
            </p:nvSpPr>
            <p:spPr>
              <a:xfrm>
                <a:off x="6076378" y="2254920"/>
                <a:ext cx="441007" cy="109850"/>
              </a:xfrm>
              <a:custGeom>
                <a:avLst/>
                <a:gdLst>
                  <a:gd name="connsiteX0" fmla="*/ 0 w 441007"/>
                  <a:gd name="connsiteY0" fmla="*/ 39937 h 109850"/>
                  <a:gd name="connsiteX1" fmla="*/ 441007 w 441007"/>
                  <a:gd name="connsiteY1" fmla="*/ 109851 h 109850"/>
                  <a:gd name="connsiteX2" fmla="*/ 0 w 441007"/>
                  <a:gd name="connsiteY2" fmla="*/ 39937 h 109850"/>
                </a:gdLst>
                <a:ahLst/>
                <a:cxnLst>
                  <a:cxn ang="0">
                    <a:pos x="connsiteX0" y="connsiteY0"/>
                  </a:cxn>
                  <a:cxn ang="0">
                    <a:pos x="connsiteX1" y="connsiteY1"/>
                  </a:cxn>
                  <a:cxn ang="0">
                    <a:pos x="connsiteX2" y="connsiteY2"/>
                  </a:cxn>
                </a:cxnLst>
                <a:rect l="l" t="t" r="r" b="b"/>
                <a:pathLst>
                  <a:path w="441007" h="109850">
                    <a:moveTo>
                      <a:pt x="0" y="39937"/>
                    </a:moveTo>
                    <a:cubicBezTo>
                      <a:pt x="136398" y="-37024"/>
                      <a:pt x="331280" y="3171"/>
                      <a:pt x="441007" y="109851"/>
                    </a:cubicBezTo>
                    <a:cubicBezTo>
                      <a:pt x="291941" y="81371"/>
                      <a:pt x="151733" y="50320"/>
                      <a:pt x="0" y="3993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 name="任意多边形: 形状 15"/>
              <p:cNvSpPr/>
              <p:nvPr/>
            </p:nvSpPr>
            <p:spPr>
              <a:xfrm>
                <a:off x="6394798" y="2103360"/>
                <a:ext cx="396335" cy="67196"/>
              </a:xfrm>
              <a:custGeom>
                <a:avLst/>
                <a:gdLst>
                  <a:gd name="connsiteX0" fmla="*/ 0 w 396335"/>
                  <a:gd name="connsiteY0" fmla="*/ 25000 h 67196"/>
                  <a:gd name="connsiteX1" fmla="*/ 396335 w 396335"/>
                  <a:gd name="connsiteY1" fmla="*/ 67196 h 67196"/>
                  <a:gd name="connsiteX2" fmla="*/ 0 w 396335"/>
                  <a:gd name="connsiteY2" fmla="*/ 25000 h 67196"/>
                </a:gdLst>
                <a:ahLst/>
                <a:cxnLst>
                  <a:cxn ang="0">
                    <a:pos x="connsiteX0" y="connsiteY0"/>
                  </a:cxn>
                  <a:cxn ang="0">
                    <a:pos x="connsiteX1" y="connsiteY1"/>
                  </a:cxn>
                  <a:cxn ang="0">
                    <a:pos x="connsiteX2" y="connsiteY2"/>
                  </a:cxn>
                </a:cxnLst>
                <a:rect l="l" t="t" r="r" b="b"/>
                <a:pathLst>
                  <a:path w="396335" h="67196">
                    <a:moveTo>
                      <a:pt x="0" y="25000"/>
                    </a:moveTo>
                    <a:cubicBezTo>
                      <a:pt x="110680" y="-1289"/>
                      <a:pt x="310610" y="-29007"/>
                      <a:pt x="396335" y="67196"/>
                    </a:cubicBezTo>
                    <a:cubicBezTo>
                      <a:pt x="265747" y="41383"/>
                      <a:pt x="125730" y="81293"/>
                      <a:pt x="0" y="25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 name="任意多边形: 形状 16"/>
              <p:cNvSpPr/>
              <p:nvPr/>
            </p:nvSpPr>
            <p:spPr>
              <a:xfrm>
                <a:off x="6695693" y="1885920"/>
                <a:ext cx="342042" cy="89945"/>
              </a:xfrm>
              <a:custGeom>
                <a:avLst/>
                <a:gdLst>
                  <a:gd name="connsiteX0" fmla="*/ 0 w 342042"/>
                  <a:gd name="connsiteY0" fmla="*/ 39559 h 89945"/>
                  <a:gd name="connsiteX1" fmla="*/ 342043 w 342042"/>
                  <a:gd name="connsiteY1" fmla="*/ 89946 h 89945"/>
                  <a:gd name="connsiteX2" fmla="*/ 0 w 342042"/>
                  <a:gd name="connsiteY2" fmla="*/ 39559 h 89945"/>
                </a:gdLst>
                <a:ahLst/>
                <a:cxnLst>
                  <a:cxn ang="0">
                    <a:pos x="connsiteX0" y="connsiteY0"/>
                  </a:cxn>
                  <a:cxn ang="0">
                    <a:pos x="connsiteX1" y="connsiteY1"/>
                  </a:cxn>
                  <a:cxn ang="0">
                    <a:pos x="connsiteX2" y="connsiteY2"/>
                  </a:cxn>
                </a:cxnLst>
                <a:rect l="l" t="t" r="r" b="b"/>
                <a:pathLst>
                  <a:path w="342042" h="89945">
                    <a:moveTo>
                      <a:pt x="0" y="39559"/>
                    </a:moveTo>
                    <a:cubicBezTo>
                      <a:pt x="90107" y="-19877"/>
                      <a:pt x="285655" y="-19401"/>
                      <a:pt x="342043" y="89946"/>
                    </a:cubicBezTo>
                    <a:cubicBezTo>
                      <a:pt x="236506" y="46988"/>
                      <a:pt x="111443" y="54418"/>
                      <a:pt x="0" y="395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 name="任意多边形: 形状 17"/>
              <p:cNvSpPr/>
              <p:nvPr/>
            </p:nvSpPr>
            <p:spPr>
              <a:xfrm>
                <a:off x="6942676" y="1562957"/>
                <a:ext cx="236791" cy="140684"/>
              </a:xfrm>
              <a:custGeom>
                <a:avLst/>
                <a:gdLst>
                  <a:gd name="connsiteX0" fmla="*/ 0 w 236791"/>
                  <a:gd name="connsiteY0" fmla="*/ 140684 h 140684"/>
                  <a:gd name="connsiteX1" fmla="*/ 236791 w 236791"/>
                  <a:gd name="connsiteY1" fmla="*/ 0 h 140684"/>
                  <a:gd name="connsiteX2" fmla="*/ 0 w 236791"/>
                  <a:gd name="connsiteY2" fmla="*/ 140684 h 140684"/>
                </a:gdLst>
                <a:ahLst/>
                <a:cxnLst>
                  <a:cxn ang="0">
                    <a:pos x="connsiteX0" y="connsiteY0"/>
                  </a:cxn>
                  <a:cxn ang="0">
                    <a:pos x="connsiteX1" y="connsiteY1"/>
                  </a:cxn>
                  <a:cxn ang="0">
                    <a:pos x="connsiteX2" y="connsiteY2"/>
                  </a:cxn>
                </a:cxnLst>
                <a:rect l="l" t="t" r="r" b="b"/>
                <a:pathLst>
                  <a:path w="236791" h="140684">
                    <a:moveTo>
                      <a:pt x="0" y="140684"/>
                    </a:moveTo>
                    <a:cubicBezTo>
                      <a:pt x="52864" y="73724"/>
                      <a:pt x="152971" y="15145"/>
                      <a:pt x="236791" y="0"/>
                    </a:cubicBezTo>
                    <a:cubicBezTo>
                      <a:pt x="193262" y="82201"/>
                      <a:pt x="92678" y="140684"/>
                      <a:pt x="0" y="14068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19" name="图形 3"/>
            <p:cNvGrpSpPr/>
            <p:nvPr/>
          </p:nvGrpSpPr>
          <p:grpSpPr>
            <a:xfrm>
              <a:off x="2681235" y="2758521"/>
              <a:ext cx="2345762" cy="2680860"/>
              <a:chOff x="2681235" y="2758521"/>
              <a:chExt cx="2345762" cy="2680860"/>
            </a:xfrm>
            <a:grpFill/>
          </p:grpSpPr>
          <p:sp>
            <p:nvSpPr>
              <p:cNvPr id="20" name="任意多边形: 形状 19"/>
              <p:cNvSpPr/>
              <p:nvPr/>
            </p:nvSpPr>
            <p:spPr>
              <a:xfrm>
                <a:off x="2681235" y="2758521"/>
                <a:ext cx="2345762" cy="2680860"/>
              </a:xfrm>
              <a:custGeom>
                <a:avLst/>
                <a:gdLst>
                  <a:gd name="connsiteX0" fmla="*/ 1543388 w 2345762"/>
                  <a:gd name="connsiteY0" fmla="*/ 2220768 h 2680860"/>
                  <a:gd name="connsiteX1" fmla="*/ 1864285 w 2345762"/>
                  <a:gd name="connsiteY1" fmla="*/ 1926826 h 2680860"/>
                  <a:gd name="connsiteX2" fmla="*/ 1866761 w 2345762"/>
                  <a:gd name="connsiteY2" fmla="*/ 1865771 h 2680860"/>
                  <a:gd name="connsiteX3" fmla="*/ 1929817 w 2345762"/>
                  <a:gd name="connsiteY3" fmla="*/ 1858722 h 2680860"/>
                  <a:gd name="connsiteX4" fmla="*/ 2066691 w 2345762"/>
                  <a:gd name="connsiteY4" fmla="*/ 1803096 h 2680860"/>
                  <a:gd name="connsiteX5" fmla="*/ 2142701 w 2345762"/>
                  <a:gd name="connsiteY5" fmla="*/ 1533063 h 2680860"/>
                  <a:gd name="connsiteX6" fmla="*/ 2193755 w 2345762"/>
                  <a:gd name="connsiteY6" fmla="*/ 1178161 h 2680860"/>
                  <a:gd name="connsiteX7" fmla="*/ 2257286 w 2345762"/>
                  <a:gd name="connsiteY7" fmla="*/ 798685 h 2680860"/>
                  <a:gd name="connsiteX8" fmla="*/ 2334725 w 2345762"/>
                  <a:gd name="connsiteY8" fmla="*/ 547511 h 2680860"/>
                  <a:gd name="connsiteX9" fmla="*/ 2150035 w 2345762"/>
                  <a:gd name="connsiteY9" fmla="*/ 309576 h 2680860"/>
                  <a:gd name="connsiteX10" fmla="*/ 1995254 w 2345762"/>
                  <a:gd name="connsiteY10" fmla="*/ 153176 h 2680860"/>
                  <a:gd name="connsiteX11" fmla="*/ 1795038 w 2345762"/>
                  <a:gd name="connsiteY11" fmla="*/ 25731 h 2680860"/>
                  <a:gd name="connsiteX12" fmla="*/ 909689 w 2345762"/>
                  <a:gd name="connsiteY12" fmla="*/ 680861 h 2680860"/>
                  <a:gd name="connsiteX13" fmla="*/ 586030 w 2345762"/>
                  <a:gd name="connsiteY13" fmla="*/ 2000550 h 2680860"/>
                  <a:gd name="connsiteX14" fmla="*/ 258846 w 2345762"/>
                  <a:gd name="connsiteY14" fmla="*/ 2460512 h 2680860"/>
                  <a:gd name="connsiteX15" fmla="*/ 38152 w 2345762"/>
                  <a:gd name="connsiteY15" fmla="*/ 2623389 h 2680860"/>
                  <a:gd name="connsiteX16" fmla="*/ 24912 w 2345762"/>
                  <a:gd name="connsiteY16" fmla="*/ 2661966 h 2680860"/>
                  <a:gd name="connsiteX17" fmla="*/ 162167 w 2345762"/>
                  <a:gd name="connsiteY17" fmla="*/ 2668633 h 2680860"/>
                  <a:gd name="connsiteX18" fmla="*/ 751574 w 2345762"/>
                  <a:gd name="connsiteY18" fmla="*/ 2528997 h 2680860"/>
                  <a:gd name="connsiteX19" fmla="*/ 1112096 w 2345762"/>
                  <a:gd name="connsiteY19" fmla="*/ 2450130 h 2680860"/>
                  <a:gd name="connsiteX20" fmla="*/ 1543388 w 2345762"/>
                  <a:gd name="connsiteY20" fmla="*/ 2220768 h 2680860"/>
                  <a:gd name="connsiteX21" fmla="*/ 1743127 w 2345762"/>
                  <a:gd name="connsiteY21" fmla="*/ 699339 h 2680860"/>
                  <a:gd name="connsiteX22" fmla="*/ 1448519 w 2345762"/>
                  <a:gd name="connsiteY22" fmla="*/ 1455720 h 2680860"/>
                  <a:gd name="connsiteX23" fmla="*/ 1060661 w 2345762"/>
                  <a:gd name="connsiteY23" fmla="*/ 2077321 h 2680860"/>
                  <a:gd name="connsiteX24" fmla="*/ 487256 w 2345762"/>
                  <a:gd name="connsiteY24" fmla="*/ 2524901 h 2680860"/>
                  <a:gd name="connsiteX25" fmla="*/ 895688 w 2345762"/>
                  <a:gd name="connsiteY25" fmla="*/ 1827290 h 2680860"/>
                  <a:gd name="connsiteX26" fmla="*/ 1040944 w 2345762"/>
                  <a:gd name="connsiteY26" fmla="*/ 918510 h 2680860"/>
                  <a:gd name="connsiteX27" fmla="*/ 1455377 w 2345762"/>
                  <a:gd name="connsiteY27" fmla="*/ 266619 h 2680860"/>
                  <a:gd name="connsiteX28" fmla="*/ 1811612 w 2345762"/>
                  <a:gd name="connsiteY28" fmla="*/ 183656 h 2680860"/>
                  <a:gd name="connsiteX29" fmla="*/ 2149463 w 2345762"/>
                  <a:gd name="connsiteY29" fmla="*/ 345295 h 2680860"/>
                  <a:gd name="connsiteX30" fmla="*/ 1743127 w 2345762"/>
                  <a:gd name="connsiteY30" fmla="*/ 699339 h 2680860"/>
                  <a:gd name="connsiteX31" fmla="*/ 728905 w 2345762"/>
                  <a:gd name="connsiteY31" fmla="*/ 2515186 h 2680860"/>
                  <a:gd name="connsiteX32" fmla="*/ 672707 w 2345762"/>
                  <a:gd name="connsiteY32" fmla="*/ 2573859 h 2680860"/>
                  <a:gd name="connsiteX33" fmla="*/ 517926 w 2345762"/>
                  <a:gd name="connsiteY33" fmla="*/ 2644059 h 2680860"/>
                  <a:gd name="connsiteX34" fmla="*/ 154547 w 2345762"/>
                  <a:gd name="connsiteY34" fmla="*/ 2641868 h 2680860"/>
                  <a:gd name="connsiteX35" fmla="*/ 714522 w 2345762"/>
                  <a:gd name="connsiteY35" fmla="*/ 2431556 h 2680860"/>
                  <a:gd name="connsiteX36" fmla="*/ 1169627 w 2345762"/>
                  <a:gd name="connsiteY36" fmla="*/ 1982357 h 2680860"/>
                  <a:gd name="connsiteX37" fmla="*/ 1507193 w 2345762"/>
                  <a:gd name="connsiteY37" fmla="*/ 1390759 h 2680860"/>
                  <a:gd name="connsiteX38" fmla="*/ 1755509 w 2345762"/>
                  <a:gd name="connsiteY38" fmla="*/ 736392 h 2680860"/>
                  <a:gd name="connsiteX39" fmla="*/ 2073644 w 2345762"/>
                  <a:gd name="connsiteY39" fmla="*/ 429877 h 2680860"/>
                  <a:gd name="connsiteX40" fmla="*/ 2312912 w 2345762"/>
                  <a:gd name="connsiteY40" fmla="*/ 603708 h 2680860"/>
                  <a:gd name="connsiteX41" fmla="*/ 2276432 w 2345762"/>
                  <a:gd name="connsiteY41" fmla="*/ 737820 h 2680860"/>
                  <a:gd name="connsiteX42" fmla="*/ 2237665 w 2345762"/>
                  <a:gd name="connsiteY42" fmla="*/ 820402 h 2680860"/>
                  <a:gd name="connsiteX43" fmla="*/ 2303768 w 2345762"/>
                  <a:gd name="connsiteY43" fmla="*/ 870789 h 2680860"/>
                  <a:gd name="connsiteX44" fmla="*/ 2317484 w 2345762"/>
                  <a:gd name="connsiteY44" fmla="*/ 967563 h 2680860"/>
                  <a:gd name="connsiteX45" fmla="*/ 2209280 w 2345762"/>
                  <a:gd name="connsiteY45" fmla="*/ 1132632 h 2680860"/>
                  <a:gd name="connsiteX46" fmla="*/ 2149654 w 2345762"/>
                  <a:gd name="connsiteY46" fmla="*/ 1182828 h 2680860"/>
                  <a:gd name="connsiteX47" fmla="*/ 2238522 w 2345762"/>
                  <a:gd name="connsiteY47" fmla="*/ 1243122 h 2680860"/>
                  <a:gd name="connsiteX48" fmla="*/ 2203756 w 2345762"/>
                  <a:gd name="connsiteY48" fmla="*/ 1482104 h 2680860"/>
                  <a:gd name="connsiteX49" fmla="*/ 2120412 w 2345762"/>
                  <a:gd name="connsiteY49" fmla="*/ 1551922 h 2680860"/>
                  <a:gd name="connsiteX50" fmla="*/ 2083550 w 2345762"/>
                  <a:gd name="connsiteY50" fmla="*/ 1749375 h 2680860"/>
                  <a:gd name="connsiteX51" fmla="*/ 1907719 w 2345762"/>
                  <a:gd name="connsiteY51" fmla="*/ 1834815 h 2680860"/>
                  <a:gd name="connsiteX52" fmla="*/ 1838567 w 2345762"/>
                  <a:gd name="connsiteY52" fmla="*/ 1846816 h 2680860"/>
                  <a:gd name="connsiteX53" fmla="*/ 1834091 w 2345762"/>
                  <a:gd name="connsiteY53" fmla="*/ 1946353 h 2680860"/>
                  <a:gd name="connsiteX54" fmla="*/ 1587488 w 2345762"/>
                  <a:gd name="connsiteY54" fmla="*/ 2193050 h 2680860"/>
                  <a:gd name="connsiteX55" fmla="*/ 1512241 w 2345762"/>
                  <a:gd name="connsiteY55" fmla="*/ 2189716 h 2680860"/>
                  <a:gd name="connsiteX56" fmla="*/ 1521671 w 2345762"/>
                  <a:gd name="connsiteY56" fmla="*/ 2241056 h 2680860"/>
                  <a:gd name="connsiteX57" fmla="*/ 1491667 w 2345762"/>
                  <a:gd name="connsiteY57" fmla="*/ 2345545 h 2680860"/>
                  <a:gd name="connsiteX58" fmla="*/ 1213537 w 2345762"/>
                  <a:gd name="connsiteY58" fmla="*/ 2439747 h 2680860"/>
                  <a:gd name="connsiteX59" fmla="*/ 1098380 w 2345762"/>
                  <a:gd name="connsiteY59" fmla="*/ 2413935 h 2680860"/>
                  <a:gd name="connsiteX60" fmla="*/ 1039134 w 2345762"/>
                  <a:gd name="connsiteY60" fmla="*/ 2525091 h 2680860"/>
                  <a:gd name="connsiteX61" fmla="*/ 767005 w 2345762"/>
                  <a:gd name="connsiteY61" fmla="*/ 2505279 h 2680860"/>
                  <a:gd name="connsiteX62" fmla="*/ 728905 w 2345762"/>
                  <a:gd name="connsiteY62" fmla="*/ 2515186 h 26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45762" h="2680860">
                    <a:moveTo>
                      <a:pt x="1543388" y="2220768"/>
                    </a:moveTo>
                    <a:cubicBezTo>
                      <a:pt x="1715695" y="2232007"/>
                      <a:pt x="1844949" y="2090085"/>
                      <a:pt x="1864285" y="1926826"/>
                    </a:cubicBezTo>
                    <a:cubicBezTo>
                      <a:pt x="1866666" y="1906633"/>
                      <a:pt x="1867428" y="1886059"/>
                      <a:pt x="1866761" y="1865771"/>
                    </a:cubicBezTo>
                    <a:cubicBezTo>
                      <a:pt x="1887907" y="1864628"/>
                      <a:pt x="1908957" y="1862437"/>
                      <a:pt x="1929817" y="1858722"/>
                    </a:cubicBezTo>
                    <a:cubicBezTo>
                      <a:pt x="1978490" y="1850245"/>
                      <a:pt x="2027258" y="1833767"/>
                      <a:pt x="2066691" y="1803096"/>
                    </a:cubicBezTo>
                    <a:cubicBezTo>
                      <a:pt x="2150225" y="1738136"/>
                      <a:pt x="2164799" y="1630599"/>
                      <a:pt x="2142701" y="1533063"/>
                    </a:cubicBezTo>
                    <a:cubicBezTo>
                      <a:pt x="2316341" y="1509917"/>
                      <a:pt x="2360633" y="1245884"/>
                      <a:pt x="2193755" y="1178161"/>
                    </a:cubicBezTo>
                    <a:cubicBezTo>
                      <a:pt x="2310817" y="1100628"/>
                      <a:pt x="2433880" y="884505"/>
                      <a:pt x="2257286" y="798685"/>
                    </a:cubicBezTo>
                    <a:cubicBezTo>
                      <a:pt x="2314532" y="729534"/>
                      <a:pt x="2347679" y="637617"/>
                      <a:pt x="2334725" y="547511"/>
                    </a:cubicBezTo>
                    <a:cubicBezTo>
                      <a:pt x="2318723" y="436735"/>
                      <a:pt x="2235474" y="370822"/>
                      <a:pt x="2150035" y="309576"/>
                    </a:cubicBezTo>
                    <a:cubicBezTo>
                      <a:pt x="2088599" y="265571"/>
                      <a:pt x="2042117" y="212040"/>
                      <a:pt x="1995254" y="153176"/>
                    </a:cubicBezTo>
                    <a:cubicBezTo>
                      <a:pt x="1944581" y="89549"/>
                      <a:pt x="1872381" y="50020"/>
                      <a:pt x="1795038" y="25731"/>
                    </a:cubicBezTo>
                    <a:cubicBezTo>
                      <a:pt x="1364508" y="-109238"/>
                      <a:pt x="1013512" y="313005"/>
                      <a:pt x="909689" y="680861"/>
                    </a:cubicBezTo>
                    <a:cubicBezTo>
                      <a:pt x="786626" y="1116915"/>
                      <a:pt x="777387" y="1584403"/>
                      <a:pt x="586030" y="2000550"/>
                    </a:cubicBezTo>
                    <a:cubicBezTo>
                      <a:pt x="506972" y="2172571"/>
                      <a:pt x="398387" y="2331829"/>
                      <a:pt x="258846" y="2460512"/>
                    </a:cubicBezTo>
                    <a:cubicBezTo>
                      <a:pt x="191504" y="2522615"/>
                      <a:pt x="117495" y="2577384"/>
                      <a:pt x="38152" y="2623389"/>
                    </a:cubicBezTo>
                    <a:cubicBezTo>
                      <a:pt x="19197" y="2634343"/>
                      <a:pt x="-29380" y="2659394"/>
                      <a:pt x="24912" y="2661966"/>
                    </a:cubicBezTo>
                    <a:cubicBezTo>
                      <a:pt x="70727" y="2661966"/>
                      <a:pt x="116447" y="2665109"/>
                      <a:pt x="162167" y="2668633"/>
                    </a:cubicBezTo>
                    <a:cubicBezTo>
                      <a:pt x="365717" y="2684540"/>
                      <a:pt x="612795" y="2715115"/>
                      <a:pt x="751574" y="2528997"/>
                    </a:cubicBezTo>
                    <a:cubicBezTo>
                      <a:pt x="849396" y="2641011"/>
                      <a:pt x="1083521" y="2609673"/>
                      <a:pt x="1112096" y="2450130"/>
                    </a:cubicBezTo>
                    <a:cubicBezTo>
                      <a:pt x="1260686" y="2514423"/>
                      <a:pt x="1631780" y="2421745"/>
                      <a:pt x="1543388" y="2220768"/>
                    </a:cubicBezTo>
                    <a:close/>
                    <a:moveTo>
                      <a:pt x="1743127" y="699339"/>
                    </a:moveTo>
                    <a:cubicBezTo>
                      <a:pt x="1607681" y="933750"/>
                      <a:pt x="1562152" y="1210546"/>
                      <a:pt x="1448519" y="1455720"/>
                    </a:cubicBezTo>
                    <a:cubicBezTo>
                      <a:pt x="1345744" y="1677271"/>
                      <a:pt x="1218490" y="1890345"/>
                      <a:pt x="1060661" y="2077321"/>
                    </a:cubicBezTo>
                    <a:cubicBezTo>
                      <a:pt x="906832" y="2259725"/>
                      <a:pt x="713760" y="2439462"/>
                      <a:pt x="487256" y="2524901"/>
                    </a:cubicBezTo>
                    <a:cubicBezTo>
                      <a:pt x="668421" y="2320304"/>
                      <a:pt x="826631" y="2095323"/>
                      <a:pt x="895688" y="1827290"/>
                    </a:cubicBezTo>
                    <a:cubicBezTo>
                      <a:pt x="972364" y="1529157"/>
                      <a:pt x="968459" y="1217404"/>
                      <a:pt x="1040944" y="918510"/>
                    </a:cubicBezTo>
                    <a:cubicBezTo>
                      <a:pt x="1101618" y="668478"/>
                      <a:pt x="1219823" y="397397"/>
                      <a:pt x="1455377" y="266619"/>
                    </a:cubicBezTo>
                    <a:cubicBezTo>
                      <a:pt x="1561866" y="207468"/>
                      <a:pt x="1690549" y="183846"/>
                      <a:pt x="1811612" y="183656"/>
                    </a:cubicBezTo>
                    <a:cubicBezTo>
                      <a:pt x="1954487" y="183465"/>
                      <a:pt x="2038973" y="267762"/>
                      <a:pt x="2149463" y="345295"/>
                    </a:cubicBezTo>
                    <a:cubicBezTo>
                      <a:pt x="1974775" y="355011"/>
                      <a:pt x="1826471" y="554750"/>
                      <a:pt x="1743127" y="699339"/>
                    </a:cubicBezTo>
                    <a:close/>
                    <a:moveTo>
                      <a:pt x="728905" y="2515186"/>
                    </a:moveTo>
                    <a:cubicBezTo>
                      <a:pt x="713379" y="2537474"/>
                      <a:pt x="693853" y="2556714"/>
                      <a:pt x="672707" y="2573859"/>
                    </a:cubicBezTo>
                    <a:cubicBezTo>
                      <a:pt x="627940" y="2610054"/>
                      <a:pt x="573933" y="2632343"/>
                      <a:pt x="517926" y="2644059"/>
                    </a:cubicBezTo>
                    <a:cubicBezTo>
                      <a:pt x="398578" y="2668919"/>
                      <a:pt x="274562" y="2652155"/>
                      <a:pt x="154547" y="2641868"/>
                    </a:cubicBezTo>
                    <a:cubicBezTo>
                      <a:pt x="351524" y="2603768"/>
                      <a:pt x="545739" y="2542617"/>
                      <a:pt x="714522" y="2431556"/>
                    </a:cubicBezTo>
                    <a:cubicBezTo>
                      <a:pt x="891782" y="2314779"/>
                      <a:pt x="1042849" y="2151426"/>
                      <a:pt x="1169627" y="1982357"/>
                    </a:cubicBezTo>
                    <a:cubicBezTo>
                      <a:pt x="1306025" y="1800429"/>
                      <a:pt x="1416705" y="1599071"/>
                      <a:pt x="1507193" y="1390759"/>
                    </a:cubicBezTo>
                    <a:cubicBezTo>
                      <a:pt x="1600157" y="1176542"/>
                      <a:pt x="1640543" y="940989"/>
                      <a:pt x="1755509" y="736392"/>
                    </a:cubicBezTo>
                    <a:cubicBezTo>
                      <a:pt x="1829995" y="603804"/>
                      <a:pt x="1923816" y="478836"/>
                      <a:pt x="2073644" y="429877"/>
                    </a:cubicBezTo>
                    <a:cubicBezTo>
                      <a:pt x="2208804" y="385490"/>
                      <a:pt x="2312912" y="458166"/>
                      <a:pt x="2312912" y="603708"/>
                    </a:cubicBezTo>
                    <a:cubicBezTo>
                      <a:pt x="2312912" y="650667"/>
                      <a:pt x="2299196" y="696958"/>
                      <a:pt x="2276432" y="737820"/>
                    </a:cubicBezTo>
                    <a:cubicBezTo>
                      <a:pt x="2268526" y="752013"/>
                      <a:pt x="2198327" y="825736"/>
                      <a:pt x="2237665" y="820402"/>
                    </a:cubicBezTo>
                    <a:cubicBezTo>
                      <a:pt x="2252524" y="811544"/>
                      <a:pt x="2296434" y="859359"/>
                      <a:pt x="2303768" y="870789"/>
                    </a:cubicBezTo>
                    <a:cubicBezTo>
                      <a:pt x="2322437" y="899555"/>
                      <a:pt x="2324723" y="934702"/>
                      <a:pt x="2317484" y="967563"/>
                    </a:cubicBezTo>
                    <a:cubicBezTo>
                      <a:pt x="2303197" y="1032238"/>
                      <a:pt x="2258715" y="1090341"/>
                      <a:pt x="2209280" y="1132632"/>
                    </a:cubicBezTo>
                    <a:cubicBezTo>
                      <a:pt x="2200517" y="1140156"/>
                      <a:pt x="2144129" y="1170922"/>
                      <a:pt x="2149654" y="1182828"/>
                    </a:cubicBezTo>
                    <a:cubicBezTo>
                      <a:pt x="2160798" y="1206641"/>
                      <a:pt x="2218615" y="1219309"/>
                      <a:pt x="2238522" y="1243122"/>
                    </a:cubicBezTo>
                    <a:cubicBezTo>
                      <a:pt x="2297291" y="1313321"/>
                      <a:pt x="2278432" y="1430669"/>
                      <a:pt x="2203756" y="1482104"/>
                    </a:cubicBezTo>
                    <a:cubicBezTo>
                      <a:pt x="2163656" y="1509917"/>
                      <a:pt x="2105839" y="1491153"/>
                      <a:pt x="2120412" y="1551922"/>
                    </a:cubicBezTo>
                    <a:cubicBezTo>
                      <a:pt x="2136605" y="1618978"/>
                      <a:pt x="2129556" y="1695083"/>
                      <a:pt x="2083550" y="1749375"/>
                    </a:cubicBezTo>
                    <a:cubicBezTo>
                      <a:pt x="2040021" y="1800620"/>
                      <a:pt x="1972679" y="1825766"/>
                      <a:pt x="1907719" y="1834815"/>
                    </a:cubicBezTo>
                    <a:cubicBezTo>
                      <a:pt x="1894955" y="1836624"/>
                      <a:pt x="1836948" y="1827576"/>
                      <a:pt x="1838567" y="1846816"/>
                    </a:cubicBezTo>
                    <a:cubicBezTo>
                      <a:pt x="1841615" y="1880058"/>
                      <a:pt x="1840091" y="1913586"/>
                      <a:pt x="1834091" y="1946353"/>
                    </a:cubicBezTo>
                    <a:cubicBezTo>
                      <a:pt x="1811231" y="2070558"/>
                      <a:pt x="1718648" y="2181429"/>
                      <a:pt x="1587488" y="2193050"/>
                    </a:cubicBezTo>
                    <a:cubicBezTo>
                      <a:pt x="1565009" y="2194955"/>
                      <a:pt x="1532815" y="2184478"/>
                      <a:pt x="1512241" y="2189716"/>
                    </a:cubicBezTo>
                    <a:cubicBezTo>
                      <a:pt x="1488047" y="2195812"/>
                      <a:pt x="1517765" y="2229150"/>
                      <a:pt x="1521671" y="2241056"/>
                    </a:cubicBezTo>
                    <a:cubicBezTo>
                      <a:pt x="1534529" y="2279918"/>
                      <a:pt x="1519670" y="2317542"/>
                      <a:pt x="1491667" y="2345545"/>
                    </a:cubicBezTo>
                    <a:cubicBezTo>
                      <a:pt x="1423373" y="2414030"/>
                      <a:pt x="1307168" y="2440129"/>
                      <a:pt x="1213537" y="2439747"/>
                    </a:cubicBezTo>
                    <a:cubicBezTo>
                      <a:pt x="1172294" y="2439652"/>
                      <a:pt x="1126764" y="2420602"/>
                      <a:pt x="1098380" y="2413935"/>
                    </a:cubicBezTo>
                    <a:cubicBezTo>
                      <a:pt x="1091522" y="2412315"/>
                      <a:pt x="1057898" y="2508804"/>
                      <a:pt x="1039134" y="2525091"/>
                    </a:cubicBezTo>
                    <a:cubicBezTo>
                      <a:pt x="964649" y="2589480"/>
                      <a:pt x="825107" y="2588433"/>
                      <a:pt x="767005" y="2505279"/>
                    </a:cubicBezTo>
                    <a:cubicBezTo>
                      <a:pt x="759385" y="2493945"/>
                      <a:pt x="753384" y="2480038"/>
                      <a:pt x="728905" y="25151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3974210" y="3161240"/>
                <a:ext cx="562355" cy="143293"/>
              </a:xfrm>
              <a:custGeom>
                <a:avLst/>
                <a:gdLst>
                  <a:gd name="connsiteX0" fmla="*/ 562356 w 562355"/>
                  <a:gd name="connsiteY0" fmla="*/ 2488 h 143293"/>
                  <a:gd name="connsiteX1" fmla="*/ 274320 w 562355"/>
                  <a:gd name="connsiteY1" fmla="*/ 53447 h 143293"/>
                  <a:gd name="connsiteX2" fmla="*/ 0 w 562355"/>
                  <a:gd name="connsiteY2" fmla="*/ 138696 h 143293"/>
                  <a:gd name="connsiteX3" fmla="*/ 562356 w 562355"/>
                  <a:gd name="connsiteY3" fmla="*/ 2488 h 143293"/>
                </a:gdLst>
                <a:ahLst/>
                <a:cxnLst>
                  <a:cxn ang="0">
                    <a:pos x="connsiteX0" y="connsiteY0"/>
                  </a:cxn>
                  <a:cxn ang="0">
                    <a:pos x="connsiteX1" y="connsiteY1"/>
                  </a:cxn>
                  <a:cxn ang="0">
                    <a:pos x="connsiteX2" y="connsiteY2"/>
                  </a:cxn>
                  <a:cxn ang="0">
                    <a:pos x="connsiteX3" y="connsiteY3"/>
                  </a:cxn>
                </a:cxnLst>
                <a:rect l="l" t="t" r="r" b="b"/>
                <a:pathLst>
                  <a:path w="562355" h="143293">
                    <a:moveTo>
                      <a:pt x="562356" y="2488"/>
                    </a:moveTo>
                    <a:cubicBezTo>
                      <a:pt x="461010" y="-9037"/>
                      <a:pt x="369380" y="21443"/>
                      <a:pt x="274320" y="53447"/>
                    </a:cubicBezTo>
                    <a:cubicBezTo>
                      <a:pt x="251746" y="61067"/>
                      <a:pt x="476" y="128885"/>
                      <a:pt x="0" y="138696"/>
                    </a:cubicBezTo>
                    <a:cubicBezTo>
                      <a:pt x="198692" y="165556"/>
                      <a:pt x="380809" y="68782"/>
                      <a:pt x="562356" y="248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3889914" y="3388423"/>
                <a:ext cx="486155" cy="217924"/>
              </a:xfrm>
              <a:custGeom>
                <a:avLst/>
                <a:gdLst>
                  <a:gd name="connsiteX0" fmla="*/ 486156 w 486155"/>
                  <a:gd name="connsiteY0" fmla="*/ 0 h 217924"/>
                  <a:gd name="connsiteX1" fmla="*/ 0 w 486155"/>
                  <a:gd name="connsiteY1" fmla="*/ 213836 h 217924"/>
                  <a:gd name="connsiteX2" fmla="*/ 486156 w 486155"/>
                  <a:gd name="connsiteY2" fmla="*/ 0 h 217924"/>
                </a:gdLst>
                <a:ahLst/>
                <a:cxnLst>
                  <a:cxn ang="0">
                    <a:pos x="connsiteX0" y="connsiteY0"/>
                  </a:cxn>
                  <a:cxn ang="0">
                    <a:pos x="connsiteX1" y="connsiteY1"/>
                  </a:cxn>
                  <a:cxn ang="0">
                    <a:pos x="connsiteX2" y="connsiteY2"/>
                  </a:cxn>
                </a:cxnLst>
                <a:rect l="l" t="t" r="r" b="b"/>
                <a:pathLst>
                  <a:path w="486155" h="217924">
                    <a:moveTo>
                      <a:pt x="486156" y="0"/>
                    </a:moveTo>
                    <a:cubicBezTo>
                      <a:pt x="328422" y="87440"/>
                      <a:pt x="168402" y="150590"/>
                      <a:pt x="0" y="213836"/>
                    </a:cubicBezTo>
                    <a:cubicBezTo>
                      <a:pt x="176498" y="238316"/>
                      <a:pt x="388715" y="151067"/>
                      <a:pt x="4861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3803712" y="3675888"/>
                <a:ext cx="424053" cy="197607"/>
              </a:xfrm>
              <a:custGeom>
                <a:avLst/>
                <a:gdLst>
                  <a:gd name="connsiteX0" fmla="*/ 424053 w 424053"/>
                  <a:gd name="connsiteY0" fmla="*/ 0 h 197607"/>
                  <a:gd name="connsiteX1" fmla="*/ 215360 w 424053"/>
                  <a:gd name="connsiteY1" fmla="*/ 105632 h 197607"/>
                  <a:gd name="connsiteX2" fmla="*/ 0 w 424053"/>
                  <a:gd name="connsiteY2" fmla="*/ 192596 h 197607"/>
                  <a:gd name="connsiteX3" fmla="*/ 424053 w 424053"/>
                  <a:gd name="connsiteY3" fmla="*/ 0 h 197607"/>
                </a:gdLst>
                <a:ahLst/>
                <a:cxnLst>
                  <a:cxn ang="0">
                    <a:pos x="connsiteX0" y="connsiteY0"/>
                  </a:cxn>
                  <a:cxn ang="0">
                    <a:pos x="connsiteX1" y="connsiteY1"/>
                  </a:cxn>
                  <a:cxn ang="0">
                    <a:pos x="connsiteX2" y="connsiteY2"/>
                  </a:cxn>
                  <a:cxn ang="0">
                    <a:pos x="connsiteX3" y="connsiteY3"/>
                  </a:cxn>
                </a:cxnLst>
                <a:rect l="l" t="t" r="r" b="b"/>
                <a:pathLst>
                  <a:path w="424053" h="197607">
                    <a:moveTo>
                      <a:pt x="424053" y="0"/>
                    </a:moveTo>
                    <a:cubicBezTo>
                      <a:pt x="352996" y="31432"/>
                      <a:pt x="287941" y="77629"/>
                      <a:pt x="215360" y="105632"/>
                    </a:cubicBezTo>
                    <a:cubicBezTo>
                      <a:pt x="144494" y="138017"/>
                      <a:pt x="71628" y="162877"/>
                      <a:pt x="0" y="192596"/>
                    </a:cubicBezTo>
                    <a:cubicBezTo>
                      <a:pt x="158496" y="220027"/>
                      <a:pt x="335566" y="131921"/>
                      <a:pt x="42405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3799426" y="4006119"/>
                <a:ext cx="327279" cy="149903"/>
              </a:xfrm>
              <a:custGeom>
                <a:avLst/>
                <a:gdLst>
                  <a:gd name="connsiteX0" fmla="*/ 327279 w 327279"/>
                  <a:gd name="connsiteY0" fmla="*/ 0 h 149903"/>
                  <a:gd name="connsiteX1" fmla="*/ 165545 w 327279"/>
                  <a:gd name="connsiteY1" fmla="*/ 75914 h 149903"/>
                  <a:gd name="connsiteX2" fmla="*/ 0 w 327279"/>
                  <a:gd name="connsiteY2" fmla="*/ 142589 h 149903"/>
                  <a:gd name="connsiteX3" fmla="*/ 327279 w 327279"/>
                  <a:gd name="connsiteY3" fmla="*/ 0 h 149903"/>
                </a:gdLst>
                <a:ahLst/>
                <a:cxnLst>
                  <a:cxn ang="0">
                    <a:pos x="connsiteX0" y="connsiteY0"/>
                  </a:cxn>
                  <a:cxn ang="0">
                    <a:pos x="connsiteX1" y="connsiteY1"/>
                  </a:cxn>
                  <a:cxn ang="0">
                    <a:pos x="connsiteX2" y="connsiteY2"/>
                  </a:cxn>
                  <a:cxn ang="0">
                    <a:pos x="connsiteX3" y="connsiteY3"/>
                  </a:cxn>
                </a:cxnLst>
                <a:rect l="l" t="t" r="r" b="b"/>
                <a:pathLst>
                  <a:path w="327279" h="149903">
                    <a:moveTo>
                      <a:pt x="327279" y="0"/>
                    </a:moveTo>
                    <a:cubicBezTo>
                      <a:pt x="271558" y="19431"/>
                      <a:pt x="218694" y="50197"/>
                      <a:pt x="165545" y="75914"/>
                    </a:cubicBezTo>
                    <a:cubicBezTo>
                      <a:pt x="110776" y="98584"/>
                      <a:pt x="52673" y="115253"/>
                      <a:pt x="0" y="142589"/>
                    </a:cubicBezTo>
                    <a:cubicBezTo>
                      <a:pt x="128016" y="171545"/>
                      <a:pt x="260795" y="112586"/>
                      <a:pt x="327279"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3646550" y="4396549"/>
                <a:ext cx="255555" cy="135589"/>
              </a:xfrm>
              <a:custGeom>
                <a:avLst/>
                <a:gdLst>
                  <a:gd name="connsiteX0" fmla="*/ 255556 w 255555"/>
                  <a:gd name="connsiteY0" fmla="*/ 0 h 135589"/>
                  <a:gd name="connsiteX1" fmla="*/ 125921 w 255555"/>
                  <a:gd name="connsiteY1" fmla="*/ 63341 h 135589"/>
                  <a:gd name="connsiteX2" fmla="*/ 0 w 255555"/>
                  <a:gd name="connsiteY2" fmla="*/ 130112 h 135589"/>
                  <a:gd name="connsiteX3" fmla="*/ 255556 w 255555"/>
                  <a:gd name="connsiteY3" fmla="*/ 0 h 135589"/>
                </a:gdLst>
                <a:ahLst/>
                <a:cxnLst>
                  <a:cxn ang="0">
                    <a:pos x="connsiteX0" y="connsiteY0"/>
                  </a:cxn>
                  <a:cxn ang="0">
                    <a:pos x="connsiteX1" y="connsiteY1"/>
                  </a:cxn>
                  <a:cxn ang="0">
                    <a:pos x="connsiteX2" y="connsiteY2"/>
                  </a:cxn>
                  <a:cxn ang="0">
                    <a:pos x="connsiteX3" y="connsiteY3"/>
                  </a:cxn>
                </a:cxnLst>
                <a:rect l="l" t="t" r="r" b="b"/>
                <a:pathLst>
                  <a:path w="255555" h="135589">
                    <a:moveTo>
                      <a:pt x="255556" y="0"/>
                    </a:moveTo>
                    <a:cubicBezTo>
                      <a:pt x="208217" y="13145"/>
                      <a:pt x="169831" y="43053"/>
                      <a:pt x="125921" y="63341"/>
                    </a:cubicBezTo>
                    <a:cubicBezTo>
                      <a:pt x="84296" y="85535"/>
                      <a:pt x="38100" y="101727"/>
                      <a:pt x="0" y="130112"/>
                    </a:cubicBezTo>
                    <a:cubicBezTo>
                      <a:pt x="106299" y="154115"/>
                      <a:pt x="209645" y="97155"/>
                      <a:pt x="2555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4638364" y="3253454"/>
                <a:ext cx="92321" cy="615029"/>
              </a:xfrm>
              <a:custGeom>
                <a:avLst/>
                <a:gdLst>
                  <a:gd name="connsiteX0" fmla="*/ 92322 w 92321"/>
                  <a:gd name="connsiteY0" fmla="*/ 0 h 615029"/>
                  <a:gd name="connsiteX1" fmla="*/ 77653 w 92321"/>
                  <a:gd name="connsiteY1" fmla="*/ 615029 h 615029"/>
                  <a:gd name="connsiteX2" fmla="*/ 92322 w 92321"/>
                  <a:gd name="connsiteY2" fmla="*/ 0 h 615029"/>
                </a:gdLst>
                <a:ahLst/>
                <a:cxnLst>
                  <a:cxn ang="0">
                    <a:pos x="connsiteX0" y="connsiteY0"/>
                  </a:cxn>
                  <a:cxn ang="0">
                    <a:pos x="connsiteX1" y="connsiteY1"/>
                  </a:cxn>
                  <a:cxn ang="0">
                    <a:pos x="connsiteX2" y="connsiteY2"/>
                  </a:cxn>
                </a:cxnLst>
                <a:rect l="l" t="t" r="r" b="b"/>
                <a:pathLst>
                  <a:path w="92321" h="615029">
                    <a:moveTo>
                      <a:pt x="92322" y="0"/>
                    </a:moveTo>
                    <a:cubicBezTo>
                      <a:pt x="-82748" y="119063"/>
                      <a:pt x="37648" y="454057"/>
                      <a:pt x="77653" y="615029"/>
                    </a:cubicBezTo>
                    <a:cubicBezTo>
                      <a:pt x="113563" y="419576"/>
                      <a:pt x="-16073" y="177451"/>
                      <a:pt x="9232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4434413" y="3617309"/>
                <a:ext cx="175209" cy="653796"/>
              </a:xfrm>
              <a:custGeom>
                <a:avLst/>
                <a:gdLst>
                  <a:gd name="connsiteX0" fmla="*/ 61481 w 175209"/>
                  <a:gd name="connsiteY0" fmla="*/ 0 h 653796"/>
                  <a:gd name="connsiteX1" fmla="*/ 175209 w 175209"/>
                  <a:gd name="connsiteY1" fmla="*/ 653796 h 653796"/>
                  <a:gd name="connsiteX2" fmla="*/ 61481 w 175209"/>
                  <a:gd name="connsiteY2" fmla="*/ 0 h 653796"/>
                </a:gdLst>
                <a:ahLst/>
                <a:cxnLst>
                  <a:cxn ang="0">
                    <a:pos x="connsiteX0" y="connsiteY0"/>
                  </a:cxn>
                  <a:cxn ang="0">
                    <a:pos x="connsiteX1" y="connsiteY1"/>
                  </a:cxn>
                  <a:cxn ang="0">
                    <a:pos x="connsiteX2" y="connsiteY2"/>
                  </a:cxn>
                </a:cxnLst>
                <a:rect l="l" t="t" r="r" b="b"/>
                <a:pathLst>
                  <a:path w="175209" h="653796">
                    <a:moveTo>
                      <a:pt x="61481" y="0"/>
                    </a:moveTo>
                    <a:cubicBezTo>
                      <a:pt x="-64821" y="193262"/>
                      <a:pt x="18523" y="501968"/>
                      <a:pt x="175209" y="653796"/>
                    </a:cubicBezTo>
                    <a:cubicBezTo>
                      <a:pt x="86722" y="448342"/>
                      <a:pt x="18809" y="225362"/>
                      <a:pt x="6148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4283938" y="4050696"/>
                <a:ext cx="119564" cy="438435"/>
              </a:xfrm>
              <a:custGeom>
                <a:avLst/>
                <a:gdLst>
                  <a:gd name="connsiteX0" fmla="*/ 34601 w 119564"/>
                  <a:gd name="connsiteY0" fmla="*/ 0 h 438435"/>
                  <a:gd name="connsiteX1" fmla="*/ 119564 w 119564"/>
                  <a:gd name="connsiteY1" fmla="*/ 438436 h 438435"/>
                  <a:gd name="connsiteX2" fmla="*/ 34601 w 119564"/>
                  <a:gd name="connsiteY2" fmla="*/ 0 h 438435"/>
                </a:gdLst>
                <a:ahLst/>
                <a:cxnLst>
                  <a:cxn ang="0">
                    <a:pos x="connsiteX0" y="connsiteY0"/>
                  </a:cxn>
                  <a:cxn ang="0">
                    <a:pos x="connsiteX1" y="connsiteY1"/>
                  </a:cxn>
                  <a:cxn ang="0">
                    <a:pos x="connsiteX2" y="connsiteY2"/>
                  </a:cxn>
                </a:cxnLst>
                <a:rect l="l" t="t" r="r" b="b"/>
                <a:pathLst>
                  <a:path w="119564" h="438435">
                    <a:moveTo>
                      <a:pt x="34601" y="0"/>
                    </a:moveTo>
                    <a:cubicBezTo>
                      <a:pt x="-37694" y="138970"/>
                      <a:pt x="9360" y="332232"/>
                      <a:pt x="119564" y="438436"/>
                    </a:cubicBezTo>
                    <a:cubicBezTo>
                      <a:pt x="86227" y="290417"/>
                      <a:pt x="50508" y="151257"/>
                      <a:pt x="3460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4144263" y="4374641"/>
                <a:ext cx="74453" cy="394716"/>
              </a:xfrm>
              <a:custGeom>
                <a:avLst/>
                <a:gdLst>
                  <a:gd name="connsiteX0" fmla="*/ 18732 w 74453"/>
                  <a:gd name="connsiteY0" fmla="*/ 0 h 394716"/>
                  <a:gd name="connsiteX1" fmla="*/ 74454 w 74453"/>
                  <a:gd name="connsiteY1" fmla="*/ 394716 h 394716"/>
                  <a:gd name="connsiteX2" fmla="*/ 18732 w 74453"/>
                  <a:gd name="connsiteY2" fmla="*/ 0 h 394716"/>
                </a:gdLst>
                <a:ahLst/>
                <a:cxnLst>
                  <a:cxn ang="0">
                    <a:pos x="connsiteX0" y="connsiteY0"/>
                  </a:cxn>
                  <a:cxn ang="0">
                    <a:pos x="connsiteX1" y="connsiteY1"/>
                  </a:cxn>
                  <a:cxn ang="0">
                    <a:pos x="connsiteX2" y="connsiteY2"/>
                  </a:cxn>
                </a:cxnLst>
                <a:rect l="l" t="t" r="r" b="b"/>
                <a:pathLst>
                  <a:path w="74453" h="394716">
                    <a:moveTo>
                      <a:pt x="18732" y="0"/>
                    </a:moveTo>
                    <a:cubicBezTo>
                      <a:pt x="-3747" y="111252"/>
                      <a:pt x="-24702" y="312420"/>
                      <a:pt x="74454" y="394716"/>
                    </a:cubicBezTo>
                    <a:cubicBezTo>
                      <a:pt x="44069" y="265081"/>
                      <a:pt x="79407" y="123730"/>
                      <a:pt x="1873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3935982" y="4682204"/>
                <a:ext cx="96521" cy="340233"/>
              </a:xfrm>
              <a:custGeom>
                <a:avLst/>
                <a:gdLst>
                  <a:gd name="connsiteX0" fmla="*/ 34513 w 96521"/>
                  <a:gd name="connsiteY0" fmla="*/ 0 h 340233"/>
                  <a:gd name="connsiteX1" fmla="*/ 96521 w 96521"/>
                  <a:gd name="connsiteY1" fmla="*/ 340233 h 340233"/>
                  <a:gd name="connsiteX2" fmla="*/ 34513 w 96521"/>
                  <a:gd name="connsiteY2" fmla="*/ 0 h 340233"/>
                </a:gdLst>
                <a:ahLst/>
                <a:cxnLst>
                  <a:cxn ang="0">
                    <a:pos x="connsiteX0" y="connsiteY0"/>
                  </a:cxn>
                  <a:cxn ang="0">
                    <a:pos x="connsiteX1" y="connsiteY1"/>
                  </a:cxn>
                  <a:cxn ang="0">
                    <a:pos x="connsiteX2" y="connsiteY2"/>
                  </a:cxn>
                </a:cxnLst>
                <a:rect l="l" t="t" r="r" b="b"/>
                <a:pathLst>
                  <a:path w="96521" h="340233">
                    <a:moveTo>
                      <a:pt x="34513" y="0"/>
                    </a:moveTo>
                    <a:cubicBezTo>
                      <a:pt x="-21779" y="92202"/>
                      <a:pt x="-14636" y="287560"/>
                      <a:pt x="96521" y="340233"/>
                    </a:cubicBezTo>
                    <a:cubicBezTo>
                      <a:pt x="50134" y="236220"/>
                      <a:pt x="53182" y="111062"/>
                      <a:pt x="3451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3624643" y="4936712"/>
                <a:ext cx="132708" cy="241458"/>
              </a:xfrm>
              <a:custGeom>
                <a:avLst/>
                <a:gdLst>
                  <a:gd name="connsiteX0" fmla="*/ 132588 w 132708"/>
                  <a:gd name="connsiteY0" fmla="*/ 0 h 241458"/>
                  <a:gd name="connsiteX1" fmla="*/ 0 w 132708"/>
                  <a:gd name="connsiteY1" fmla="*/ 241459 h 241458"/>
                  <a:gd name="connsiteX2" fmla="*/ 132588 w 132708"/>
                  <a:gd name="connsiteY2" fmla="*/ 0 h 241458"/>
                </a:gdLst>
                <a:ahLst/>
                <a:cxnLst>
                  <a:cxn ang="0">
                    <a:pos x="connsiteX0" y="connsiteY0"/>
                  </a:cxn>
                  <a:cxn ang="0">
                    <a:pos x="connsiteX1" y="connsiteY1"/>
                  </a:cxn>
                  <a:cxn ang="0">
                    <a:pos x="connsiteX2" y="connsiteY2"/>
                  </a:cxn>
                </a:cxnLst>
                <a:rect l="l" t="t" r="r" b="b"/>
                <a:pathLst>
                  <a:path w="132708" h="241458">
                    <a:moveTo>
                      <a:pt x="132588" y="0"/>
                    </a:moveTo>
                    <a:cubicBezTo>
                      <a:pt x="67532" y="55150"/>
                      <a:pt x="12287" y="157163"/>
                      <a:pt x="0" y="241459"/>
                    </a:cubicBezTo>
                    <a:cubicBezTo>
                      <a:pt x="80677" y="194977"/>
                      <a:pt x="135636" y="92678"/>
                      <a:pt x="132588"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2" name="图形 3"/>
            <p:cNvGrpSpPr/>
            <p:nvPr/>
          </p:nvGrpSpPr>
          <p:grpSpPr>
            <a:xfrm>
              <a:off x="8114745" y="3773339"/>
              <a:ext cx="1399549" cy="2473233"/>
              <a:chOff x="8114745" y="3773339"/>
              <a:chExt cx="1399549" cy="2473233"/>
            </a:xfrm>
            <a:grpFill/>
          </p:grpSpPr>
          <p:grpSp>
            <p:nvGrpSpPr>
              <p:cNvPr id="33" name="图形 3"/>
              <p:cNvGrpSpPr/>
              <p:nvPr/>
            </p:nvGrpSpPr>
            <p:grpSpPr>
              <a:xfrm>
                <a:off x="8114745" y="3773339"/>
                <a:ext cx="903909" cy="298646"/>
                <a:chOff x="8114745" y="3773339"/>
                <a:chExt cx="903909" cy="298646"/>
              </a:xfrm>
              <a:grpFill/>
            </p:grpSpPr>
            <p:sp>
              <p:nvSpPr>
                <p:cNvPr id="34" name="任意多边形: 形状 33"/>
                <p:cNvSpPr/>
                <p:nvPr/>
              </p:nvSpPr>
              <p:spPr>
                <a:xfrm>
                  <a:off x="8114745" y="3773339"/>
                  <a:ext cx="43559" cy="43302"/>
                </a:xfrm>
                <a:custGeom>
                  <a:avLst/>
                  <a:gdLst>
                    <a:gd name="connsiteX0" fmla="*/ 23604 w 43559"/>
                    <a:gd name="connsiteY0" fmla="*/ 43233 h 43302"/>
                    <a:gd name="connsiteX1" fmla="*/ 7602 w 43559"/>
                    <a:gd name="connsiteY1" fmla="*/ 37994 h 43302"/>
                    <a:gd name="connsiteX2" fmla="*/ 78 w 43559"/>
                    <a:gd name="connsiteY2" fmla="*/ 23326 h 43302"/>
                    <a:gd name="connsiteX3" fmla="*/ 5030 w 43559"/>
                    <a:gd name="connsiteY3" fmla="*/ 7419 h 43302"/>
                    <a:gd name="connsiteX4" fmla="*/ 35892 w 43559"/>
                    <a:gd name="connsiteY4" fmla="*/ 4752 h 43302"/>
                    <a:gd name="connsiteX5" fmla="*/ 43512 w 43559"/>
                    <a:gd name="connsiteY5" fmla="*/ 19611 h 43302"/>
                    <a:gd name="connsiteX6" fmla="*/ 38463 w 43559"/>
                    <a:gd name="connsiteY6" fmla="*/ 35327 h 43302"/>
                    <a:gd name="connsiteX7" fmla="*/ 23604 w 43559"/>
                    <a:gd name="connsiteY7" fmla="*/ 43233 h 4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9" h="43302">
                      <a:moveTo>
                        <a:pt x="23604" y="43233"/>
                      </a:moveTo>
                      <a:cubicBezTo>
                        <a:pt x="17794" y="43709"/>
                        <a:pt x="12079" y="41709"/>
                        <a:pt x="7602" y="37994"/>
                      </a:cubicBezTo>
                      <a:cubicBezTo>
                        <a:pt x="3221" y="34470"/>
                        <a:pt x="554" y="28946"/>
                        <a:pt x="78" y="23326"/>
                      </a:cubicBezTo>
                      <a:cubicBezTo>
                        <a:pt x="-398" y="17420"/>
                        <a:pt x="1316" y="11515"/>
                        <a:pt x="5030" y="7419"/>
                      </a:cubicBezTo>
                      <a:cubicBezTo>
                        <a:pt x="12079" y="-1344"/>
                        <a:pt x="27034" y="-2487"/>
                        <a:pt x="35892" y="4752"/>
                      </a:cubicBezTo>
                      <a:cubicBezTo>
                        <a:pt x="40083" y="8562"/>
                        <a:pt x="42940" y="13801"/>
                        <a:pt x="43512" y="19611"/>
                      </a:cubicBezTo>
                      <a:cubicBezTo>
                        <a:pt x="43893" y="25231"/>
                        <a:pt x="41988" y="31041"/>
                        <a:pt x="38463" y="35327"/>
                      </a:cubicBezTo>
                      <a:cubicBezTo>
                        <a:pt x="34749" y="39804"/>
                        <a:pt x="29224" y="42757"/>
                        <a:pt x="23604" y="4323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8205753" y="3778904"/>
                  <a:ext cx="739379" cy="238907"/>
                </a:xfrm>
                <a:custGeom>
                  <a:avLst/>
                  <a:gdLst>
                    <a:gd name="connsiteX0" fmla="*/ 705455 w 739379"/>
                    <a:gd name="connsiteY0" fmla="*/ 235407 h 238907"/>
                    <a:gd name="connsiteX1" fmla="*/ 705455 w 739379"/>
                    <a:gd name="connsiteY1" fmla="*/ 235216 h 238907"/>
                    <a:gd name="connsiteX2" fmla="*/ 699359 w 739379"/>
                    <a:gd name="connsiteY2" fmla="*/ 205022 h 238907"/>
                    <a:gd name="connsiteX3" fmla="*/ 699359 w 739379"/>
                    <a:gd name="connsiteY3" fmla="*/ 205022 h 238907"/>
                    <a:gd name="connsiteX4" fmla="*/ 729554 w 739379"/>
                    <a:gd name="connsiteY4" fmla="*/ 199021 h 238907"/>
                    <a:gd name="connsiteX5" fmla="*/ 729554 w 739379"/>
                    <a:gd name="connsiteY5" fmla="*/ 199021 h 238907"/>
                    <a:gd name="connsiteX6" fmla="*/ 729554 w 739379"/>
                    <a:gd name="connsiteY6" fmla="*/ 198831 h 238907"/>
                    <a:gd name="connsiteX7" fmla="*/ 729554 w 739379"/>
                    <a:gd name="connsiteY7" fmla="*/ 198831 h 238907"/>
                    <a:gd name="connsiteX8" fmla="*/ 735840 w 739379"/>
                    <a:gd name="connsiteY8" fmla="*/ 229120 h 238907"/>
                    <a:gd name="connsiteX9" fmla="*/ 735840 w 739379"/>
                    <a:gd name="connsiteY9" fmla="*/ 229120 h 238907"/>
                    <a:gd name="connsiteX10" fmla="*/ 719362 w 739379"/>
                    <a:gd name="connsiteY10" fmla="*/ 238836 h 238907"/>
                    <a:gd name="connsiteX11" fmla="*/ 719362 w 739379"/>
                    <a:gd name="connsiteY11" fmla="*/ 238836 h 238907"/>
                    <a:gd name="connsiteX12" fmla="*/ 705455 w 739379"/>
                    <a:gd name="connsiteY12" fmla="*/ 235407 h 238907"/>
                    <a:gd name="connsiteX13" fmla="*/ 628684 w 739379"/>
                    <a:gd name="connsiteY13" fmla="*/ 189496 h 238907"/>
                    <a:gd name="connsiteX14" fmla="*/ 628684 w 739379"/>
                    <a:gd name="connsiteY14" fmla="*/ 189496 h 238907"/>
                    <a:gd name="connsiteX15" fmla="*/ 619635 w 739379"/>
                    <a:gd name="connsiteY15" fmla="*/ 160064 h 238907"/>
                    <a:gd name="connsiteX16" fmla="*/ 619635 w 739379"/>
                    <a:gd name="connsiteY16" fmla="*/ 160064 h 238907"/>
                    <a:gd name="connsiteX17" fmla="*/ 649258 w 739379"/>
                    <a:gd name="connsiteY17" fmla="*/ 151015 h 238907"/>
                    <a:gd name="connsiteX18" fmla="*/ 649258 w 739379"/>
                    <a:gd name="connsiteY18" fmla="*/ 151015 h 238907"/>
                    <a:gd name="connsiteX19" fmla="*/ 649258 w 739379"/>
                    <a:gd name="connsiteY19" fmla="*/ 151015 h 238907"/>
                    <a:gd name="connsiteX20" fmla="*/ 649258 w 739379"/>
                    <a:gd name="connsiteY20" fmla="*/ 151015 h 238907"/>
                    <a:gd name="connsiteX21" fmla="*/ 658116 w 739379"/>
                    <a:gd name="connsiteY21" fmla="*/ 180638 h 238907"/>
                    <a:gd name="connsiteX22" fmla="*/ 658116 w 739379"/>
                    <a:gd name="connsiteY22" fmla="*/ 180638 h 238907"/>
                    <a:gd name="connsiteX23" fmla="*/ 640686 w 739379"/>
                    <a:gd name="connsiteY23" fmla="*/ 191973 h 238907"/>
                    <a:gd name="connsiteX24" fmla="*/ 640686 w 739379"/>
                    <a:gd name="connsiteY24" fmla="*/ 191973 h 238907"/>
                    <a:gd name="connsiteX25" fmla="*/ 628684 w 739379"/>
                    <a:gd name="connsiteY25" fmla="*/ 189496 h 238907"/>
                    <a:gd name="connsiteX26" fmla="*/ 547912 w 739379"/>
                    <a:gd name="connsiteY26" fmla="*/ 151206 h 238907"/>
                    <a:gd name="connsiteX27" fmla="*/ 536482 w 739379"/>
                    <a:gd name="connsiteY27" fmla="*/ 122345 h 238907"/>
                    <a:gd name="connsiteX28" fmla="*/ 536482 w 739379"/>
                    <a:gd name="connsiteY28" fmla="*/ 122345 h 238907"/>
                    <a:gd name="connsiteX29" fmla="*/ 565057 w 739379"/>
                    <a:gd name="connsiteY29" fmla="*/ 110915 h 238907"/>
                    <a:gd name="connsiteX30" fmla="*/ 565057 w 739379"/>
                    <a:gd name="connsiteY30" fmla="*/ 110915 h 238907"/>
                    <a:gd name="connsiteX31" fmla="*/ 576487 w 739379"/>
                    <a:gd name="connsiteY31" fmla="*/ 139490 h 238907"/>
                    <a:gd name="connsiteX32" fmla="*/ 576487 w 739379"/>
                    <a:gd name="connsiteY32" fmla="*/ 139490 h 238907"/>
                    <a:gd name="connsiteX33" fmla="*/ 558389 w 739379"/>
                    <a:gd name="connsiteY33" fmla="*/ 152635 h 238907"/>
                    <a:gd name="connsiteX34" fmla="*/ 558389 w 739379"/>
                    <a:gd name="connsiteY34" fmla="*/ 152635 h 238907"/>
                    <a:gd name="connsiteX35" fmla="*/ 547912 w 739379"/>
                    <a:gd name="connsiteY35" fmla="*/ 151206 h 238907"/>
                    <a:gd name="connsiteX36" fmla="*/ 464092 w 739379"/>
                    <a:gd name="connsiteY36" fmla="*/ 119392 h 238907"/>
                    <a:gd name="connsiteX37" fmla="*/ 464092 w 739379"/>
                    <a:gd name="connsiteY37" fmla="*/ 119202 h 238907"/>
                    <a:gd name="connsiteX38" fmla="*/ 450566 w 739379"/>
                    <a:gd name="connsiteY38" fmla="*/ 91674 h 238907"/>
                    <a:gd name="connsiteX39" fmla="*/ 450566 w 739379"/>
                    <a:gd name="connsiteY39" fmla="*/ 91674 h 238907"/>
                    <a:gd name="connsiteX40" fmla="*/ 478094 w 739379"/>
                    <a:gd name="connsiteY40" fmla="*/ 77863 h 238907"/>
                    <a:gd name="connsiteX41" fmla="*/ 478094 w 739379"/>
                    <a:gd name="connsiteY41" fmla="*/ 77863 h 238907"/>
                    <a:gd name="connsiteX42" fmla="*/ 491714 w 739379"/>
                    <a:gd name="connsiteY42" fmla="*/ 105581 h 238907"/>
                    <a:gd name="connsiteX43" fmla="*/ 491714 w 739379"/>
                    <a:gd name="connsiteY43" fmla="*/ 105581 h 238907"/>
                    <a:gd name="connsiteX44" fmla="*/ 472855 w 739379"/>
                    <a:gd name="connsiteY44" fmla="*/ 120345 h 238907"/>
                    <a:gd name="connsiteX45" fmla="*/ 472855 w 739379"/>
                    <a:gd name="connsiteY45" fmla="*/ 120345 h 238907"/>
                    <a:gd name="connsiteX46" fmla="*/ 464092 w 739379"/>
                    <a:gd name="connsiteY46" fmla="*/ 119392 h 238907"/>
                    <a:gd name="connsiteX47" fmla="*/ 378081 w 739379"/>
                    <a:gd name="connsiteY47" fmla="*/ 93770 h 238907"/>
                    <a:gd name="connsiteX48" fmla="*/ 362270 w 739379"/>
                    <a:gd name="connsiteY48" fmla="*/ 67100 h 238907"/>
                    <a:gd name="connsiteX49" fmla="*/ 362270 w 739379"/>
                    <a:gd name="connsiteY49" fmla="*/ 67100 h 238907"/>
                    <a:gd name="connsiteX50" fmla="*/ 388940 w 739379"/>
                    <a:gd name="connsiteY50" fmla="*/ 51384 h 238907"/>
                    <a:gd name="connsiteX51" fmla="*/ 388940 w 739379"/>
                    <a:gd name="connsiteY51" fmla="*/ 51384 h 238907"/>
                    <a:gd name="connsiteX52" fmla="*/ 404560 w 739379"/>
                    <a:gd name="connsiteY52" fmla="*/ 77863 h 238907"/>
                    <a:gd name="connsiteX53" fmla="*/ 404560 w 739379"/>
                    <a:gd name="connsiteY53" fmla="*/ 77863 h 238907"/>
                    <a:gd name="connsiteX54" fmla="*/ 385320 w 739379"/>
                    <a:gd name="connsiteY54" fmla="*/ 94151 h 238907"/>
                    <a:gd name="connsiteX55" fmla="*/ 385320 w 739379"/>
                    <a:gd name="connsiteY55" fmla="*/ 94151 h 238907"/>
                    <a:gd name="connsiteX56" fmla="*/ 378081 w 739379"/>
                    <a:gd name="connsiteY56" fmla="*/ 93770 h 238907"/>
                    <a:gd name="connsiteX57" fmla="*/ 290166 w 739379"/>
                    <a:gd name="connsiteY57" fmla="*/ 73863 h 238907"/>
                    <a:gd name="connsiteX58" fmla="*/ 290166 w 739379"/>
                    <a:gd name="connsiteY58" fmla="*/ 74053 h 238907"/>
                    <a:gd name="connsiteX59" fmla="*/ 272830 w 739379"/>
                    <a:gd name="connsiteY59" fmla="*/ 48336 h 238907"/>
                    <a:gd name="connsiteX60" fmla="*/ 272830 w 739379"/>
                    <a:gd name="connsiteY60" fmla="*/ 48336 h 238907"/>
                    <a:gd name="connsiteX61" fmla="*/ 298262 w 739379"/>
                    <a:gd name="connsiteY61" fmla="*/ 31096 h 238907"/>
                    <a:gd name="connsiteX62" fmla="*/ 298262 w 739379"/>
                    <a:gd name="connsiteY62" fmla="*/ 31096 h 238907"/>
                    <a:gd name="connsiteX63" fmla="*/ 298262 w 739379"/>
                    <a:gd name="connsiteY63" fmla="*/ 31096 h 238907"/>
                    <a:gd name="connsiteX64" fmla="*/ 298262 w 739379"/>
                    <a:gd name="connsiteY64" fmla="*/ 31096 h 238907"/>
                    <a:gd name="connsiteX65" fmla="*/ 315597 w 739379"/>
                    <a:gd name="connsiteY65" fmla="*/ 56622 h 238907"/>
                    <a:gd name="connsiteX66" fmla="*/ 315597 w 739379"/>
                    <a:gd name="connsiteY66" fmla="*/ 56622 h 238907"/>
                    <a:gd name="connsiteX67" fmla="*/ 296071 w 739379"/>
                    <a:gd name="connsiteY67" fmla="*/ 74244 h 238907"/>
                    <a:gd name="connsiteX68" fmla="*/ 296071 w 739379"/>
                    <a:gd name="connsiteY68" fmla="*/ 74244 h 238907"/>
                    <a:gd name="connsiteX69" fmla="*/ 290166 w 739379"/>
                    <a:gd name="connsiteY69" fmla="*/ 73863 h 238907"/>
                    <a:gd name="connsiteX70" fmla="*/ 201011 w 739379"/>
                    <a:gd name="connsiteY70" fmla="*/ 59575 h 238907"/>
                    <a:gd name="connsiteX71" fmla="*/ 182247 w 739379"/>
                    <a:gd name="connsiteY71" fmla="*/ 35096 h 238907"/>
                    <a:gd name="connsiteX72" fmla="*/ 182247 w 739379"/>
                    <a:gd name="connsiteY72" fmla="*/ 35096 h 238907"/>
                    <a:gd name="connsiteX73" fmla="*/ 206917 w 739379"/>
                    <a:gd name="connsiteY73" fmla="*/ 16427 h 238907"/>
                    <a:gd name="connsiteX74" fmla="*/ 206917 w 739379"/>
                    <a:gd name="connsiteY74" fmla="*/ 16427 h 238907"/>
                    <a:gd name="connsiteX75" fmla="*/ 225586 w 739379"/>
                    <a:gd name="connsiteY75" fmla="*/ 40811 h 238907"/>
                    <a:gd name="connsiteX76" fmla="*/ 225586 w 739379"/>
                    <a:gd name="connsiteY76" fmla="*/ 40811 h 238907"/>
                    <a:gd name="connsiteX77" fmla="*/ 205774 w 739379"/>
                    <a:gd name="connsiteY77" fmla="*/ 59575 h 238907"/>
                    <a:gd name="connsiteX78" fmla="*/ 205774 w 739379"/>
                    <a:gd name="connsiteY78" fmla="*/ 59575 h 238907"/>
                    <a:gd name="connsiteX79" fmla="*/ 201011 w 739379"/>
                    <a:gd name="connsiteY79" fmla="*/ 59575 h 238907"/>
                    <a:gd name="connsiteX80" fmla="*/ 111095 w 739379"/>
                    <a:gd name="connsiteY80" fmla="*/ 49669 h 238907"/>
                    <a:gd name="connsiteX81" fmla="*/ 91379 w 739379"/>
                    <a:gd name="connsiteY81" fmla="*/ 26143 h 238907"/>
                    <a:gd name="connsiteX82" fmla="*/ 91379 w 739379"/>
                    <a:gd name="connsiteY82" fmla="*/ 26143 h 238907"/>
                    <a:gd name="connsiteX83" fmla="*/ 115096 w 739379"/>
                    <a:gd name="connsiteY83" fmla="*/ 6140 h 238907"/>
                    <a:gd name="connsiteX84" fmla="*/ 115096 w 739379"/>
                    <a:gd name="connsiteY84" fmla="*/ 6140 h 238907"/>
                    <a:gd name="connsiteX85" fmla="*/ 115096 w 739379"/>
                    <a:gd name="connsiteY85" fmla="*/ 6140 h 238907"/>
                    <a:gd name="connsiteX86" fmla="*/ 115096 w 739379"/>
                    <a:gd name="connsiteY86" fmla="*/ 6140 h 238907"/>
                    <a:gd name="connsiteX87" fmla="*/ 134813 w 739379"/>
                    <a:gd name="connsiteY87" fmla="*/ 29953 h 238907"/>
                    <a:gd name="connsiteX88" fmla="*/ 134813 w 739379"/>
                    <a:gd name="connsiteY88" fmla="*/ 29953 h 238907"/>
                    <a:gd name="connsiteX89" fmla="*/ 115001 w 739379"/>
                    <a:gd name="connsiteY89" fmla="*/ 49764 h 238907"/>
                    <a:gd name="connsiteX90" fmla="*/ 115001 w 739379"/>
                    <a:gd name="connsiteY90" fmla="*/ 49764 h 238907"/>
                    <a:gd name="connsiteX91" fmla="*/ 111095 w 739379"/>
                    <a:gd name="connsiteY91" fmla="*/ 49669 h 238907"/>
                    <a:gd name="connsiteX92" fmla="*/ 20703 w 739379"/>
                    <a:gd name="connsiteY92" fmla="*/ 43573 h 238907"/>
                    <a:gd name="connsiteX93" fmla="*/ 34 w 739379"/>
                    <a:gd name="connsiteY93" fmla="*/ 20523 h 238907"/>
                    <a:gd name="connsiteX94" fmla="*/ 34 w 739379"/>
                    <a:gd name="connsiteY94" fmla="*/ 20523 h 238907"/>
                    <a:gd name="connsiteX95" fmla="*/ 23084 w 739379"/>
                    <a:gd name="connsiteY95" fmla="*/ 44 h 238907"/>
                    <a:gd name="connsiteX96" fmla="*/ 23084 w 739379"/>
                    <a:gd name="connsiteY96" fmla="*/ 44 h 238907"/>
                    <a:gd name="connsiteX97" fmla="*/ 23084 w 739379"/>
                    <a:gd name="connsiteY97" fmla="*/ 44 h 238907"/>
                    <a:gd name="connsiteX98" fmla="*/ 23084 w 739379"/>
                    <a:gd name="connsiteY98" fmla="*/ 44 h 238907"/>
                    <a:gd name="connsiteX99" fmla="*/ 43659 w 739379"/>
                    <a:gd name="connsiteY99" fmla="*/ 22999 h 238907"/>
                    <a:gd name="connsiteX100" fmla="*/ 43659 w 739379"/>
                    <a:gd name="connsiteY100" fmla="*/ 22999 h 238907"/>
                    <a:gd name="connsiteX101" fmla="*/ 23751 w 739379"/>
                    <a:gd name="connsiteY101" fmla="*/ 43478 h 238907"/>
                    <a:gd name="connsiteX102" fmla="*/ 23751 w 739379"/>
                    <a:gd name="connsiteY102" fmla="*/ 43478 h 238907"/>
                    <a:gd name="connsiteX103" fmla="*/ 20703 w 739379"/>
                    <a:gd name="connsiteY103" fmla="*/ 43573 h 2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9379" h="238907">
                      <a:moveTo>
                        <a:pt x="705455" y="235407"/>
                      </a:moveTo>
                      <a:lnTo>
                        <a:pt x="705455" y="235216"/>
                      </a:lnTo>
                      <a:cubicBezTo>
                        <a:pt x="695454" y="228549"/>
                        <a:pt x="692882" y="215119"/>
                        <a:pt x="699359" y="205022"/>
                      </a:cubicBezTo>
                      <a:lnTo>
                        <a:pt x="699359" y="205022"/>
                      </a:lnTo>
                      <a:cubicBezTo>
                        <a:pt x="705932" y="195116"/>
                        <a:pt x="719552" y="192259"/>
                        <a:pt x="729554" y="199021"/>
                      </a:cubicBezTo>
                      <a:lnTo>
                        <a:pt x="729554" y="199021"/>
                      </a:lnTo>
                      <a:cubicBezTo>
                        <a:pt x="729554" y="199021"/>
                        <a:pt x="729554" y="199021"/>
                        <a:pt x="729554" y="198831"/>
                      </a:cubicBezTo>
                      <a:lnTo>
                        <a:pt x="729554" y="198831"/>
                      </a:lnTo>
                      <a:cubicBezTo>
                        <a:pt x="739555" y="205594"/>
                        <a:pt x="742412" y="218929"/>
                        <a:pt x="735840" y="229120"/>
                      </a:cubicBezTo>
                      <a:lnTo>
                        <a:pt x="735840" y="229120"/>
                      </a:lnTo>
                      <a:cubicBezTo>
                        <a:pt x="731935" y="234835"/>
                        <a:pt x="725839" y="238264"/>
                        <a:pt x="719362" y="238836"/>
                      </a:cubicBezTo>
                      <a:lnTo>
                        <a:pt x="719362" y="238836"/>
                      </a:lnTo>
                      <a:cubicBezTo>
                        <a:pt x="714504" y="239217"/>
                        <a:pt x="709742" y="238074"/>
                        <a:pt x="705455" y="235407"/>
                      </a:cubicBezTo>
                      <a:close/>
                      <a:moveTo>
                        <a:pt x="628684" y="189496"/>
                      </a:moveTo>
                      <a:lnTo>
                        <a:pt x="628684" y="189496"/>
                      </a:lnTo>
                      <a:cubicBezTo>
                        <a:pt x="618111" y="183877"/>
                        <a:pt x="613920" y="170732"/>
                        <a:pt x="619635" y="160064"/>
                      </a:cubicBezTo>
                      <a:lnTo>
                        <a:pt x="619635" y="160064"/>
                      </a:lnTo>
                      <a:cubicBezTo>
                        <a:pt x="625255" y="149587"/>
                        <a:pt x="638495" y="145396"/>
                        <a:pt x="649258" y="151015"/>
                      </a:cubicBezTo>
                      <a:lnTo>
                        <a:pt x="649258" y="151015"/>
                      </a:lnTo>
                      <a:lnTo>
                        <a:pt x="649258" y="151015"/>
                      </a:lnTo>
                      <a:lnTo>
                        <a:pt x="649258" y="151015"/>
                      </a:lnTo>
                      <a:cubicBezTo>
                        <a:pt x="659831" y="156730"/>
                        <a:pt x="663736" y="169970"/>
                        <a:pt x="658116" y="180638"/>
                      </a:cubicBezTo>
                      <a:lnTo>
                        <a:pt x="658116" y="180638"/>
                      </a:lnTo>
                      <a:cubicBezTo>
                        <a:pt x="654592" y="187210"/>
                        <a:pt x="647925" y="191401"/>
                        <a:pt x="640686" y="191973"/>
                      </a:cubicBezTo>
                      <a:lnTo>
                        <a:pt x="640686" y="191973"/>
                      </a:lnTo>
                      <a:cubicBezTo>
                        <a:pt x="636780" y="192449"/>
                        <a:pt x="632494" y="191687"/>
                        <a:pt x="628684" y="189496"/>
                      </a:cubicBezTo>
                      <a:close/>
                      <a:moveTo>
                        <a:pt x="547912" y="151206"/>
                      </a:moveTo>
                      <a:cubicBezTo>
                        <a:pt x="536767" y="146443"/>
                        <a:pt x="531720" y="133489"/>
                        <a:pt x="536482" y="122345"/>
                      </a:cubicBezTo>
                      <a:lnTo>
                        <a:pt x="536482" y="122345"/>
                      </a:lnTo>
                      <a:cubicBezTo>
                        <a:pt x="541054" y="111487"/>
                        <a:pt x="554008" y="106248"/>
                        <a:pt x="565057" y="110915"/>
                      </a:cubicBezTo>
                      <a:lnTo>
                        <a:pt x="565057" y="110915"/>
                      </a:lnTo>
                      <a:cubicBezTo>
                        <a:pt x="576201" y="115582"/>
                        <a:pt x="581250" y="128346"/>
                        <a:pt x="576487" y="139490"/>
                      </a:cubicBezTo>
                      <a:lnTo>
                        <a:pt x="576487" y="139490"/>
                      </a:lnTo>
                      <a:cubicBezTo>
                        <a:pt x="573248" y="147205"/>
                        <a:pt x="566200" y="151872"/>
                        <a:pt x="558389" y="152635"/>
                      </a:cubicBezTo>
                      <a:lnTo>
                        <a:pt x="558389" y="152635"/>
                      </a:lnTo>
                      <a:cubicBezTo>
                        <a:pt x="554865" y="153015"/>
                        <a:pt x="551341" y="152349"/>
                        <a:pt x="547912" y="151206"/>
                      </a:cubicBezTo>
                      <a:close/>
                      <a:moveTo>
                        <a:pt x="464092" y="119392"/>
                      </a:moveTo>
                      <a:lnTo>
                        <a:pt x="464092" y="119202"/>
                      </a:lnTo>
                      <a:cubicBezTo>
                        <a:pt x="452757" y="115487"/>
                        <a:pt x="446471" y="103200"/>
                        <a:pt x="450566" y="91674"/>
                      </a:cubicBezTo>
                      <a:lnTo>
                        <a:pt x="450566" y="91674"/>
                      </a:lnTo>
                      <a:cubicBezTo>
                        <a:pt x="454186" y="80149"/>
                        <a:pt x="466568" y="73958"/>
                        <a:pt x="478094" y="77863"/>
                      </a:cubicBezTo>
                      <a:lnTo>
                        <a:pt x="478094" y="77863"/>
                      </a:lnTo>
                      <a:cubicBezTo>
                        <a:pt x="489524" y="81673"/>
                        <a:pt x="495620" y="94056"/>
                        <a:pt x="491714" y="105581"/>
                      </a:cubicBezTo>
                      <a:lnTo>
                        <a:pt x="491714" y="105581"/>
                      </a:lnTo>
                      <a:cubicBezTo>
                        <a:pt x="488952" y="113868"/>
                        <a:pt x="481332" y="119583"/>
                        <a:pt x="472855" y="120345"/>
                      </a:cubicBezTo>
                      <a:lnTo>
                        <a:pt x="472855" y="120345"/>
                      </a:lnTo>
                      <a:cubicBezTo>
                        <a:pt x="470092" y="120535"/>
                        <a:pt x="466950" y="120154"/>
                        <a:pt x="464092" y="119392"/>
                      </a:cubicBezTo>
                      <a:close/>
                      <a:moveTo>
                        <a:pt x="378081" y="93770"/>
                      </a:moveTo>
                      <a:cubicBezTo>
                        <a:pt x="366270" y="90627"/>
                        <a:pt x="359317" y="78816"/>
                        <a:pt x="362270" y="67100"/>
                      </a:cubicBezTo>
                      <a:lnTo>
                        <a:pt x="362270" y="67100"/>
                      </a:lnTo>
                      <a:cubicBezTo>
                        <a:pt x="365413" y="55384"/>
                        <a:pt x="377319" y="48336"/>
                        <a:pt x="388940" y="51384"/>
                      </a:cubicBezTo>
                      <a:lnTo>
                        <a:pt x="388940" y="51384"/>
                      </a:lnTo>
                      <a:cubicBezTo>
                        <a:pt x="400560" y="54432"/>
                        <a:pt x="407514" y="66243"/>
                        <a:pt x="404560" y="77863"/>
                      </a:cubicBezTo>
                      <a:lnTo>
                        <a:pt x="404560" y="77863"/>
                      </a:lnTo>
                      <a:cubicBezTo>
                        <a:pt x="402179" y="87103"/>
                        <a:pt x="394274" y="93389"/>
                        <a:pt x="385320" y="94151"/>
                      </a:cubicBezTo>
                      <a:lnTo>
                        <a:pt x="385320" y="94151"/>
                      </a:lnTo>
                      <a:cubicBezTo>
                        <a:pt x="382939" y="94437"/>
                        <a:pt x="380558" y="94151"/>
                        <a:pt x="378081" y="93770"/>
                      </a:cubicBezTo>
                      <a:close/>
                      <a:moveTo>
                        <a:pt x="290166" y="73863"/>
                      </a:moveTo>
                      <a:lnTo>
                        <a:pt x="290166" y="74053"/>
                      </a:lnTo>
                      <a:cubicBezTo>
                        <a:pt x="278354" y="71767"/>
                        <a:pt x="270353" y="60242"/>
                        <a:pt x="272830" y="48336"/>
                      </a:cubicBezTo>
                      <a:lnTo>
                        <a:pt x="272830" y="48336"/>
                      </a:lnTo>
                      <a:cubicBezTo>
                        <a:pt x="274830" y="36620"/>
                        <a:pt x="286546" y="28905"/>
                        <a:pt x="298262" y="31096"/>
                      </a:cubicBezTo>
                      <a:lnTo>
                        <a:pt x="298262" y="31096"/>
                      </a:lnTo>
                      <a:lnTo>
                        <a:pt x="298262" y="31096"/>
                      </a:lnTo>
                      <a:lnTo>
                        <a:pt x="298262" y="31096"/>
                      </a:lnTo>
                      <a:cubicBezTo>
                        <a:pt x="310073" y="33381"/>
                        <a:pt x="317883" y="44812"/>
                        <a:pt x="315597" y="56622"/>
                      </a:cubicBezTo>
                      <a:lnTo>
                        <a:pt x="315597" y="56622"/>
                      </a:lnTo>
                      <a:cubicBezTo>
                        <a:pt x="313692" y="66433"/>
                        <a:pt x="305405" y="73387"/>
                        <a:pt x="296071" y="74244"/>
                      </a:cubicBezTo>
                      <a:lnTo>
                        <a:pt x="296071" y="74244"/>
                      </a:lnTo>
                      <a:cubicBezTo>
                        <a:pt x="294166" y="74434"/>
                        <a:pt x="292261" y="74244"/>
                        <a:pt x="290166" y="73863"/>
                      </a:cubicBezTo>
                      <a:close/>
                      <a:moveTo>
                        <a:pt x="201011" y="59575"/>
                      </a:moveTo>
                      <a:cubicBezTo>
                        <a:pt x="189010" y="57956"/>
                        <a:pt x="180628" y="47002"/>
                        <a:pt x="182247" y="35096"/>
                      </a:cubicBezTo>
                      <a:lnTo>
                        <a:pt x="182247" y="35096"/>
                      </a:lnTo>
                      <a:cubicBezTo>
                        <a:pt x="183866" y="23095"/>
                        <a:pt x="195010" y="14713"/>
                        <a:pt x="206917" y="16427"/>
                      </a:cubicBezTo>
                      <a:lnTo>
                        <a:pt x="206917" y="16427"/>
                      </a:lnTo>
                      <a:cubicBezTo>
                        <a:pt x="218633" y="18046"/>
                        <a:pt x="227300" y="28905"/>
                        <a:pt x="225586" y="40811"/>
                      </a:cubicBezTo>
                      <a:lnTo>
                        <a:pt x="225586" y="40811"/>
                      </a:lnTo>
                      <a:cubicBezTo>
                        <a:pt x="224062" y="51193"/>
                        <a:pt x="215680" y="58718"/>
                        <a:pt x="205774" y="59575"/>
                      </a:cubicBezTo>
                      <a:lnTo>
                        <a:pt x="205774" y="59575"/>
                      </a:lnTo>
                      <a:cubicBezTo>
                        <a:pt x="204250" y="59671"/>
                        <a:pt x="202821" y="59861"/>
                        <a:pt x="201011" y="59575"/>
                      </a:cubicBezTo>
                      <a:close/>
                      <a:moveTo>
                        <a:pt x="111095" y="49669"/>
                      </a:moveTo>
                      <a:cubicBezTo>
                        <a:pt x="99189" y="48621"/>
                        <a:pt x="90331" y="38049"/>
                        <a:pt x="91379" y="26143"/>
                      </a:cubicBezTo>
                      <a:lnTo>
                        <a:pt x="91379" y="26143"/>
                      </a:lnTo>
                      <a:cubicBezTo>
                        <a:pt x="92331" y="14046"/>
                        <a:pt x="102999" y="5188"/>
                        <a:pt x="115096" y="6140"/>
                      </a:cubicBezTo>
                      <a:lnTo>
                        <a:pt x="115096" y="6140"/>
                      </a:lnTo>
                      <a:lnTo>
                        <a:pt x="115096" y="6140"/>
                      </a:lnTo>
                      <a:lnTo>
                        <a:pt x="115096" y="6140"/>
                      </a:lnTo>
                      <a:cubicBezTo>
                        <a:pt x="127002" y="7378"/>
                        <a:pt x="135861" y="17856"/>
                        <a:pt x="134813" y="29953"/>
                      </a:cubicBezTo>
                      <a:lnTo>
                        <a:pt x="134813" y="29953"/>
                      </a:lnTo>
                      <a:cubicBezTo>
                        <a:pt x="133955" y="40525"/>
                        <a:pt x="125193" y="48907"/>
                        <a:pt x="115001" y="49764"/>
                      </a:cubicBezTo>
                      <a:lnTo>
                        <a:pt x="115001" y="49764"/>
                      </a:lnTo>
                      <a:cubicBezTo>
                        <a:pt x="113762" y="49955"/>
                        <a:pt x="112429" y="49764"/>
                        <a:pt x="111095" y="49669"/>
                      </a:cubicBezTo>
                      <a:close/>
                      <a:moveTo>
                        <a:pt x="20703" y="43573"/>
                      </a:moveTo>
                      <a:cubicBezTo>
                        <a:pt x="8607" y="43097"/>
                        <a:pt x="-633" y="32620"/>
                        <a:pt x="34" y="20523"/>
                      </a:cubicBezTo>
                      <a:lnTo>
                        <a:pt x="34" y="20523"/>
                      </a:lnTo>
                      <a:cubicBezTo>
                        <a:pt x="605" y="8521"/>
                        <a:pt x="10988" y="-718"/>
                        <a:pt x="23084" y="44"/>
                      </a:cubicBezTo>
                      <a:lnTo>
                        <a:pt x="23084" y="44"/>
                      </a:lnTo>
                      <a:lnTo>
                        <a:pt x="23084" y="44"/>
                      </a:lnTo>
                      <a:lnTo>
                        <a:pt x="23084" y="44"/>
                      </a:lnTo>
                      <a:cubicBezTo>
                        <a:pt x="34991" y="806"/>
                        <a:pt x="44325" y="10903"/>
                        <a:pt x="43659" y="22999"/>
                      </a:cubicBezTo>
                      <a:lnTo>
                        <a:pt x="43659" y="22999"/>
                      </a:lnTo>
                      <a:cubicBezTo>
                        <a:pt x="43087" y="34048"/>
                        <a:pt x="34419" y="42716"/>
                        <a:pt x="23751" y="43478"/>
                      </a:cubicBezTo>
                      <a:lnTo>
                        <a:pt x="23751" y="43478"/>
                      </a:lnTo>
                      <a:cubicBezTo>
                        <a:pt x="22608" y="43669"/>
                        <a:pt x="21656" y="43669"/>
                        <a:pt x="20703" y="435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8975049" y="4028735"/>
                  <a:ext cx="43606" cy="43250"/>
                </a:xfrm>
                <a:custGeom>
                  <a:avLst/>
                  <a:gdLst>
                    <a:gd name="connsiteX0" fmla="*/ 23694 w 43606"/>
                    <a:gd name="connsiteY0" fmla="*/ 43202 h 43250"/>
                    <a:gd name="connsiteX1" fmla="*/ 7692 w 43606"/>
                    <a:gd name="connsiteY1" fmla="*/ 37964 h 43250"/>
                    <a:gd name="connsiteX2" fmla="*/ 72 w 43606"/>
                    <a:gd name="connsiteY2" fmla="*/ 23295 h 43250"/>
                    <a:gd name="connsiteX3" fmla="*/ 5025 w 43606"/>
                    <a:gd name="connsiteY3" fmla="*/ 7388 h 43250"/>
                    <a:gd name="connsiteX4" fmla="*/ 35981 w 43606"/>
                    <a:gd name="connsiteY4" fmla="*/ 4721 h 43250"/>
                    <a:gd name="connsiteX5" fmla="*/ 43506 w 43606"/>
                    <a:gd name="connsiteY5" fmla="*/ 19675 h 43250"/>
                    <a:gd name="connsiteX6" fmla="*/ 38458 w 43606"/>
                    <a:gd name="connsiteY6" fmla="*/ 35392 h 43250"/>
                    <a:gd name="connsiteX7" fmla="*/ 23694 w 43606"/>
                    <a:gd name="connsiteY7" fmla="*/ 43202 h 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6" h="43250">
                      <a:moveTo>
                        <a:pt x="23694" y="43202"/>
                      </a:moveTo>
                      <a:cubicBezTo>
                        <a:pt x="17979" y="43583"/>
                        <a:pt x="12074" y="41678"/>
                        <a:pt x="7692" y="37964"/>
                      </a:cubicBezTo>
                      <a:cubicBezTo>
                        <a:pt x="3406" y="34344"/>
                        <a:pt x="548" y="28915"/>
                        <a:pt x="72" y="23295"/>
                      </a:cubicBezTo>
                      <a:cubicBezTo>
                        <a:pt x="-404" y="17390"/>
                        <a:pt x="1501" y="11579"/>
                        <a:pt x="5025" y="7388"/>
                      </a:cubicBezTo>
                      <a:cubicBezTo>
                        <a:pt x="12264" y="-1280"/>
                        <a:pt x="26933" y="-2518"/>
                        <a:pt x="35981" y="4721"/>
                      </a:cubicBezTo>
                      <a:cubicBezTo>
                        <a:pt x="40172" y="8626"/>
                        <a:pt x="43030" y="13770"/>
                        <a:pt x="43506" y="19675"/>
                      </a:cubicBezTo>
                      <a:cubicBezTo>
                        <a:pt x="44078" y="25295"/>
                        <a:pt x="42173" y="31201"/>
                        <a:pt x="38458" y="35392"/>
                      </a:cubicBezTo>
                      <a:cubicBezTo>
                        <a:pt x="34838" y="39773"/>
                        <a:pt x="29314" y="42631"/>
                        <a:pt x="23694" y="4320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37" name="任意多边形: 形状 36"/>
              <p:cNvSpPr/>
              <p:nvPr/>
            </p:nvSpPr>
            <p:spPr>
              <a:xfrm>
                <a:off x="8795674" y="4320798"/>
                <a:ext cx="718620" cy="572063"/>
              </a:xfrm>
              <a:custGeom>
                <a:avLst/>
                <a:gdLst>
                  <a:gd name="connsiteX0" fmla="*/ 676746 w 718620"/>
                  <a:gd name="connsiteY0" fmla="*/ 559145 h 572063"/>
                  <a:gd name="connsiteX1" fmla="*/ 687891 w 718620"/>
                  <a:gd name="connsiteY1" fmla="*/ 530189 h 572063"/>
                  <a:gd name="connsiteX2" fmla="*/ 687891 w 718620"/>
                  <a:gd name="connsiteY2" fmla="*/ 530189 h 572063"/>
                  <a:gd name="connsiteX3" fmla="*/ 716656 w 718620"/>
                  <a:gd name="connsiteY3" fmla="*/ 541333 h 572063"/>
                  <a:gd name="connsiteX4" fmla="*/ 716656 w 718620"/>
                  <a:gd name="connsiteY4" fmla="*/ 541333 h 572063"/>
                  <a:gd name="connsiteX5" fmla="*/ 705703 w 718620"/>
                  <a:gd name="connsiteY5" fmla="*/ 570099 h 572063"/>
                  <a:gd name="connsiteX6" fmla="*/ 705703 w 718620"/>
                  <a:gd name="connsiteY6" fmla="*/ 570099 h 572063"/>
                  <a:gd name="connsiteX7" fmla="*/ 698654 w 718620"/>
                  <a:gd name="connsiteY7" fmla="*/ 572004 h 572063"/>
                  <a:gd name="connsiteX8" fmla="*/ 698654 w 718620"/>
                  <a:gd name="connsiteY8" fmla="*/ 572004 h 572063"/>
                  <a:gd name="connsiteX9" fmla="*/ 676746 w 718620"/>
                  <a:gd name="connsiteY9" fmla="*/ 559145 h 572063"/>
                  <a:gd name="connsiteX10" fmla="*/ 635408 w 718620"/>
                  <a:gd name="connsiteY10" fmla="*/ 487327 h 572063"/>
                  <a:gd name="connsiteX11" fmla="*/ 640742 w 718620"/>
                  <a:gd name="connsiteY11" fmla="*/ 456847 h 572063"/>
                  <a:gd name="connsiteX12" fmla="*/ 640742 w 718620"/>
                  <a:gd name="connsiteY12" fmla="*/ 456847 h 572063"/>
                  <a:gd name="connsiteX13" fmla="*/ 671222 w 718620"/>
                  <a:gd name="connsiteY13" fmla="*/ 462181 h 572063"/>
                  <a:gd name="connsiteX14" fmla="*/ 671222 w 718620"/>
                  <a:gd name="connsiteY14" fmla="*/ 462181 h 572063"/>
                  <a:gd name="connsiteX15" fmla="*/ 665983 w 718620"/>
                  <a:gd name="connsiteY15" fmla="*/ 492565 h 572063"/>
                  <a:gd name="connsiteX16" fmla="*/ 665983 w 718620"/>
                  <a:gd name="connsiteY16" fmla="*/ 492565 h 572063"/>
                  <a:gd name="connsiteX17" fmla="*/ 655315 w 718620"/>
                  <a:gd name="connsiteY17" fmla="*/ 496375 h 572063"/>
                  <a:gd name="connsiteX18" fmla="*/ 655315 w 718620"/>
                  <a:gd name="connsiteY18" fmla="*/ 496375 h 572063"/>
                  <a:gd name="connsiteX19" fmla="*/ 635408 w 718620"/>
                  <a:gd name="connsiteY19" fmla="*/ 487327 h 572063"/>
                  <a:gd name="connsiteX20" fmla="*/ 582449 w 718620"/>
                  <a:gd name="connsiteY20" fmla="*/ 421318 h 572063"/>
                  <a:gd name="connsiteX21" fmla="*/ 583973 w 718620"/>
                  <a:gd name="connsiteY21" fmla="*/ 390553 h 572063"/>
                  <a:gd name="connsiteX22" fmla="*/ 583973 w 718620"/>
                  <a:gd name="connsiteY22" fmla="*/ 390553 h 572063"/>
                  <a:gd name="connsiteX23" fmla="*/ 614739 w 718620"/>
                  <a:gd name="connsiteY23" fmla="*/ 392077 h 572063"/>
                  <a:gd name="connsiteX24" fmla="*/ 614739 w 718620"/>
                  <a:gd name="connsiteY24" fmla="*/ 392077 h 572063"/>
                  <a:gd name="connsiteX25" fmla="*/ 613406 w 718620"/>
                  <a:gd name="connsiteY25" fmla="*/ 422842 h 572063"/>
                  <a:gd name="connsiteX26" fmla="*/ 613406 w 718620"/>
                  <a:gd name="connsiteY26" fmla="*/ 422842 h 572063"/>
                  <a:gd name="connsiteX27" fmla="*/ 600546 w 718620"/>
                  <a:gd name="connsiteY27" fmla="*/ 428557 h 572063"/>
                  <a:gd name="connsiteX28" fmla="*/ 600546 w 718620"/>
                  <a:gd name="connsiteY28" fmla="*/ 428557 h 572063"/>
                  <a:gd name="connsiteX29" fmla="*/ 582449 w 718620"/>
                  <a:gd name="connsiteY29" fmla="*/ 421318 h 572063"/>
                  <a:gd name="connsiteX30" fmla="*/ 522347 w 718620"/>
                  <a:gd name="connsiteY30" fmla="*/ 360835 h 572063"/>
                  <a:gd name="connsiteX31" fmla="*/ 521108 w 718620"/>
                  <a:gd name="connsiteY31" fmla="*/ 330069 h 572063"/>
                  <a:gd name="connsiteX32" fmla="*/ 521108 w 718620"/>
                  <a:gd name="connsiteY32" fmla="*/ 330069 h 572063"/>
                  <a:gd name="connsiteX33" fmla="*/ 552065 w 718620"/>
                  <a:gd name="connsiteY33" fmla="*/ 328735 h 572063"/>
                  <a:gd name="connsiteX34" fmla="*/ 552065 w 718620"/>
                  <a:gd name="connsiteY34" fmla="*/ 328735 h 572063"/>
                  <a:gd name="connsiteX35" fmla="*/ 553112 w 718620"/>
                  <a:gd name="connsiteY35" fmla="*/ 359692 h 572063"/>
                  <a:gd name="connsiteX36" fmla="*/ 553112 w 718620"/>
                  <a:gd name="connsiteY36" fmla="*/ 359692 h 572063"/>
                  <a:gd name="connsiteX37" fmla="*/ 539015 w 718620"/>
                  <a:gd name="connsiteY37" fmla="*/ 366549 h 572063"/>
                  <a:gd name="connsiteX38" fmla="*/ 539015 w 718620"/>
                  <a:gd name="connsiteY38" fmla="*/ 366549 h 572063"/>
                  <a:gd name="connsiteX39" fmla="*/ 522347 w 718620"/>
                  <a:gd name="connsiteY39" fmla="*/ 360835 h 572063"/>
                  <a:gd name="connsiteX40" fmla="*/ 457386 w 718620"/>
                  <a:gd name="connsiteY40" fmla="*/ 304542 h 572063"/>
                  <a:gd name="connsiteX41" fmla="*/ 454147 w 718620"/>
                  <a:gd name="connsiteY41" fmla="*/ 274062 h 572063"/>
                  <a:gd name="connsiteX42" fmla="*/ 454147 w 718620"/>
                  <a:gd name="connsiteY42" fmla="*/ 274062 h 572063"/>
                  <a:gd name="connsiteX43" fmla="*/ 484723 w 718620"/>
                  <a:gd name="connsiteY43" fmla="*/ 270633 h 572063"/>
                  <a:gd name="connsiteX44" fmla="*/ 484723 w 718620"/>
                  <a:gd name="connsiteY44" fmla="*/ 270633 h 572063"/>
                  <a:gd name="connsiteX45" fmla="*/ 487961 w 718620"/>
                  <a:gd name="connsiteY45" fmla="*/ 301494 h 572063"/>
                  <a:gd name="connsiteX46" fmla="*/ 487961 w 718620"/>
                  <a:gd name="connsiteY46" fmla="*/ 301494 h 572063"/>
                  <a:gd name="connsiteX47" fmla="*/ 472912 w 718620"/>
                  <a:gd name="connsiteY47" fmla="*/ 309304 h 572063"/>
                  <a:gd name="connsiteX48" fmla="*/ 472912 w 718620"/>
                  <a:gd name="connsiteY48" fmla="*/ 309304 h 572063"/>
                  <a:gd name="connsiteX49" fmla="*/ 457386 w 718620"/>
                  <a:gd name="connsiteY49" fmla="*/ 304542 h 572063"/>
                  <a:gd name="connsiteX50" fmla="*/ 388901 w 718620"/>
                  <a:gd name="connsiteY50" fmla="*/ 252249 h 572063"/>
                  <a:gd name="connsiteX51" fmla="*/ 384139 w 718620"/>
                  <a:gd name="connsiteY51" fmla="*/ 221865 h 572063"/>
                  <a:gd name="connsiteX52" fmla="*/ 384139 w 718620"/>
                  <a:gd name="connsiteY52" fmla="*/ 221865 h 572063"/>
                  <a:gd name="connsiteX53" fmla="*/ 414619 w 718620"/>
                  <a:gd name="connsiteY53" fmla="*/ 217102 h 572063"/>
                  <a:gd name="connsiteX54" fmla="*/ 414619 w 718620"/>
                  <a:gd name="connsiteY54" fmla="*/ 217102 h 572063"/>
                  <a:gd name="connsiteX55" fmla="*/ 414619 w 718620"/>
                  <a:gd name="connsiteY55" fmla="*/ 217102 h 572063"/>
                  <a:gd name="connsiteX56" fmla="*/ 414619 w 718620"/>
                  <a:gd name="connsiteY56" fmla="*/ 217102 h 572063"/>
                  <a:gd name="connsiteX57" fmla="*/ 419381 w 718620"/>
                  <a:gd name="connsiteY57" fmla="*/ 247487 h 572063"/>
                  <a:gd name="connsiteX58" fmla="*/ 419381 w 718620"/>
                  <a:gd name="connsiteY58" fmla="*/ 247487 h 572063"/>
                  <a:gd name="connsiteX59" fmla="*/ 403474 w 718620"/>
                  <a:gd name="connsiteY59" fmla="*/ 256536 h 572063"/>
                  <a:gd name="connsiteX60" fmla="*/ 403474 w 718620"/>
                  <a:gd name="connsiteY60" fmla="*/ 256536 h 572063"/>
                  <a:gd name="connsiteX61" fmla="*/ 388901 w 718620"/>
                  <a:gd name="connsiteY61" fmla="*/ 252249 h 572063"/>
                  <a:gd name="connsiteX62" fmla="*/ 317940 w 718620"/>
                  <a:gd name="connsiteY62" fmla="*/ 203101 h 572063"/>
                  <a:gd name="connsiteX63" fmla="*/ 311654 w 718620"/>
                  <a:gd name="connsiteY63" fmla="*/ 173002 h 572063"/>
                  <a:gd name="connsiteX64" fmla="*/ 311654 w 718620"/>
                  <a:gd name="connsiteY64" fmla="*/ 173002 h 572063"/>
                  <a:gd name="connsiteX65" fmla="*/ 342038 w 718620"/>
                  <a:gd name="connsiteY65" fmla="*/ 166715 h 572063"/>
                  <a:gd name="connsiteX66" fmla="*/ 342038 w 718620"/>
                  <a:gd name="connsiteY66" fmla="*/ 166715 h 572063"/>
                  <a:gd name="connsiteX67" fmla="*/ 348039 w 718620"/>
                  <a:gd name="connsiteY67" fmla="*/ 196814 h 572063"/>
                  <a:gd name="connsiteX68" fmla="*/ 348039 w 718620"/>
                  <a:gd name="connsiteY68" fmla="*/ 196814 h 572063"/>
                  <a:gd name="connsiteX69" fmla="*/ 331847 w 718620"/>
                  <a:gd name="connsiteY69" fmla="*/ 206720 h 572063"/>
                  <a:gd name="connsiteX70" fmla="*/ 331847 w 718620"/>
                  <a:gd name="connsiteY70" fmla="*/ 206720 h 572063"/>
                  <a:gd name="connsiteX71" fmla="*/ 317940 w 718620"/>
                  <a:gd name="connsiteY71" fmla="*/ 203101 h 572063"/>
                  <a:gd name="connsiteX72" fmla="*/ 244883 w 718620"/>
                  <a:gd name="connsiteY72" fmla="*/ 156999 h 572063"/>
                  <a:gd name="connsiteX73" fmla="*/ 237263 w 718620"/>
                  <a:gd name="connsiteY73" fmla="*/ 126996 h 572063"/>
                  <a:gd name="connsiteX74" fmla="*/ 237263 w 718620"/>
                  <a:gd name="connsiteY74" fmla="*/ 126996 h 572063"/>
                  <a:gd name="connsiteX75" fmla="*/ 267267 w 718620"/>
                  <a:gd name="connsiteY75" fmla="*/ 119662 h 572063"/>
                  <a:gd name="connsiteX76" fmla="*/ 267267 w 718620"/>
                  <a:gd name="connsiteY76" fmla="*/ 119662 h 572063"/>
                  <a:gd name="connsiteX77" fmla="*/ 274697 w 718620"/>
                  <a:gd name="connsiteY77" fmla="*/ 149570 h 572063"/>
                  <a:gd name="connsiteX78" fmla="*/ 274697 w 718620"/>
                  <a:gd name="connsiteY78" fmla="*/ 149570 h 572063"/>
                  <a:gd name="connsiteX79" fmla="*/ 257837 w 718620"/>
                  <a:gd name="connsiteY79" fmla="*/ 159952 h 572063"/>
                  <a:gd name="connsiteX80" fmla="*/ 257837 w 718620"/>
                  <a:gd name="connsiteY80" fmla="*/ 159952 h 572063"/>
                  <a:gd name="connsiteX81" fmla="*/ 244883 w 718620"/>
                  <a:gd name="connsiteY81" fmla="*/ 156999 h 572063"/>
                  <a:gd name="connsiteX82" fmla="*/ 169922 w 718620"/>
                  <a:gd name="connsiteY82" fmla="*/ 113851 h 572063"/>
                  <a:gd name="connsiteX83" fmla="*/ 161349 w 718620"/>
                  <a:gd name="connsiteY83" fmla="*/ 84133 h 572063"/>
                  <a:gd name="connsiteX84" fmla="*/ 161349 w 718620"/>
                  <a:gd name="connsiteY84" fmla="*/ 84133 h 572063"/>
                  <a:gd name="connsiteX85" fmla="*/ 190971 w 718620"/>
                  <a:gd name="connsiteY85" fmla="*/ 75465 h 572063"/>
                  <a:gd name="connsiteX86" fmla="*/ 190971 w 718620"/>
                  <a:gd name="connsiteY86" fmla="*/ 75465 h 572063"/>
                  <a:gd name="connsiteX87" fmla="*/ 199449 w 718620"/>
                  <a:gd name="connsiteY87" fmla="*/ 105279 h 572063"/>
                  <a:gd name="connsiteX88" fmla="*/ 199449 w 718620"/>
                  <a:gd name="connsiteY88" fmla="*/ 105279 h 572063"/>
                  <a:gd name="connsiteX89" fmla="*/ 182209 w 718620"/>
                  <a:gd name="connsiteY89" fmla="*/ 116518 h 572063"/>
                  <a:gd name="connsiteX90" fmla="*/ 182209 w 718620"/>
                  <a:gd name="connsiteY90" fmla="*/ 116518 h 572063"/>
                  <a:gd name="connsiteX91" fmla="*/ 169922 w 718620"/>
                  <a:gd name="connsiteY91" fmla="*/ 113851 h 572063"/>
                  <a:gd name="connsiteX92" fmla="*/ 93245 w 718620"/>
                  <a:gd name="connsiteY92" fmla="*/ 74227 h 572063"/>
                  <a:gd name="connsiteX93" fmla="*/ 93245 w 718620"/>
                  <a:gd name="connsiteY93" fmla="*/ 74227 h 572063"/>
                  <a:gd name="connsiteX94" fmla="*/ 83148 w 718620"/>
                  <a:gd name="connsiteY94" fmla="*/ 45081 h 572063"/>
                  <a:gd name="connsiteX95" fmla="*/ 83148 w 718620"/>
                  <a:gd name="connsiteY95" fmla="*/ 45081 h 572063"/>
                  <a:gd name="connsiteX96" fmla="*/ 112200 w 718620"/>
                  <a:gd name="connsiteY96" fmla="*/ 34984 h 572063"/>
                  <a:gd name="connsiteX97" fmla="*/ 112200 w 718620"/>
                  <a:gd name="connsiteY97" fmla="*/ 34984 h 572063"/>
                  <a:gd name="connsiteX98" fmla="*/ 112200 w 718620"/>
                  <a:gd name="connsiteY98" fmla="*/ 34984 h 572063"/>
                  <a:gd name="connsiteX99" fmla="*/ 112200 w 718620"/>
                  <a:gd name="connsiteY99" fmla="*/ 34984 h 572063"/>
                  <a:gd name="connsiteX100" fmla="*/ 122297 w 718620"/>
                  <a:gd name="connsiteY100" fmla="*/ 64131 h 572063"/>
                  <a:gd name="connsiteX101" fmla="*/ 122297 w 718620"/>
                  <a:gd name="connsiteY101" fmla="*/ 64131 h 572063"/>
                  <a:gd name="connsiteX102" fmla="*/ 104580 w 718620"/>
                  <a:gd name="connsiteY102" fmla="*/ 76323 h 572063"/>
                  <a:gd name="connsiteX103" fmla="*/ 104580 w 718620"/>
                  <a:gd name="connsiteY103" fmla="*/ 76323 h 572063"/>
                  <a:gd name="connsiteX104" fmla="*/ 93245 w 718620"/>
                  <a:gd name="connsiteY104" fmla="*/ 74227 h 572063"/>
                  <a:gd name="connsiteX105" fmla="*/ 17331 w 718620"/>
                  <a:gd name="connsiteY105" fmla="*/ 42985 h 572063"/>
                  <a:gd name="connsiteX106" fmla="*/ 471 w 718620"/>
                  <a:gd name="connsiteY106" fmla="*/ 17363 h 572063"/>
                  <a:gd name="connsiteX107" fmla="*/ 471 w 718620"/>
                  <a:gd name="connsiteY107" fmla="*/ 17363 h 572063"/>
                  <a:gd name="connsiteX108" fmla="*/ 26189 w 718620"/>
                  <a:gd name="connsiteY108" fmla="*/ 504 h 572063"/>
                  <a:gd name="connsiteX109" fmla="*/ 26189 w 718620"/>
                  <a:gd name="connsiteY109" fmla="*/ 504 h 572063"/>
                  <a:gd name="connsiteX110" fmla="*/ 26380 w 718620"/>
                  <a:gd name="connsiteY110" fmla="*/ 504 h 572063"/>
                  <a:gd name="connsiteX111" fmla="*/ 26380 w 718620"/>
                  <a:gd name="connsiteY111" fmla="*/ 504 h 572063"/>
                  <a:gd name="connsiteX112" fmla="*/ 43048 w 718620"/>
                  <a:gd name="connsiteY112" fmla="*/ 26221 h 572063"/>
                  <a:gd name="connsiteX113" fmla="*/ 43048 w 718620"/>
                  <a:gd name="connsiteY113" fmla="*/ 26221 h 572063"/>
                  <a:gd name="connsiteX114" fmla="*/ 23712 w 718620"/>
                  <a:gd name="connsiteY114" fmla="*/ 43366 h 572063"/>
                  <a:gd name="connsiteX115" fmla="*/ 23712 w 718620"/>
                  <a:gd name="connsiteY115" fmla="*/ 43366 h 572063"/>
                  <a:gd name="connsiteX116" fmla="*/ 17331 w 718620"/>
                  <a:gd name="connsiteY116" fmla="*/ 42985 h 57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718620" h="572063">
                    <a:moveTo>
                      <a:pt x="676746" y="559145"/>
                    </a:moveTo>
                    <a:cubicBezTo>
                      <a:pt x="671889" y="548096"/>
                      <a:pt x="676937" y="535332"/>
                      <a:pt x="687891" y="530189"/>
                    </a:cubicBezTo>
                    <a:lnTo>
                      <a:pt x="687891" y="530189"/>
                    </a:lnTo>
                    <a:cubicBezTo>
                      <a:pt x="698845" y="525331"/>
                      <a:pt x="711704" y="530284"/>
                      <a:pt x="716656" y="541333"/>
                    </a:cubicBezTo>
                    <a:lnTo>
                      <a:pt x="716656" y="541333"/>
                    </a:lnTo>
                    <a:cubicBezTo>
                      <a:pt x="721705" y="552287"/>
                      <a:pt x="716656" y="565146"/>
                      <a:pt x="705703" y="570099"/>
                    </a:cubicBezTo>
                    <a:lnTo>
                      <a:pt x="705703" y="570099"/>
                    </a:lnTo>
                    <a:cubicBezTo>
                      <a:pt x="703417" y="571051"/>
                      <a:pt x="701036" y="571813"/>
                      <a:pt x="698654" y="572004"/>
                    </a:cubicBezTo>
                    <a:lnTo>
                      <a:pt x="698654" y="572004"/>
                    </a:lnTo>
                    <a:cubicBezTo>
                      <a:pt x="689796" y="572671"/>
                      <a:pt x="680842" y="567718"/>
                      <a:pt x="676746" y="559145"/>
                    </a:cubicBezTo>
                    <a:close/>
                    <a:moveTo>
                      <a:pt x="635408" y="487327"/>
                    </a:moveTo>
                    <a:cubicBezTo>
                      <a:pt x="628455" y="477421"/>
                      <a:pt x="630741" y="463800"/>
                      <a:pt x="640742" y="456847"/>
                    </a:cubicBezTo>
                    <a:lnTo>
                      <a:pt x="640742" y="456847"/>
                    </a:lnTo>
                    <a:cubicBezTo>
                      <a:pt x="650648" y="449893"/>
                      <a:pt x="664173" y="452274"/>
                      <a:pt x="671222" y="462181"/>
                    </a:cubicBezTo>
                    <a:lnTo>
                      <a:pt x="671222" y="462181"/>
                    </a:lnTo>
                    <a:cubicBezTo>
                      <a:pt x="678175" y="472087"/>
                      <a:pt x="675890" y="485612"/>
                      <a:pt x="665983" y="492565"/>
                    </a:cubicBezTo>
                    <a:lnTo>
                      <a:pt x="665983" y="492565"/>
                    </a:lnTo>
                    <a:cubicBezTo>
                      <a:pt x="662650" y="494851"/>
                      <a:pt x="659030" y="495994"/>
                      <a:pt x="655315" y="496375"/>
                    </a:cubicBezTo>
                    <a:lnTo>
                      <a:pt x="655315" y="496375"/>
                    </a:lnTo>
                    <a:cubicBezTo>
                      <a:pt x="647600" y="497042"/>
                      <a:pt x="640171" y="493708"/>
                      <a:pt x="635408" y="487327"/>
                    </a:cubicBezTo>
                    <a:close/>
                    <a:moveTo>
                      <a:pt x="582449" y="421318"/>
                    </a:moveTo>
                    <a:cubicBezTo>
                      <a:pt x="574448" y="412365"/>
                      <a:pt x="575020" y="398554"/>
                      <a:pt x="583973" y="390553"/>
                    </a:cubicBezTo>
                    <a:lnTo>
                      <a:pt x="583973" y="390553"/>
                    </a:lnTo>
                    <a:cubicBezTo>
                      <a:pt x="592927" y="382361"/>
                      <a:pt x="606738" y="383123"/>
                      <a:pt x="614739" y="392077"/>
                    </a:cubicBezTo>
                    <a:lnTo>
                      <a:pt x="614739" y="392077"/>
                    </a:lnTo>
                    <a:cubicBezTo>
                      <a:pt x="622931" y="400935"/>
                      <a:pt x="622168" y="414841"/>
                      <a:pt x="613406" y="422842"/>
                    </a:cubicBezTo>
                    <a:lnTo>
                      <a:pt x="613406" y="422842"/>
                    </a:lnTo>
                    <a:cubicBezTo>
                      <a:pt x="609595" y="426271"/>
                      <a:pt x="605119" y="428081"/>
                      <a:pt x="600546" y="428557"/>
                    </a:cubicBezTo>
                    <a:lnTo>
                      <a:pt x="600546" y="428557"/>
                    </a:lnTo>
                    <a:cubicBezTo>
                      <a:pt x="594070" y="429129"/>
                      <a:pt x="587212" y="426652"/>
                      <a:pt x="582449" y="421318"/>
                    </a:cubicBezTo>
                    <a:close/>
                    <a:moveTo>
                      <a:pt x="522347" y="360835"/>
                    </a:moveTo>
                    <a:cubicBezTo>
                      <a:pt x="513298" y="352643"/>
                      <a:pt x="512822" y="338927"/>
                      <a:pt x="521108" y="330069"/>
                    </a:cubicBezTo>
                    <a:lnTo>
                      <a:pt x="521108" y="330069"/>
                    </a:lnTo>
                    <a:cubicBezTo>
                      <a:pt x="529300" y="321306"/>
                      <a:pt x="543111" y="320734"/>
                      <a:pt x="552065" y="328735"/>
                    </a:cubicBezTo>
                    <a:lnTo>
                      <a:pt x="552065" y="328735"/>
                    </a:lnTo>
                    <a:cubicBezTo>
                      <a:pt x="560827" y="336927"/>
                      <a:pt x="561399" y="350929"/>
                      <a:pt x="553112" y="359692"/>
                    </a:cubicBezTo>
                    <a:lnTo>
                      <a:pt x="553112" y="359692"/>
                    </a:lnTo>
                    <a:cubicBezTo>
                      <a:pt x="549302" y="363692"/>
                      <a:pt x="544254" y="366169"/>
                      <a:pt x="539015" y="366549"/>
                    </a:cubicBezTo>
                    <a:lnTo>
                      <a:pt x="539015" y="366549"/>
                    </a:lnTo>
                    <a:cubicBezTo>
                      <a:pt x="533205" y="367121"/>
                      <a:pt x="527109" y="365216"/>
                      <a:pt x="522347" y="360835"/>
                    </a:cubicBezTo>
                    <a:close/>
                    <a:moveTo>
                      <a:pt x="457386" y="304542"/>
                    </a:moveTo>
                    <a:cubicBezTo>
                      <a:pt x="447956" y="297017"/>
                      <a:pt x="446527" y="283396"/>
                      <a:pt x="454147" y="274062"/>
                    </a:cubicBezTo>
                    <a:lnTo>
                      <a:pt x="454147" y="274062"/>
                    </a:lnTo>
                    <a:cubicBezTo>
                      <a:pt x="461672" y="264537"/>
                      <a:pt x="475388" y="263203"/>
                      <a:pt x="484723" y="270633"/>
                    </a:cubicBezTo>
                    <a:lnTo>
                      <a:pt x="484723" y="270633"/>
                    </a:lnTo>
                    <a:cubicBezTo>
                      <a:pt x="494152" y="278443"/>
                      <a:pt x="495486" y="292159"/>
                      <a:pt x="487961" y="301494"/>
                    </a:cubicBezTo>
                    <a:lnTo>
                      <a:pt x="487961" y="301494"/>
                    </a:lnTo>
                    <a:cubicBezTo>
                      <a:pt x="483961" y="306161"/>
                      <a:pt x="478531" y="308828"/>
                      <a:pt x="472912" y="309304"/>
                    </a:cubicBezTo>
                    <a:lnTo>
                      <a:pt x="472912" y="309304"/>
                    </a:lnTo>
                    <a:cubicBezTo>
                      <a:pt x="467482" y="309876"/>
                      <a:pt x="461862" y="308352"/>
                      <a:pt x="457386" y="304542"/>
                    </a:cubicBezTo>
                    <a:close/>
                    <a:moveTo>
                      <a:pt x="388901" y="252249"/>
                    </a:moveTo>
                    <a:cubicBezTo>
                      <a:pt x="379090" y="245201"/>
                      <a:pt x="377090" y="231580"/>
                      <a:pt x="384139" y="221865"/>
                    </a:cubicBezTo>
                    <a:lnTo>
                      <a:pt x="384139" y="221865"/>
                    </a:lnTo>
                    <a:cubicBezTo>
                      <a:pt x="391187" y="212054"/>
                      <a:pt x="404808" y="210054"/>
                      <a:pt x="414619" y="217102"/>
                    </a:cubicBezTo>
                    <a:lnTo>
                      <a:pt x="414619" y="217102"/>
                    </a:lnTo>
                    <a:lnTo>
                      <a:pt x="414619" y="217102"/>
                    </a:lnTo>
                    <a:lnTo>
                      <a:pt x="414619" y="217102"/>
                    </a:lnTo>
                    <a:cubicBezTo>
                      <a:pt x="424429" y="224151"/>
                      <a:pt x="426430" y="237676"/>
                      <a:pt x="419381" y="247487"/>
                    </a:cubicBezTo>
                    <a:lnTo>
                      <a:pt x="419381" y="247487"/>
                    </a:lnTo>
                    <a:cubicBezTo>
                      <a:pt x="415380" y="252821"/>
                      <a:pt x="409570" y="256060"/>
                      <a:pt x="403474" y="256536"/>
                    </a:cubicBezTo>
                    <a:lnTo>
                      <a:pt x="403474" y="256536"/>
                    </a:lnTo>
                    <a:cubicBezTo>
                      <a:pt x="398331" y="256822"/>
                      <a:pt x="393378" y="255583"/>
                      <a:pt x="388901" y="252249"/>
                    </a:cubicBezTo>
                    <a:close/>
                    <a:moveTo>
                      <a:pt x="317940" y="203101"/>
                    </a:moveTo>
                    <a:cubicBezTo>
                      <a:pt x="307748" y="196528"/>
                      <a:pt x="305081" y="182907"/>
                      <a:pt x="311654" y="173002"/>
                    </a:cubicBezTo>
                    <a:lnTo>
                      <a:pt x="311654" y="173002"/>
                    </a:lnTo>
                    <a:cubicBezTo>
                      <a:pt x="318226" y="162810"/>
                      <a:pt x="331847" y="160143"/>
                      <a:pt x="342038" y="166715"/>
                    </a:cubicBezTo>
                    <a:lnTo>
                      <a:pt x="342038" y="166715"/>
                    </a:lnTo>
                    <a:cubicBezTo>
                      <a:pt x="352039" y="173287"/>
                      <a:pt x="354611" y="186908"/>
                      <a:pt x="348039" y="196814"/>
                    </a:cubicBezTo>
                    <a:lnTo>
                      <a:pt x="348039" y="196814"/>
                    </a:lnTo>
                    <a:cubicBezTo>
                      <a:pt x="344134" y="202624"/>
                      <a:pt x="338133" y="206244"/>
                      <a:pt x="331847" y="206720"/>
                    </a:cubicBezTo>
                    <a:lnTo>
                      <a:pt x="331847" y="206720"/>
                    </a:lnTo>
                    <a:cubicBezTo>
                      <a:pt x="326989" y="207101"/>
                      <a:pt x="322131" y="206053"/>
                      <a:pt x="317940" y="203101"/>
                    </a:cubicBezTo>
                    <a:close/>
                    <a:moveTo>
                      <a:pt x="244883" y="156999"/>
                    </a:moveTo>
                    <a:cubicBezTo>
                      <a:pt x="234501" y="150904"/>
                      <a:pt x="231167" y="137378"/>
                      <a:pt x="237263" y="126996"/>
                    </a:cubicBezTo>
                    <a:lnTo>
                      <a:pt x="237263" y="126996"/>
                    </a:lnTo>
                    <a:cubicBezTo>
                      <a:pt x="243645" y="116804"/>
                      <a:pt x="256885" y="113470"/>
                      <a:pt x="267267" y="119662"/>
                    </a:cubicBezTo>
                    <a:lnTo>
                      <a:pt x="267267" y="119662"/>
                    </a:lnTo>
                    <a:cubicBezTo>
                      <a:pt x="277649" y="125757"/>
                      <a:pt x="280983" y="139283"/>
                      <a:pt x="274697" y="149570"/>
                    </a:cubicBezTo>
                    <a:lnTo>
                      <a:pt x="274697" y="149570"/>
                    </a:lnTo>
                    <a:cubicBezTo>
                      <a:pt x="271077" y="155761"/>
                      <a:pt x="264600" y="159381"/>
                      <a:pt x="257837" y="159952"/>
                    </a:cubicBezTo>
                    <a:lnTo>
                      <a:pt x="257837" y="159952"/>
                    </a:lnTo>
                    <a:cubicBezTo>
                      <a:pt x="253551" y="160429"/>
                      <a:pt x="248788" y="159381"/>
                      <a:pt x="244883" y="156999"/>
                    </a:cubicBezTo>
                    <a:close/>
                    <a:moveTo>
                      <a:pt x="169922" y="113851"/>
                    </a:moveTo>
                    <a:cubicBezTo>
                      <a:pt x="159348" y="107946"/>
                      <a:pt x="155443" y="94706"/>
                      <a:pt x="161349" y="84133"/>
                    </a:cubicBezTo>
                    <a:lnTo>
                      <a:pt x="161349" y="84133"/>
                    </a:lnTo>
                    <a:cubicBezTo>
                      <a:pt x="166969" y="73561"/>
                      <a:pt x="180208" y="69846"/>
                      <a:pt x="190971" y="75465"/>
                    </a:cubicBezTo>
                    <a:lnTo>
                      <a:pt x="190971" y="75465"/>
                    </a:lnTo>
                    <a:cubicBezTo>
                      <a:pt x="201545" y="81466"/>
                      <a:pt x="205354" y="94611"/>
                      <a:pt x="199449" y="105279"/>
                    </a:cubicBezTo>
                    <a:lnTo>
                      <a:pt x="199449" y="105279"/>
                    </a:lnTo>
                    <a:cubicBezTo>
                      <a:pt x="195829" y="111851"/>
                      <a:pt x="189257" y="115947"/>
                      <a:pt x="182209" y="116518"/>
                    </a:cubicBezTo>
                    <a:lnTo>
                      <a:pt x="182209" y="116518"/>
                    </a:lnTo>
                    <a:cubicBezTo>
                      <a:pt x="178018" y="116899"/>
                      <a:pt x="173827" y="115852"/>
                      <a:pt x="169922" y="113851"/>
                    </a:cubicBezTo>
                    <a:close/>
                    <a:moveTo>
                      <a:pt x="93245" y="74227"/>
                    </a:moveTo>
                    <a:lnTo>
                      <a:pt x="93245" y="74227"/>
                    </a:lnTo>
                    <a:cubicBezTo>
                      <a:pt x="82482" y="68989"/>
                      <a:pt x="77910" y="56035"/>
                      <a:pt x="83148" y="45081"/>
                    </a:cubicBezTo>
                    <a:lnTo>
                      <a:pt x="83148" y="45081"/>
                    </a:lnTo>
                    <a:cubicBezTo>
                      <a:pt x="88388" y="34318"/>
                      <a:pt x="101246" y="29746"/>
                      <a:pt x="112200" y="34984"/>
                    </a:cubicBezTo>
                    <a:lnTo>
                      <a:pt x="112200" y="34984"/>
                    </a:lnTo>
                    <a:lnTo>
                      <a:pt x="112200" y="34984"/>
                    </a:lnTo>
                    <a:lnTo>
                      <a:pt x="112200" y="34984"/>
                    </a:lnTo>
                    <a:cubicBezTo>
                      <a:pt x="122963" y="40128"/>
                      <a:pt x="127440" y="53082"/>
                      <a:pt x="122297" y="64131"/>
                    </a:cubicBezTo>
                    <a:lnTo>
                      <a:pt x="122297" y="64131"/>
                    </a:lnTo>
                    <a:cubicBezTo>
                      <a:pt x="118772" y="71370"/>
                      <a:pt x="111914" y="75751"/>
                      <a:pt x="104580" y="76323"/>
                    </a:cubicBezTo>
                    <a:lnTo>
                      <a:pt x="104580" y="76323"/>
                    </a:lnTo>
                    <a:cubicBezTo>
                      <a:pt x="100675" y="76609"/>
                      <a:pt x="96864" y="76037"/>
                      <a:pt x="93245" y="74227"/>
                    </a:cubicBezTo>
                    <a:close/>
                    <a:moveTo>
                      <a:pt x="17331" y="42985"/>
                    </a:moveTo>
                    <a:cubicBezTo>
                      <a:pt x="5520" y="40509"/>
                      <a:pt x="-2005" y="29079"/>
                      <a:pt x="471" y="17363"/>
                    </a:cubicBezTo>
                    <a:lnTo>
                      <a:pt x="471" y="17363"/>
                    </a:lnTo>
                    <a:cubicBezTo>
                      <a:pt x="2948" y="5457"/>
                      <a:pt x="14569" y="-2068"/>
                      <a:pt x="26189" y="504"/>
                    </a:cubicBezTo>
                    <a:lnTo>
                      <a:pt x="26189" y="504"/>
                    </a:lnTo>
                    <a:cubicBezTo>
                      <a:pt x="26189" y="504"/>
                      <a:pt x="26189" y="504"/>
                      <a:pt x="26380" y="504"/>
                    </a:cubicBezTo>
                    <a:lnTo>
                      <a:pt x="26380" y="504"/>
                    </a:lnTo>
                    <a:cubicBezTo>
                      <a:pt x="37905" y="2885"/>
                      <a:pt x="45525" y="14410"/>
                      <a:pt x="43048" y="26221"/>
                    </a:cubicBezTo>
                    <a:lnTo>
                      <a:pt x="43048" y="26221"/>
                    </a:lnTo>
                    <a:cubicBezTo>
                      <a:pt x="41048" y="35746"/>
                      <a:pt x="33047" y="42604"/>
                      <a:pt x="23712" y="43366"/>
                    </a:cubicBezTo>
                    <a:lnTo>
                      <a:pt x="23712" y="43366"/>
                    </a:lnTo>
                    <a:cubicBezTo>
                      <a:pt x="21522" y="43462"/>
                      <a:pt x="19521" y="43366"/>
                      <a:pt x="17331" y="4298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9097600" y="5247092"/>
                <a:ext cx="321481" cy="999480"/>
              </a:xfrm>
              <a:custGeom>
                <a:avLst/>
                <a:gdLst>
                  <a:gd name="connsiteX0" fmla="*/ 5346 w 321481"/>
                  <a:gd name="connsiteY0" fmla="*/ 991973 h 999480"/>
                  <a:gd name="connsiteX1" fmla="*/ 7537 w 321481"/>
                  <a:gd name="connsiteY1" fmla="*/ 961112 h 999480"/>
                  <a:gd name="connsiteX2" fmla="*/ 7727 w 321481"/>
                  <a:gd name="connsiteY2" fmla="*/ 961112 h 999480"/>
                  <a:gd name="connsiteX3" fmla="*/ 38303 w 321481"/>
                  <a:gd name="connsiteY3" fmla="*/ 963303 h 999480"/>
                  <a:gd name="connsiteX4" fmla="*/ 38303 w 321481"/>
                  <a:gd name="connsiteY4" fmla="*/ 963303 h 999480"/>
                  <a:gd name="connsiteX5" fmla="*/ 36016 w 321481"/>
                  <a:gd name="connsiteY5" fmla="*/ 994164 h 999480"/>
                  <a:gd name="connsiteX6" fmla="*/ 36016 w 321481"/>
                  <a:gd name="connsiteY6" fmla="*/ 994164 h 999480"/>
                  <a:gd name="connsiteX7" fmla="*/ 36016 w 321481"/>
                  <a:gd name="connsiteY7" fmla="*/ 994164 h 999480"/>
                  <a:gd name="connsiteX8" fmla="*/ 36016 w 321481"/>
                  <a:gd name="connsiteY8" fmla="*/ 994164 h 999480"/>
                  <a:gd name="connsiteX9" fmla="*/ 23539 w 321481"/>
                  <a:gd name="connsiteY9" fmla="*/ 999403 h 999480"/>
                  <a:gd name="connsiteX10" fmla="*/ 23539 w 321481"/>
                  <a:gd name="connsiteY10" fmla="*/ 999403 h 999480"/>
                  <a:gd name="connsiteX11" fmla="*/ 5346 w 321481"/>
                  <a:gd name="connsiteY11" fmla="*/ 991973 h 999480"/>
                  <a:gd name="connsiteX12" fmla="*/ 69925 w 321481"/>
                  <a:gd name="connsiteY12" fmla="*/ 933490 h 999480"/>
                  <a:gd name="connsiteX13" fmla="*/ 69259 w 321481"/>
                  <a:gd name="connsiteY13" fmla="*/ 902438 h 999480"/>
                  <a:gd name="connsiteX14" fmla="*/ 69259 w 321481"/>
                  <a:gd name="connsiteY14" fmla="*/ 902438 h 999480"/>
                  <a:gd name="connsiteX15" fmla="*/ 100025 w 321481"/>
                  <a:gd name="connsiteY15" fmla="*/ 901867 h 999480"/>
                  <a:gd name="connsiteX16" fmla="*/ 100025 w 321481"/>
                  <a:gd name="connsiteY16" fmla="*/ 901867 h 999480"/>
                  <a:gd name="connsiteX17" fmla="*/ 100977 w 321481"/>
                  <a:gd name="connsiteY17" fmla="*/ 932823 h 999480"/>
                  <a:gd name="connsiteX18" fmla="*/ 100977 w 321481"/>
                  <a:gd name="connsiteY18" fmla="*/ 932823 h 999480"/>
                  <a:gd name="connsiteX19" fmla="*/ 86880 w 321481"/>
                  <a:gd name="connsiteY19" fmla="*/ 939491 h 999480"/>
                  <a:gd name="connsiteX20" fmla="*/ 86880 w 321481"/>
                  <a:gd name="connsiteY20" fmla="*/ 939491 h 999480"/>
                  <a:gd name="connsiteX21" fmla="*/ 69925 w 321481"/>
                  <a:gd name="connsiteY21" fmla="*/ 933490 h 999480"/>
                  <a:gd name="connsiteX22" fmla="*/ 128600 w 321481"/>
                  <a:gd name="connsiteY22" fmla="*/ 869005 h 999480"/>
                  <a:gd name="connsiteX23" fmla="*/ 124694 w 321481"/>
                  <a:gd name="connsiteY23" fmla="*/ 838240 h 999480"/>
                  <a:gd name="connsiteX24" fmla="*/ 124694 w 321481"/>
                  <a:gd name="connsiteY24" fmla="*/ 838240 h 999480"/>
                  <a:gd name="connsiteX25" fmla="*/ 155270 w 321481"/>
                  <a:gd name="connsiteY25" fmla="*/ 834334 h 999480"/>
                  <a:gd name="connsiteX26" fmla="*/ 155270 w 321481"/>
                  <a:gd name="connsiteY26" fmla="*/ 834334 h 999480"/>
                  <a:gd name="connsiteX27" fmla="*/ 159175 w 321481"/>
                  <a:gd name="connsiteY27" fmla="*/ 864910 h 999480"/>
                  <a:gd name="connsiteX28" fmla="*/ 159175 w 321481"/>
                  <a:gd name="connsiteY28" fmla="*/ 864910 h 999480"/>
                  <a:gd name="connsiteX29" fmla="*/ 159365 w 321481"/>
                  <a:gd name="connsiteY29" fmla="*/ 864910 h 999480"/>
                  <a:gd name="connsiteX30" fmla="*/ 159365 w 321481"/>
                  <a:gd name="connsiteY30" fmla="*/ 864910 h 999480"/>
                  <a:gd name="connsiteX31" fmla="*/ 143935 w 321481"/>
                  <a:gd name="connsiteY31" fmla="*/ 873387 h 999480"/>
                  <a:gd name="connsiteX32" fmla="*/ 143935 w 321481"/>
                  <a:gd name="connsiteY32" fmla="*/ 873387 h 999480"/>
                  <a:gd name="connsiteX33" fmla="*/ 128600 w 321481"/>
                  <a:gd name="connsiteY33" fmla="*/ 869005 h 999480"/>
                  <a:gd name="connsiteX34" fmla="*/ 179940 w 321481"/>
                  <a:gd name="connsiteY34" fmla="*/ 798330 h 999480"/>
                  <a:gd name="connsiteX35" fmla="*/ 172605 w 321481"/>
                  <a:gd name="connsiteY35" fmla="*/ 768517 h 999480"/>
                  <a:gd name="connsiteX36" fmla="*/ 172605 w 321481"/>
                  <a:gd name="connsiteY36" fmla="*/ 768517 h 999480"/>
                  <a:gd name="connsiteX37" fmla="*/ 202419 w 321481"/>
                  <a:gd name="connsiteY37" fmla="*/ 760897 h 999480"/>
                  <a:gd name="connsiteX38" fmla="*/ 202419 w 321481"/>
                  <a:gd name="connsiteY38" fmla="*/ 760897 h 999480"/>
                  <a:gd name="connsiteX39" fmla="*/ 209753 w 321481"/>
                  <a:gd name="connsiteY39" fmla="*/ 790900 h 999480"/>
                  <a:gd name="connsiteX40" fmla="*/ 209753 w 321481"/>
                  <a:gd name="connsiteY40" fmla="*/ 790900 h 999480"/>
                  <a:gd name="connsiteX41" fmla="*/ 209753 w 321481"/>
                  <a:gd name="connsiteY41" fmla="*/ 790900 h 999480"/>
                  <a:gd name="connsiteX42" fmla="*/ 209753 w 321481"/>
                  <a:gd name="connsiteY42" fmla="*/ 790900 h 999480"/>
                  <a:gd name="connsiteX43" fmla="*/ 192894 w 321481"/>
                  <a:gd name="connsiteY43" fmla="*/ 801283 h 999480"/>
                  <a:gd name="connsiteX44" fmla="*/ 192894 w 321481"/>
                  <a:gd name="connsiteY44" fmla="*/ 801283 h 999480"/>
                  <a:gd name="connsiteX45" fmla="*/ 179940 w 321481"/>
                  <a:gd name="connsiteY45" fmla="*/ 798330 h 999480"/>
                  <a:gd name="connsiteX46" fmla="*/ 222802 w 321481"/>
                  <a:gd name="connsiteY46" fmla="*/ 722606 h 999480"/>
                  <a:gd name="connsiteX47" fmla="*/ 211848 w 321481"/>
                  <a:gd name="connsiteY47" fmla="*/ 693746 h 999480"/>
                  <a:gd name="connsiteX48" fmla="*/ 211848 w 321481"/>
                  <a:gd name="connsiteY48" fmla="*/ 693746 h 999480"/>
                  <a:gd name="connsiteX49" fmla="*/ 240804 w 321481"/>
                  <a:gd name="connsiteY49" fmla="*/ 682887 h 999480"/>
                  <a:gd name="connsiteX50" fmla="*/ 240804 w 321481"/>
                  <a:gd name="connsiteY50" fmla="*/ 682887 h 999480"/>
                  <a:gd name="connsiteX51" fmla="*/ 251567 w 321481"/>
                  <a:gd name="connsiteY51" fmla="*/ 711747 h 999480"/>
                  <a:gd name="connsiteX52" fmla="*/ 251567 w 321481"/>
                  <a:gd name="connsiteY52" fmla="*/ 711747 h 999480"/>
                  <a:gd name="connsiteX53" fmla="*/ 233375 w 321481"/>
                  <a:gd name="connsiteY53" fmla="*/ 724416 h 999480"/>
                  <a:gd name="connsiteX54" fmla="*/ 233375 w 321481"/>
                  <a:gd name="connsiteY54" fmla="*/ 724416 h 999480"/>
                  <a:gd name="connsiteX55" fmla="*/ 222802 w 321481"/>
                  <a:gd name="connsiteY55" fmla="*/ 722606 h 999480"/>
                  <a:gd name="connsiteX56" fmla="*/ 256425 w 321481"/>
                  <a:gd name="connsiteY56" fmla="*/ 641930 h 999480"/>
                  <a:gd name="connsiteX57" fmla="*/ 242328 w 321481"/>
                  <a:gd name="connsiteY57" fmla="*/ 614783 h 999480"/>
                  <a:gd name="connsiteX58" fmla="*/ 242328 w 321481"/>
                  <a:gd name="connsiteY58" fmla="*/ 614783 h 999480"/>
                  <a:gd name="connsiteX59" fmla="*/ 269570 w 321481"/>
                  <a:gd name="connsiteY59" fmla="*/ 600591 h 999480"/>
                  <a:gd name="connsiteX60" fmla="*/ 269570 w 321481"/>
                  <a:gd name="connsiteY60" fmla="*/ 600591 h 999480"/>
                  <a:gd name="connsiteX61" fmla="*/ 283666 w 321481"/>
                  <a:gd name="connsiteY61" fmla="*/ 627832 h 999480"/>
                  <a:gd name="connsiteX62" fmla="*/ 283666 w 321481"/>
                  <a:gd name="connsiteY62" fmla="*/ 627832 h 999480"/>
                  <a:gd name="connsiteX63" fmla="*/ 264902 w 321481"/>
                  <a:gd name="connsiteY63" fmla="*/ 643073 h 999480"/>
                  <a:gd name="connsiteX64" fmla="*/ 264902 w 321481"/>
                  <a:gd name="connsiteY64" fmla="*/ 643073 h 999480"/>
                  <a:gd name="connsiteX65" fmla="*/ 256425 w 321481"/>
                  <a:gd name="connsiteY65" fmla="*/ 641930 h 999480"/>
                  <a:gd name="connsiteX66" fmla="*/ 280428 w 321481"/>
                  <a:gd name="connsiteY66" fmla="*/ 558109 h 999480"/>
                  <a:gd name="connsiteX67" fmla="*/ 263093 w 321481"/>
                  <a:gd name="connsiteY67" fmla="*/ 532582 h 999480"/>
                  <a:gd name="connsiteX68" fmla="*/ 263093 w 321481"/>
                  <a:gd name="connsiteY68" fmla="*/ 532582 h 999480"/>
                  <a:gd name="connsiteX69" fmla="*/ 288620 w 321481"/>
                  <a:gd name="connsiteY69" fmla="*/ 515437 h 999480"/>
                  <a:gd name="connsiteX70" fmla="*/ 288620 w 321481"/>
                  <a:gd name="connsiteY70" fmla="*/ 515437 h 999480"/>
                  <a:gd name="connsiteX71" fmla="*/ 305860 w 321481"/>
                  <a:gd name="connsiteY71" fmla="*/ 541060 h 999480"/>
                  <a:gd name="connsiteX72" fmla="*/ 305860 w 321481"/>
                  <a:gd name="connsiteY72" fmla="*/ 541060 h 999480"/>
                  <a:gd name="connsiteX73" fmla="*/ 305860 w 321481"/>
                  <a:gd name="connsiteY73" fmla="*/ 541060 h 999480"/>
                  <a:gd name="connsiteX74" fmla="*/ 305860 w 321481"/>
                  <a:gd name="connsiteY74" fmla="*/ 541060 h 999480"/>
                  <a:gd name="connsiteX75" fmla="*/ 286334 w 321481"/>
                  <a:gd name="connsiteY75" fmla="*/ 558491 h 999480"/>
                  <a:gd name="connsiteX76" fmla="*/ 286334 w 321481"/>
                  <a:gd name="connsiteY76" fmla="*/ 558491 h 999480"/>
                  <a:gd name="connsiteX77" fmla="*/ 280428 w 321481"/>
                  <a:gd name="connsiteY77" fmla="*/ 558109 h 999480"/>
                  <a:gd name="connsiteX78" fmla="*/ 294620 w 321481"/>
                  <a:gd name="connsiteY78" fmla="*/ 472289 h 999480"/>
                  <a:gd name="connsiteX79" fmla="*/ 274904 w 321481"/>
                  <a:gd name="connsiteY79" fmla="*/ 448762 h 999480"/>
                  <a:gd name="connsiteX80" fmla="*/ 274904 w 321481"/>
                  <a:gd name="connsiteY80" fmla="*/ 448762 h 999480"/>
                  <a:gd name="connsiteX81" fmla="*/ 298335 w 321481"/>
                  <a:gd name="connsiteY81" fmla="*/ 428855 h 999480"/>
                  <a:gd name="connsiteX82" fmla="*/ 298335 w 321481"/>
                  <a:gd name="connsiteY82" fmla="*/ 428855 h 999480"/>
                  <a:gd name="connsiteX83" fmla="*/ 318242 w 321481"/>
                  <a:gd name="connsiteY83" fmla="*/ 452287 h 999480"/>
                  <a:gd name="connsiteX84" fmla="*/ 318242 w 321481"/>
                  <a:gd name="connsiteY84" fmla="*/ 452287 h 999480"/>
                  <a:gd name="connsiteX85" fmla="*/ 298240 w 321481"/>
                  <a:gd name="connsiteY85" fmla="*/ 472099 h 999480"/>
                  <a:gd name="connsiteX86" fmla="*/ 298240 w 321481"/>
                  <a:gd name="connsiteY86" fmla="*/ 472099 h 999480"/>
                  <a:gd name="connsiteX87" fmla="*/ 294620 w 321481"/>
                  <a:gd name="connsiteY87" fmla="*/ 472289 h 999480"/>
                  <a:gd name="connsiteX88" fmla="*/ 299859 w 321481"/>
                  <a:gd name="connsiteY88" fmla="*/ 385135 h 999480"/>
                  <a:gd name="connsiteX89" fmla="*/ 277761 w 321481"/>
                  <a:gd name="connsiteY89" fmla="*/ 363609 h 999480"/>
                  <a:gd name="connsiteX90" fmla="*/ 277761 w 321481"/>
                  <a:gd name="connsiteY90" fmla="*/ 363609 h 999480"/>
                  <a:gd name="connsiteX91" fmla="*/ 299288 w 321481"/>
                  <a:gd name="connsiteY91" fmla="*/ 341701 h 999480"/>
                  <a:gd name="connsiteX92" fmla="*/ 299288 w 321481"/>
                  <a:gd name="connsiteY92" fmla="*/ 341701 h 999480"/>
                  <a:gd name="connsiteX93" fmla="*/ 321481 w 321481"/>
                  <a:gd name="connsiteY93" fmla="*/ 362942 h 999480"/>
                  <a:gd name="connsiteX94" fmla="*/ 321481 w 321481"/>
                  <a:gd name="connsiteY94" fmla="*/ 362942 h 999480"/>
                  <a:gd name="connsiteX95" fmla="*/ 321481 w 321481"/>
                  <a:gd name="connsiteY95" fmla="*/ 362942 h 999480"/>
                  <a:gd name="connsiteX96" fmla="*/ 321481 w 321481"/>
                  <a:gd name="connsiteY96" fmla="*/ 362942 h 999480"/>
                  <a:gd name="connsiteX97" fmla="*/ 301479 w 321481"/>
                  <a:gd name="connsiteY97" fmla="*/ 384945 h 999480"/>
                  <a:gd name="connsiteX98" fmla="*/ 301479 w 321481"/>
                  <a:gd name="connsiteY98" fmla="*/ 384945 h 999480"/>
                  <a:gd name="connsiteX99" fmla="*/ 299859 w 321481"/>
                  <a:gd name="connsiteY99" fmla="*/ 385135 h 999480"/>
                  <a:gd name="connsiteX100" fmla="*/ 272713 w 321481"/>
                  <a:gd name="connsiteY100" fmla="*/ 278646 h 999480"/>
                  <a:gd name="connsiteX101" fmla="*/ 292049 w 321481"/>
                  <a:gd name="connsiteY101" fmla="*/ 254738 h 999480"/>
                  <a:gd name="connsiteX102" fmla="*/ 292049 w 321481"/>
                  <a:gd name="connsiteY102" fmla="*/ 254738 h 999480"/>
                  <a:gd name="connsiteX103" fmla="*/ 316052 w 321481"/>
                  <a:gd name="connsiteY103" fmla="*/ 274169 h 999480"/>
                  <a:gd name="connsiteX104" fmla="*/ 316052 w 321481"/>
                  <a:gd name="connsiteY104" fmla="*/ 274169 h 999480"/>
                  <a:gd name="connsiteX105" fmla="*/ 296621 w 321481"/>
                  <a:gd name="connsiteY105" fmla="*/ 297887 h 999480"/>
                  <a:gd name="connsiteX106" fmla="*/ 296621 w 321481"/>
                  <a:gd name="connsiteY106" fmla="*/ 297887 h 999480"/>
                  <a:gd name="connsiteX107" fmla="*/ 296240 w 321481"/>
                  <a:gd name="connsiteY107" fmla="*/ 297981 h 999480"/>
                  <a:gd name="connsiteX108" fmla="*/ 296240 w 321481"/>
                  <a:gd name="connsiteY108" fmla="*/ 297981 h 999480"/>
                  <a:gd name="connsiteX109" fmla="*/ 272713 w 321481"/>
                  <a:gd name="connsiteY109" fmla="*/ 278646 h 999480"/>
                  <a:gd name="connsiteX110" fmla="*/ 260045 w 321481"/>
                  <a:gd name="connsiteY110" fmla="*/ 194254 h 999480"/>
                  <a:gd name="connsiteX111" fmla="*/ 260045 w 321481"/>
                  <a:gd name="connsiteY111" fmla="*/ 194254 h 999480"/>
                  <a:gd name="connsiteX112" fmla="*/ 277380 w 321481"/>
                  <a:gd name="connsiteY112" fmla="*/ 168727 h 999480"/>
                  <a:gd name="connsiteX113" fmla="*/ 277380 w 321481"/>
                  <a:gd name="connsiteY113" fmla="*/ 168727 h 999480"/>
                  <a:gd name="connsiteX114" fmla="*/ 302907 w 321481"/>
                  <a:gd name="connsiteY114" fmla="*/ 185968 h 999480"/>
                  <a:gd name="connsiteX115" fmla="*/ 302907 w 321481"/>
                  <a:gd name="connsiteY115" fmla="*/ 185968 h 999480"/>
                  <a:gd name="connsiteX116" fmla="*/ 285572 w 321481"/>
                  <a:gd name="connsiteY116" fmla="*/ 211590 h 999480"/>
                  <a:gd name="connsiteX117" fmla="*/ 285572 w 321481"/>
                  <a:gd name="connsiteY117" fmla="*/ 211590 h 999480"/>
                  <a:gd name="connsiteX118" fmla="*/ 283381 w 321481"/>
                  <a:gd name="connsiteY118" fmla="*/ 211685 h 999480"/>
                  <a:gd name="connsiteX119" fmla="*/ 283381 w 321481"/>
                  <a:gd name="connsiteY119" fmla="*/ 211685 h 999480"/>
                  <a:gd name="connsiteX120" fmla="*/ 260045 w 321481"/>
                  <a:gd name="connsiteY120" fmla="*/ 194254 h 999480"/>
                  <a:gd name="connsiteX121" fmla="*/ 240804 w 321481"/>
                  <a:gd name="connsiteY121" fmla="*/ 110720 h 999480"/>
                  <a:gd name="connsiteX122" fmla="*/ 256235 w 321481"/>
                  <a:gd name="connsiteY122" fmla="*/ 84050 h 999480"/>
                  <a:gd name="connsiteX123" fmla="*/ 256235 w 321481"/>
                  <a:gd name="connsiteY123" fmla="*/ 84050 h 999480"/>
                  <a:gd name="connsiteX124" fmla="*/ 282905 w 321481"/>
                  <a:gd name="connsiteY124" fmla="*/ 99290 h 999480"/>
                  <a:gd name="connsiteX125" fmla="*/ 282905 w 321481"/>
                  <a:gd name="connsiteY125" fmla="*/ 99290 h 999480"/>
                  <a:gd name="connsiteX126" fmla="*/ 267760 w 321481"/>
                  <a:gd name="connsiteY126" fmla="*/ 126246 h 999480"/>
                  <a:gd name="connsiteX127" fmla="*/ 267760 w 321481"/>
                  <a:gd name="connsiteY127" fmla="*/ 126246 h 999480"/>
                  <a:gd name="connsiteX128" fmla="*/ 263569 w 321481"/>
                  <a:gd name="connsiteY128" fmla="*/ 126817 h 999480"/>
                  <a:gd name="connsiteX129" fmla="*/ 263569 w 321481"/>
                  <a:gd name="connsiteY129" fmla="*/ 126817 h 999480"/>
                  <a:gd name="connsiteX130" fmla="*/ 240804 w 321481"/>
                  <a:gd name="connsiteY130" fmla="*/ 110720 h 999480"/>
                  <a:gd name="connsiteX131" fmla="*/ 215182 w 321481"/>
                  <a:gd name="connsiteY131" fmla="*/ 28900 h 999480"/>
                  <a:gd name="connsiteX132" fmla="*/ 215372 w 321481"/>
                  <a:gd name="connsiteY132" fmla="*/ 28805 h 999480"/>
                  <a:gd name="connsiteX133" fmla="*/ 228803 w 321481"/>
                  <a:gd name="connsiteY133" fmla="*/ 1278 h 999480"/>
                  <a:gd name="connsiteX134" fmla="*/ 228803 w 321481"/>
                  <a:gd name="connsiteY134" fmla="*/ 1278 h 999480"/>
                  <a:gd name="connsiteX135" fmla="*/ 256711 w 321481"/>
                  <a:gd name="connsiteY135" fmla="*/ 14613 h 999480"/>
                  <a:gd name="connsiteX136" fmla="*/ 256711 w 321481"/>
                  <a:gd name="connsiteY136" fmla="*/ 14613 h 999480"/>
                  <a:gd name="connsiteX137" fmla="*/ 256711 w 321481"/>
                  <a:gd name="connsiteY137" fmla="*/ 14803 h 999480"/>
                  <a:gd name="connsiteX138" fmla="*/ 256711 w 321481"/>
                  <a:gd name="connsiteY138" fmla="*/ 14803 h 999480"/>
                  <a:gd name="connsiteX139" fmla="*/ 243090 w 321481"/>
                  <a:gd name="connsiteY139" fmla="*/ 42426 h 999480"/>
                  <a:gd name="connsiteX140" fmla="*/ 243090 w 321481"/>
                  <a:gd name="connsiteY140" fmla="*/ 42426 h 999480"/>
                  <a:gd name="connsiteX141" fmla="*/ 237947 w 321481"/>
                  <a:gd name="connsiteY141" fmla="*/ 43569 h 999480"/>
                  <a:gd name="connsiteX142" fmla="*/ 237947 w 321481"/>
                  <a:gd name="connsiteY142" fmla="*/ 43569 h 999480"/>
                  <a:gd name="connsiteX143" fmla="*/ 215182 w 321481"/>
                  <a:gd name="connsiteY143" fmla="*/ 28900 h 99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1481" h="999480">
                    <a:moveTo>
                      <a:pt x="5346" y="991973"/>
                    </a:moveTo>
                    <a:cubicBezTo>
                      <a:pt x="-2464" y="982829"/>
                      <a:pt x="-1702" y="968922"/>
                      <a:pt x="7537" y="961112"/>
                    </a:cubicBezTo>
                    <a:lnTo>
                      <a:pt x="7727" y="961112"/>
                    </a:lnTo>
                    <a:cubicBezTo>
                      <a:pt x="16681" y="953302"/>
                      <a:pt x="30588" y="954350"/>
                      <a:pt x="38303" y="963303"/>
                    </a:cubicBezTo>
                    <a:lnTo>
                      <a:pt x="38303" y="963303"/>
                    </a:lnTo>
                    <a:cubicBezTo>
                      <a:pt x="46018" y="972542"/>
                      <a:pt x="45065" y="986449"/>
                      <a:pt x="36016" y="994164"/>
                    </a:cubicBezTo>
                    <a:lnTo>
                      <a:pt x="36016" y="994164"/>
                    </a:lnTo>
                    <a:lnTo>
                      <a:pt x="36016" y="994164"/>
                    </a:lnTo>
                    <a:lnTo>
                      <a:pt x="36016" y="994164"/>
                    </a:lnTo>
                    <a:cubicBezTo>
                      <a:pt x="32302" y="997403"/>
                      <a:pt x="27920" y="999022"/>
                      <a:pt x="23539" y="999403"/>
                    </a:cubicBezTo>
                    <a:lnTo>
                      <a:pt x="23539" y="999403"/>
                    </a:lnTo>
                    <a:cubicBezTo>
                      <a:pt x="16966" y="999974"/>
                      <a:pt x="10013" y="997403"/>
                      <a:pt x="5346" y="991973"/>
                    </a:cubicBezTo>
                    <a:close/>
                    <a:moveTo>
                      <a:pt x="69925" y="933490"/>
                    </a:moveTo>
                    <a:cubicBezTo>
                      <a:pt x="61353" y="925012"/>
                      <a:pt x="61067" y="911296"/>
                      <a:pt x="69259" y="902438"/>
                    </a:cubicBezTo>
                    <a:lnTo>
                      <a:pt x="69259" y="902438"/>
                    </a:lnTo>
                    <a:cubicBezTo>
                      <a:pt x="77736" y="893865"/>
                      <a:pt x="91547" y="893580"/>
                      <a:pt x="100025" y="901867"/>
                    </a:cubicBezTo>
                    <a:lnTo>
                      <a:pt x="100025" y="901867"/>
                    </a:lnTo>
                    <a:cubicBezTo>
                      <a:pt x="108883" y="910249"/>
                      <a:pt x="109074" y="924060"/>
                      <a:pt x="100977" y="932823"/>
                    </a:cubicBezTo>
                    <a:lnTo>
                      <a:pt x="100977" y="932823"/>
                    </a:lnTo>
                    <a:cubicBezTo>
                      <a:pt x="96977" y="936633"/>
                      <a:pt x="92119" y="939014"/>
                      <a:pt x="86880" y="939491"/>
                    </a:cubicBezTo>
                    <a:lnTo>
                      <a:pt x="86880" y="939491"/>
                    </a:lnTo>
                    <a:cubicBezTo>
                      <a:pt x="81070" y="940062"/>
                      <a:pt x="74688" y="937966"/>
                      <a:pt x="69925" y="933490"/>
                    </a:cubicBezTo>
                    <a:close/>
                    <a:moveTo>
                      <a:pt x="128600" y="869005"/>
                    </a:moveTo>
                    <a:cubicBezTo>
                      <a:pt x="119075" y="861576"/>
                      <a:pt x="117456" y="847860"/>
                      <a:pt x="124694" y="838240"/>
                    </a:cubicBezTo>
                    <a:lnTo>
                      <a:pt x="124694" y="838240"/>
                    </a:lnTo>
                    <a:cubicBezTo>
                      <a:pt x="131933" y="828905"/>
                      <a:pt x="145840" y="827000"/>
                      <a:pt x="155270" y="834334"/>
                    </a:cubicBezTo>
                    <a:lnTo>
                      <a:pt x="155270" y="834334"/>
                    </a:lnTo>
                    <a:cubicBezTo>
                      <a:pt x="164890" y="841669"/>
                      <a:pt x="166700" y="855289"/>
                      <a:pt x="159175" y="864910"/>
                    </a:cubicBezTo>
                    <a:lnTo>
                      <a:pt x="159175" y="864910"/>
                    </a:lnTo>
                    <a:cubicBezTo>
                      <a:pt x="159175" y="864910"/>
                      <a:pt x="159175" y="864910"/>
                      <a:pt x="159365" y="864910"/>
                    </a:cubicBezTo>
                    <a:lnTo>
                      <a:pt x="159365" y="864910"/>
                    </a:lnTo>
                    <a:cubicBezTo>
                      <a:pt x="155460" y="870053"/>
                      <a:pt x="149745" y="872911"/>
                      <a:pt x="143935" y="873387"/>
                    </a:cubicBezTo>
                    <a:lnTo>
                      <a:pt x="143935" y="873387"/>
                    </a:lnTo>
                    <a:cubicBezTo>
                      <a:pt x="138696" y="873863"/>
                      <a:pt x="132981" y="872339"/>
                      <a:pt x="128600" y="869005"/>
                    </a:cubicBezTo>
                    <a:close/>
                    <a:moveTo>
                      <a:pt x="179940" y="798330"/>
                    </a:moveTo>
                    <a:cubicBezTo>
                      <a:pt x="169557" y="792234"/>
                      <a:pt x="166224" y="778708"/>
                      <a:pt x="172605" y="768517"/>
                    </a:cubicBezTo>
                    <a:lnTo>
                      <a:pt x="172605" y="768517"/>
                    </a:lnTo>
                    <a:cubicBezTo>
                      <a:pt x="178797" y="758134"/>
                      <a:pt x="191941" y="754896"/>
                      <a:pt x="202419" y="760897"/>
                    </a:cubicBezTo>
                    <a:lnTo>
                      <a:pt x="202419" y="760897"/>
                    </a:lnTo>
                    <a:cubicBezTo>
                      <a:pt x="212800" y="767278"/>
                      <a:pt x="216135" y="780614"/>
                      <a:pt x="209753" y="790900"/>
                    </a:cubicBezTo>
                    <a:lnTo>
                      <a:pt x="209753" y="790900"/>
                    </a:lnTo>
                    <a:lnTo>
                      <a:pt x="209753" y="790900"/>
                    </a:lnTo>
                    <a:lnTo>
                      <a:pt x="209753" y="790900"/>
                    </a:lnTo>
                    <a:cubicBezTo>
                      <a:pt x="206133" y="797092"/>
                      <a:pt x="199656" y="800807"/>
                      <a:pt x="192894" y="801283"/>
                    </a:cubicBezTo>
                    <a:lnTo>
                      <a:pt x="192894" y="801283"/>
                    </a:lnTo>
                    <a:cubicBezTo>
                      <a:pt x="188512" y="801759"/>
                      <a:pt x="183940" y="800902"/>
                      <a:pt x="179940" y="798330"/>
                    </a:cubicBezTo>
                    <a:close/>
                    <a:moveTo>
                      <a:pt x="222802" y="722606"/>
                    </a:moveTo>
                    <a:cubicBezTo>
                      <a:pt x="211848" y="717558"/>
                      <a:pt x="206800" y="704699"/>
                      <a:pt x="211848" y="693746"/>
                    </a:cubicBezTo>
                    <a:lnTo>
                      <a:pt x="211848" y="693746"/>
                    </a:lnTo>
                    <a:cubicBezTo>
                      <a:pt x="216801" y="682792"/>
                      <a:pt x="229755" y="677744"/>
                      <a:pt x="240804" y="682887"/>
                    </a:cubicBezTo>
                    <a:lnTo>
                      <a:pt x="240804" y="682887"/>
                    </a:lnTo>
                    <a:cubicBezTo>
                      <a:pt x="251758" y="687650"/>
                      <a:pt x="256616" y="700603"/>
                      <a:pt x="251567" y="711747"/>
                    </a:cubicBezTo>
                    <a:lnTo>
                      <a:pt x="251567" y="711747"/>
                    </a:lnTo>
                    <a:cubicBezTo>
                      <a:pt x="248329" y="718987"/>
                      <a:pt x="241185" y="723749"/>
                      <a:pt x="233375" y="724416"/>
                    </a:cubicBezTo>
                    <a:lnTo>
                      <a:pt x="233375" y="724416"/>
                    </a:lnTo>
                    <a:cubicBezTo>
                      <a:pt x="229946" y="724702"/>
                      <a:pt x="226231" y="724225"/>
                      <a:pt x="222802" y="722606"/>
                    </a:cubicBezTo>
                    <a:close/>
                    <a:moveTo>
                      <a:pt x="256425" y="641930"/>
                    </a:moveTo>
                    <a:cubicBezTo>
                      <a:pt x="244995" y="638405"/>
                      <a:pt x="238423" y="626213"/>
                      <a:pt x="242328" y="614783"/>
                    </a:cubicBezTo>
                    <a:lnTo>
                      <a:pt x="242328" y="614783"/>
                    </a:lnTo>
                    <a:cubicBezTo>
                      <a:pt x="245948" y="603353"/>
                      <a:pt x="258044" y="596876"/>
                      <a:pt x="269570" y="600591"/>
                    </a:cubicBezTo>
                    <a:lnTo>
                      <a:pt x="269570" y="600591"/>
                    </a:lnTo>
                    <a:cubicBezTo>
                      <a:pt x="281095" y="604210"/>
                      <a:pt x="287381" y="616403"/>
                      <a:pt x="283666" y="627832"/>
                    </a:cubicBezTo>
                    <a:lnTo>
                      <a:pt x="283666" y="627832"/>
                    </a:lnTo>
                    <a:cubicBezTo>
                      <a:pt x="281000" y="636596"/>
                      <a:pt x="273380" y="642310"/>
                      <a:pt x="264902" y="643073"/>
                    </a:cubicBezTo>
                    <a:lnTo>
                      <a:pt x="264902" y="643073"/>
                    </a:lnTo>
                    <a:cubicBezTo>
                      <a:pt x="262045" y="643263"/>
                      <a:pt x="259092" y="643073"/>
                      <a:pt x="256425" y="641930"/>
                    </a:cubicBezTo>
                    <a:close/>
                    <a:moveTo>
                      <a:pt x="280428" y="558109"/>
                    </a:moveTo>
                    <a:cubicBezTo>
                      <a:pt x="268427" y="555919"/>
                      <a:pt x="260902" y="544394"/>
                      <a:pt x="263093" y="532582"/>
                    </a:cubicBezTo>
                    <a:lnTo>
                      <a:pt x="263093" y="532582"/>
                    </a:lnTo>
                    <a:cubicBezTo>
                      <a:pt x="265379" y="520771"/>
                      <a:pt x="276809" y="513056"/>
                      <a:pt x="288620" y="515437"/>
                    </a:cubicBezTo>
                    <a:lnTo>
                      <a:pt x="288620" y="515437"/>
                    </a:lnTo>
                    <a:cubicBezTo>
                      <a:pt x="300431" y="517628"/>
                      <a:pt x="308146" y="529058"/>
                      <a:pt x="305860" y="541060"/>
                    </a:cubicBezTo>
                    <a:lnTo>
                      <a:pt x="305860" y="541060"/>
                    </a:lnTo>
                    <a:lnTo>
                      <a:pt x="305860" y="541060"/>
                    </a:lnTo>
                    <a:lnTo>
                      <a:pt x="305860" y="541060"/>
                    </a:lnTo>
                    <a:cubicBezTo>
                      <a:pt x="304050" y="550585"/>
                      <a:pt x="295573" y="557728"/>
                      <a:pt x="286334" y="558491"/>
                    </a:cubicBezTo>
                    <a:lnTo>
                      <a:pt x="286334" y="558491"/>
                    </a:lnTo>
                    <a:cubicBezTo>
                      <a:pt x="284429" y="558586"/>
                      <a:pt x="282429" y="558681"/>
                      <a:pt x="280428" y="558109"/>
                    </a:cubicBezTo>
                    <a:close/>
                    <a:moveTo>
                      <a:pt x="294620" y="472289"/>
                    </a:moveTo>
                    <a:cubicBezTo>
                      <a:pt x="282714" y="471337"/>
                      <a:pt x="273665" y="460669"/>
                      <a:pt x="274904" y="448762"/>
                    </a:cubicBezTo>
                    <a:lnTo>
                      <a:pt x="274904" y="448762"/>
                    </a:lnTo>
                    <a:cubicBezTo>
                      <a:pt x="275856" y="436665"/>
                      <a:pt x="286429" y="427617"/>
                      <a:pt x="298335" y="428855"/>
                    </a:cubicBezTo>
                    <a:lnTo>
                      <a:pt x="298335" y="428855"/>
                    </a:lnTo>
                    <a:cubicBezTo>
                      <a:pt x="310432" y="429808"/>
                      <a:pt x="319195" y="440476"/>
                      <a:pt x="318242" y="452287"/>
                    </a:cubicBezTo>
                    <a:lnTo>
                      <a:pt x="318242" y="452287"/>
                    </a:lnTo>
                    <a:cubicBezTo>
                      <a:pt x="317385" y="463050"/>
                      <a:pt x="308623" y="471337"/>
                      <a:pt x="298240" y="472099"/>
                    </a:cubicBezTo>
                    <a:lnTo>
                      <a:pt x="298240" y="472099"/>
                    </a:lnTo>
                    <a:cubicBezTo>
                      <a:pt x="297192" y="472289"/>
                      <a:pt x="295859" y="472289"/>
                      <a:pt x="294620" y="472289"/>
                    </a:cubicBezTo>
                    <a:close/>
                    <a:moveTo>
                      <a:pt x="299859" y="385135"/>
                    </a:moveTo>
                    <a:cubicBezTo>
                      <a:pt x="287857" y="385231"/>
                      <a:pt x="278047" y="375610"/>
                      <a:pt x="277761" y="363609"/>
                    </a:cubicBezTo>
                    <a:lnTo>
                      <a:pt x="277761" y="363609"/>
                    </a:lnTo>
                    <a:cubicBezTo>
                      <a:pt x="277571" y="351512"/>
                      <a:pt x="287286" y="341797"/>
                      <a:pt x="299288" y="341701"/>
                    </a:cubicBezTo>
                    <a:lnTo>
                      <a:pt x="299288" y="341701"/>
                    </a:lnTo>
                    <a:cubicBezTo>
                      <a:pt x="311289" y="341321"/>
                      <a:pt x="321290" y="350940"/>
                      <a:pt x="321481" y="362942"/>
                    </a:cubicBezTo>
                    <a:lnTo>
                      <a:pt x="321481" y="362942"/>
                    </a:lnTo>
                    <a:lnTo>
                      <a:pt x="321481" y="362942"/>
                    </a:lnTo>
                    <a:lnTo>
                      <a:pt x="321481" y="362942"/>
                    </a:lnTo>
                    <a:cubicBezTo>
                      <a:pt x="321576" y="374563"/>
                      <a:pt x="312813" y="384088"/>
                      <a:pt x="301479" y="384945"/>
                    </a:cubicBezTo>
                    <a:lnTo>
                      <a:pt x="301479" y="384945"/>
                    </a:lnTo>
                    <a:cubicBezTo>
                      <a:pt x="301002" y="385040"/>
                      <a:pt x="300335" y="385135"/>
                      <a:pt x="299859" y="385135"/>
                    </a:cubicBezTo>
                    <a:close/>
                    <a:moveTo>
                      <a:pt x="272713" y="278646"/>
                    </a:moveTo>
                    <a:cubicBezTo>
                      <a:pt x="271379" y="266549"/>
                      <a:pt x="280142" y="255881"/>
                      <a:pt x="292049" y="254738"/>
                    </a:cubicBezTo>
                    <a:lnTo>
                      <a:pt x="292049" y="254738"/>
                    </a:lnTo>
                    <a:cubicBezTo>
                      <a:pt x="303955" y="253500"/>
                      <a:pt x="314909" y="261977"/>
                      <a:pt x="316052" y="274169"/>
                    </a:cubicBezTo>
                    <a:lnTo>
                      <a:pt x="316052" y="274169"/>
                    </a:lnTo>
                    <a:cubicBezTo>
                      <a:pt x="317290" y="286075"/>
                      <a:pt x="308527" y="296744"/>
                      <a:pt x="296621" y="297887"/>
                    </a:cubicBezTo>
                    <a:lnTo>
                      <a:pt x="296621" y="297887"/>
                    </a:lnTo>
                    <a:cubicBezTo>
                      <a:pt x="296430" y="297981"/>
                      <a:pt x="296240" y="297981"/>
                      <a:pt x="296240" y="297981"/>
                    </a:cubicBezTo>
                    <a:lnTo>
                      <a:pt x="296240" y="297981"/>
                    </a:lnTo>
                    <a:cubicBezTo>
                      <a:pt x="284429" y="298934"/>
                      <a:pt x="273951" y="290362"/>
                      <a:pt x="272713" y="278646"/>
                    </a:cubicBezTo>
                    <a:close/>
                    <a:moveTo>
                      <a:pt x="260045" y="194254"/>
                    </a:moveTo>
                    <a:lnTo>
                      <a:pt x="260045" y="194254"/>
                    </a:lnTo>
                    <a:cubicBezTo>
                      <a:pt x="257949" y="182443"/>
                      <a:pt x="265760" y="171013"/>
                      <a:pt x="277380" y="168727"/>
                    </a:cubicBezTo>
                    <a:lnTo>
                      <a:pt x="277380" y="168727"/>
                    </a:lnTo>
                    <a:cubicBezTo>
                      <a:pt x="289191" y="166346"/>
                      <a:pt x="300812" y="174157"/>
                      <a:pt x="302907" y="185968"/>
                    </a:cubicBezTo>
                    <a:lnTo>
                      <a:pt x="302907" y="185968"/>
                    </a:lnTo>
                    <a:cubicBezTo>
                      <a:pt x="305288" y="197779"/>
                      <a:pt x="297478" y="209209"/>
                      <a:pt x="285572" y="211590"/>
                    </a:cubicBezTo>
                    <a:lnTo>
                      <a:pt x="285572" y="211590"/>
                    </a:lnTo>
                    <a:cubicBezTo>
                      <a:pt x="284905" y="211590"/>
                      <a:pt x="284048" y="211685"/>
                      <a:pt x="283381" y="211685"/>
                    </a:cubicBezTo>
                    <a:lnTo>
                      <a:pt x="283381" y="211685"/>
                    </a:lnTo>
                    <a:cubicBezTo>
                      <a:pt x="272332" y="212638"/>
                      <a:pt x="262331" y="205113"/>
                      <a:pt x="260045" y="194254"/>
                    </a:cubicBezTo>
                    <a:close/>
                    <a:moveTo>
                      <a:pt x="240804" y="110720"/>
                    </a:moveTo>
                    <a:cubicBezTo>
                      <a:pt x="237566" y="99100"/>
                      <a:pt x="244519" y="87193"/>
                      <a:pt x="256235" y="84050"/>
                    </a:cubicBezTo>
                    <a:lnTo>
                      <a:pt x="256235" y="84050"/>
                    </a:lnTo>
                    <a:cubicBezTo>
                      <a:pt x="267760" y="80812"/>
                      <a:pt x="279761" y="87765"/>
                      <a:pt x="282905" y="99290"/>
                    </a:cubicBezTo>
                    <a:lnTo>
                      <a:pt x="282905" y="99290"/>
                    </a:lnTo>
                    <a:cubicBezTo>
                      <a:pt x="286048" y="111101"/>
                      <a:pt x="279190" y="123008"/>
                      <a:pt x="267760" y="126246"/>
                    </a:cubicBezTo>
                    <a:lnTo>
                      <a:pt x="267760" y="126246"/>
                    </a:lnTo>
                    <a:cubicBezTo>
                      <a:pt x="266426" y="126532"/>
                      <a:pt x="265093" y="126627"/>
                      <a:pt x="263569" y="126817"/>
                    </a:cubicBezTo>
                    <a:lnTo>
                      <a:pt x="263569" y="126817"/>
                    </a:lnTo>
                    <a:cubicBezTo>
                      <a:pt x="253282" y="127579"/>
                      <a:pt x="243662" y="121198"/>
                      <a:pt x="240804" y="110720"/>
                    </a:cubicBezTo>
                    <a:close/>
                    <a:moveTo>
                      <a:pt x="215182" y="28900"/>
                    </a:moveTo>
                    <a:lnTo>
                      <a:pt x="215372" y="28805"/>
                    </a:lnTo>
                    <a:cubicBezTo>
                      <a:pt x="211372" y="17566"/>
                      <a:pt x="217468" y="5088"/>
                      <a:pt x="228803" y="1278"/>
                    </a:cubicBezTo>
                    <a:lnTo>
                      <a:pt x="228803" y="1278"/>
                    </a:lnTo>
                    <a:cubicBezTo>
                      <a:pt x="240328" y="-2818"/>
                      <a:pt x="252710" y="3278"/>
                      <a:pt x="256711" y="14613"/>
                    </a:cubicBezTo>
                    <a:lnTo>
                      <a:pt x="256711" y="14613"/>
                    </a:lnTo>
                    <a:cubicBezTo>
                      <a:pt x="256711" y="14613"/>
                      <a:pt x="256711" y="14613"/>
                      <a:pt x="256711" y="14803"/>
                    </a:cubicBezTo>
                    <a:lnTo>
                      <a:pt x="256711" y="14803"/>
                    </a:lnTo>
                    <a:cubicBezTo>
                      <a:pt x="260425" y="26043"/>
                      <a:pt x="254330" y="38425"/>
                      <a:pt x="243090" y="42426"/>
                    </a:cubicBezTo>
                    <a:lnTo>
                      <a:pt x="243090" y="42426"/>
                    </a:lnTo>
                    <a:cubicBezTo>
                      <a:pt x="241375" y="43093"/>
                      <a:pt x="239661" y="43378"/>
                      <a:pt x="237947" y="43569"/>
                    </a:cubicBezTo>
                    <a:lnTo>
                      <a:pt x="237947" y="43569"/>
                    </a:lnTo>
                    <a:cubicBezTo>
                      <a:pt x="228136" y="44331"/>
                      <a:pt x="218706" y="38425"/>
                      <a:pt x="215182" y="289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9" name="图形 3"/>
            <p:cNvGrpSpPr/>
            <p:nvPr/>
          </p:nvGrpSpPr>
          <p:grpSpPr>
            <a:xfrm>
              <a:off x="5420391" y="3391566"/>
              <a:ext cx="3869551" cy="2802423"/>
              <a:chOff x="5420391" y="3391566"/>
              <a:chExt cx="3869551" cy="2802423"/>
            </a:xfrm>
            <a:grpFill/>
          </p:grpSpPr>
          <p:sp>
            <p:nvSpPr>
              <p:cNvPr id="40" name="任意多边形: 形状 39"/>
              <p:cNvSpPr/>
              <p:nvPr/>
            </p:nvSpPr>
            <p:spPr>
              <a:xfrm>
                <a:off x="6025133" y="3723893"/>
                <a:ext cx="258413" cy="83343"/>
              </a:xfrm>
              <a:custGeom>
                <a:avLst/>
                <a:gdLst>
                  <a:gd name="connsiteX0" fmla="*/ 0 w 258413"/>
                  <a:gd name="connsiteY0" fmla="*/ 18764 h 83343"/>
                  <a:gd name="connsiteX1" fmla="*/ 69723 w 258413"/>
                  <a:gd name="connsiteY1" fmla="*/ 39719 h 83343"/>
                  <a:gd name="connsiteX2" fmla="*/ 258413 w 258413"/>
                  <a:gd name="connsiteY2" fmla="*/ 83344 h 83343"/>
                  <a:gd name="connsiteX3" fmla="*/ 245078 w 258413"/>
                  <a:gd name="connsiteY3" fmla="*/ 57531 h 83343"/>
                  <a:gd name="connsiteX4" fmla="*/ 19145 w 258413"/>
                  <a:gd name="connsiteY4" fmla="*/ 0 h 83343"/>
                  <a:gd name="connsiteX5" fmla="*/ 0 w 258413"/>
                  <a:gd name="connsiteY5" fmla="*/ 18764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3" h="83343">
                    <a:moveTo>
                      <a:pt x="0" y="18764"/>
                    </a:moveTo>
                    <a:cubicBezTo>
                      <a:pt x="23527" y="26479"/>
                      <a:pt x="45148" y="32766"/>
                      <a:pt x="69723" y="39719"/>
                    </a:cubicBezTo>
                    <a:cubicBezTo>
                      <a:pt x="128873" y="56388"/>
                      <a:pt x="192024" y="70771"/>
                      <a:pt x="258413" y="83344"/>
                    </a:cubicBezTo>
                    <a:cubicBezTo>
                      <a:pt x="254127" y="74676"/>
                      <a:pt x="249936" y="65913"/>
                      <a:pt x="245078" y="57531"/>
                    </a:cubicBezTo>
                    <a:cubicBezTo>
                      <a:pt x="164116" y="41338"/>
                      <a:pt x="89916" y="22765"/>
                      <a:pt x="19145" y="0"/>
                    </a:cubicBezTo>
                    <a:cubicBezTo>
                      <a:pt x="11525" y="5239"/>
                      <a:pt x="5905" y="11525"/>
                      <a:pt x="0" y="1876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6356794" y="3982878"/>
                <a:ext cx="167544" cy="57721"/>
              </a:xfrm>
              <a:custGeom>
                <a:avLst/>
                <a:gdLst>
                  <a:gd name="connsiteX0" fmla="*/ 167545 w 167544"/>
                  <a:gd name="connsiteY0" fmla="*/ 37338 h 57721"/>
                  <a:gd name="connsiteX1" fmla="*/ 4953 w 167544"/>
                  <a:gd name="connsiteY1" fmla="*/ 0 h 57721"/>
                  <a:gd name="connsiteX2" fmla="*/ 0 w 167544"/>
                  <a:gd name="connsiteY2" fmla="*/ 21527 h 57721"/>
                  <a:gd name="connsiteX3" fmla="*/ 157639 w 167544"/>
                  <a:gd name="connsiteY3" fmla="*/ 57721 h 57721"/>
                  <a:gd name="connsiteX4" fmla="*/ 167545 w 167544"/>
                  <a:gd name="connsiteY4" fmla="*/ 37338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4" h="57721">
                    <a:moveTo>
                      <a:pt x="167545" y="37338"/>
                    </a:moveTo>
                    <a:cubicBezTo>
                      <a:pt x="120301" y="28385"/>
                      <a:pt x="51149" y="11525"/>
                      <a:pt x="4953" y="0"/>
                    </a:cubicBezTo>
                    <a:cubicBezTo>
                      <a:pt x="3048" y="7144"/>
                      <a:pt x="1619" y="14288"/>
                      <a:pt x="0" y="21527"/>
                    </a:cubicBezTo>
                    <a:cubicBezTo>
                      <a:pt x="44577" y="32480"/>
                      <a:pt x="112109" y="49054"/>
                      <a:pt x="157639" y="57721"/>
                    </a:cubicBezTo>
                    <a:lnTo>
                      <a:pt x="167545" y="37338"/>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5897022" y="3805047"/>
                <a:ext cx="96012" cy="73437"/>
              </a:xfrm>
              <a:custGeom>
                <a:avLst/>
                <a:gdLst>
                  <a:gd name="connsiteX0" fmla="*/ 74105 w 96012"/>
                  <a:gd name="connsiteY0" fmla="*/ 38767 h 73437"/>
                  <a:gd name="connsiteX1" fmla="*/ 0 w 96012"/>
                  <a:gd name="connsiteY1" fmla="*/ 0 h 73437"/>
                  <a:gd name="connsiteX2" fmla="*/ 10001 w 96012"/>
                  <a:gd name="connsiteY2" fmla="*/ 29432 h 73437"/>
                  <a:gd name="connsiteX3" fmla="*/ 96012 w 96012"/>
                  <a:gd name="connsiteY3" fmla="*/ 73438 h 73437"/>
                  <a:gd name="connsiteX4" fmla="*/ 74105 w 96012"/>
                  <a:gd name="connsiteY4" fmla="*/ 38767 h 7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 h="73437">
                    <a:moveTo>
                      <a:pt x="74105" y="38767"/>
                    </a:moveTo>
                    <a:cubicBezTo>
                      <a:pt x="48959" y="26575"/>
                      <a:pt x="24384" y="13525"/>
                      <a:pt x="0" y="0"/>
                    </a:cubicBezTo>
                    <a:cubicBezTo>
                      <a:pt x="6287" y="8763"/>
                      <a:pt x="9049" y="18574"/>
                      <a:pt x="10001" y="29432"/>
                    </a:cubicBezTo>
                    <a:cubicBezTo>
                      <a:pt x="38386" y="45053"/>
                      <a:pt x="67056" y="59817"/>
                      <a:pt x="96012" y="73438"/>
                    </a:cubicBezTo>
                    <a:cubicBezTo>
                      <a:pt x="86106" y="63627"/>
                      <a:pt x="75057" y="48006"/>
                      <a:pt x="74105" y="387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5420391" y="3391566"/>
                <a:ext cx="414051" cy="386810"/>
              </a:xfrm>
              <a:custGeom>
                <a:avLst/>
                <a:gdLst>
                  <a:gd name="connsiteX0" fmla="*/ 414052 w 414051"/>
                  <a:gd name="connsiteY0" fmla="*/ 378142 h 386810"/>
                  <a:gd name="connsiteX1" fmla="*/ 0 w 414051"/>
                  <a:gd name="connsiteY1" fmla="*/ 0 h 386810"/>
                  <a:gd name="connsiteX2" fmla="*/ 21146 w 414051"/>
                  <a:gd name="connsiteY2" fmla="*/ 55436 h 386810"/>
                  <a:gd name="connsiteX3" fmla="*/ 390049 w 414051"/>
                  <a:gd name="connsiteY3" fmla="*/ 386810 h 386810"/>
                  <a:gd name="connsiteX4" fmla="*/ 414052 w 414051"/>
                  <a:gd name="connsiteY4" fmla="*/ 378142 h 386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51" h="386810">
                    <a:moveTo>
                      <a:pt x="414052" y="378142"/>
                    </a:moveTo>
                    <a:cubicBezTo>
                      <a:pt x="263842" y="285274"/>
                      <a:pt x="122491" y="154305"/>
                      <a:pt x="0" y="0"/>
                    </a:cubicBezTo>
                    <a:cubicBezTo>
                      <a:pt x="5810" y="18574"/>
                      <a:pt x="14478" y="35242"/>
                      <a:pt x="21146" y="55436"/>
                    </a:cubicBezTo>
                    <a:cubicBezTo>
                      <a:pt x="129064" y="192119"/>
                      <a:pt x="255175" y="300799"/>
                      <a:pt x="390049" y="386810"/>
                    </a:cubicBezTo>
                    <a:cubicBezTo>
                      <a:pt x="397192" y="382143"/>
                      <a:pt x="405479" y="379476"/>
                      <a:pt x="414052" y="3781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6045802" y="3892391"/>
                <a:ext cx="264033" cy="99345"/>
              </a:xfrm>
              <a:custGeom>
                <a:avLst/>
                <a:gdLst>
                  <a:gd name="connsiteX0" fmla="*/ 264033 w 264033"/>
                  <a:gd name="connsiteY0" fmla="*/ 77534 h 99345"/>
                  <a:gd name="connsiteX1" fmla="*/ 36576 w 264033"/>
                  <a:gd name="connsiteY1" fmla="*/ 0 h 99345"/>
                  <a:gd name="connsiteX2" fmla="*/ 0 w 264033"/>
                  <a:gd name="connsiteY2" fmla="*/ 10382 h 99345"/>
                  <a:gd name="connsiteX3" fmla="*/ 260032 w 264033"/>
                  <a:gd name="connsiteY3" fmla="*/ 99346 h 99345"/>
                  <a:gd name="connsiteX4" fmla="*/ 264033 w 264033"/>
                  <a:gd name="connsiteY4" fmla="*/ 77534 h 9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3" h="99345">
                    <a:moveTo>
                      <a:pt x="264033" y="77534"/>
                    </a:moveTo>
                    <a:cubicBezTo>
                      <a:pt x="185166" y="56197"/>
                      <a:pt x="111347" y="30480"/>
                      <a:pt x="36576" y="0"/>
                    </a:cubicBezTo>
                    <a:cubicBezTo>
                      <a:pt x="28480" y="5239"/>
                      <a:pt x="14668" y="11144"/>
                      <a:pt x="0" y="10382"/>
                    </a:cubicBezTo>
                    <a:cubicBezTo>
                      <a:pt x="81915" y="44768"/>
                      <a:pt x="173260" y="75914"/>
                      <a:pt x="260032" y="99346"/>
                    </a:cubicBezTo>
                    <a:cubicBezTo>
                      <a:pt x="261842" y="92202"/>
                      <a:pt x="262795" y="84963"/>
                      <a:pt x="264033" y="77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7079455" y="4024333"/>
                <a:ext cx="1646568" cy="330694"/>
              </a:xfrm>
              <a:custGeom>
                <a:avLst/>
                <a:gdLst>
                  <a:gd name="connsiteX0" fmla="*/ 352806 w 1646568"/>
                  <a:gd name="connsiteY0" fmla="*/ 69607 h 330694"/>
                  <a:gd name="connsiteX1" fmla="*/ 0 w 1646568"/>
                  <a:gd name="connsiteY1" fmla="*/ 54177 h 330694"/>
                  <a:gd name="connsiteX2" fmla="*/ 17526 w 1646568"/>
                  <a:gd name="connsiteY2" fmla="*/ 72941 h 330694"/>
                  <a:gd name="connsiteX3" fmla="*/ 19812 w 1646568"/>
                  <a:gd name="connsiteY3" fmla="*/ 77227 h 330694"/>
                  <a:gd name="connsiteX4" fmla="*/ 352044 w 1646568"/>
                  <a:gd name="connsiteY4" fmla="*/ 91514 h 330694"/>
                  <a:gd name="connsiteX5" fmla="*/ 1411605 w 1646568"/>
                  <a:gd name="connsiteY5" fmla="*/ 217245 h 330694"/>
                  <a:gd name="connsiteX6" fmla="*/ 1533620 w 1646568"/>
                  <a:gd name="connsiteY6" fmla="*/ 277633 h 330694"/>
                  <a:gd name="connsiteX7" fmla="*/ 1537525 w 1646568"/>
                  <a:gd name="connsiteY7" fmla="*/ 279919 h 330694"/>
                  <a:gd name="connsiteX8" fmla="*/ 1636966 w 1646568"/>
                  <a:gd name="connsiteY8" fmla="*/ 330306 h 330694"/>
                  <a:gd name="connsiteX9" fmla="*/ 1635061 w 1646568"/>
                  <a:gd name="connsiteY9" fmla="*/ 308589 h 330694"/>
                  <a:gd name="connsiteX10" fmla="*/ 1495139 w 1646568"/>
                  <a:gd name="connsiteY10" fmla="*/ 129996 h 330694"/>
                  <a:gd name="connsiteX11" fmla="*/ 1382554 w 1646568"/>
                  <a:gd name="connsiteY11" fmla="*/ 3789 h 330694"/>
                  <a:gd name="connsiteX12" fmla="*/ 1286161 w 1646568"/>
                  <a:gd name="connsiteY12" fmla="*/ 160190 h 330694"/>
                  <a:gd name="connsiteX13" fmla="*/ 352806 w 1646568"/>
                  <a:gd name="connsiteY13" fmla="*/ 69607 h 33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568" h="330694">
                    <a:moveTo>
                      <a:pt x="352806" y="69607"/>
                    </a:moveTo>
                    <a:cubicBezTo>
                      <a:pt x="235363" y="65321"/>
                      <a:pt x="117348" y="60939"/>
                      <a:pt x="0" y="54177"/>
                    </a:cubicBezTo>
                    <a:cubicBezTo>
                      <a:pt x="6477" y="59701"/>
                      <a:pt x="12573" y="65702"/>
                      <a:pt x="17526" y="72941"/>
                    </a:cubicBezTo>
                    <a:cubicBezTo>
                      <a:pt x="18479" y="74370"/>
                      <a:pt x="19145" y="75798"/>
                      <a:pt x="19812" y="77227"/>
                    </a:cubicBezTo>
                    <a:cubicBezTo>
                      <a:pt x="130397" y="83228"/>
                      <a:pt x="241459" y="87419"/>
                      <a:pt x="352044" y="91514"/>
                    </a:cubicBezTo>
                    <a:cubicBezTo>
                      <a:pt x="739045" y="105707"/>
                      <a:pt x="1104805" y="119232"/>
                      <a:pt x="1411605" y="217245"/>
                    </a:cubicBezTo>
                    <a:cubicBezTo>
                      <a:pt x="1433227" y="225150"/>
                      <a:pt x="1515999" y="261155"/>
                      <a:pt x="1533620" y="277633"/>
                    </a:cubicBezTo>
                    <a:cubicBezTo>
                      <a:pt x="1534763" y="278586"/>
                      <a:pt x="1536192" y="279443"/>
                      <a:pt x="1537525" y="279919"/>
                    </a:cubicBezTo>
                    <a:cubicBezTo>
                      <a:pt x="1557718" y="311828"/>
                      <a:pt x="1586293" y="333926"/>
                      <a:pt x="1636966" y="330306"/>
                    </a:cubicBezTo>
                    <a:cubicBezTo>
                      <a:pt x="1651064" y="329354"/>
                      <a:pt x="1648968" y="307542"/>
                      <a:pt x="1635061" y="308589"/>
                    </a:cubicBezTo>
                    <a:cubicBezTo>
                      <a:pt x="1538954" y="315352"/>
                      <a:pt x="1530572" y="195909"/>
                      <a:pt x="1495139" y="129996"/>
                    </a:cubicBezTo>
                    <a:cubicBezTo>
                      <a:pt x="1471041" y="85038"/>
                      <a:pt x="1435418" y="20649"/>
                      <a:pt x="1382554" y="3789"/>
                    </a:cubicBezTo>
                    <a:cubicBezTo>
                      <a:pt x="1296258" y="-23357"/>
                      <a:pt x="1254538" y="102278"/>
                      <a:pt x="1286161" y="160190"/>
                    </a:cubicBezTo>
                    <a:cubicBezTo>
                      <a:pt x="1006126" y="93896"/>
                      <a:pt x="687610" y="81894"/>
                      <a:pt x="352806" y="6960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6521004" y="4202810"/>
                <a:ext cx="329651" cy="75533"/>
              </a:xfrm>
              <a:custGeom>
                <a:avLst/>
                <a:gdLst>
                  <a:gd name="connsiteX0" fmla="*/ 329279 w 329651"/>
                  <a:gd name="connsiteY0" fmla="*/ 55626 h 75533"/>
                  <a:gd name="connsiteX1" fmla="*/ 13811 w 329651"/>
                  <a:gd name="connsiteY1" fmla="*/ 0 h 75533"/>
                  <a:gd name="connsiteX2" fmla="*/ 0 w 329651"/>
                  <a:gd name="connsiteY2" fmla="*/ 18669 h 75533"/>
                  <a:gd name="connsiteX3" fmla="*/ 326136 w 329651"/>
                  <a:gd name="connsiteY3" fmla="*/ 75533 h 75533"/>
                  <a:gd name="connsiteX4" fmla="*/ 329279 w 329651"/>
                  <a:gd name="connsiteY4" fmla="*/ 55626 h 7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75533">
                    <a:moveTo>
                      <a:pt x="329279" y="55626"/>
                    </a:moveTo>
                    <a:cubicBezTo>
                      <a:pt x="222885" y="42005"/>
                      <a:pt x="117443" y="24003"/>
                      <a:pt x="13811" y="0"/>
                    </a:cubicBezTo>
                    <a:cubicBezTo>
                      <a:pt x="9049" y="6096"/>
                      <a:pt x="4477" y="12287"/>
                      <a:pt x="0" y="18669"/>
                    </a:cubicBezTo>
                    <a:cubicBezTo>
                      <a:pt x="106585" y="43339"/>
                      <a:pt x="214884" y="61532"/>
                      <a:pt x="326136" y="75533"/>
                    </a:cubicBezTo>
                    <a:cubicBezTo>
                      <a:pt x="326231" y="67818"/>
                      <a:pt x="330994" y="62770"/>
                      <a:pt x="329279" y="5562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6265735" y="4129944"/>
                <a:ext cx="227837" cy="85343"/>
              </a:xfrm>
              <a:custGeom>
                <a:avLst/>
                <a:gdLst>
                  <a:gd name="connsiteX0" fmla="*/ 17336 w 227837"/>
                  <a:gd name="connsiteY0" fmla="*/ 0 h 85343"/>
                  <a:gd name="connsiteX1" fmla="*/ 0 w 227837"/>
                  <a:gd name="connsiteY1" fmla="*/ 17050 h 85343"/>
                  <a:gd name="connsiteX2" fmla="*/ 227838 w 227837"/>
                  <a:gd name="connsiteY2" fmla="*/ 85344 h 85343"/>
                  <a:gd name="connsiteX3" fmla="*/ 223933 w 227837"/>
                  <a:gd name="connsiteY3" fmla="*/ 62294 h 85343"/>
                  <a:gd name="connsiteX4" fmla="*/ 17336 w 227837"/>
                  <a:gd name="connsiteY4" fmla="*/ 0 h 8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7" h="85343">
                    <a:moveTo>
                      <a:pt x="17336" y="0"/>
                    </a:moveTo>
                    <a:cubicBezTo>
                      <a:pt x="11716" y="5905"/>
                      <a:pt x="5905" y="11525"/>
                      <a:pt x="0" y="17050"/>
                    </a:cubicBezTo>
                    <a:cubicBezTo>
                      <a:pt x="75343" y="44482"/>
                      <a:pt x="151162" y="66675"/>
                      <a:pt x="227838" y="85344"/>
                    </a:cubicBezTo>
                    <a:cubicBezTo>
                      <a:pt x="226695" y="77629"/>
                      <a:pt x="225362" y="70009"/>
                      <a:pt x="223933" y="62294"/>
                    </a:cubicBezTo>
                    <a:cubicBezTo>
                      <a:pt x="154114" y="44768"/>
                      <a:pt x="85249" y="24289"/>
                      <a:pt x="1733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5603461" y="3789235"/>
                <a:ext cx="154685" cy="162305"/>
              </a:xfrm>
              <a:custGeom>
                <a:avLst/>
                <a:gdLst>
                  <a:gd name="connsiteX0" fmla="*/ 102870 w 154685"/>
                  <a:gd name="connsiteY0" fmla="*/ 144875 h 162305"/>
                  <a:gd name="connsiteX1" fmla="*/ 154686 w 154685"/>
                  <a:gd name="connsiteY1" fmla="*/ 162306 h 162305"/>
                  <a:gd name="connsiteX2" fmla="*/ 0 w 154685"/>
                  <a:gd name="connsiteY2" fmla="*/ 0 h 162305"/>
                  <a:gd name="connsiteX3" fmla="*/ 38386 w 154685"/>
                  <a:gd name="connsiteY3" fmla="*/ 66865 h 162305"/>
                  <a:gd name="connsiteX4" fmla="*/ 102870 w 154685"/>
                  <a:gd name="connsiteY4" fmla="*/ 144875 h 16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5" h="162305">
                    <a:moveTo>
                      <a:pt x="102870" y="144875"/>
                    </a:moveTo>
                    <a:cubicBezTo>
                      <a:pt x="118586" y="153924"/>
                      <a:pt x="136493" y="160972"/>
                      <a:pt x="154686" y="162306"/>
                    </a:cubicBezTo>
                    <a:cubicBezTo>
                      <a:pt x="100108" y="112681"/>
                      <a:pt x="48482" y="58769"/>
                      <a:pt x="0" y="0"/>
                    </a:cubicBezTo>
                    <a:cubicBezTo>
                      <a:pt x="7144" y="14764"/>
                      <a:pt x="26956" y="54578"/>
                      <a:pt x="38386" y="66865"/>
                    </a:cubicBezTo>
                    <a:cubicBezTo>
                      <a:pt x="61817" y="92869"/>
                      <a:pt x="78105" y="120872"/>
                      <a:pt x="102870" y="14487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5493543" y="3560921"/>
                <a:ext cx="362331" cy="365474"/>
              </a:xfrm>
              <a:custGeom>
                <a:avLst/>
                <a:gdLst>
                  <a:gd name="connsiteX0" fmla="*/ 362331 w 362331"/>
                  <a:gd name="connsiteY0" fmla="*/ 347948 h 365474"/>
                  <a:gd name="connsiteX1" fmla="*/ 0 w 362331"/>
                  <a:gd name="connsiteY1" fmla="*/ 0 h 365474"/>
                  <a:gd name="connsiteX2" fmla="*/ 30861 w 362331"/>
                  <a:gd name="connsiteY2" fmla="*/ 68199 h 365474"/>
                  <a:gd name="connsiteX3" fmla="*/ 349663 w 362331"/>
                  <a:gd name="connsiteY3" fmla="*/ 365474 h 365474"/>
                  <a:gd name="connsiteX4" fmla="*/ 362331 w 362331"/>
                  <a:gd name="connsiteY4" fmla="*/ 347948 h 36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1" h="365474">
                    <a:moveTo>
                      <a:pt x="362331" y="347948"/>
                    </a:moveTo>
                    <a:cubicBezTo>
                      <a:pt x="234696" y="256699"/>
                      <a:pt x="111062" y="142494"/>
                      <a:pt x="0" y="0"/>
                    </a:cubicBezTo>
                    <a:cubicBezTo>
                      <a:pt x="5620" y="14097"/>
                      <a:pt x="21717" y="49435"/>
                      <a:pt x="30861" y="68199"/>
                    </a:cubicBezTo>
                    <a:cubicBezTo>
                      <a:pt x="130778" y="187166"/>
                      <a:pt x="237458" y="285179"/>
                      <a:pt x="349663" y="365474"/>
                    </a:cubicBezTo>
                    <a:cubicBezTo>
                      <a:pt x="355187" y="360807"/>
                      <a:pt x="359473" y="354806"/>
                      <a:pt x="362331" y="347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a:off x="5766053" y="3988593"/>
                <a:ext cx="297084" cy="188023"/>
              </a:xfrm>
              <a:custGeom>
                <a:avLst/>
                <a:gdLst>
                  <a:gd name="connsiteX0" fmla="*/ 0 w 297084"/>
                  <a:gd name="connsiteY0" fmla="*/ 2191 h 188023"/>
                  <a:gd name="connsiteX1" fmla="*/ 259652 w 297084"/>
                  <a:gd name="connsiteY1" fmla="*/ 188023 h 188023"/>
                  <a:gd name="connsiteX2" fmla="*/ 297085 w 297084"/>
                  <a:gd name="connsiteY2" fmla="*/ 183737 h 188023"/>
                  <a:gd name="connsiteX3" fmla="*/ 32576 w 297084"/>
                  <a:gd name="connsiteY3" fmla="*/ 0 h 188023"/>
                  <a:gd name="connsiteX4" fmla="*/ 0 w 297084"/>
                  <a:gd name="connsiteY4" fmla="*/ 2191 h 1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84" h="188023">
                    <a:moveTo>
                      <a:pt x="0" y="2191"/>
                    </a:moveTo>
                    <a:cubicBezTo>
                      <a:pt x="81725" y="74009"/>
                      <a:pt x="167164" y="133445"/>
                      <a:pt x="259652" y="188023"/>
                    </a:cubicBezTo>
                    <a:cubicBezTo>
                      <a:pt x="272034" y="187071"/>
                      <a:pt x="284702" y="184213"/>
                      <a:pt x="297085" y="183737"/>
                    </a:cubicBezTo>
                    <a:cubicBezTo>
                      <a:pt x="202692" y="129921"/>
                      <a:pt x="116110" y="71342"/>
                      <a:pt x="32576" y="0"/>
                    </a:cubicBezTo>
                    <a:cubicBezTo>
                      <a:pt x="23241" y="4286"/>
                      <a:pt x="10668" y="4286"/>
                      <a:pt x="0" y="219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a:off x="5869876" y="3928300"/>
                <a:ext cx="361950" cy="198596"/>
              </a:xfrm>
              <a:custGeom>
                <a:avLst/>
                <a:gdLst>
                  <a:gd name="connsiteX0" fmla="*/ 0 w 361950"/>
                  <a:gd name="connsiteY0" fmla="*/ 17431 h 198596"/>
                  <a:gd name="connsiteX1" fmla="*/ 341662 w 361950"/>
                  <a:gd name="connsiteY1" fmla="*/ 198596 h 198596"/>
                  <a:gd name="connsiteX2" fmla="*/ 361950 w 361950"/>
                  <a:gd name="connsiteY2" fmla="*/ 182975 h 198596"/>
                  <a:gd name="connsiteX3" fmla="*/ 13621 w 361950"/>
                  <a:gd name="connsiteY3" fmla="*/ 0 h 198596"/>
                  <a:gd name="connsiteX4" fmla="*/ 0 w 361950"/>
                  <a:gd name="connsiteY4" fmla="*/ 17431 h 19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98596">
                    <a:moveTo>
                      <a:pt x="0" y="17431"/>
                    </a:moveTo>
                    <a:cubicBezTo>
                      <a:pt x="109347" y="92488"/>
                      <a:pt x="223647" y="151733"/>
                      <a:pt x="341662" y="198596"/>
                    </a:cubicBezTo>
                    <a:cubicBezTo>
                      <a:pt x="349282" y="194786"/>
                      <a:pt x="355759" y="189071"/>
                      <a:pt x="361950" y="182975"/>
                    </a:cubicBezTo>
                    <a:cubicBezTo>
                      <a:pt x="241554" y="136017"/>
                      <a:pt x="124968" y="76200"/>
                      <a:pt x="13621" y="0"/>
                    </a:cubicBezTo>
                    <a:cubicBezTo>
                      <a:pt x="10001" y="6572"/>
                      <a:pt x="5334" y="12287"/>
                      <a:pt x="0" y="1743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a:off x="6101333" y="4207954"/>
                <a:ext cx="622077" cy="232505"/>
              </a:xfrm>
              <a:custGeom>
                <a:avLst/>
                <a:gdLst>
                  <a:gd name="connsiteX0" fmla="*/ 0 w 622077"/>
                  <a:gd name="connsiteY0" fmla="*/ 10287 h 232505"/>
                  <a:gd name="connsiteX1" fmla="*/ 592550 w 622077"/>
                  <a:gd name="connsiteY1" fmla="*/ 232505 h 232505"/>
                  <a:gd name="connsiteX2" fmla="*/ 622078 w 622077"/>
                  <a:gd name="connsiteY2" fmla="*/ 217265 h 232505"/>
                  <a:gd name="connsiteX3" fmla="*/ 28385 w 622077"/>
                  <a:gd name="connsiteY3" fmla="*/ 0 h 232505"/>
                  <a:gd name="connsiteX4" fmla="*/ 0 w 622077"/>
                  <a:gd name="connsiteY4" fmla="*/ 10287 h 23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 h="232505">
                    <a:moveTo>
                      <a:pt x="0" y="10287"/>
                    </a:moveTo>
                    <a:cubicBezTo>
                      <a:pt x="184595" y="108490"/>
                      <a:pt x="385477" y="178689"/>
                      <a:pt x="592550" y="232505"/>
                    </a:cubicBezTo>
                    <a:cubicBezTo>
                      <a:pt x="603218" y="230314"/>
                      <a:pt x="612743" y="224028"/>
                      <a:pt x="622078" y="217265"/>
                    </a:cubicBezTo>
                    <a:cubicBezTo>
                      <a:pt x="414719" y="164687"/>
                      <a:pt x="213551" y="96203"/>
                      <a:pt x="28385" y="0"/>
                    </a:cubicBezTo>
                    <a:cubicBezTo>
                      <a:pt x="19145" y="3905"/>
                      <a:pt x="9715" y="7715"/>
                      <a:pt x="0" y="1028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a:off x="6996112" y="4489799"/>
                <a:ext cx="2048677" cy="1704191"/>
              </a:xfrm>
              <a:custGeom>
                <a:avLst/>
                <a:gdLst>
                  <a:gd name="connsiteX0" fmla="*/ 529876 w 2048677"/>
                  <a:gd name="connsiteY0" fmla="*/ 82582 h 1704191"/>
                  <a:gd name="connsiteX1" fmla="*/ 23908 w 2048677"/>
                  <a:gd name="connsiteY1" fmla="*/ 0 h 1704191"/>
                  <a:gd name="connsiteX2" fmla="*/ 0 w 2048677"/>
                  <a:gd name="connsiteY2" fmla="*/ 17717 h 1704191"/>
                  <a:gd name="connsiteX3" fmla="*/ 526732 w 2048677"/>
                  <a:gd name="connsiteY3" fmla="*/ 104204 h 1704191"/>
                  <a:gd name="connsiteX4" fmla="*/ 2021872 w 2048677"/>
                  <a:gd name="connsiteY4" fmla="*/ 1227201 h 1704191"/>
                  <a:gd name="connsiteX5" fmla="*/ 1626584 w 2048677"/>
                  <a:gd name="connsiteY5" fmla="*/ 1671733 h 1704191"/>
                  <a:gd name="connsiteX6" fmla="*/ 1227677 w 2048677"/>
                  <a:gd name="connsiteY6" fmla="*/ 1510475 h 1704191"/>
                  <a:gd name="connsiteX7" fmla="*/ 1210437 w 2048677"/>
                  <a:gd name="connsiteY7" fmla="*/ 1230439 h 1704191"/>
                  <a:gd name="connsiteX8" fmla="*/ 1366361 w 2048677"/>
                  <a:gd name="connsiteY8" fmla="*/ 1091089 h 1704191"/>
                  <a:gd name="connsiteX9" fmla="*/ 1686401 w 2048677"/>
                  <a:gd name="connsiteY9" fmla="*/ 1224249 h 1704191"/>
                  <a:gd name="connsiteX10" fmla="*/ 1678972 w 2048677"/>
                  <a:gd name="connsiteY10" fmla="*/ 1388650 h 1704191"/>
                  <a:gd name="connsiteX11" fmla="*/ 1584674 w 2048677"/>
                  <a:gd name="connsiteY11" fmla="*/ 1467898 h 1704191"/>
                  <a:gd name="connsiteX12" fmla="*/ 1534383 w 2048677"/>
                  <a:gd name="connsiteY12" fmla="*/ 1459992 h 1704191"/>
                  <a:gd name="connsiteX13" fmla="*/ 1590675 w 2048677"/>
                  <a:gd name="connsiteY13" fmla="*/ 1393222 h 1704191"/>
                  <a:gd name="connsiteX14" fmla="*/ 1459420 w 2048677"/>
                  <a:gd name="connsiteY14" fmla="*/ 1349597 h 1704191"/>
                  <a:gd name="connsiteX15" fmla="*/ 1589151 w 2048677"/>
                  <a:gd name="connsiteY15" fmla="*/ 1489139 h 1704191"/>
                  <a:gd name="connsiteX16" fmla="*/ 1698212 w 2048677"/>
                  <a:gd name="connsiteY16" fmla="*/ 1398746 h 1704191"/>
                  <a:gd name="connsiteX17" fmla="*/ 1706499 w 2048677"/>
                  <a:gd name="connsiteY17" fmla="*/ 1215962 h 1704191"/>
                  <a:gd name="connsiteX18" fmla="*/ 1360932 w 2048677"/>
                  <a:gd name="connsiteY18" fmla="*/ 1069943 h 1704191"/>
                  <a:gd name="connsiteX19" fmla="*/ 1190339 w 2048677"/>
                  <a:gd name="connsiteY19" fmla="*/ 1221867 h 1704191"/>
                  <a:gd name="connsiteX20" fmla="*/ 1208627 w 2048677"/>
                  <a:gd name="connsiteY20" fmla="*/ 1521238 h 1704191"/>
                  <a:gd name="connsiteX21" fmla="*/ 1568577 w 2048677"/>
                  <a:gd name="connsiteY21" fmla="*/ 1702594 h 1704191"/>
                  <a:gd name="connsiteX22" fmla="*/ 1631156 w 2048677"/>
                  <a:gd name="connsiteY22" fmla="*/ 1693069 h 1704191"/>
                  <a:gd name="connsiteX23" fmla="*/ 2043399 w 2048677"/>
                  <a:gd name="connsiteY23" fmla="*/ 1228916 h 1704191"/>
                  <a:gd name="connsiteX24" fmla="*/ 529876 w 2048677"/>
                  <a:gd name="connsiteY24" fmla="*/ 82582 h 170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8677" h="1704191">
                    <a:moveTo>
                      <a:pt x="529876" y="82582"/>
                    </a:moveTo>
                    <a:cubicBezTo>
                      <a:pt x="363855" y="57912"/>
                      <a:pt x="193453" y="32195"/>
                      <a:pt x="23908" y="0"/>
                    </a:cubicBezTo>
                    <a:cubicBezTo>
                      <a:pt x="16097" y="6096"/>
                      <a:pt x="8001" y="11906"/>
                      <a:pt x="0" y="17717"/>
                    </a:cubicBezTo>
                    <a:cubicBezTo>
                      <a:pt x="176403" y="51626"/>
                      <a:pt x="353949" y="78486"/>
                      <a:pt x="526732" y="104204"/>
                    </a:cubicBezTo>
                    <a:cubicBezTo>
                      <a:pt x="1368267" y="228981"/>
                      <a:pt x="2095024" y="336709"/>
                      <a:pt x="2021872" y="1227201"/>
                    </a:cubicBezTo>
                    <a:cubicBezTo>
                      <a:pt x="2001298" y="1477518"/>
                      <a:pt x="1802606" y="1633157"/>
                      <a:pt x="1626584" y="1671733"/>
                    </a:cubicBezTo>
                    <a:cubicBezTo>
                      <a:pt x="1455230" y="1709547"/>
                      <a:pt x="1306068" y="1649159"/>
                      <a:pt x="1227677" y="1510475"/>
                    </a:cubicBezTo>
                    <a:cubicBezTo>
                      <a:pt x="1179671" y="1425417"/>
                      <a:pt x="1173004" y="1318070"/>
                      <a:pt x="1210437" y="1230439"/>
                    </a:cubicBezTo>
                    <a:cubicBezTo>
                      <a:pt x="1241203" y="1158335"/>
                      <a:pt x="1296638" y="1108900"/>
                      <a:pt x="1366361" y="1091089"/>
                    </a:cubicBezTo>
                    <a:cubicBezTo>
                      <a:pt x="1494568" y="1058418"/>
                      <a:pt x="1644110" y="1120617"/>
                      <a:pt x="1686401" y="1224249"/>
                    </a:cubicBezTo>
                    <a:cubicBezTo>
                      <a:pt x="1708404" y="1278255"/>
                      <a:pt x="1705833" y="1338167"/>
                      <a:pt x="1678972" y="1388650"/>
                    </a:cubicBezTo>
                    <a:cubicBezTo>
                      <a:pt x="1657159" y="1429893"/>
                      <a:pt x="1621060" y="1460087"/>
                      <a:pt x="1584674" y="1467898"/>
                    </a:cubicBezTo>
                    <a:cubicBezTo>
                      <a:pt x="1565434" y="1471899"/>
                      <a:pt x="1533049" y="1460087"/>
                      <a:pt x="1534383" y="1459992"/>
                    </a:cubicBezTo>
                    <a:cubicBezTo>
                      <a:pt x="1568386" y="1457134"/>
                      <a:pt x="1593532" y="1427226"/>
                      <a:pt x="1590675" y="1393222"/>
                    </a:cubicBezTo>
                    <a:cubicBezTo>
                      <a:pt x="1586103" y="1338834"/>
                      <a:pt x="1515427" y="1279207"/>
                      <a:pt x="1459420" y="1349597"/>
                    </a:cubicBezTo>
                    <a:cubicBezTo>
                      <a:pt x="1417225" y="1402556"/>
                      <a:pt x="1447800" y="1514666"/>
                      <a:pt x="1589151" y="1489139"/>
                    </a:cubicBezTo>
                    <a:cubicBezTo>
                      <a:pt x="1632490" y="1481233"/>
                      <a:pt x="1673067" y="1446276"/>
                      <a:pt x="1698212" y="1398746"/>
                    </a:cubicBezTo>
                    <a:cubicBezTo>
                      <a:pt x="1728025" y="1342644"/>
                      <a:pt x="1730978" y="1275969"/>
                      <a:pt x="1706499" y="1215962"/>
                    </a:cubicBezTo>
                    <a:cubicBezTo>
                      <a:pt x="1660303" y="1102995"/>
                      <a:pt x="1498854" y="1034892"/>
                      <a:pt x="1360932" y="1069943"/>
                    </a:cubicBezTo>
                    <a:cubicBezTo>
                      <a:pt x="1284446" y="1089470"/>
                      <a:pt x="1223867" y="1143476"/>
                      <a:pt x="1190339" y="1221867"/>
                    </a:cubicBezTo>
                    <a:cubicBezTo>
                      <a:pt x="1150334" y="1315688"/>
                      <a:pt x="1157288" y="1430369"/>
                      <a:pt x="1208627" y="1521238"/>
                    </a:cubicBezTo>
                    <a:cubicBezTo>
                      <a:pt x="1280922" y="1649254"/>
                      <a:pt x="1415415" y="1715548"/>
                      <a:pt x="1568577" y="1702594"/>
                    </a:cubicBezTo>
                    <a:cubicBezTo>
                      <a:pt x="1589151" y="1700879"/>
                      <a:pt x="1610106" y="1697641"/>
                      <a:pt x="1631156" y="1693069"/>
                    </a:cubicBezTo>
                    <a:cubicBezTo>
                      <a:pt x="1814703" y="1652778"/>
                      <a:pt x="2021967" y="1490377"/>
                      <a:pt x="2043399" y="1228916"/>
                    </a:cubicBezTo>
                    <a:cubicBezTo>
                      <a:pt x="2118455" y="318135"/>
                      <a:pt x="1382173" y="208883"/>
                      <a:pt x="529876" y="8258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a:off x="7128109" y="4285678"/>
                <a:ext cx="2161833" cy="863984"/>
              </a:xfrm>
              <a:custGeom>
                <a:avLst/>
                <a:gdLst>
                  <a:gd name="connsiteX0" fmla="*/ 2145240 w 2161833"/>
                  <a:gd name="connsiteY0" fmla="*/ 831056 h 863984"/>
                  <a:gd name="connsiteX1" fmla="*/ 2115998 w 2161833"/>
                  <a:gd name="connsiteY1" fmla="*/ 728948 h 863984"/>
                  <a:gd name="connsiteX2" fmla="*/ 2134857 w 2161833"/>
                  <a:gd name="connsiteY2" fmla="*/ 626459 h 863984"/>
                  <a:gd name="connsiteX3" fmla="*/ 1945024 w 2161833"/>
                  <a:gd name="connsiteY3" fmla="*/ 498824 h 863984"/>
                  <a:gd name="connsiteX4" fmla="*/ 299580 w 2161833"/>
                  <a:gd name="connsiteY4" fmla="*/ 19431 h 863984"/>
                  <a:gd name="connsiteX5" fmla="*/ 114 w 2161833"/>
                  <a:gd name="connsiteY5" fmla="*/ 0 h 863984"/>
                  <a:gd name="connsiteX6" fmla="*/ 1924 w 2161833"/>
                  <a:gd name="connsiteY6" fmla="*/ 14573 h 863984"/>
                  <a:gd name="connsiteX7" fmla="*/ 1924 w 2161833"/>
                  <a:gd name="connsiteY7" fmla="*/ 21717 h 863984"/>
                  <a:gd name="connsiteX8" fmla="*/ 302342 w 2161833"/>
                  <a:gd name="connsiteY8" fmla="*/ 41148 h 863984"/>
                  <a:gd name="connsiteX9" fmla="*/ 1942166 w 2161833"/>
                  <a:gd name="connsiteY9" fmla="*/ 523875 h 863984"/>
                  <a:gd name="connsiteX10" fmla="*/ 2130666 w 2161833"/>
                  <a:gd name="connsiteY10" fmla="*/ 846391 h 863984"/>
                  <a:gd name="connsiteX11" fmla="*/ 2145240 w 2161833"/>
                  <a:gd name="connsiteY11" fmla="*/ 831056 h 86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1833" h="863984">
                    <a:moveTo>
                      <a:pt x="2145240" y="831056"/>
                    </a:moveTo>
                    <a:cubicBezTo>
                      <a:pt x="2125332" y="800576"/>
                      <a:pt x="2114093" y="769144"/>
                      <a:pt x="2115998" y="728948"/>
                    </a:cubicBezTo>
                    <a:cubicBezTo>
                      <a:pt x="2117712" y="694658"/>
                      <a:pt x="2123808" y="659035"/>
                      <a:pt x="2134857" y="626459"/>
                    </a:cubicBezTo>
                    <a:cubicBezTo>
                      <a:pt x="2170195" y="523113"/>
                      <a:pt x="2074659" y="341471"/>
                      <a:pt x="1945024" y="498824"/>
                    </a:cubicBezTo>
                    <a:cubicBezTo>
                      <a:pt x="1486966" y="87535"/>
                      <a:pt x="883653" y="52578"/>
                      <a:pt x="299580" y="19431"/>
                    </a:cubicBezTo>
                    <a:cubicBezTo>
                      <a:pt x="198710" y="13716"/>
                      <a:pt x="101269" y="7715"/>
                      <a:pt x="114" y="0"/>
                    </a:cubicBezTo>
                    <a:cubicBezTo>
                      <a:pt x="-553" y="4858"/>
                      <a:pt x="1924" y="9906"/>
                      <a:pt x="1924" y="14573"/>
                    </a:cubicBezTo>
                    <a:cubicBezTo>
                      <a:pt x="1924" y="16954"/>
                      <a:pt x="1924" y="19336"/>
                      <a:pt x="1924" y="21717"/>
                    </a:cubicBezTo>
                    <a:cubicBezTo>
                      <a:pt x="73361" y="29432"/>
                      <a:pt x="201092" y="35338"/>
                      <a:pt x="302342" y="41148"/>
                    </a:cubicBezTo>
                    <a:cubicBezTo>
                      <a:pt x="913562" y="76010"/>
                      <a:pt x="1489253" y="109347"/>
                      <a:pt x="1942166" y="523875"/>
                    </a:cubicBezTo>
                    <a:cubicBezTo>
                      <a:pt x="1920735" y="663797"/>
                      <a:pt x="2026272" y="766763"/>
                      <a:pt x="2130666" y="846391"/>
                    </a:cubicBezTo>
                    <a:cubicBezTo>
                      <a:pt x="2157241" y="874300"/>
                      <a:pt x="2177529" y="868871"/>
                      <a:pt x="2145240" y="8310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55" name="任意多边形: 形状 54"/>
            <p:cNvSpPr/>
            <p:nvPr/>
          </p:nvSpPr>
          <p:spPr>
            <a:xfrm>
              <a:off x="3131398" y="1173354"/>
              <a:ext cx="4916610" cy="4392005"/>
            </a:xfrm>
            <a:custGeom>
              <a:avLst/>
              <a:gdLst>
                <a:gd name="connsiteX0" fmla="*/ 4886556 w 4916610"/>
                <a:gd name="connsiteY0" fmla="*/ 2621882 h 4392005"/>
                <a:gd name="connsiteX1" fmla="*/ 4748062 w 4916610"/>
                <a:gd name="connsiteY1" fmla="*/ 2614167 h 4392005"/>
                <a:gd name="connsiteX2" fmla="*/ 4574993 w 4916610"/>
                <a:gd name="connsiteY2" fmla="*/ 2450909 h 4392005"/>
                <a:gd name="connsiteX3" fmla="*/ 4505270 w 4916610"/>
                <a:gd name="connsiteY3" fmla="*/ 2645218 h 4392005"/>
                <a:gd name="connsiteX4" fmla="*/ 3202726 w 4916610"/>
                <a:gd name="connsiteY4" fmla="*/ 2619882 h 4392005"/>
                <a:gd name="connsiteX5" fmla="*/ 2916976 w 4916610"/>
                <a:gd name="connsiteY5" fmla="*/ 2490056 h 4392005"/>
                <a:gd name="connsiteX6" fmla="*/ 2873733 w 4916610"/>
                <a:gd name="connsiteY6" fmla="*/ 2704274 h 4392005"/>
                <a:gd name="connsiteX7" fmla="*/ 2930787 w 4916610"/>
                <a:gd name="connsiteY7" fmla="*/ 2719418 h 4392005"/>
                <a:gd name="connsiteX8" fmla="*/ 2965363 w 4916610"/>
                <a:gd name="connsiteY8" fmla="*/ 2635217 h 4392005"/>
                <a:gd name="connsiteX9" fmla="*/ 2962029 w 4916610"/>
                <a:gd name="connsiteY9" fmla="*/ 2639123 h 4392005"/>
                <a:gd name="connsiteX10" fmla="*/ 2924215 w 4916610"/>
                <a:gd name="connsiteY10" fmla="*/ 2699606 h 4392005"/>
                <a:gd name="connsiteX11" fmla="*/ 2874875 w 4916610"/>
                <a:gd name="connsiteY11" fmla="*/ 2663602 h 4392005"/>
                <a:gd name="connsiteX12" fmla="*/ 2984699 w 4916610"/>
                <a:gd name="connsiteY12" fmla="*/ 2517679 h 4392005"/>
                <a:gd name="connsiteX13" fmla="*/ 3164340 w 4916610"/>
                <a:gd name="connsiteY13" fmla="*/ 2647409 h 4392005"/>
                <a:gd name="connsiteX14" fmla="*/ 3147576 w 4916610"/>
                <a:gd name="connsiteY14" fmla="*/ 2891535 h 4392005"/>
                <a:gd name="connsiteX15" fmla="*/ 2711141 w 4916610"/>
                <a:gd name="connsiteY15" fmla="*/ 2969450 h 4392005"/>
                <a:gd name="connsiteX16" fmla="*/ 2664373 w 4916610"/>
                <a:gd name="connsiteY16" fmla="*/ 2941541 h 4392005"/>
                <a:gd name="connsiteX17" fmla="*/ 2572171 w 4916610"/>
                <a:gd name="connsiteY17" fmla="*/ 2788284 h 4392005"/>
                <a:gd name="connsiteX18" fmla="*/ 2722285 w 4916610"/>
                <a:gd name="connsiteY18" fmla="*/ 2784569 h 4392005"/>
                <a:gd name="connsiteX19" fmla="*/ 2755242 w 4916610"/>
                <a:gd name="connsiteY19" fmla="*/ 2621501 h 4392005"/>
                <a:gd name="connsiteX20" fmla="*/ 2671612 w 4916610"/>
                <a:gd name="connsiteY20" fmla="*/ 2614358 h 4392005"/>
                <a:gd name="connsiteX21" fmla="*/ 2685804 w 4916610"/>
                <a:gd name="connsiteY21" fmla="*/ 2674079 h 4392005"/>
                <a:gd name="connsiteX22" fmla="*/ 2737716 w 4916610"/>
                <a:gd name="connsiteY22" fmla="*/ 2631407 h 4392005"/>
                <a:gd name="connsiteX23" fmla="*/ 2698377 w 4916610"/>
                <a:gd name="connsiteY23" fmla="*/ 2769329 h 4392005"/>
                <a:gd name="connsiteX24" fmla="*/ 2557407 w 4916610"/>
                <a:gd name="connsiteY24" fmla="*/ 2752946 h 4392005"/>
                <a:gd name="connsiteX25" fmla="*/ 2279182 w 4916610"/>
                <a:gd name="connsiteY25" fmla="*/ 2208402 h 4392005"/>
                <a:gd name="connsiteX26" fmla="*/ 2304804 w 4916610"/>
                <a:gd name="connsiteY26" fmla="*/ 2182589 h 4392005"/>
                <a:gd name="connsiteX27" fmla="*/ 2845158 w 4916610"/>
                <a:gd name="connsiteY27" fmla="*/ 2551683 h 4392005"/>
                <a:gd name="connsiteX28" fmla="*/ 2860017 w 4916610"/>
                <a:gd name="connsiteY28" fmla="*/ 2532061 h 4392005"/>
                <a:gd name="connsiteX29" fmla="*/ 2640751 w 4916610"/>
                <a:gd name="connsiteY29" fmla="*/ 2433668 h 4392005"/>
                <a:gd name="connsiteX30" fmla="*/ 2647419 w 4916610"/>
                <a:gd name="connsiteY30" fmla="*/ 2435573 h 4392005"/>
                <a:gd name="connsiteX31" fmla="*/ 3020513 w 4916610"/>
                <a:gd name="connsiteY31" fmla="*/ 2215450 h 4392005"/>
                <a:gd name="connsiteX32" fmla="*/ 2740192 w 4916610"/>
                <a:gd name="connsiteY32" fmla="*/ 1978183 h 4392005"/>
                <a:gd name="connsiteX33" fmla="*/ 2715427 w 4916610"/>
                <a:gd name="connsiteY33" fmla="*/ 2161539 h 4392005"/>
                <a:gd name="connsiteX34" fmla="*/ 2764481 w 4916610"/>
                <a:gd name="connsiteY34" fmla="*/ 2171159 h 4392005"/>
                <a:gd name="connsiteX35" fmla="*/ 2789055 w 4916610"/>
                <a:gd name="connsiteY35" fmla="*/ 2098102 h 4392005"/>
                <a:gd name="connsiteX36" fmla="*/ 2786579 w 4916610"/>
                <a:gd name="connsiteY36" fmla="*/ 2101532 h 4392005"/>
                <a:gd name="connsiteX37" fmla="*/ 2757908 w 4916610"/>
                <a:gd name="connsiteY37" fmla="*/ 2154776 h 4392005"/>
                <a:gd name="connsiteX38" fmla="*/ 2714284 w 4916610"/>
                <a:gd name="connsiteY38" fmla="*/ 2127059 h 4392005"/>
                <a:gd name="connsiteX39" fmla="*/ 2799057 w 4916610"/>
                <a:gd name="connsiteY39" fmla="*/ 1997709 h 4392005"/>
                <a:gd name="connsiteX40" fmla="*/ 2957933 w 4916610"/>
                <a:gd name="connsiteY40" fmla="*/ 2097436 h 4392005"/>
                <a:gd name="connsiteX41" fmla="*/ 2957267 w 4916610"/>
                <a:gd name="connsiteY41" fmla="*/ 2304509 h 4392005"/>
                <a:gd name="connsiteX42" fmla="*/ 2592745 w 4916610"/>
                <a:gd name="connsiteY42" fmla="*/ 2394330 h 4392005"/>
                <a:gd name="connsiteX43" fmla="*/ 2546549 w 4916610"/>
                <a:gd name="connsiteY43" fmla="*/ 2375185 h 4392005"/>
                <a:gd name="connsiteX44" fmla="*/ 2382719 w 4916610"/>
                <a:gd name="connsiteY44" fmla="*/ 2235834 h 4392005"/>
                <a:gd name="connsiteX45" fmla="*/ 2541977 w 4916610"/>
                <a:gd name="connsiteY45" fmla="*/ 2222213 h 4392005"/>
                <a:gd name="connsiteX46" fmla="*/ 2613319 w 4916610"/>
                <a:gd name="connsiteY46" fmla="*/ 2002090 h 4392005"/>
                <a:gd name="connsiteX47" fmla="*/ 2499019 w 4916610"/>
                <a:gd name="connsiteY47" fmla="*/ 1979135 h 4392005"/>
                <a:gd name="connsiteX48" fmla="*/ 2509116 w 4916610"/>
                <a:gd name="connsiteY48" fmla="*/ 2063812 h 4392005"/>
                <a:gd name="connsiteX49" fmla="*/ 2587506 w 4916610"/>
                <a:gd name="connsiteY49" fmla="*/ 2012949 h 4392005"/>
                <a:gd name="connsiteX50" fmla="*/ 2511402 w 4916610"/>
                <a:gd name="connsiteY50" fmla="*/ 2197258 h 4392005"/>
                <a:gd name="connsiteX51" fmla="*/ 2319187 w 4916610"/>
                <a:gd name="connsiteY51" fmla="*/ 2152109 h 4392005"/>
                <a:gd name="connsiteX52" fmla="*/ 2321664 w 4916610"/>
                <a:gd name="connsiteY52" fmla="*/ 2144394 h 4392005"/>
                <a:gd name="connsiteX53" fmla="*/ 2239463 w 4916610"/>
                <a:gd name="connsiteY53" fmla="*/ 2015235 h 4392005"/>
                <a:gd name="connsiteX54" fmla="*/ 2207268 w 4916610"/>
                <a:gd name="connsiteY54" fmla="*/ 2013520 h 4392005"/>
                <a:gd name="connsiteX55" fmla="*/ 1830459 w 4916610"/>
                <a:gd name="connsiteY55" fmla="*/ 1630901 h 4392005"/>
                <a:gd name="connsiteX56" fmla="*/ 1302869 w 4916610"/>
                <a:gd name="connsiteY56" fmla="*/ 1272666 h 4392005"/>
                <a:gd name="connsiteX57" fmla="*/ 1312966 w 4916610"/>
                <a:gd name="connsiteY57" fmla="*/ 1228946 h 4392005"/>
                <a:gd name="connsiteX58" fmla="*/ 1165138 w 4916610"/>
                <a:gd name="connsiteY58" fmla="*/ 1053210 h 4392005"/>
                <a:gd name="connsiteX59" fmla="*/ 1157232 w 4916610"/>
                <a:gd name="connsiteY59" fmla="*/ 1052924 h 4392005"/>
                <a:gd name="connsiteX60" fmla="*/ 1155613 w 4916610"/>
                <a:gd name="connsiteY60" fmla="*/ 1041780 h 4392005"/>
                <a:gd name="connsiteX61" fmla="*/ 870339 w 4916610"/>
                <a:gd name="connsiteY61" fmla="*/ 350074 h 4392005"/>
                <a:gd name="connsiteX62" fmla="*/ 1154565 w 4916610"/>
                <a:gd name="connsiteY62" fmla="*/ 38607 h 4392005"/>
                <a:gd name="connsiteX63" fmla="*/ 1503466 w 4916610"/>
                <a:gd name="connsiteY63" fmla="*/ 222630 h 4392005"/>
                <a:gd name="connsiteX64" fmla="*/ 1359734 w 4916610"/>
                <a:gd name="connsiteY64" fmla="*/ 518286 h 4392005"/>
                <a:gd name="connsiteX65" fmla="*/ 1116370 w 4916610"/>
                <a:gd name="connsiteY65" fmla="*/ 418273 h 4392005"/>
                <a:gd name="connsiteX66" fmla="*/ 1118847 w 4916610"/>
                <a:gd name="connsiteY66" fmla="*/ 270636 h 4392005"/>
                <a:gd name="connsiteX67" fmla="*/ 1298298 w 4916610"/>
                <a:gd name="connsiteY67" fmla="*/ 171004 h 4392005"/>
                <a:gd name="connsiteX68" fmla="*/ 1412979 w 4916610"/>
                <a:gd name="connsiteY68" fmla="*/ 327881 h 4392005"/>
                <a:gd name="connsiteX69" fmla="*/ 1372688 w 4916610"/>
                <a:gd name="connsiteY69" fmla="*/ 232822 h 4392005"/>
                <a:gd name="connsiteX70" fmla="*/ 1210572 w 4916610"/>
                <a:gd name="connsiteY70" fmla="*/ 246633 h 4392005"/>
                <a:gd name="connsiteX71" fmla="*/ 1224384 w 4916610"/>
                <a:gd name="connsiteY71" fmla="*/ 408748 h 4392005"/>
                <a:gd name="connsiteX72" fmla="*/ 1354114 w 4916610"/>
                <a:gd name="connsiteY72" fmla="*/ 421226 h 4392005"/>
                <a:gd name="connsiteX73" fmla="*/ 1424694 w 4916610"/>
                <a:gd name="connsiteY73" fmla="*/ 210533 h 4392005"/>
                <a:gd name="connsiteX74" fmla="*/ 1170853 w 4916610"/>
                <a:gd name="connsiteY74" fmla="*/ 170052 h 4392005"/>
                <a:gd name="connsiteX75" fmla="*/ 1077794 w 4916610"/>
                <a:gd name="connsiteY75" fmla="*/ 395318 h 4392005"/>
                <a:gd name="connsiteX76" fmla="*/ 1460318 w 4916610"/>
                <a:gd name="connsiteY76" fmla="*/ 500188 h 4392005"/>
                <a:gd name="connsiteX77" fmla="*/ 1532517 w 4916610"/>
                <a:gd name="connsiteY77" fmla="*/ 230059 h 4392005"/>
                <a:gd name="connsiteX78" fmla="*/ 1316395 w 4916610"/>
                <a:gd name="connsiteY78" fmla="*/ 10984 h 4392005"/>
                <a:gd name="connsiteX79" fmla="*/ 835573 w 4916610"/>
                <a:gd name="connsiteY79" fmla="*/ 404081 h 4392005"/>
                <a:gd name="connsiteX80" fmla="*/ 1131134 w 4916610"/>
                <a:gd name="connsiteY80" fmla="*/ 1053972 h 4392005"/>
                <a:gd name="connsiteX81" fmla="*/ 992355 w 4916610"/>
                <a:gd name="connsiteY81" fmla="*/ 1181416 h 4392005"/>
                <a:gd name="connsiteX82" fmla="*/ 464003 w 4916610"/>
                <a:gd name="connsiteY82" fmla="*/ 853756 h 4392005"/>
                <a:gd name="connsiteX83" fmla="*/ 1754 w 4916610"/>
                <a:gd name="connsiteY83" fmla="*/ 1268665 h 4392005"/>
                <a:gd name="connsiteX84" fmla="*/ 185111 w 4916610"/>
                <a:gd name="connsiteY84" fmla="*/ 1515839 h 4392005"/>
                <a:gd name="connsiteX85" fmla="*/ 463145 w 4916610"/>
                <a:gd name="connsiteY85" fmla="*/ 1485931 h 4392005"/>
                <a:gd name="connsiteX86" fmla="*/ 418283 w 4916610"/>
                <a:gd name="connsiteY86" fmla="*/ 1091882 h 4392005"/>
                <a:gd name="connsiteX87" fmla="*/ 181396 w 4916610"/>
                <a:gd name="connsiteY87" fmla="*/ 1149222 h 4392005"/>
                <a:gd name="connsiteX88" fmla="*/ 182444 w 4916610"/>
                <a:gd name="connsiteY88" fmla="*/ 1406302 h 4392005"/>
                <a:gd name="connsiteX89" fmla="*/ 401424 w 4916610"/>
                <a:gd name="connsiteY89" fmla="*/ 1368868 h 4392005"/>
                <a:gd name="connsiteX90" fmla="*/ 409043 w 4916610"/>
                <a:gd name="connsiteY90" fmla="*/ 1238757 h 4392005"/>
                <a:gd name="connsiteX91" fmla="*/ 251024 w 4916610"/>
                <a:gd name="connsiteY91" fmla="*/ 1200276 h 4392005"/>
                <a:gd name="connsiteX92" fmla="*/ 212543 w 4916610"/>
                <a:gd name="connsiteY92" fmla="*/ 1358391 h 4392005"/>
                <a:gd name="connsiteX93" fmla="*/ 300363 w 4916610"/>
                <a:gd name="connsiteY93" fmla="*/ 1412779 h 4392005"/>
                <a:gd name="connsiteX94" fmla="*/ 162822 w 4916610"/>
                <a:gd name="connsiteY94" fmla="*/ 1275428 h 4392005"/>
                <a:gd name="connsiteX95" fmla="*/ 288743 w 4916610"/>
                <a:gd name="connsiteY95" fmla="*/ 1113408 h 4392005"/>
                <a:gd name="connsiteX96" fmla="*/ 435047 w 4916610"/>
                <a:gd name="connsiteY96" fmla="*/ 1133506 h 4392005"/>
                <a:gd name="connsiteX97" fmla="*/ 496578 w 4916610"/>
                <a:gd name="connsiteY97" fmla="*/ 1389442 h 4392005"/>
                <a:gd name="connsiteX98" fmla="*/ 182349 w 4916610"/>
                <a:gd name="connsiteY98" fmla="*/ 1486121 h 4392005"/>
                <a:gd name="connsiteX99" fmla="*/ 54047 w 4916610"/>
                <a:gd name="connsiteY99" fmla="*/ 1113122 h 4392005"/>
                <a:gd name="connsiteX100" fmla="*/ 405424 w 4916610"/>
                <a:gd name="connsiteY100" fmla="*/ 879950 h 4392005"/>
                <a:gd name="connsiteX101" fmla="*/ 988830 w 4916610"/>
                <a:gd name="connsiteY101" fmla="*/ 1215516 h 4392005"/>
                <a:gd name="connsiteX102" fmla="*/ 1137135 w 4916610"/>
                <a:gd name="connsiteY102" fmla="*/ 1376965 h 4392005"/>
                <a:gd name="connsiteX103" fmla="*/ 1249911 w 4916610"/>
                <a:gd name="connsiteY103" fmla="*/ 1343818 h 4392005"/>
                <a:gd name="connsiteX104" fmla="*/ 1676821 w 4916610"/>
                <a:gd name="connsiteY104" fmla="*/ 1808733 h 4392005"/>
                <a:gd name="connsiteX105" fmla="*/ 2109637 w 4916610"/>
                <a:gd name="connsiteY105" fmla="*/ 2102103 h 4392005"/>
                <a:gd name="connsiteX106" fmla="*/ 2192409 w 4916610"/>
                <a:gd name="connsiteY106" fmla="*/ 2226785 h 4392005"/>
                <a:gd name="connsiteX107" fmla="*/ 2267752 w 4916610"/>
                <a:gd name="connsiteY107" fmla="*/ 2215641 h 4392005"/>
                <a:gd name="connsiteX108" fmla="*/ 2494447 w 4916610"/>
                <a:gd name="connsiteY108" fmla="*/ 2949161 h 4392005"/>
                <a:gd name="connsiteX109" fmla="*/ 3587917 w 4916610"/>
                <a:gd name="connsiteY109" fmla="*/ 3597528 h 4392005"/>
                <a:gd name="connsiteX110" fmla="*/ 4003017 w 4916610"/>
                <a:gd name="connsiteY110" fmla="*/ 3738974 h 4392005"/>
                <a:gd name="connsiteX111" fmla="*/ 4325914 w 4916610"/>
                <a:gd name="connsiteY111" fmla="*/ 3980814 h 4392005"/>
                <a:gd name="connsiteX112" fmla="*/ 4439166 w 4916610"/>
                <a:gd name="connsiteY112" fmla="*/ 4231703 h 4392005"/>
                <a:gd name="connsiteX113" fmla="*/ 4373539 w 4916610"/>
                <a:gd name="connsiteY113" fmla="*/ 4352098 h 4392005"/>
                <a:gd name="connsiteX114" fmla="*/ 4179515 w 4916610"/>
                <a:gd name="connsiteY114" fmla="*/ 4275041 h 4392005"/>
                <a:gd name="connsiteX115" fmla="*/ 4189135 w 4916610"/>
                <a:gd name="connsiteY115" fmla="*/ 4146359 h 4392005"/>
                <a:gd name="connsiteX116" fmla="*/ 4289243 w 4916610"/>
                <a:gd name="connsiteY116" fmla="*/ 4165790 h 4392005"/>
                <a:gd name="connsiteX117" fmla="*/ 4274956 w 4916610"/>
                <a:gd name="connsiteY117" fmla="*/ 4209224 h 4392005"/>
                <a:gd name="connsiteX118" fmla="*/ 4331820 w 4916610"/>
                <a:gd name="connsiteY118" fmla="*/ 4215224 h 4392005"/>
                <a:gd name="connsiteX119" fmla="*/ 4164942 w 4916610"/>
                <a:gd name="connsiteY119" fmla="*/ 4125975 h 4392005"/>
                <a:gd name="connsiteX120" fmla="*/ 4175705 w 4916610"/>
                <a:gd name="connsiteY120" fmla="*/ 4322285 h 4392005"/>
                <a:gd name="connsiteX121" fmla="*/ 4334582 w 4916610"/>
                <a:gd name="connsiteY121" fmla="*/ 4391818 h 4392005"/>
                <a:gd name="connsiteX122" fmla="*/ 4481744 w 4916610"/>
                <a:gd name="connsiteY122" fmla="*/ 4331905 h 4392005"/>
                <a:gd name="connsiteX123" fmla="*/ 4472028 w 4916610"/>
                <a:gd name="connsiteY123" fmla="*/ 3857560 h 4392005"/>
                <a:gd name="connsiteX124" fmla="*/ 4461836 w 4916610"/>
                <a:gd name="connsiteY124" fmla="*/ 3845178 h 4392005"/>
                <a:gd name="connsiteX125" fmla="*/ 3757367 w 4916610"/>
                <a:gd name="connsiteY125" fmla="*/ 3379310 h 4392005"/>
                <a:gd name="connsiteX126" fmla="*/ 3946343 w 4916610"/>
                <a:gd name="connsiteY126" fmla="*/ 3242341 h 4392005"/>
                <a:gd name="connsiteX127" fmla="*/ 3968155 w 4916610"/>
                <a:gd name="connsiteY127" fmla="*/ 2977736 h 4392005"/>
                <a:gd name="connsiteX128" fmla="*/ 3732411 w 4916610"/>
                <a:gd name="connsiteY128" fmla="*/ 2742850 h 4392005"/>
                <a:gd name="connsiteX129" fmla="*/ 3477999 w 4916610"/>
                <a:gd name="connsiteY129" fmla="*/ 2766281 h 4392005"/>
                <a:gd name="connsiteX130" fmla="*/ 3365889 w 4916610"/>
                <a:gd name="connsiteY130" fmla="*/ 3013074 h 4392005"/>
                <a:gd name="connsiteX131" fmla="*/ 3364556 w 4916610"/>
                <a:gd name="connsiteY131" fmla="*/ 3068319 h 4392005"/>
                <a:gd name="connsiteX132" fmla="*/ 3394845 w 4916610"/>
                <a:gd name="connsiteY132" fmla="*/ 3022123 h 4392005"/>
                <a:gd name="connsiteX133" fmla="*/ 3639542 w 4916610"/>
                <a:gd name="connsiteY133" fmla="*/ 2941446 h 4392005"/>
                <a:gd name="connsiteX134" fmla="*/ 3710885 w 4916610"/>
                <a:gd name="connsiteY134" fmla="*/ 3149567 h 4392005"/>
                <a:gd name="connsiteX135" fmla="*/ 3479808 w 4916610"/>
                <a:gd name="connsiteY135" fmla="*/ 3297872 h 4392005"/>
                <a:gd name="connsiteX136" fmla="*/ 2711427 w 4916610"/>
                <a:gd name="connsiteY136" fmla="*/ 2996882 h 4392005"/>
                <a:gd name="connsiteX137" fmla="*/ 2772672 w 4916610"/>
                <a:gd name="connsiteY137" fmla="*/ 3022409 h 4392005"/>
                <a:gd name="connsiteX138" fmla="*/ 3229301 w 4916610"/>
                <a:gd name="connsiteY138" fmla="*/ 2791618 h 4392005"/>
                <a:gd name="connsiteX139" fmla="*/ 3212823 w 4916610"/>
                <a:gd name="connsiteY139" fmla="*/ 2644933 h 4392005"/>
                <a:gd name="connsiteX140" fmla="*/ 4539750 w 4916610"/>
                <a:gd name="connsiteY140" fmla="*/ 2664650 h 4392005"/>
                <a:gd name="connsiteX141" fmla="*/ 4747110 w 4916610"/>
                <a:gd name="connsiteY141" fmla="*/ 2709608 h 4392005"/>
                <a:gd name="connsiteX142" fmla="*/ 4902177 w 4916610"/>
                <a:gd name="connsiteY142" fmla="*/ 2639408 h 4392005"/>
                <a:gd name="connsiteX143" fmla="*/ 4886556 w 4916610"/>
                <a:gd name="connsiteY143" fmla="*/ 2621882 h 4392005"/>
                <a:gd name="connsiteX144" fmla="*/ 3467902 w 4916610"/>
                <a:gd name="connsiteY144" fmla="*/ 3359403 h 4392005"/>
                <a:gd name="connsiteX145" fmla="*/ 3768606 w 4916610"/>
                <a:gd name="connsiteY145" fmla="*/ 3217671 h 4392005"/>
                <a:gd name="connsiteX146" fmla="*/ 3772035 w 4916610"/>
                <a:gd name="connsiteY146" fmla="*/ 2920491 h 4392005"/>
                <a:gd name="connsiteX147" fmla="*/ 3783275 w 4916610"/>
                <a:gd name="connsiteY147" fmla="*/ 3260724 h 4392005"/>
                <a:gd name="connsiteX148" fmla="*/ 3479999 w 4916610"/>
                <a:gd name="connsiteY148" fmla="*/ 3405599 h 4392005"/>
                <a:gd name="connsiteX149" fmla="*/ 3704979 w 4916610"/>
                <a:gd name="connsiteY149" fmla="*/ 3454177 h 4392005"/>
                <a:gd name="connsiteX150" fmla="*/ 4147320 w 4916610"/>
                <a:gd name="connsiteY150" fmla="*/ 3707256 h 4392005"/>
                <a:gd name="connsiteX151" fmla="*/ 3660879 w 4916610"/>
                <a:gd name="connsiteY151" fmla="*/ 3491039 h 4392005"/>
                <a:gd name="connsiteX152" fmla="*/ 3293023 w 4916610"/>
                <a:gd name="connsiteY152" fmla="*/ 3398551 h 4392005"/>
                <a:gd name="connsiteX153" fmla="*/ 2796866 w 4916610"/>
                <a:gd name="connsiteY153" fmla="*/ 3186048 h 4392005"/>
                <a:gd name="connsiteX154" fmla="*/ 2766957 w 4916610"/>
                <a:gd name="connsiteY154" fmla="*/ 3162998 h 4392005"/>
                <a:gd name="connsiteX155" fmla="*/ 3467902 w 4916610"/>
                <a:gd name="connsiteY155" fmla="*/ 3359403 h 43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916610" h="4392005">
                  <a:moveTo>
                    <a:pt x="4886556" y="2621882"/>
                  </a:moveTo>
                  <a:cubicBezTo>
                    <a:pt x="4842265" y="2641599"/>
                    <a:pt x="4789210" y="2643504"/>
                    <a:pt x="4748062" y="2614167"/>
                  </a:cubicBezTo>
                  <a:cubicBezTo>
                    <a:pt x="4722916" y="2596069"/>
                    <a:pt x="4669767" y="2452814"/>
                    <a:pt x="4574993" y="2450909"/>
                  </a:cubicBezTo>
                  <a:cubicBezTo>
                    <a:pt x="4471456" y="2448813"/>
                    <a:pt x="4426308" y="2592736"/>
                    <a:pt x="4505270" y="2645218"/>
                  </a:cubicBezTo>
                  <a:cubicBezTo>
                    <a:pt x="3972156" y="2686843"/>
                    <a:pt x="3543816" y="2679604"/>
                    <a:pt x="3202726" y="2619882"/>
                  </a:cubicBezTo>
                  <a:cubicBezTo>
                    <a:pt x="3152529" y="2507868"/>
                    <a:pt x="3043278" y="2424619"/>
                    <a:pt x="2916976" y="2490056"/>
                  </a:cubicBezTo>
                  <a:cubicBezTo>
                    <a:pt x="2838300" y="2530918"/>
                    <a:pt x="2791722" y="2640456"/>
                    <a:pt x="2873733" y="2704274"/>
                  </a:cubicBezTo>
                  <a:cubicBezTo>
                    <a:pt x="2890211" y="2716656"/>
                    <a:pt x="2910118" y="2723133"/>
                    <a:pt x="2930787" y="2719418"/>
                  </a:cubicBezTo>
                  <a:cubicBezTo>
                    <a:pt x="2966411" y="2712751"/>
                    <a:pt x="3006987" y="2663221"/>
                    <a:pt x="2965363" y="2635217"/>
                  </a:cubicBezTo>
                  <a:cubicBezTo>
                    <a:pt x="2964220" y="2636551"/>
                    <a:pt x="2963267" y="2637884"/>
                    <a:pt x="2962029" y="2639123"/>
                  </a:cubicBezTo>
                  <a:cubicBezTo>
                    <a:pt x="2990890" y="2666745"/>
                    <a:pt x="2954219" y="2700844"/>
                    <a:pt x="2924215" y="2699606"/>
                  </a:cubicBezTo>
                  <a:cubicBezTo>
                    <a:pt x="2901641" y="2698749"/>
                    <a:pt x="2884972" y="2682366"/>
                    <a:pt x="2874875" y="2663602"/>
                  </a:cubicBezTo>
                  <a:cubicBezTo>
                    <a:pt x="2834775" y="2589021"/>
                    <a:pt x="2916214" y="2523489"/>
                    <a:pt x="2984699" y="2517679"/>
                  </a:cubicBezTo>
                  <a:cubicBezTo>
                    <a:pt x="3066804" y="2510916"/>
                    <a:pt x="3133003" y="2577591"/>
                    <a:pt x="3164340" y="2647409"/>
                  </a:cubicBezTo>
                  <a:cubicBezTo>
                    <a:pt x="3199202" y="2725800"/>
                    <a:pt x="3194154" y="2819050"/>
                    <a:pt x="3147576" y="2891535"/>
                  </a:cubicBezTo>
                  <a:cubicBezTo>
                    <a:pt x="3060137" y="3036410"/>
                    <a:pt x="2846491" y="3036791"/>
                    <a:pt x="2711141" y="2969450"/>
                  </a:cubicBezTo>
                  <a:cubicBezTo>
                    <a:pt x="2694758" y="2961353"/>
                    <a:pt x="2679232" y="2951828"/>
                    <a:pt x="2664373" y="2941541"/>
                  </a:cubicBezTo>
                  <a:cubicBezTo>
                    <a:pt x="2628654" y="2895535"/>
                    <a:pt x="2597317" y="2844672"/>
                    <a:pt x="2572171" y="2788284"/>
                  </a:cubicBezTo>
                  <a:cubicBezTo>
                    <a:pt x="2616177" y="2819240"/>
                    <a:pt x="2671136" y="2826289"/>
                    <a:pt x="2722285" y="2784569"/>
                  </a:cubicBezTo>
                  <a:cubicBezTo>
                    <a:pt x="2765624" y="2749327"/>
                    <a:pt x="2794961" y="2669698"/>
                    <a:pt x="2755242" y="2621501"/>
                  </a:cubicBezTo>
                  <a:cubicBezTo>
                    <a:pt x="2735239" y="2597022"/>
                    <a:pt x="2693900" y="2586925"/>
                    <a:pt x="2671612" y="2614358"/>
                  </a:cubicBezTo>
                  <a:cubicBezTo>
                    <a:pt x="2659515" y="2629217"/>
                    <a:pt x="2651514" y="2681318"/>
                    <a:pt x="2685804" y="2674079"/>
                  </a:cubicBezTo>
                  <a:cubicBezTo>
                    <a:pt x="2647323" y="2674175"/>
                    <a:pt x="2688376" y="2568923"/>
                    <a:pt x="2737716" y="2631407"/>
                  </a:cubicBezTo>
                  <a:cubicBezTo>
                    <a:pt x="2770577" y="2673032"/>
                    <a:pt x="2737144" y="2744278"/>
                    <a:pt x="2698377" y="2769329"/>
                  </a:cubicBezTo>
                  <a:cubicBezTo>
                    <a:pt x="2655420" y="2798666"/>
                    <a:pt x="2596555" y="2783331"/>
                    <a:pt x="2557407" y="2752946"/>
                  </a:cubicBezTo>
                  <a:cubicBezTo>
                    <a:pt x="2458442" y="2641027"/>
                    <a:pt x="2357763" y="2381090"/>
                    <a:pt x="2279182" y="2208402"/>
                  </a:cubicBezTo>
                  <a:cubicBezTo>
                    <a:pt x="2288993" y="2201258"/>
                    <a:pt x="2297756" y="2192686"/>
                    <a:pt x="2304804" y="2182589"/>
                  </a:cubicBezTo>
                  <a:cubicBezTo>
                    <a:pt x="2437392" y="2349848"/>
                    <a:pt x="2612081" y="2469101"/>
                    <a:pt x="2845158" y="2551683"/>
                  </a:cubicBezTo>
                  <a:cubicBezTo>
                    <a:pt x="2848872" y="2544253"/>
                    <a:pt x="2855254" y="2538919"/>
                    <a:pt x="2860017" y="2532061"/>
                  </a:cubicBezTo>
                  <a:cubicBezTo>
                    <a:pt x="2780388" y="2503772"/>
                    <a:pt x="2707521" y="2470911"/>
                    <a:pt x="2640751" y="2433668"/>
                  </a:cubicBezTo>
                  <a:cubicBezTo>
                    <a:pt x="2642942" y="2434240"/>
                    <a:pt x="2645133" y="2435002"/>
                    <a:pt x="2647419" y="2435573"/>
                  </a:cubicBezTo>
                  <a:cubicBezTo>
                    <a:pt x="2810391" y="2477198"/>
                    <a:pt x="3003273" y="2399569"/>
                    <a:pt x="3020513" y="2215450"/>
                  </a:cubicBezTo>
                  <a:cubicBezTo>
                    <a:pt x="3033753" y="2073528"/>
                    <a:pt x="2893830" y="1885505"/>
                    <a:pt x="2740192" y="1978183"/>
                  </a:cubicBezTo>
                  <a:cubicBezTo>
                    <a:pt x="2676089" y="2016949"/>
                    <a:pt x="2642656" y="2112104"/>
                    <a:pt x="2715427" y="2161539"/>
                  </a:cubicBezTo>
                  <a:cubicBezTo>
                    <a:pt x="2730096" y="2171159"/>
                    <a:pt x="2747241" y="2175445"/>
                    <a:pt x="2764481" y="2171159"/>
                  </a:cubicBezTo>
                  <a:cubicBezTo>
                    <a:pt x="2794294" y="2163539"/>
                    <a:pt x="2825727" y="2119439"/>
                    <a:pt x="2789055" y="2098102"/>
                  </a:cubicBezTo>
                  <a:cubicBezTo>
                    <a:pt x="2788198" y="2099245"/>
                    <a:pt x="2787341" y="2100293"/>
                    <a:pt x="2786579" y="2101532"/>
                  </a:cubicBezTo>
                  <a:cubicBezTo>
                    <a:pt x="2812392" y="2123249"/>
                    <a:pt x="2783245" y="2154205"/>
                    <a:pt x="2757908" y="2154776"/>
                  </a:cubicBezTo>
                  <a:cubicBezTo>
                    <a:pt x="2738763" y="2155252"/>
                    <a:pt x="2723714" y="2142299"/>
                    <a:pt x="2714284" y="2127059"/>
                  </a:cubicBezTo>
                  <a:cubicBezTo>
                    <a:pt x="2676279" y="2066194"/>
                    <a:pt x="2741430" y="2006282"/>
                    <a:pt x="2799057" y="1997709"/>
                  </a:cubicBezTo>
                  <a:cubicBezTo>
                    <a:pt x="2867922" y="1987517"/>
                    <a:pt x="2927549" y="2040190"/>
                    <a:pt x="2957933" y="2097436"/>
                  </a:cubicBezTo>
                  <a:cubicBezTo>
                    <a:pt x="2991747" y="2161730"/>
                    <a:pt x="2992509" y="2240787"/>
                    <a:pt x="2957267" y="2304509"/>
                  </a:cubicBezTo>
                  <a:cubicBezTo>
                    <a:pt x="2891258" y="2431668"/>
                    <a:pt x="2710855" y="2443860"/>
                    <a:pt x="2592745" y="2394330"/>
                  </a:cubicBezTo>
                  <a:cubicBezTo>
                    <a:pt x="2577696" y="2388043"/>
                    <a:pt x="2562075" y="2381852"/>
                    <a:pt x="2546549" y="2375185"/>
                  </a:cubicBezTo>
                  <a:cubicBezTo>
                    <a:pt x="2485875" y="2333465"/>
                    <a:pt x="2431677" y="2286793"/>
                    <a:pt x="2382719" y="2235834"/>
                  </a:cubicBezTo>
                  <a:cubicBezTo>
                    <a:pt x="2430153" y="2258027"/>
                    <a:pt x="2485398" y="2258408"/>
                    <a:pt x="2541977" y="2222213"/>
                  </a:cubicBezTo>
                  <a:cubicBezTo>
                    <a:pt x="2607604" y="2180303"/>
                    <a:pt x="2660468" y="2075052"/>
                    <a:pt x="2613319" y="2002090"/>
                  </a:cubicBezTo>
                  <a:cubicBezTo>
                    <a:pt x="2589507" y="1965229"/>
                    <a:pt x="2534166" y="1944845"/>
                    <a:pt x="2499019" y="1979135"/>
                  </a:cubicBezTo>
                  <a:cubicBezTo>
                    <a:pt x="2479874" y="1997709"/>
                    <a:pt x="2460729" y="2068289"/>
                    <a:pt x="2509116" y="2063812"/>
                  </a:cubicBezTo>
                  <a:cubicBezTo>
                    <a:pt x="2455966" y="2057812"/>
                    <a:pt x="2529213" y="1918937"/>
                    <a:pt x="2587506" y="2012949"/>
                  </a:cubicBezTo>
                  <a:cubicBezTo>
                    <a:pt x="2626273" y="2075624"/>
                    <a:pt x="2568933" y="2168778"/>
                    <a:pt x="2511402" y="2197258"/>
                  </a:cubicBezTo>
                  <a:cubicBezTo>
                    <a:pt x="2447394" y="2230786"/>
                    <a:pt x="2368431" y="2200401"/>
                    <a:pt x="2319187" y="2152109"/>
                  </a:cubicBezTo>
                  <a:cubicBezTo>
                    <a:pt x="2320044" y="2149537"/>
                    <a:pt x="2321092" y="2147061"/>
                    <a:pt x="2321664" y="2144394"/>
                  </a:cubicBezTo>
                  <a:cubicBezTo>
                    <a:pt x="2334617" y="2086006"/>
                    <a:pt x="2297851" y="2028189"/>
                    <a:pt x="2239463" y="2015235"/>
                  </a:cubicBezTo>
                  <a:cubicBezTo>
                    <a:pt x="2228604" y="2012854"/>
                    <a:pt x="2217841" y="2012663"/>
                    <a:pt x="2207268" y="2013520"/>
                  </a:cubicBezTo>
                  <a:cubicBezTo>
                    <a:pt x="2114590" y="1901221"/>
                    <a:pt x="1976192" y="1756822"/>
                    <a:pt x="1830459" y="1630901"/>
                  </a:cubicBezTo>
                  <a:cubicBezTo>
                    <a:pt x="1635006" y="1461928"/>
                    <a:pt x="1434791" y="1342484"/>
                    <a:pt x="1302869" y="1272666"/>
                  </a:cubicBezTo>
                  <a:cubicBezTo>
                    <a:pt x="1308108" y="1258950"/>
                    <a:pt x="1311633" y="1244377"/>
                    <a:pt x="1312966" y="1228946"/>
                  </a:cubicBezTo>
                  <a:cubicBezTo>
                    <a:pt x="1320681" y="1139602"/>
                    <a:pt x="1254483" y="1060925"/>
                    <a:pt x="1165138" y="1053210"/>
                  </a:cubicBezTo>
                  <a:cubicBezTo>
                    <a:pt x="1162471" y="1053019"/>
                    <a:pt x="1159899" y="1053019"/>
                    <a:pt x="1157232" y="1052924"/>
                  </a:cubicBezTo>
                  <a:cubicBezTo>
                    <a:pt x="1158375" y="1049495"/>
                    <a:pt x="1158185" y="1045685"/>
                    <a:pt x="1155613" y="1041780"/>
                  </a:cubicBezTo>
                  <a:cubicBezTo>
                    <a:pt x="1023215" y="838802"/>
                    <a:pt x="819190" y="611250"/>
                    <a:pt x="870339" y="350074"/>
                  </a:cubicBezTo>
                  <a:cubicBezTo>
                    <a:pt x="898914" y="204151"/>
                    <a:pt x="1011309" y="76993"/>
                    <a:pt x="1154565" y="38607"/>
                  </a:cubicBezTo>
                  <a:cubicBezTo>
                    <a:pt x="1302679" y="-1112"/>
                    <a:pt x="1461270" y="71754"/>
                    <a:pt x="1503466" y="222630"/>
                  </a:cubicBezTo>
                  <a:cubicBezTo>
                    <a:pt x="1537089" y="342931"/>
                    <a:pt x="1491465" y="489997"/>
                    <a:pt x="1359734" y="518286"/>
                  </a:cubicBezTo>
                  <a:cubicBezTo>
                    <a:pt x="1269818" y="537717"/>
                    <a:pt x="1164090" y="497807"/>
                    <a:pt x="1116370" y="418273"/>
                  </a:cubicBezTo>
                  <a:cubicBezTo>
                    <a:pt x="1088557" y="372077"/>
                    <a:pt x="1097320" y="316927"/>
                    <a:pt x="1118847" y="270636"/>
                  </a:cubicBezTo>
                  <a:cubicBezTo>
                    <a:pt x="1152470" y="198151"/>
                    <a:pt x="1220002" y="164146"/>
                    <a:pt x="1298298" y="171004"/>
                  </a:cubicBezTo>
                  <a:cubicBezTo>
                    <a:pt x="1382975" y="178434"/>
                    <a:pt x="1436791" y="245490"/>
                    <a:pt x="1412979" y="327881"/>
                  </a:cubicBezTo>
                  <a:cubicBezTo>
                    <a:pt x="1415169" y="292829"/>
                    <a:pt x="1401644" y="257206"/>
                    <a:pt x="1372688" y="232822"/>
                  </a:cubicBezTo>
                  <a:cubicBezTo>
                    <a:pt x="1324110" y="191864"/>
                    <a:pt x="1251530" y="198055"/>
                    <a:pt x="1210572" y="246633"/>
                  </a:cubicBezTo>
                  <a:cubicBezTo>
                    <a:pt x="1169615" y="295210"/>
                    <a:pt x="1175806" y="367791"/>
                    <a:pt x="1224384" y="408748"/>
                  </a:cubicBezTo>
                  <a:cubicBezTo>
                    <a:pt x="1261912" y="440371"/>
                    <a:pt x="1313538" y="443610"/>
                    <a:pt x="1354114" y="421226"/>
                  </a:cubicBezTo>
                  <a:cubicBezTo>
                    <a:pt x="1437363" y="388841"/>
                    <a:pt x="1473367" y="287876"/>
                    <a:pt x="1424694" y="210533"/>
                  </a:cubicBezTo>
                  <a:cubicBezTo>
                    <a:pt x="1372973" y="128523"/>
                    <a:pt x="1246481" y="129952"/>
                    <a:pt x="1170853" y="170052"/>
                  </a:cubicBezTo>
                  <a:cubicBezTo>
                    <a:pt x="1095796" y="209866"/>
                    <a:pt x="1058553" y="315784"/>
                    <a:pt x="1077794" y="395318"/>
                  </a:cubicBezTo>
                  <a:cubicBezTo>
                    <a:pt x="1115798" y="551623"/>
                    <a:pt x="1347542" y="590866"/>
                    <a:pt x="1460318" y="500188"/>
                  </a:cubicBezTo>
                  <a:cubicBezTo>
                    <a:pt x="1536327" y="439038"/>
                    <a:pt x="1552234" y="319785"/>
                    <a:pt x="1532517" y="230059"/>
                  </a:cubicBezTo>
                  <a:cubicBezTo>
                    <a:pt x="1507562" y="116617"/>
                    <a:pt x="1427838" y="39845"/>
                    <a:pt x="1316395" y="10984"/>
                  </a:cubicBezTo>
                  <a:cubicBezTo>
                    <a:pt x="1070555" y="-52833"/>
                    <a:pt x="854623" y="172338"/>
                    <a:pt x="835573" y="404081"/>
                  </a:cubicBezTo>
                  <a:cubicBezTo>
                    <a:pt x="815475" y="647826"/>
                    <a:pt x="1006451" y="863567"/>
                    <a:pt x="1131134" y="1053972"/>
                  </a:cubicBezTo>
                  <a:cubicBezTo>
                    <a:pt x="1063030" y="1062354"/>
                    <a:pt x="1006737" y="1113408"/>
                    <a:pt x="992355" y="1181416"/>
                  </a:cubicBezTo>
                  <a:cubicBezTo>
                    <a:pt x="841764" y="1037494"/>
                    <a:pt x="675363" y="868901"/>
                    <a:pt x="464003" y="853756"/>
                  </a:cubicBezTo>
                  <a:cubicBezTo>
                    <a:pt x="232069" y="837088"/>
                    <a:pt x="-23677" y="1015872"/>
                    <a:pt x="1754" y="1268665"/>
                  </a:cubicBezTo>
                  <a:cubicBezTo>
                    <a:pt x="13184" y="1383156"/>
                    <a:pt x="76811" y="1473739"/>
                    <a:pt x="185111" y="1515839"/>
                  </a:cubicBezTo>
                  <a:cubicBezTo>
                    <a:pt x="270741" y="1549082"/>
                    <a:pt x="391136" y="1551653"/>
                    <a:pt x="463145" y="1485931"/>
                  </a:cubicBezTo>
                  <a:cubicBezTo>
                    <a:pt x="570111" y="1388395"/>
                    <a:pt x="566873" y="1153318"/>
                    <a:pt x="418283" y="1091882"/>
                  </a:cubicBezTo>
                  <a:cubicBezTo>
                    <a:pt x="342654" y="1060639"/>
                    <a:pt x="232355" y="1081118"/>
                    <a:pt x="181396" y="1149222"/>
                  </a:cubicBezTo>
                  <a:cubicBezTo>
                    <a:pt x="130151" y="1217897"/>
                    <a:pt x="109387" y="1342579"/>
                    <a:pt x="182444" y="1406302"/>
                  </a:cubicBezTo>
                  <a:cubicBezTo>
                    <a:pt x="251405" y="1466214"/>
                    <a:pt x="356656" y="1446116"/>
                    <a:pt x="401424" y="1368868"/>
                  </a:cubicBezTo>
                  <a:cubicBezTo>
                    <a:pt x="429808" y="1332197"/>
                    <a:pt x="434570" y="1280762"/>
                    <a:pt x="409043" y="1238757"/>
                  </a:cubicBezTo>
                  <a:cubicBezTo>
                    <a:pt x="376087" y="1184464"/>
                    <a:pt x="305221" y="1167319"/>
                    <a:pt x="251024" y="1200276"/>
                  </a:cubicBezTo>
                  <a:cubicBezTo>
                    <a:pt x="196731" y="1233328"/>
                    <a:pt x="179491" y="1304099"/>
                    <a:pt x="212543" y="1358391"/>
                  </a:cubicBezTo>
                  <a:cubicBezTo>
                    <a:pt x="232259" y="1390776"/>
                    <a:pt x="265407" y="1409540"/>
                    <a:pt x="300363" y="1412779"/>
                  </a:cubicBezTo>
                  <a:cubicBezTo>
                    <a:pt x="215305" y="1423637"/>
                    <a:pt x="157202" y="1360201"/>
                    <a:pt x="162822" y="1275428"/>
                  </a:cubicBezTo>
                  <a:cubicBezTo>
                    <a:pt x="168061" y="1197037"/>
                    <a:pt x="212066" y="1135506"/>
                    <a:pt x="288743" y="1113408"/>
                  </a:cubicBezTo>
                  <a:cubicBezTo>
                    <a:pt x="337797" y="1099216"/>
                    <a:pt x="393613" y="1099025"/>
                    <a:pt x="435047" y="1133506"/>
                  </a:cubicBezTo>
                  <a:cubicBezTo>
                    <a:pt x="506294" y="1192942"/>
                    <a:pt x="529535" y="1303527"/>
                    <a:pt x="496578" y="1389442"/>
                  </a:cubicBezTo>
                  <a:cubicBezTo>
                    <a:pt x="448382" y="1515268"/>
                    <a:pt x="296077" y="1537747"/>
                    <a:pt x="182349" y="1486121"/>
                  </a:cubicBezTo>
                  <a:cubicBezTo>
                    <a:pt x="39759" y="1421256"/>
                    <a:pt x="-7961" y="1253330"/>
                    <a:pt x="54047" y="1113122"/>
                  </a:cubicBezTo>
                  <a:cubicBezTo>
                    <a:pt x="113864" y="977391"/>
                    <a:pt x="256834" y="885856"/>
                    <a:pt x="405424" y="879950"/>
                  </a:cubicBezTo>
                  <a:cubicBezTo>
                    <a:pt x="643835" y="870616"/>
                    <a:pt x="824143" y="1059687"/>
                    <a:pt x="988830" y="1215516"/>
                  </a:cubicBezTo>
                  <a:cubicBezTo>
                    <a:pt x="988926" y="1298860"/>
                    <a:pt x="1052648" y="1369726"/>
                    <a:pt x="1137135" y="1376965"/>
                  </a:cubicBezTo>
                  <a:cubicBezTo>
                    <a:pt x="1179235" y="1380679"/>
                    <a:pt x="1218859" y="1367725"/>
                    <a:pt x="1249911" y="1343818"/>
                  </a:cubicBezTo>
                  <a:cubicBezTo>
                    <a:pt x="1338493" y="1464214"/>
                    <a:pt x="1484130" y="1642236"/>
                    <a:pt x="1676821" y="1808733"/>
                  </a:cubicBezTo>
                  <a:cubicBezTo>
                    <a:pt x="1821792" y="1933987"/>
                    <a:pt x="1984383" y="2031523"/>
                    <a:pt x="2109637" y="2102103"/>
                  </a:cubicBezTo>
                  <a:cubicBezTo>
                    <a:pt x="2099445" y="2158872"/>
                    <a:pt x="2135545" y="2214117"/>
                    <a:pt x="2192409" y="2226785"/>
                  </a:cubicBezTo>
                  <a:cubicBezTo>
                    <a:pt x="2219079" y="2232786"/>
                    <a:pt x="2245464" y="2227833"/>
                    <a:pt x="2267752" y="2215641"/>
                  </a:cubicBezTo>
                  <a:cubicBezTo>
                    <a:pt x="2301280" y="2433573"/>
                    <a:pt x="2373765" y="2656744"/>
                    <a:pt x="2494447" y="2949161"/>
                  </a:cubicBezTo>
                  <a:cubicBezTo>
                    <a:pt x="2726476" y="3357593"/>
                    <a:pt x="3132336" y="3509803"/>
                    <a:pt x="3587917" y="3597528"/>
                  </a:cubicBezTo>
                  <a:cubicBezTo>
                    <a:pt x="3734888" y="3625817"/>
                    <a:pt x="3874905" y="3688777"/>
                    <a:pt x="4003017" y="3738974"/>
                  </a:cubicBezTo>
                  <a:cubicBezTo>
                    <a:pt x="4140272" y="3806792"/>
                    <a:pt x="4244190" y="3894041"/>
                    <a:pt x="4325914" y="3980814"/>
                  </a:cubicBezTo>
                  <a:cubicBezTo>
                    <a:pt x="4412782" y="4073016"/>
                    <a:pt x="4449834" y="4157312"/>
                    <a:pt x="4439166" y="4231703"/>
                  </a:cubicBezTo>
                  <a:cubicBezTo>
                    <a:pt x="4430308" y="4293234"/>
                    <a:pt x="4397352" y="4332382"/>
                    <a:pt x="4373539" y="4352098"/>
                  </a:cubicBezTo>
                  <a:cubicBezTo>
                    <a:pt x="4304197" y="4373435"/>
                    <a:pt x="4215329" y="4343145"/>
                    <a:pt x="4179515" y="4275041"/>
                  </a:cubicBezTo>
                  <a:cubicBezTo>
                    <a:pt x="4157322" y="4232560"/>
                    <a:pt x="4150178" y="4182649"/>
                    <a:pt x="4189135" y="4146359"/>
                  </a:cubicBezTo>
                  <a:cubicBezTo>
                    <a:pt x="4229712" y="4108735"/>
                    <a:pt x="4281909" y="4132357"/>
                    <a:pt x="4289243" y="4165790"/>
                  </a:cubicBezTo>
                  <a:cubicBezTo>
                    <a:pt x="4255239" y="4177791"/>
                    <a:pt x="4271812" y="4203985"/>
                    <a:pt x="4274956" y="4209224"/>
                  </a:cubicBezTo>
                  <a:cubicBezTo>
                    <a:pt x="4287243" y="4229512"/>
                    <a:pt x="4313817" y="4228941"/>
                    <a:pt x="4331820" y="4215224"/>
                  </a:cubicBezTo>
                  <a:cubicBezTo>
                    <a:pt x="4390684" y="4170361"/>
                    <a:pt x="4277908" y="4018533"/>
                    <a:pt x="4164942" y="4125975"/>
                  </a:cubicBezTo>
                  <a:cubicBezTo>
                    <a:pt x="4110363" y="4177696"/>
                    <a:pt x="4119222" y="4269422"/>
                    <a:pt x="4175705" y="4322285"/>
                  </a:cubicBezTo>
                  <a:cubicBezTo>
                    <a:pt x="4223140" y="4366577"/>
                    <a:pt x="4276765" y="4394580"/>
                    <a:pt x="4334582" y="4391818"/>
                  </a:cubicBezTo>
                  <a:cubicBezTo>
                    <a:pt x="4385541" y="4392866"/>
                    <a:pt x="4447834" y="4365243"/>
                    <a:pt x="4481744" y="4331905"/>
                  </a:cubicBezTo>
                  <a:cubicBezTo>
                    <a:pt x="4599186" y="4216272"/>
                    <a:pt x="4594995" y="4007960"/>
                    <a:pt x="4472028" y="3857560"/>
                  </a:cubicBezTo>
                  <a:lnTo>
                    <a:pt x="4461836" y="3845178"/>
                  </a:lnTo>
                  <a:cubicBezTo>
                    <a:pt x="4367634" y="3729544"/>
                    <a:pt x="4195517" y="3518185"/>
                    <a:pt x="3757367" y="3379310"/>
                  </a:cubicBezTo>
                  <a:cubicBezTo>
                    <a:pt x="3840044" y="3355022"/>
                    <a:pt x="3905957" y="3307397"/>
                    <a:pt x="3946343" y="3242341"/>
                  </a:cubicBezTo>
                  <a:cubicBezTo>
                    <a:pt x="3993015" y="3166712"/>
                    <a:pt x="4000540" y="3075177"/>
                    <a:pt x="3968155" y="2977736"/>
                  </a:cubicBezTo>
                  <a:cubicBezTo>
                    <a:pt x="3933675" y="2873628"/>
                    <a:pt x="3841092" y="2781521"/>
                    <a:pt x="3732411" y="2742850"/>
                  </a:cubicBezTo>
                  <a:cubicBezTo>
                    <a:pt x="3642400" y="2710846"/>
                    <a:pt x="3552198" y="2718942"/>
                    <a:pt x="3477999" y="2766281"/>
                  </a:cubicBezTo>
                  <a:cubicBezTo>
                    <a:pt x="3381510" y="2827622"/>
                    <a:pt x="3367604" y="2936493"/>
                    <a:pt x="3365889" y="3013074"/>
                  </a:cubicBezTo>
                  <a:lnTo>
                    <a:pt x="3364556" y="3068319"/>
                  </a:lnTo>
                  <a:lnTo>
                    <a:pt x="3394845" y="3022123"/>
                  </a:lnTo>
                  <a:cubicBezTo>
                    <a:pt x="3459996" y="2923063"/>
                    <a:pt x="3567248" y="2906775"/>
                    <a:pt x="3639542" y="2941446"/>
                  </a:cubicBezTo>
                  <a:cubicBezTo>
                    <a:pt x="3698026" y="2969354"/>
                    <a:pt x="3746889" y="3038792"/>
                    <a:pt x="3710885" y="3149567"/>
                  </a:cubicBezTo>
                  <a:cubicBezTo>
                    <a:pt x="3687263" y="3221767"/>
                    <a:pt x="3599157" y="3268725"/>
                    <a:pt x="3479808" y="3297872"/>
                  </a:cubicBezTo>
                  <a:cubicBezTo>
                    <a:pt x="3343506" y="3331018"/>
                    <a:pt x="2954981" y="3257200"/>
                    <a:pt x="2711427" y="2996882"/>
                  </a:cubicBezTo>
                  <a:cubicBezTo>
                    <a:pt x="2730667" y="3006787"/>
                    <a:pt x="2751050" y="3015455"/>
                    <a:pt x="2772672" y="3022409"/>
                  </a:cubicBezTo>
                  <a:cubicBezTo>
                    <a:pt x="2961648" y="3083940"/>
                    <a:pt x="3194820" y="3007264"/>
                    <a:pt x="3229301" y="2791618"/>
                  </a:cubicBezTo>
                  <a:cubicBezTo>
                    <a:pt x="3236730" y="2745041"/>
                    <a:pt x="3230253" y="2693225"/>
                    <a:pt x="3212823" y="2644933"/>
                  </a:cubicBezTo>
                  <a:cubicBezTo>
                    <a:pt x="3557723" y="2702464"/>
                    <a:pt x="3995016" y="2708845"/>
                    <a:pt x="4539750" y="2664650"/>
                  </a:cubicBezTo>
                  <a:cubicBezTo>
                    <a:pt x="4604711" y="2693415"/>
                    <a:pt x="4675672" y="2709798"/>
                    <a:pt x="4747110" y="2709608"/>
                  </a:cubicBezTo>
                  <a:cubicBezTo>
                    <a:pt x="4798068" y="2709322"/>
                    <a:pt x="4874554" y="2687224"/>
                    <a:pt x="4902177" y="2639408"/>
                  </a:cubicBezTo>
                  <a:cubicBezTo>
                    <a:pt x="4931038" y="2609405"/>
                    <a:pt x="4911797" y="2596450"/>
                    <a:pt x="4886556" y="2621882"/>
                  </a:cubicBezTo>
                  <a:close/>
                  <a:moveTo>
                    <a:pt x="3467902" y="3359403"/>
                  </a:moveTo>
                  <a:cubicBezTo>
                    <a:pt x="3578392" y="3353307"/>
                    <a:pt x="3708218" y="3319493"/>
                    <a:pt x="3768606" y="3217671"/>
                  </a:cubicBezTo>
                  <a:cubicBezTo>
                    <a:pt x="3822708" y="3126802"/>
                    <a:pt x="3802992" y="3015646"/>
                    <a:pt x="3772035" y="2920491"/>
                  </a:cubicBezTo>
                  <a:cubicBezTo>
                    <a:pt x="3827757" y="3024504"/>
                    <a:pt x="3853569" y="3156806"/>
                    <a:pt x="3783275" y="3260724"/>
                  </a:cubicBezTo>
                  <a:cubicBezTo>
                    <a:pt x="3716600" y="3359117"/>
                    <a:pt x="3594108" y="3396550"/>
                    <a:pt x="3479999" y="3405599"/>
                  </a:cubicBezTo>
                  <a:cubicBezTo>
                    <a:pt x="3555627" y="3418363"/>
                    <a:pt x="3631065" y="3432460"/>
                    <a:pt x="3704979" y="3454177"/>
                  </a:cubicBezTo>
                  <a:cubicBezTo>
                    <a:pt x="3869952" y="3502278"/>
                    <a:pt x="4029115" y="3579621"/>
                    <a:pt x="4147320" y="3707256"/>
                  </a:cubicBezTo>
                  <a:cubicBezTo>
                    <a:pt x="3997873" y="3605529"/>
                    <a:pt x="3834519" y="3538473"/>
                    <a:pt x="3660879" y="3491039"/>
                  </a:cubicBezTo>
                  <a:cubicBezTo>
                    <a:pt x="3540387" y="3458082"/>
                    <a:pt x="3412752" y="3438080"/>
                    <a:pt x="3293023" y="3398551"/>
                  </a:cubicBezTo>
                  <a:cubicBezTo>
                    <a:pt x="3114144" y="3372357"/>
                    <a:pt x="2939360" y="3293014"/>
                    <a:pt x="2796866" y="3186048"/>
                  </a:cubicBezTo>
                  <a:cubicBezTo>
                    <a:pt x="2788103" y="3179571"/>
                    <a:pt x="2778197" y="3171856"/>
                    <a:pt x="2766957" y="3162998"/>
                  </a:cubicBezTo>
                  <a:cubicBezTo>
                    <a:pt x="2977650" y="3281584"/>
                    <a:pt x="3222538" y="3373024"/>
                    <a:pt x="3467902" y="335940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56" name="组合 55"/>
          <p:cNvGrpSpPr/>
          <p:nvPr/>
        </p:nvGrpSpPr>
        <p:grpSpPr>
          <a:xfrm>
            <a:off x="55755" y="6625959"/>
            <a:ext cx="12090666" cy="152230"/>
            <a:chOff x="55755" y="6473559"/>
            <a:chExt cx="12090666" cy="152230"/>
          </a:xfrm>
          <a:gradFill>
            <a:gsLst>
              <a:gs pos="100000">
                <a:schemeClr val="accent1"/>
              </a:gs>
              <a:gs pos="15000">
                <a:schemeClr val="accent3">
                  <a:lumMod val="50000"/>
                </a:schemeClr>
              </a:gs>
            </a:gsLst>
            <a:lin ang="1200000" scaled="0"/>
          </a:gradFill>
        </p:grpSpPr>
        <p:sp>
          <p:nvSpPr>
            <p:cNvPr id="57" name="任意多边形: 形状 56"/>
            <p:cNvSpPr/>
            <p:nvPr/>
          </p:nvSpPr>
          <p:spPr>
            <a:xfrm>
              <a:off x="8556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8556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5575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41858"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40946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21749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68155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68155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65175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73785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00545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81348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127744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127744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124763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133374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160134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140948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187344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187344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184363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192973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219734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200537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246943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246943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243963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252573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279334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260136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306532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8" name="任意多边形: 形状 87"/>
            <p:cNvSpPr/>
            <p:nvPr/>
          </p:nvSpPr>
          <p:spPr>
            <a:xfrm>
              <a:off x="306532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9" name="任意多边形: 形状 88"/>
            <p:cNvSpPr/>
            <p:nvPr/>
          </p:nvSpPr>
          <p:spPr>
            <a:xfrm>
              <a:off x="303552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0" name="任意多边形: 形状 89"/>
            <p:cNvSpPr/>
            <p:nvPr/>
          </p:nvSpPr>
          <p:spPr>
            <a:xfrm>
              <a:off x="312162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1" name="任意多边形: 形状 90"/>
            <p:cNvSpPr/>
            <p:nvPr/>
          </p:nvSpPr>
          <p:spPr>
            <a:xfrm>
              <a:off x="339998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2" name="任意多边形: 形状 91"/>
            <p:cNvSpPr/>
            <p:nvPr/>
          </p:nvSpPr>
          <p:spPr>
            <a:xfrm>
              <a:off x="320801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3" name="任意多边形: 形状 92"/>
            <p:cNvSpPr/>
            <p:nvPr/>
          </p:nvSpPr>
          <p:spPr>
            <a:xfrm>
              <a:off x="367207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367207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364227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372837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399598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380401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426796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426796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423816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432426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459186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440000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486396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486396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483415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492026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518786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499589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545995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2" name="任意多边形: 形状 111"/>
            <p:cNvSpPr/>
            <p:nvPr/>
          </p:nvSpPr>
          <p:spPr>
            <a:xfrm>
              <a:off x="545995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3" name="任意多边形: 形状 112"/>
            <p:cNvSpPr/>
            <p:nvPr/>
          </p:nvSpPr>
          <p:spPr>
            <a:xfrm>
              <a:off x="543015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4" name="任意多边形: 形状 113"/>
            <p:cNvSpPr/>
            <p:nvPr/>
          </p:nvSpPr>
          <p:spPr>
            <a:xfrm>
              <a:off x="551625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5" name="任意多边形: 形状 114"/>
            <p:cNvSpPr/>
            <p:nvPr/>
          </p:nvSpPr>
          <p:spPr>
            <a:xfrm>
              <a:off x="578386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6" name="任意多边形: 形状 115"/>
            <p:cNvSpPr/>
            <p:nvPr/>
          </p:nvSpPr>
          <p:spPr>
            <a:xfrm>
              <a:off x="559189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7" name="任意多边形: 形状 116"/>
            <p:cNvSpPr/>
            <p:nvPr/>
          </p:nvSpPr>
          <p:spPr>
            <a:xfrm>
              <a:off x="605584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8" name="任意多边形: 形状 117"/>
            <p:cNvSpPr/>
            <p:nvPr/>
          </p:nvSpPr>
          <p:spPr>
            <a:xfrm>
              <a:off x="605584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9" name="任意多边形: 形状 118"/>
            <p:cNvSpPr/>
            <p:nvPr/>
          </p:nvSpPr>
          <p:spPr>
            <a:xfrm>
              <a:off x="602604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0" name="任意多边形: 形状 119"/>
            <p:cNvSpPr/>
            <p:nvPr/>
          </p:nvSpPr>
          <p:spPr>
            <a:xfrm>
              <a:off x="611214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1" name="任意多边形: 形状 120"/>
            <p:cNvSpPr/>
            <p:nvPr/>
          </p:nvSpPr>
          <p:spPr>
            <a:xfrm>
              <a:off x="637761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2" name="任意多边形: 形状 121"/>
            <p:cNvSpPr/>
            <p:nvPr/>
          </p:nvSpPr>
          <p:spPr>
            <a:xfrm>
              <a:off x="618564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3" name="任意多边形: 形状 122"/>
            <p:cNvSpPr/>
            <p:nvPr/>
          </p:nvSpPr>
          <p:spPr>
            <a:xfrm>
              <a:off x="664970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4" name="任意多边形: 形状 123"/>
            <p:cNvSpPr/>
            <p:nvPr/>
          </p:nvSpPr>
          <p:spPr>
            <a:xfrm>
              <a:off x="664970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5" name="任意多边形: 形状 124"/>
            <p:cNvSpPr/>
            <p:nvPr/>
          </p:nvSpPr>
          <p:spPr>
            <a:xfrm>
              <a:off x="661990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6" name="任意多边形: 形状 125"/>
            <p:cNvSpPr/>
            <p:nvPr/>
          </p:nvSpPr>
          <p:spPr>
            <a:xfrm>
              <a:off x="670600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7" name="任意多边形: 形状 126"/>
            <p:cNvSpPr/>
            <p:nvPr/>
          </p:nvSpPr>
          <p:spPr>
            <a:xfrm>
              <a:off x="697360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8" name="任意多边形: 形状 127"/>
            <p:cNvSpPr/>
            <p:nvPr/>
          </p:nvSpPr>
          <p:spPr>
            <a:xfrm>
              <a:off x="678163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9" name="任意多边形: 形状 128"/>
            <p:cNvSpPr/>
            <p:nvPr/>
          </p:nvSpPr>
          <p:spPr>
            <a:xfrm>
              <a:off x="724559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0" name="任意多边形: 形状 129"/>
            <p:cNvSpPr/>
            <p:nvPr/>
          </p:nvSpPr>
          <p:spPr>
            <a:xfrm>
              <a:off x="724559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1" name="任意多边形: 形状 130"/>
            <p:cNvSpPr/>
            <p:nvPr/>
          </p:nvSpPr>
          <p:spPr>
            <a:xfrm>
              <a:off x="721578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2" name="任意多边形: 形状 131"/>
            <p:cNvSpPr/>
            <p:nvPr/>
          </p:nvSpPr>
          <p:spPr>
            <a:xfrm>
              <a:off x="730189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3" name="任意多边形: 形状 132"/>
            <p:cNvSpPr/>
            <p:nvPr/>
          </p:nvSpPr>
          <p:spPr>
            <a:xfrm>
              <a:off x="756949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4" name="任意多边形: 形状 133"/>
            <p:cNvSpPr/>
            <p:nvPr/>
          </p:nvSpPr>
          <p:spPr>
            <a:xfrm>
              <a:off x="737763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5" name="任意多边形: 形状 134"/>
            <p:cNvSpPr/>
            <p:nvPr/>
          </p:nvSpPr>
          <p:spPr>
            <a:xfrm>
              <a:off x="784159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6" name="任意多边形: 形状 135"/>
            <p:cNvSpPr/>
            <p:nvPr/>
          </p:nvSpPr>
          <p:spPr>
            <a:xfrm>
              <a:off x="784159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7" name="任意多边形: 形状 136"/>
            <p:cNvSpPr/>
            <p:nvPr/>
          </p:nvSpPr>
          <p:spPr>
            <a:xfrm>
              <a:off x="781178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8" name="任意多边形: 形状 137"/>
            <p:cNvSpPr/>
            <p:nvPr/>
          </p:nvSpPr>
          <p:spPr>
            <a:xfrm>
              <a:off x="789788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9" name="任意多边形: 形状 138"/>
            <p:cNvSpPr/>
            <p:nvPr/>
          </p:nvSpPr>
          <p:spPr>
            <a:xfrm>
              <a:off x="816549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0" name="任意多边形: 形状 139"/>
            <p:cNvSpPr/>
            <p:nvPr/>
          </p:nvSpPr>
          <p:spPr>
            <a:xfrm>
              <a:off x="797352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1" name="任意多边形: 形状 140"/>
            <p:cNvSpPr/>
            <p:nvPr/>
          </p:nvSpPr>
          <p:spPr>
            <a:xfrm>
              <a:off x="843758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2" name="任意多边形: 形状 141"/>
            <p:cNvSpPr/>
            <p:nvPr/>
          </p:nvSpPr>
          <p:spPr>
            <a:xfrm>
              <a:off x="843758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3" name="任意多边形: 形状 142"/>
            <p:cNvSpPr/>
            <p:nvPr/>
          </p:nvSpPr>
          <p:spPr>
            <a:xfrm>
              <a:off x="840778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4" name="任意多边形: 形状 143"/>
            <p:cNvSpPr/>
            <p:nvPr/>
          </p:nvSpPr>
          <p:spPr>
            <a:xfrm>
              <a:off x="849388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5" name="任意多边形: 形状 144"/>
            <p:cNvSpPr/>
            <p:nvPr/>
          </p:nvSpPr>
          <p:spPr>
            <a:xfrm>
              <a:off x="876149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6951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903347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903347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900367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908977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936813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917616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964022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964022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961042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969652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996413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977216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1023611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1023611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1020631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1029241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1056001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1036815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1083211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1083211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1080230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1088841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1115601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1096404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1142810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1142810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1139830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1148440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1175201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1156004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1202399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1202399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1199419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1208029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grpSp>
      <p:cxnSp>
        <p:nvCxnSpPr>
          <p:cNvPr id="181" name="直接连接符 180"/>
          <p:cNvCxnSpPr/>
          <p:nvPr/>
        </p:nvCxnSpPr>
        <p:spPr>
          <a:xfrm>
            <a:off x="0" y="6570204"/>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486" y="6826938"/>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grpSp>
        <p:nvGrpSpPr>
          <p:cNvPr id="328" name="组合 327"/>
          <p:cNvGrpSpPr/>
          <p:nvPr/>
        </p:nvGrpSpPr>
        <p:grpSpPr>
          <a:xfrm>
            <a:off x="637602" y="1779610"/>
            <a:ext cx="5203916" cy="1790195"/>
            <a:chOff x="446242" y="1688438"/>
            <a:chExt cx="5498679" cy="1886333"/>
          </a:xfrm>
        </p:grpSpPr>
        <p:pic>
          <p:nvPicPr>
            <p:cNvPr id="239" name="图片 238"/>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Lst>
            </a:blip>
            <a:srcRect l="6186" r="6198"/>
            <a:stretch>
              <a:fillRect/>
            </a:stretch>
          </p:blipFill>
          <p:spPr>
            <a:xfrm>
              <a:off x="446242" y="1688438"/>
              <a:ext cx="2605348" cy="1886333"/>
            </a:xfrm>
            <a:prstGeom prst="rect">
              <a:avLst/>
            </a:prstGeom>
          </p:spPr>
        </p:pic>
        <p:pic>
          <p:nvPicPr>
            <p:cNvPr id="249" name="图片 248"/>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9341" r="9359"/>
            <a:stretch>
              <a:fillRect/>
            </a:stretch>
          </p:blipFill>
          <p:spPr>
            <a:xfrm>
              <a:off x="3336246" y="1688438"/>
              <a:ext cx="2608675" cy="1886333"/>
            </a:xfrm>
            <a:prstGeom prst="rect">
              <a:avLst/>
            </a:prstGeom>
          </p:spPr>
        </p:pic>
      </p:grpSp>
      <p:cxnSp>
        <p:nvCxnSpPr>
          <p:cNvPr id="318" name="直接连接符 317"/>
          <p:cNvCxnSpPr/>
          <p:nvPr/>
        </p:nvCxnSpPr>
        <p:spPr>
          <a:xfrm flipH="1">
            <a:off x="6515110" y="3145213"/>
            <a:ext cx="5059926"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0" name="文本框 319"/>
          <p:cNvSpPr txBox="1"/>
          <p:nvPr/>
        </p:nvSpPr>
        <p:spPr>
          <a:xfrm>
            <a:off x="6515110" y="3237896"/>
            <a:ext cx="4640905" cy="2651125"/>
          </a:xfrm>
          <a:prstGeom prst="rect">
            <a:avLst/>
          </a:prstGeom>
        </p:spPr>
        <p:txBody>
          <a:bodyPr wrap="square">
            <a:spAutoFit/>
          </a:bodyPr>
          <a:lstStyle>
            <a:defPPr>
              <a:defRPr lang="zh-CN"/>
            </a:defPPr>
            <a:lvl1pPr algn="just">
              <a:lnSpc>
                <a:spcPct val="130000"/>
              </a:lnSpc>
              <a:defRPr sz="1200">
                <a:solidFill>
                  <a:schemeClr val="tx2">
                    <a:lumMod val="60000"/>
                    <a:lumOff val="40000"/>
                  </a:schemeClr>
                </a:solidFill>
                <a:latin typeface="HarmonyOS Sans SC Medium" panose="00000600000000000000" pitchFamily="2" charset="-122"/>
                <a:ea typeface="HarmonyOS Sans SC Medium" panose="00000600000000000000" pitchFamily="2" charset="-122"/>
              </a:defRPr>
            </a:lvl1pPr>
          </a:lstStyle>
          <a:p>
            <a:pPr algn="l"/>
            <a:r>
              <a:rPr lang="zh-CN" altLang="en-US" sz="1600" dirty="0">
                <a:solidFill>
                  <a:schemeClr val="accent3">
                    <a:lumMod val="40000"/>
                    <a:lumOff val="60000"/>
                  </a:schemeClr>
                </a:solidFill>
                <a:cs typeface="HarmonyOS Sans SC Medium" panose="00000600000000000000" pitchFamily="2" charset="-122"/>
              </a:rPr>
              <a:t>文化的输出体现在各方各面，商品贸易，影视剧作，饮食特产等具有代表性的文化产物在不断交汇的过程中也无形带动了经济的发展，例如法国的红酒文化，不仅创造了大量的就业机会，也因举世闻名而吸引力大量游客，同时带动了旅游业的发展，在交通，建筑等多个领域也均有建树。由此可见，文化在经济社会的作用可以说是非常重大的。</a:t>
            </a:r>
            <a:endParaRPr lang="zh-CN" altLang="en-US" sz="1600" dirty="0">
              <a:solidFill>
                <a:schemeClr val="accent3">
                  <a:lumMod val="40000"/>
                  <a:lumOff val="60000"/>
                </a:schemeClr>
              </a:solidFill>
              <a:cs typeface="HarmonyOS Sans SC Medium" panose="00000600000000000000" pitchFamily="2" charset="-122"/>
            </a:endParaRPr>
          </a:p>
        </p:txBody>
      </p:sp>
      <p:sp>
        <p:nvSpPr>
          <p:cNvPr id="322" name="矩形 321"/>
          <p:cNvSpPr/>
          <p:nvPr/>
        </p:nvSpPr>
        <p:spPr>
          <a:xfrm>
            <a:off x="6599607" y="2053930"/>
            <a:ext cx="3636428" cy="1038860"/>
          </a:xfrm>
          <a:prstGeom prst="rect">
            <a:avLst/>
          </a:prstGeom>
        </p:spPr>
        <p:txBody>
          <a:bodyPr wrap="square" lIns="0" tIns="45720" rIns="91440" bIns="45720">
            <a:spAutoFit/>
          </a:bodyPr>
          <a:lstStyle/>
          <a:p>
            <a:pPr algn="just">
              <a:lnSpc>
                <a:spcPct val="110000"/>
              </a:lnSpc>
            </a:pPr>
            <a:r>
              <a:rPr lang="zh-CN" altLang="en-US" sz="2800" dirty="0">
                <a:solidFill>
                  <a:schemeClr val="accent1"/>
                </a:solidFill>
                <a:latin typeface="思源宋体 CN Heavy" panose="02020900000000000000" pitchFamily="18" charset="-122"/>
                <a:ea typeface="思源宋体 CN Heavy" panose="02020900000000000000" pitchFamily="18" charset="-122"/>
                <a:cs typeface="HarmonyOS Sans SC Medium" panose="00000600000000000000" pitchFamily="2" charset="-122"/>
              </a:rPr>
              <a:t>文化输出和经济发展息息相关，</a:t>
            </a:r>
            <a:endParaRPr lang="zh-CN" altLang="en-US" sz="2800" dirty="0">
              <a:solidFill>
                <a:schemeClr val="accent1"/>
              </a:solidFill>
              <a:latin typeface="思源宋体 CN Heavy" panose="02020900000000000000" pitchFamily="18" charset="-122"/>
              <a:ea typeface="思源宋体 CN Heavy" panose="02020900000000000000" pitchFamily="18" charset="-122"/>
              <a:cs typeface="HarmonyOS Sans SC Medium" panose="00000600000000000000" pitchFamily="2" charset="-122"/>
            </a:endParaRPr>
          </a:p>
        </p:txBody>
      </p:sp>
      <p:pic>
        <p:nvPicPr>
          <p:cNvPr id="4" name="图片 3" descr="IMG_256"/>
          <p:cNvPicPr>
            <a:picLocks noChangeAspect="1"/>
          </p:cNvPicPr>
          <p:nvPr/>
        </p:nvPicPr>
        <p:blipFill>
          <a:blip r:embed="rId5"/>
          <a:stretch>
            <a:fillRect/>
          </a:stretch>
        </p:blipFill>
        <p:spPr>
          <a:xfrm>
            <a:off x="681355" y="3787140"/>
            <a:ext cx="2437765" cy="2437765"/>
          </a:xfrm>
          <a:prstGeom prst="rect">
            <a:avLst/>
          </a:prstGeom>
          <a:noFill/>
          <a:ln w="9525">
            <a:noFill/>
          </a:ln>
        </p:spPr>
      </p:pic>
      <p:pic>
        <p:nvPicPr>
          <p:cNvPr id="183" name="图片 4" descr="IMG_256"/>
          <p:cNvPicPr>
            <a:picLocks noChangeAspect="1"/>
          </p:cNvPicPr>
          <p:nvPr/>
        </p:nvPicPr>
        <p:blipFill>
          <a:blip r:embed="rId6"/>
          <a:stretch>
            <a:fillRect/>
          </a:stretch>
        </p:blipFill>
        <p:spPr>
          <a:xfrm>
            <a:off x="3394710" y="3787140"/>
            <a:ext cx="2429510" cy="2438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0"/>
                                        </p:tgtEl>
                                        <p:attrNameLst>
                                          <p:attrName>style.visibility</p:attrName>
                                        </p:attrNameLst>
                                      </p:cBhvr>
                                      <p:to>
                                        <p:strVal val="visible"/>
                                      </p:to>
                                    </p:set>
                                    <p:anim calcmode="discrete" valueType="clr">
                                      <p:cBhvr override="childStyle">
                                        <p:cTn id="7" dur="80"/>
                                        <p:tgtEl>
                                          <p:spTgt spid="32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0"/>
                                        </p:tgtEl>
                                        <p:attrNameLst>
                                          <p:attrName>fillcolor</p:attrName>
                                        </p:attrNameLst>
                                      </p:cBhvr>
                                      <p:tavLst>
                                        <p:tav tm="0">
                                          <p:val>
                                            <p:clrVal>
                                              <a:schemeClr val="accent2"/>
                                            </p:clrVal>
                                          </p:val>
                                        </p:tav>
                                        <p:tav tm="50000">
                                          <p:val>
                                            <p:clrVal>
                                              <a:schemeClr val="hlink"/>
                                            </p:clrVal>
                                          </p:val>
                                        </p:tav>
                                      </p:tavLst>
                                    </p:anim>
                                    <p:set>
                                      <p:cBhvr>
                                        <p:cTn id="9" dur="80"/>
                                        <p:tgtEl>
                                          <p:spTgt spid="320"/>
                                        </p:tgtEl>
                                        <p:attrNameLst>
                                          <p:attrName>fill.type</p:attrName>
                                        </p:attrNameLst>
                                      </p:cBhvr>
                                      <p:to>
                                        <p:strVal val="solid"/>
                                      </p:to>
                                    </p:set>
                                  </p:childTnLst>
                                </p:cTn>
                              </p:par>
                            </p:childTnLst>
                          </p:cTn>
                        </p:par>
                        <p:par>
                          <p:cTn id="10" fill="hold">
                            <p:stCondLst>
                              <p:cond delay="6079"/>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22"/>
                                        </p:tgtEl>
                                        <p:attrNameLst>
                                          <p:attrName>style.visibility</p:attrName>
                                        </p:attrNameLst>
                                      </p:cBhvr>
                                      <p:to>
                                        <p:strVal val="visible"/>
                                      </p:to>
                                    </p:set>
                                    <p:anim calcmode="discrete" valueType="clr">
                                      <p:cBhvr override="childStyle">
                                        <p:cTn id="13" dur="80"/>
                                        <p:tgtEl>
                                          <p:spTgt spid="32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22"/>
                                        </p:tgtEl>
                                        <p:attrNameLst>
                                          <p:attrName>fillcolor</p:attrName>
                                        </p:attrNameLst>
                                      </p:cBhvr>
                                      <p:tavLst>
                                        <p:tav tm="0">
                                          <p:val>
                                            <p:clrVal>
                                              <a:schemeClr val="accent2"/>
                                            </p:clrVal>
                                          </p:val>
                                        </p:tav>
                                        <p:tav tm="50000">
                                          <p:val>
                                            <p:clrVal>
                                              <a:schemeClr val="hlink"/>
                                            </p:clrVal>
                                          </p:val>
                                        </p:tav>
                                      </p:tavLst>
                                    </p:anim>
                                    <p:set>
                                      <p:cBhvr>
                                        <p:cTn id="15" dur="80"/>
                                        <p:tgtEl>
                                          <p:spTgt spid="322"/>
                                        </p:tgtEl>
                                        <p:attrNameLst>
                                          <p:attrName>fill.type</p:attrName>
                                        </p:attrNameLst>
                                      </p:cBhvr>
                                      <p:to>
                                        <p:strVal val="solid"/>
                                      </p:to>
                                    </p:set>
                                  </p:childTnLst>
                                </p:cTn>
                              </p:par>
                            </p:childTnLst>
                          </p:cTn>
                        </p:par>
                        <p:par>
                          <p:cTn id="16" fill="hold">
                            <p:stCondLst>
                              <p:cond delay="6679"/>
                            </p:stCondLst>
                            <p:childTnLst>
                              <p:par>
                                <p:cTn id="17" presetID="4" presetClass="entr" presetSubtype="16" fill="hold" nodeType="afterEffect">
                                  <p:stCondLst>
                                    <p:cond delay="0"/>
                                  </p:stCondLst>
                                  <p:childTnLst>
                                    <p:set>
                                      <p:cBhvr>
                                        <p:cTn id="18" dur="500" fill="hold">
                                          <p:stCondLst>
                                            <p:cond delay="0"/>
                                          </p:stCondLst>
                                        </p:cTn>
                                        <p:tgtEl>
                                          <p:spTgt spid="328"/>
                                        </p:tgtEl>
                                        <p:attrNameLst>
                                          <p:attrName>style.visibility</p:attrName>
                                        </p:attrNameLst>
                                      </p:cBhvr>
                                      <p:to>
                                        <p:strVal val="visible"/>
                                      </p:to>
                                    </p:set>
                                    <p:animEffect transition="in" filter="box(in)">
                                      <p:cBhvr>
                                        <p:cTn id="19" dur="500"/>
                                        <p:tgtEl>
                                          <p:spTgt spid="328"/>
                                        </p:tgtEl>
                                      </p:cBhvr>
                                    </p:animEffect>
                                  </p:childTnLst>
                                </p:cTn>
                              </p:par>
                              <p:par>
                                <p:cTn id="20" presetID="4" presetClass="entr" presetSubtype="16" fill="hold" nodeType="withEffect">
                                  <p:stCondLst>
                                    <p:cond delay="0"/>
                                  </p:stCondLst>
                                  <p:childTnLst>
                                    <p:set>
                                      <p:cBhvr>
                                        <p:cTn id="21" dur="500"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par>
                                <p:cTn id="23" presetID="4" presetClass="entr" presetSubtype="16" fill="hold" nodeType="withEffect">
                                  <p:stCondLst>
                                    <p:cond delay="0"/>
                                  </p:stCondLst>
                                  <p:childTnLst>
                                    <p:set>
                                      <p:cBhvr>
                                        <p:cTn id="24" dur="500" fill="hold">
                                          <p:stCondLst>
                                            <p:cond delay="0"/>
                                          </p:stCondLst>
                                        </p:cTn>
                                        <p:tgtEl>
                                          <p:spTgt spid="183"/>
                                        </p:tgtEl>
                                        <p:attrNameLst>
                                          <p:attrName>style.visibility</p:attrName>
                                        </p:attrNameLst>
                                      </p:cBhvr>
                                      <p:to>
                                        <p:strVal val="visible"/>
                                      </p:to>
                                    </p:set>
                                    <p:animEffect transition="in" filter="box(in)">
                                      <p:cBhvr>
                                        <p:cTn id="25"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2" grpId="0"/>
      <p:bldP spid="320" grpId="1"/>
      <p:bldP spid="3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9" name="组合 898"/>
          <p:cNvGrpSpPr/>
          <p:nvPr/>
        </p:nvGrpSpPr>
        <p:grpSpPr>
          <a:xfrm>
            <a:off x="827493" y="5223650"/>
            <a:ext cx="1141598" cy="1141598"/>
            <a:chOff x="681670" y="1028308"/>
            <a:chExt cx="4801384" cy="4801384"/>
          </a:xfrm>
        </p:grpSpPr>
        <p:sp>
          <p:nvSpPr>
            <p:cNvPr id="900" name="椭圆 899"/>
            <p:cNvSpPr/>
            <p:nvPr/>
          </p:nvSpPr>
          <p:spPr>
            <a:xfrm>
              <a:off x="681670" y="1028308"/>
              <a:ext cx="4801384" cy="4801384"/>
            </a:xfrm>
            <a:prstGeom prst="ellipse">
              <a:avLst/>
            </a:prstGeom>
            <a:solidFill>
              <a:schemeClr val="accent1"/>
            </a:solidFill>
            <a:ln w="1270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01" name="椭圆 900"/>
            <p:cNvSpPr/>
            <p:nvPr/>
          </p:nvSpPr>
          <p:spPr>
            <a:xfrm>
              <a:off x="872170" y="1218808"/>
              <a:ext cx="4420384" cy="4420384"/>
            </a:xfrm>
            <a:prstGeom prst="ellipse">
              <a:avLst/>
            </a:prstGeom>
            <a:solidFill>
              <a:schemeClr val="accent1"/>
            </a:solidFill>
            <a:ln w="3175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02" name="椭圆 901"/>
            <p:cNvSpPr/>
            <p:nvPr/>
          </p:nvSpPr>
          <p:spPr>
            <a:xfrm>
              <a:off x="1062670" y="1409308"/>
              <a:ext cx="4039384" cy="4039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grpSp>
      <p:grpSp>
        <p:nvGrpSpPr>
          <p:cNvPr id="903" name="组合 902"/>
          <p:cNvGrpSpPr/>
          <p:nvPr/>
        </p:nvGrpSpPr>
        <p:grpSpPr>
          <a:xfrm>
            <a:off x="3157437" y="5223650"/>
            <a:ext cx="1141598" cy="1141598"/>
            <a:chOff x="681670" y="1028308"/>
            <a:chExt cx="4801384" cy="4801384"/>
          </a:xfrm>
        </p:grpSpPr>
        <p:sp>
          <p:nvSpPr>
            <p:cNvPr id="904" name="椭圆 903"/>
            <p:cNvSpPr/>
            <p:nvPr/>
          </p:nvSpPr>
          <p:spPr>
            <a:xfrm>
              <a:off x="681670" y="1028308"/>
              <a:ext cx="4801384" cy="4801384"/>
            </a:xfrm>
            <a:prstGeom prst="ellipse">
              <a:avLst/>
            </a:prstGeom>
            <a:solidFill>
              <a:schemeClr val="accent3"/>
            </a:solidFill>
            <a:ln w="12700" cap="flat" cmpd="sng" algn="ctr">
              <a:solidFill>
                <a:schemeClr val="accent4">
                  <a:lumMod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05" name="椭圆 904"/>
            <p:cNvSpPr/>
            <p:nvPr/>
          </p:nvSpPr>
          <p:spPr>
            <a:xfrm>
              <a:off x="872170" y="1218808"/>
              <a:ext cx="4420384" cy="4420384"/>
            </a:xfrm>
            <a:prstGeom prst="ellipse">
              <a:avLst/>
            </a:prstGeom>
            <a:solidFill>
              <a:schemeClr val="accent3"/>
            </a:solidFill>
            <a:ln w="31750" cap="flat" cmpd="sng" algn="ctr">
              <a:solidFill>
                <a:schemeClr val="accent3">
                  <a:lumMod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06" name="椭圆 905"/>
            <p:cNvSpPr/>
            <p:nvPr/>
          </p:nvSpPr>
          <p:spPr>
            <a:xfrm>
              <a:off x="1062670" y="1409308"/>
              <a:ext cx="4039384" cy="4039384"/>
            </a:xfrm>
            <a:prstGeom prst="ellipse">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grpSp>
      <p:grpSp>
        <p:nvGrpSpPr>
          <p:cNvPr id="907" name="组合 906"/>
          <p:cNvGrpSpPr/>
          <p:nvPr/>
        </p:nvGrpSpPr>
        <p:grpSpPr>
          <a:xfrm>
            <a:off x="5465623" y="5223650"/>
            <a:ext cx="1141598" cy="1141598"/>
            <a:chOff x="681670" y="1028308"/>
            <a:chExt cx="4801384" cy="4801384"/>
          </a:xfrm>
        </p:grpSpPr>
        <p:sp>
          <p:nvSpPr>
            <p:cNvPr id="908" name="椭圆 907"/>
            <p:cNvSpPr/>
            <p:nvPr/>
          </p:nvSpPr>
          <p:spPr>
            <a:xfrm>
              <a:off x="681670" y="1028308"/>
              <a:ext cx="4801384" cy="4801384"/>
            </a:xfrm>
            <a:prstGeom prst="ellipse">
              <a:avLst/>
            </a:prstGeom>
            <a:solidFill>
              <a:schemeClr val="accent1"/>
            </a:solidFill>
            <a:ln w="1270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09" name="椭圆 908"/>
            <p:cNvSpPr/>
            <p:nvPr/>
          </p:nvSpPr>
          <p:spPr>
            <a:xfrm>
              <a:off x="872170" y="1218808"/>
              <a:ext cx="4420384" cy="4420384"/>
            </a:xfrm>
            <a:prstGeom prst="ellipse">
              <a:avLst/>
            </a:prstGeom>
            <a:solidFill>
              <a:schemeClr val="accent1"/>
            </a:solidFill>
            <a:ln w="3175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10" name="椭圆 909"/>
            <p:cNvSpPr/>
            <p:nvPr/>
          </p:nvSpPr>
          <p:spPr>
            <a:xfrm>
              <a:off x="1062670" y="1409308"/>
              <a:ext cx="4039384" cy="4039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grpSp>
      <p:grpSp>
        <p:nvGrpSpPr>
          <p:cNvPr id="911" name="组合 910"/>
          <p:cNvGrpSpPr/>
          <p:nvPr/>
        </p:nvGrpSpPr>
        <p:grpSpPr>
          <a:xfrm>
            <a:off x="7795567" y="5223650"/>
            <a:ext cx="1141598" cy="1141598"/>
            <a:chOff x="681670" y="1028308"/>
            <a:chExt cx="4801384" cy="4801384"/>
          </a:xfrm>
        </p:grpSpPr>
        <p:sp>
          <p:nvSpPr>
            <p:cNvPr id="912" name="椭圆 911"/>
            <p:cNvSpPr/>
            <p:nvPr/>
          </p:nvSpPr>
          <p:spPr>
            <a:xfrm>
              <a:off x="681670" y="1028308"/>
              <a:ext cx="4801384" cy="4801384"/>
            </a:xfrm>
            <a:prstGeom prst="ellipse">
              <a:avLst/>
            </a:prstGeom>
            <a:solidFill>
              <a:schemeClr val="accent3"/>
            </a:solidFill>
            <a:ln w="12700" cap="flat" cmpd="sng" algn="ctr">
              <a:solidFill>
                <a:schemeClr val="accent4">
                  <a:lumMod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13" name="椭圆 912"/>
            <p:cNvSpPr/>
            <p:nvPr/>
          </p:nvSpPr>
          <p:spPr>
            <a:xfrm>
              <a:off x="872170" y="1218808"/>
              <a:ext cx="4420384" cy="4420384"/>
            </a:xfrm>
            <a:prstGeom prst="ellipse">
              <a:avLst/>
            </a:prstGeom>
            <a:solidFill>
              <a:schemeClr val="accent3"/>
            </a:solidFill>
            <a:ln w="31750" cap="flat" cmpd="sng" algn="ctr">
              <a:solidFill>
                <a:schemeClr val="accent3">
                  <a:lumMod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14" name="椭圆 913"/>
            <p:cNvSpPr/>
            <p:nvPr/>
          </p:nvSpPr>
          <p:spPr>
            <a:xfrm>
              <a:off x="1062670" y="1409308"/>
              <a:ext cx="4039384" cy="4039384"/>
            </a:xfrm>
            <a:prstGeom prst="ellipse">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grpSp>
      <p:grpSp>
        <p:nvGrpSpPr>
          <p:cNvPr id="915" name="组合 914"/>
          <p:cNvGrpSpPr/>
          <p:nvPr/>
        </p:nvGrpSpPr>
        <p:grpSpPr>
          <a:xfrm>
            <a:off x="10039451" y="5223650"/>
            <a:ext cx="1141598" cy="1141598"/>
            <a:chOff x="681670" y="1028308"/>
            <a:chExt cx="4801384" cy="4801384"/>
          </a:xfrm>
        </p:grpSpPr>
        <p:sp>
          <p:nvSpPr>
            <p:cNvPr id="916" name="椭圆 915"/>
            <p:cNvSpPr/>
            <p:nvPr/>
          </p:nvSpPr>
          <p:spPr>
            <a:xfrm>
              <a:off x="681670" y="1028308"/>
              <a:ext cx="4801384" cy="4801384"/>
            </a:xfrm>
            <a:prstGeom prst="ellipse">
              <a:avLst/>
            </a:prstGeom>
            <a:solidFill>
              <a:schemeClr val="accent1"/>
            </a:solidFill>
            <a:ln w="1270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17" name="椭圆 916"/>
            <p:cNvSpPr/>
            <p:nvPr/>
          </p:nvSpPr>
          <p:spPr>
            <a:xfrm>
              <a:off x="872170" y="1218808"/>
              <a:ext cx="4420384" cy="4420384"/>
            </a:xfrm>
            <a:prstGeom prst="ellipse">
              <a:avLst/>
            </a:prstGeom>
            <a:solidFill>
              <a:schemeClr val="accent1"/>
            </a:solidFill>
            <a:ln w="31750" cap="flat" cmpd="sng" algn="ctr">
              <a:solidFill>
                <a:schemeClr val="accent1">
                  <a:shade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sp>
          <p:nvSpPr>
            <p:cNvPr id="918" name="椭圆 917"/>
            <p:cNvSpPr/>
            <p:nvPr/>
          </p:nvSpPr>
          <p:spPr>
            <a:xfrm>
              <a:off x="1062670" y="1409308"/>
              <a:ext cx="4039384" cy="4039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Heavy" panose="02020900000000000000" pitchFamily="18" charset="-122"/>
                <a:cs typeface="思源宋体 CN Heavy" panose="02020900000000000000" pitchFamily="18" charset="-122"/>
              </a:endParaRPr>
            </a:p>
          </p:txBody>
        </p:sp>
      </p:grpSp>
      <p:sp>
        <p:nvSpPr>
          <p:cNvPr id="894" name="文本框 893"/>
          <p:cNvSpPr txBox="1"/>
          <p:nvPr/>
        </p:nvSpPr>
        <p:spPr>
          <a:xfrm>
            <a:off x="804202" y="814583"/>
            <a:ext cx="10637671" cy="1050925"/>
          </a:xfrm>
          <a:prstGeom prst="rect">
            <a:avLst/>
          </a:prstGeom>
        </p:spPr>
        <p:txBody>
          <a:bodyPr wrap="square">
            <a:spAutoFit/>
          </a:bodyPr>
          <a:lstStyle>
            <a:defPPr>
              <a:defRPr lang="zh-CN"/>
            </a:defPPr>
            <a:lvl1pPr algn="just">
              <a:lnSpc>
                <a:spcPct val="130000"/>
              </a:lnSpc>
              <a:defRPr sz="1200">
                <a:solidFill>
                  <a:schemeClr val="tx2">
                    <a:lumMod val="60000"/>
                    <a:lumOff val="40000"/>
                  </a:schemeClr>
                </a:solidFill>
                <a:latin typeface="HarmonyOS Sans SC Medium" panose="00000600000000000000" pitchFamily="2" charset="-122"/>
                <a:ea typeface="HarmonyOS Sans SC Medium" panose="00000600000000000000" pitchFamily="2" charset="-122"/>
              </a:defRPr>
            </a:lvl1p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lumMod val="90000"/>
                  </a:schemeClr>
                </a:solidFill>
                <a:effectLst/>
                <a:uLnTx/>
                <a:uFillTx/>
                <a:cs typeface="思源宋体 CN Heavy" panose="02020900000000000000" pitchFamily="18" charset="-122"/>
                <a:sym typeface="HarmonyOS Sans SC Medium" panose="00000600000000000000" pitchFamily="2" charset="-122"/>
              </a:rPr>
              <a:t>是以创新为核心，以优秀传统文化为引领，通过采用新的技术、新的理念、新的思维等方式和手段打破旧有观念和形式，对文化、社会、经济、科技等全方位的创新。文化创新作为一种新的经济增长方式，其意义已经得到了广泛的认同。比如故宫文创。</a:t>
            </a:r>
            <a:endParaRPr kumimoji="0" lang="zh-CN" altLang="en-US" sz="1600" b="0" i="0" u="none" strike="noStrike" kern="0" cap="none" spc="0" normalizeH="0" baseline="0" noProof="0" dirty="0">
              <a:ln>
                <a:noFill/>
              </a:ln>
              <a:solidFill>
                <a:schemeClr val="bg1">
                  <a:lumMod val="90000"/>
                </a:schemeClr>
              </a:solidFill>
              <a:effectLst/>
              <a:uLnTx/>
              <a:uFillTx/>
              <a:cs typeface="思源宋体 CN Heavy" panose="02020900000000000000" pitchFamily="18" charset="-122"/>
              <a:sym typeface="HarmonyOS Sans SC Medium" panose="00000600000000000000" pitchFamily="2" charset="-122"/>
            </a:endParaRPr>
          </a:p>
        </p:txBody>
      </p:sp>
      <p:sp>
        <p:nvSpPr>
          <p:cNvPr id="895" name="矩形 894"/>
          <p:cNvSpPr/>
          <p:nvPr/>
        </p:nvSpPr>
        <p:spPr>
          <a:xfrm>
            <a:off x="842809" y="312320"/>
            <a:ext cx="2606187" cy="497205"/>
          </a:xfrm>
          <a:prstGeom prst="rect">
            <a:avLst/>
          </a:prstGeom>
        </p:spPr>
        <p:txBody>
          <a:bodyPr wrap="square">
            <a:spAutoFit/>
          </a:bodyPr>
          <a:lstStyle/>
          <a:p>
            <a:pPr>
              <a:lnSpc>
                <a:spcPct val="11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cs typeface="HarmonyOS Sans SC Medium" panose="00000600000000000000" pitchFamily="2" charset="-122"/>
                <a:sym typeface="思源宋体 CN Heavy" panose="02020900000000000000" pitchFamily="18" charset="-122"/>
              </a:rPr>
              <a:t>文化创新</a:t>
            </a:r>
            <a:endParaRPr lang="zh-CN" altLang="en-US" sz="2400" dirty="0">
              <a:solidFill>
                <a:schemeClr val="accent1"/>
              </a:solidFill>
              <a:latin typeface="思源宋体 CN Heavy" panose="02020900000000000000" pitchFamily="18" charset="-122"/>
              <a:ea typeface="思源宋体 CN Heavy" panose="02020900000000000000" pitchFamily="18" charset="-122"/>
              <a:cs typeface="HarmonyOS Sans SC Medium" panose="00000600000000000000" pitchFamily="2" charset="-122"/>
              <a:sym typeface="思源宋体 CN Heavy" panose="02020900000000000000" pitchFamily="18" charset="-122"/>
            </a:endParaRPr>
          </a:p>
        </p:txBody>
      </p:sp>
      <p:grpSp>
        <p:nvGrpSpPr>
          <p:cNvPr id="5" name="图形 3"/>
          <p:cNvGrpSpPr/>
          <p:nvPr/>
        </p:nvGrpSpPr>
        <p:grpSpPr>
          <a:xfrm rot="5400000">
            <a:off x="-57451" y="255794"/>
            <a:ext cx="656370" cy="541469"/>
            <a:chOff x="2681235" y="609678"/>
            <a:chExt cx="6833060" cy="5636894"/>
          </a:xfrm>
          <a:gradFill>
            <a:gsLst>
              <a:gs pos="31000">
                <a:schemeClr val="accent1"/>
              </a:gs>
              <a:gs pos="88000">
                <a:schemeClr val="accent3">
                  <a:lumMod val="50000"/>
                </a:schemeClr>
              </a:gs>
            </a:gsLst>
            <a:lin ang="1200000" scaled="0"/>
          </a:gradFill>
        </p:grpSpPr>
        <p:grpSp>
          <p:nvGrpSpPr>
            <p:cNvPr id="6" name="图形 3"/>
            <p:cNvGrpSpPr/>
            <p:nvPr/>
          </p:nvGrpSpPr>
          <p:grpSpPr>
            <a:xfrm>
              <a:off x="4787269" y="609678"/>
              <a:ext cx="2635351" cy="2409066"/>
              <a:chOff x="4787269" y="609678"/>
              <a:chExt cx="2635351" cy="2409066"/>
            </a:xfrm>
            <a:grpFill/>
          </p:grpSpPr>
          <p:sp>
            <p:nvSpPr>
              <p:cNvPr id="7" name="任意多边形: 形状 6"/>
              <p:cNvSpPr/>
              <p:nvPr/>
            </p:nvSpPr>
            <p:spPr>
              <a:xfrm>
                <a:off x="4787269" y="609678"/>
                <a:ext cx="2635351" cy="2409066"/>
              </a:xfrm>
              <a:custGeom>
                <a:avLst/>
                <a:gdLst>
                  <a:gd name="connsiteX0" fmla="*/ 2495069 w 2635351"/>
                  <a:gd name="connsiteY0" fmla="*/ 757826 h 2409066"/>
                  <a:gd name="connsiteX1" fmla="*/ 2603178 w 2635351"/>
                  <a:gd name="connsiteY1" fmla="*/ 27068 h 2409066"/>
                  <a:gd name="connsiteX2" fmla="*/ 2575746 w 2635351"/>
                  <a:gd name="connsiteY2" fmla="*/ 17733 h 2409066"/>
                  <a:gd name="connsiteX3" fmla="*/ 2575937 w 2635351"/>
                  <a:gd name="connsiteY3" fmla="*/ 20972 h 2409066"/>
                  <a:gd name="connsiteX4" fmla="*/ 1898328 w 2635351"/>
                  <a:gd name="connsiteY4" fmla="*/ 640382 h 2409066"/>
                  <a:gd name="connsiteX5" fmla="*/ 833623 w 2635351"/>
                  <a:gd name="connsiteY5" fmla="*/ 927942 h 2409066"/>
                  <a:gd name="connsiteX6" fmla="*/ 407570 w 2635351"/>
                  <a:gd name="connsiteY6" fmla="*/ 1083866 h 2409066"/>
                  <a:gd name="connsiteX7" fmla="*/ 123058 w 2635351"/>
                  <a:gd name="connsiteY7" fmla="*/ 1350947 h 2409066"/>
                  <a:gd name="connsiteX8" fmla="*/ 125725 w 2635351"/>
                  <a:gd name="connsiteY8" fmla="*/ 2053416 h 2409066"/>
                  <a:gd name="connsiteX9" fmla="*/ 294413 w 2635351"/>
                  <a:gd name="connsiteY9" fmla="*/ 2192767 h 2409066"/>
                  <a:gd name="connsiteX10" fmla="*/ 441860 w 2635351"/>
                  <a:gd name="connsiteY10" fmla="*/ 2358216 h 2409066"/>
                  <a:gd name="connsiteX11" fmla="*/ 817050 w 2635351"/>
                  <a:gd name="connsiteY11" fmla="*/ 2321545 h 2409066"/>
                  <a:gd name="connsiteX12" fmla="*/ 1194240 w 2635351"/>
                  <a:gd name="connsiteY12" fmla="*/ 2245059 h 2409066"/>
                  <a:gd name="connsiteX13" fmla="*/ 1547141 w 2635351"/>
                  <a:gd name="connsiteY13" fmla="*/ 2182004 h 2409066"/>
                  <a:gd name="connsiteX14" fmla="*/ 1786123 w 2635351"/>
                  <a:gd name="connsiteY14" fmla="*/ 2128568 h 2409066"/>
                  <a:gd name="connsiteX15" fmla="*/ 1870134 w 2635351"/>
                  <a:gd name="connsiteY15" fmla="*/ 1894920 h 2409066"/>
                  <a:gd name="connsiteX16" fmla="*/ 2213987 w 2635351"/>
                  <a:gd name="connsiteY16" fmla="*/ 1559640 h 2409066"/>
                  <a:gd name="connsiteX17" fmla="*/ 2428585 w 2635351"/>
                  <a:gd name="connsiteY17" fmla="*/ 1120919 h 2409066"/>
                  <a:gd name="connsiteX18" fmla="*/ 2495069 w 2635351"/>
                  <a:gd name="connsiteY18" fmla="*/ 757826 h 2409066"/>
                  <a:gd name="connsiteX19" fmla="*/ 245740 w 2635351"/>
                  <a:gd name="connsiteY19" fmla="*/ 2083706 h 2409066"/>
                  <a:gd name="connsiteX20" fmla="*/ 196877 w 2635351"/>
                  <a:gd name="connsiteY20" fmla="*/ 1742139 h 2409066"/>
                  <a:gd name="connsiteX21" fmla="*/ 353754 w 2635351"/>
                  <a:gd name="connsiteY21" fmla="*/ 1401620 h 2409066"/>
                  <a:gd name="connsiteX22" fmla="*/ 1057080 w 2635351"/>
                  <a:gd name="connsiteY22" fmla="*/ 1063197 h 2409066"/>
                  <a:gd name="connsiteX23" fmla="*/ 1854227 w 2635351"/>
                  <a:gd name="connsiteY23" fmla="*/ 908225 h 2409066"/>
                  <a:gd name="connsiteX24" fmla="*/ 2481925 w 2635351"/>
                  <a:gd name="connsiteY24" fmla="*/ 493697 h 2409066"/>
                  <a:gd name="connsiteX25" fmla="*/ 2251039 w 2635351"/>
                  <a:gd name="connsiteY25" fmla="*/ 877269 h 2409066"/>
                  <a:gd name="connsiteX26" fmla="*/ 1546951 w 2635351"/>
                  <a:gd name="connsiteY26" fmla="*/ 1437244 h 2409066"/>
                  <a:gd name="connsiteX27" fmla="*/ 1131756 w 2635351"/>
                  <a:gd name="connsiteY27" fmla="*/ 1626029 h 2409066"/>
                  <a:gd name="connsiteX28" fmla="*/ 700178 w 2635351"/>
                  <a:gd name="connsiteY28" fmla="*/ 1811005 h 2409066"/>
                  <a:gd name="connsiteX29" fmla="*/ 360231 w 2635351"/>
                  <a:gd name="connsiteY29" fmla="*/ 2229152 h 2409066"/>
                  <a:gd name="connsiteX30" fmla="*/ 245740 w 2635351"/>
                  <a:gd name="connsiteY30" fmla="*/ 2083706 h 2409066"/>
                  <a:gd name="connsiteX31" fmla="*/ 2412678 w 2635351"/>
                  <a:gd name="connsiteY31" fmla="*/ 1095773 h 2409066"/>
                  <a:gd name="connsiteX32" fmla="*/ 2399819 w 2635351"/>
                  <a:gd name="connsiteY32" fmla="*/ 1124252 h 2409066"/>
                  <a:gd name="connsiteX33" fmla="*/ 2208748 w 2635351"/>
                  <a:gd name="connsiteY33" fmla="*/ 1527065 h 2409066"/>
                  <a:gd name="connsiteX34" fmla="*/ 2184078 w 2635351"/>
                  <a:gd name="connsiteY34" fmla="*/ 1543448 h 2409066"/>
                  <a:gd name="connsiteX35" fmla="*/ 1850227 w 2635351"/>
                  <a:gd name="connsiteY35" fmla="*/ 1867488 h 2409066"/>
                  <a:gd name="connsiteX36" fmla="*/ 1843083 w 2635351"/>
                  <a:gd name="connsiteY36" fmla="*/ 1892253 h 2409066"/>
                  <a:gd name="connsiteX37" fmla="*/ 1776313 w 2635351"/>
                  <a:gd name="connsiteY37" fmla="*/ 2099898 h 2409066"/>
                  <a:gd name="connsiteX38" fmla="*/ 1544855 w 2635351"/>
                  <a:gd name="connsiteY38" fmla="*/ 2154286 h 2409066"/>
                  <a:gd name="connsiteX39" fmla="*/ 1520757 w 2635351"/>
                  <a:gd name="connsiteY39" fmla="*/ 2173717 h 2409066"/>
                  <a:gd name="connsiteX40" fmla="*/ 1214909 w 2635351"/>
                  <a:gd name="connsiteY40" fmla="*/ 2226390 h 2409066"/>
                  <a:gd name="connsiteX41" fmla="*/ 1183762 w 2635351"/>
                  <a:gd name="connsiteY41" fmla="*/ 2209150 h 2409066"/>
                  <a:gd name="connsiteX42" fmla="*/ 837148 w 2635351"/>
                  <a:gd name="connsiteY42" fmla="*/ 2302304 h 2409066"/>
                  <a:gd name="connsiteX43" fmla="*/ 838005 w 2635351"/>
                  <a:gd name="connsiteY43" fmla="*/ 2301257 h 2409066"/>
                  <a:gd name="connsiteX44" fmla="*/ 812764 w 2635351"/>
                  <a:gd name="connsiteY44" fmla="*/ 2300399 h 2409066"/>
                  <a:gd name="connsiteX45" fmla="*/ 600451 w 2635351"/>
                  <a:gd name="connsiteY45" fmla="*/ 2383362 h 2409066"/>
                  <a:gd name="connsiteX46" fmla="*/ 568447 w 2635351"/>
                  <a:gd name="connsiteY46" fmla="*/ 1946546 h 2409066"/>
                  <a:gd name="connsiteX47" fmla="*/ 901346 w 2635351"/>
                  <a:gd name="connsiteY47" fmla="*/ 1738901 h 2409066"/>
                  <a:gd name="connsiteX48" fmla="*/ 1331305 w 2635351"/>
                  <a:gd name="connsiteY48" fmla="*/ 1575833 h 2409066"/>
                  <a:gd name="connsiteX49" fmla="*/ 1709352 w 2635351"/>
                  <a:gd name="connsiteY49" fmla="*/ 1373522 h 2409066"/>
                  <a:gd name="connsiteX50" fmla="*/ 2326096 w 2635351"/>
                  <a:gd name="connsiteY50" fmla="*/ 826501 h 2409066"/>
                  <a:gd name="connsiteX51" fmla="*/ 2587557 w 2635351"/>
                  <a:gd name="connsiteY51" fmla="*/ 157370 h 2409066"/>
                  <a:gd name="connsiteX52" fmla="*/ 2463161 w 2635351"/>
                  <a:gd name="connsiteY52" fmla="*/ 748777 h 2409066"/>
                  <a:gd name="connsiteX53" fmla="*/ 2472019 w 2635351"/>
                  <a:gd name="connsiteY53" fmla="*/ 774304 h 2409066"/>
                  <a:gd name="connsiteX54" fmla="*/ 2412678 w 2635351"/>
                  <a:gd name="connsiteY54" fmla="*/ 1095773 h 240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5351" h="2409066">
                    <a:moveTo>
                      <a:pt x="2495069" y="757826"/>
                    </a:moveTo>
                    <a:cubicBezTo>
                      <a:pt x="2716811" y="580565"/>
                      <a:pt x="2611370" y="272146"/>
                      <a:pt x="2603178" y="27068"/>
                    </a:cubicBezTo>
                    <a:cubicBezTo>
                      <a:pt x="2600797" y="-2174"/>
                      <a:pt x="2592034" y="-11318"/>
                      <a:pt x="2575746" y="17733"/>
                    </a:cubicBezTo>
                    <a:cubicBezTo>
                      <a:pt x="2575746" y="18781"/>
                      <a:pt x="2575746" y="19924"/>
                      <a:pt x="2575937" y="20972"/>
                    </a:cubicBezTo>
                    <a:cubicBezTo>
                      <a:pt x="2430013" y="306245"/>
                      <a:pt x="2188650" y="509033"/>
                      <a:pt x="1898328" y="640382"/>
                    </a:cubicBezTo>
                    <a:cubicBezTo>
                      <a:pt x="1561714" y="792497"/>
                      <a:pt x="1188239" y="836312"/>
                      <a:pt x="833623" y="927942"/>
                    </a:cubicBezTo>
                    <a:cubicBezTo>
                      <a:pt x="688462" y="965566"/>
                      <a:pt x="537872" y="1007857"/>
                      <a:pt x="407570" y="1083866"/>
                    </a:cubicBezTo>
                    <a:cubicBezTo>
                      <a:pt x="294508" y="1149970"/>
                      <a:pt x="198306" y="1244363"/>
                      <a:pt x="123058" y="1350947"/>
                    </a:cubicBezTo>
                    <a:cubicBezTo>
                      <a:pt x="-31056" y="1568403"/>
                      <a:pt x="-51630" y="1844152"/>
                      <a:pt x="125725" y="2053416"/>
                    </a:cubicBezTo>
                    <a:cubicBezTo>
                      <a:pt x="131059" y="2059988"/>
                      <a:pt x="254503" y="2144189"/>
                      <a:pt x="294413" y="2192767"/>
                    </a:cubicBezTo>
                    <a:cubicBezTo>
                      <a:pt x="339847" y="2248107"/>
                      <a:pt x="383186" y="2315639"/>
                      <a:pt x="441860" y="2358216"/>
                    </a:cubicBezTo>
                    <a:cubicBezTo>
                      <a:pt x="560446" y="2444227"/>
                      <a:pt x="713037" y="2413842"/>
                      <a:pt x="817050" y="2321545"/>
                    </a:cubicBezTo>
                    <a:cubicBezTo>
                      <a:pt x="905156" y="2488042"/>
                      <a:pt x="1110420" y="2381552"/>
                      <a:pt x="1194240" y="2245059"/>
                    </a:cubicBezTo>
                    <a:cubicBezTo>
                      <a:pt x="1267773" y="2409937"/>
                      <a:pt x="1529425" y="2360216"/>
                      <a:pt x="1547141" y="2182004"/>
                    </a:cubicBezTo>
                    <a:cubicBezTo>
                      <a:pt x="1633438" y="2198482"/>
                      <a:pt x="1718591" y="2190291"/>
                      <a:pt x="1786123" y="2128568"/>
                    </a:cubicBezTo>
                    <a:cubicBezTo>
                      <a:pt x="1849750" y="2070561"/>
                      <a:pt x="1868610" y="1977692"/>
                      <a:pt x="1870134" y="1894920"/>
                    </a:cubicBezTo>
                    <a:cubicBezTo>
                      <a:pt x="2062825" y="1895682"/>
                      <a:pt x="2233417" y="1755188"/>
                      <a:pt x="2213987" y="1559640"/>
                    </a:cubicBezTo>
                    <a:cubicBezTo>
                      <a:pt x="2395819" y="1632316"/>
                      <a:pt x="2497831" y="1267127"/>
                      <a:pt x="2428585" y="1120919"/>
                    </a:cubicBezTo>
                    <a:cubicBezTo>
                      <a:pt x="2582795" y="1087867"/>
                      <a:pt x="2614037" y="854695"/>
                      <a:pt x="2495069" y="757826"/>
                    </a:cubicBezTo>
                    <a:close/>
                    <a:moveTo>
                      <a:pt x="245740" y="2083706"/>
                    </a:moveTo>
                    <a:cubicBezTo>
                      <a:pt x="171064" y="1992361"/>
                      <a:pt x="183542" y="1851486"/>
                      <a:pt x="196877" y="1742139"/>
                    </a:cubicBezTo>
                    <a:cubicBezTo>
                      <a:pt x="212403" y="1611075"/>
                      <a:pt x="264505" y="1498775"/>
                      <a:pt x="353754" y="1401620"/>
                    </a:cubicBezTo>
                    <a:cubicBezTo>
                      <a:pt x="532443" y="1206739"/>
                      <a:pt x="805715" y="1114061"/>
                      <a:pt x="1057080" y="1063197"/>
                    </a:cubicBezTo>
                    <a:cubicBezTo>
                      <a:pt x="1322923" y="1009667"/>
                      <a:pt x="1595719" y="994331"/>
                      <a:pt x="1854227" y="908225"/>
                    </a:cubicBezTo>
                    <a:cubicBezTo>
                      <a:pt x="2096353" y="827549"/>
                      <a:pt x="2298949" y="667148"/>
                      <a:pt x="2481925" y="493697"/>
                    </a:cubicBezTo>
                    <a:cubicBezTo>
                      <a:pt x="2433347" y="636953"/>
                      <a:pt x="2347051" y="761540"/>
                      <a:pt x="2251039" y="877269"/>
                    </a:cubicBezTo>
                    <a:cubicBezTo>
                      <a:pt x="2058538" y="1110060"/>
                      <a:pt x="1809840" y="1291702"/>
                      <a:pt x="1546951" y="1437244"/>
                    </a:cubicBezTo>
                    <a:cubicBezTo>
                      <a:pt x="1413696" y="1511253"/>
                      <a:pt x="1275488" y="1574880"/>
                      <a:pt x="1131756" y="1626029"/>
                    </a:cubicBezTo>
                    <a:cubicBezTo>
                      <a:pt x="983452" y="1678988"/>
                      <a:pt x="834290" y="1727280"/>
                      <a:pt x="700178" y="1811005"/>
                    </a:cubicBezTo>
                    <a:cubicBezTo>
                      <a:pt x="568447" y="1893110"/>
                      <a:pt x="363946" y="2054369"/>
                      <a:pt x="360231" y="2229152"/>
                    </a:cubicBezTo>
                    <a:cubicBezTo>
                      <a:pt x="326417" y="2184575"/>
                      <a:pt x="247836" y="2086182"/>
                      <a:pt x="245740" y="2083706"/>
                    </a:cubicBezTo>
                    <a:close/>
                    <a:moveTo>
                      <a:pt x="2412678" y="1095773"/>
                    </a:moveTo>
                    <a:cubicBezTo>
                      <a:pt x="2405153" y="1089486"/>
                      <a:pt x="2378579" y="1099678"/>
                      <a:pt x="2399819" y="1124252"/>
                    </a:cubicBezTo>
                    <a:cubicBezTo>
                      <a:pt x="2466113" y="1248649"/>
                      <a:pt x="2377340" y="1618409"/>
                      <a:pt x="2208748" y="1527065"/>
                    </a:cubicBezTo>
                    <a:cubicBezTo>
                      <a:pt x="2196365" y="1509634"/>
                      <a:pt x="2173600" y="1522778"/>
                      <a:pt x="2184078" y="1543448"/>
                    </a:cubicBezTo>
                    <a:cubicBezTo>
                      <a:pt x="2216749" y="1741091"/>
                      <a:pt x="2040060" y="1878251"/>
                      <a:pt x="1850227" y="1867488"/>
                    </a:cubicBezTo>
                    <a:cubicBezTo>
                      <a:pt x="1835653" y="1866821"/>
                      <a:pt x="1833177" y="1885395"/>
                      <a:pt x="1843083" y="1892253"/>
                    </a:cubicBezTo>
                    <a:cubicBezTo>
                      <a:pt x="1841940" y="1966929"/>
                      <a:pt x="1826224" y="2041415"/>
                      <a:pt x="1776313" y="2099898"/>
                    </a:cubicBezTo>
                    <a:cubicBezTo>
                      <a:pt x="1718401" y="2167240"/>
                      <a:pt x="1624294" y="2176384"/>
                      <a:pt x="1544855" y="2154286"/>
                    </a:cubicBezTo>
                    <a:cubicBezTo>
                      <a:pt x="1525710" y="2148952"/>
                      <a:pt x="1521138" y="2167145"/>
                      <a:pt x="1520757" y="2173717"/>
                    </a:cubicBezTo>
                    <a:cubicBezTo>
                      <a:pt x="1512089" y="2331165"/>
                      <a:pt x="1277203" y="2378314"/>
                      <a:pt x="1214909" y="2226390"/>
                    </a:cubicBezTo>
                    <a:cubicBezTo>
                      <a:pt x="1202431" y="2195910"/>
                      <a:pt x="1190811" y="2194862"/>
                      <a:pt x="1183762" y="2209150"/>
                    </a:cubicBezTo>
                    <a:cubicBezTo>
                      <a:pt x="1121183" y="2332975"/>
                      <a:pt x="917920" y="2472230"/>
                      <a:pt x="837148" y="2302304"/>
                    </a:cubicBezTo>
                    <a:cubicBezTo>
                      <a:pt x="837433" y="2302019"/>
                      <a:pt x="837719" y="2301828"/>
                      <a:pt x="838005" y="2301257"/>
                    </a:cubicBezTo>
                    <a:cubicBezTo>
                      <a:pt x="840100" y="2280587"/>
                      <a:pt x="822193" y="2275730"/>
                      <a:pt x="812764" y="2300399"/>
                    </a:cubicBezTo>
                    <a:cubicBezTo>
                      <a:pt x="756185" y="2353644"/>
                      <a:pt x="679414" y="2388506"/>
                      <a:pt x="600451" y="2383362"/>
                    </a:cubicBezTo>
                    <a:cubicBezTo>
                      <a:pt x="317749" y="2364979"/>
                      <a:pt x="444337" y="2055607"/>
                      <a:pt x="568447" y="1946546"/>
                    </a:cubicBezTo>
                    <a:cubicBezTo>
                      <a:pt x="668269" y="1858820"/>
                      <a:pt x="779331" y="1790050"/>
                      <a:pt x="901346" y="1738901"/>
                    </a:cubicBezTo>
                    <a:cubicBezTo>
                      <a:pt x="1042792" y="1679369"/>
                      <a:pt x="1191382" y="1639174"/>
                      <a:pt x="1331305" y="1575833"/>
                    </a:cubicBezTo>
                    <a:cubicBezTo>
                      <a:pt x="1461607" y="1516682"/>
                      <a:pt x="1587718" y="1449055"/>
                      <a:pt x="1709352" y="1373522"/>
                    </a:cubicBezTo>
                    <a:cubicBezTo>
                      <a:pt x="1944143" y="1227694"/>
                      <a:pt x="2157027" y="1045862"/>
                      <a:pt x="2326096" y="826501"/>
                    </a:cubicBezTo>
                    <a:cubicBezTo>
                      <a:pt x="2480782" y="625904"/>
                      <a:pt x="2549266" y="400067"/>
                      <a:pt x="2587557" y="157370"/>
                    </a:cubicBezTo>
                    <a:cubicBezTo>
                      <a:pt x="2613274" y="371015"/>
                      <a:pt x="2656137" y="611807"/>
                      <a:pt x="2463161" y="748777"/>
                    </a:cubicBezTo>
                    <a:cubicBezTo>
                      <a:pt x="2450587" y="757730"/>
                      <a:pt x="2459731" y="777352"/>
                      <a:pt x="2472019" y="774304"/>
                    </a:cubicBezTo>
                    <a:cubicBezTo>
                      <a:pt x="2583175" y="854219"/>
                      <a:pt x="2557267" y="1075770"/>
                      <a:pt x="2412678" y="10957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8" name="任意多边形: 形状 7"/>
              <p:cNvSpPr/>
              <p:nvPr/>
            </p:nvSpPr>
            <p:spPr>
              <a:xfrm>
                <a:off x="5193088" y="1976342"/>
                <a:ext cx="133811" cy="566642"/>
              </a:xfrm>
              <a:custGeom>
                <a:avLst/>
                <a:gdLst>
                  <a:gd name="connsiteX0" fmla="*/ 4227 w 133811"/>
                  <a:gd name="connsiteY0" fmla="*/ 566642 h 566642"/>
                  <a:gd name="connsiteX1" fmla="*/ 45375 w 133811"/>
                  <a:gd name="connsiteY1" fmla="*/ 276987 h 566642"/>
                  <a:gd name="connsiteX2" fmla="*/ 121289 w 133811"/>
                  <a:gd name="connsiteY2" fmla="*/ 0 h 566642"/>
                  <a:gd name="connsiteX3" fmla="*/ 97096 w 133811"/>
                  <a:gd name="connsiteY3" fmla="*/ 293180 h 566642"/>
                  <a:gd name="connsiteX4" fmla="*/ 4227 w 133811"/>
                  <a:gd name="connsiteY4" fmla="*/ 566642 h 5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1" h="566642">
                    <a:moveTo>
                      <a:pt x="4227" y="566642"/>
                    </a:moveTo>
                    <a:cubicBezTo>
                      <a:pt x="-10727" y="465677"/>
                      <a:pt x="16610" y="373189"/>
                      <a:pt x="45375" y="276987"/>
                    </a:cubicBezTo>
                    <a:cubicBezTo>
                      <a:pt x="73093" y="185261"/>
                      <a:pt x="93476" y="91345"/>
                      <a:pt x="121289" y="0"/>
                    </a:cubicBezTo>
                    <a:cubicBezTo>
                      <a:pt x="157961" y="476"/>
                      <a:pt x="103001" y="272225"/>
                      <a:pt x="97096" y="293180"/>
                    </a:cubicBezTo>
                    <a:cubicBezTo>
                      <a:pt x="67854" y="384715"/>
                      <a:pt x="34040" y="475202"/>
                      <a:pt x="4227" y="5666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9" name="任意多边形: 形状 8"/>
              <p:cNvSpPr/>
              <p:nvPr/>
            </p:nvSpPr>
            <p:spPr>
              <a:xfrm>
                <a:off x="5416390" y="1881663"/>
                <a:ext cx="203640" cy="493204"/>
              </a:xfrm>
              <a:custGeom>
                <a:avLst/>
                <a:gdLst>
                  <a:gd name="connsiteX0" fmla="*/ 0 w 203640"/>
                  <a:gd name="connsiteY0" fmla="*/ 493205 h 493204"/>
                  <a:gd name="connsiteX1" fmla="*/ 197072 w 203640"/>
                  <a:gd name="connsiteY1" fmla="*/ 0 h 493204"/>
                  <a:gd name="connsiteX2" fmla="*/ 0 w 203640"/>
                  <a:gd name="connsiteY2" fmla="*/ 493205 h 493204"/>
                </a:gdLst>
                <a:ahLst/>
                <a:cxnLst>
                  <a:cxn ang="0">
                    <a:pos x="connsiteX0" y="connsiteY0"/>
                  </a:cxn>
                  <a:cxn ang="0">
                    <a:pos x="connsiteX1" y="connsiteY1"/>
                  </a:cxn>
                  <a:cxn ang="0">
                    <a:pos x="connsiteX2" y="connsiteY2"/>
                  </a:cxn>
                </a:cxnLst>
                <a:rect l="l" t="t" r="r" b="b"/>
                <a:pathLst>
                  <a:path w="203640" h="493204">
                    <a:moveTo>
                      <a:pt x="0" y="493205"/>
                    </a:moveTo>
                    <a:cubicBezTo>
                      <a:pt x="81344" y="332327"/>
                      <a:pt x="139446" y="170497"/>
                      <a:pt x="197072" y="0"/>
                    </a:cubicBezTo>
                    <a:cubicBezTo>
                      <a:pt x="228029" y="175546"/>
                      <a:pt x="147447" y="390716"/>
                      <a:pt x="0" y="49320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0" name="任意多边形: 形状 9"/>
              <p:cNvSpPr/>
              <p:nvPr/>
            </p:nvSpPr>
            <p:spPr>
              <a:xfrm>
                <a:off x="5698616" y="1786508"/>
                <a:ext cx="185313" cy="430339"/>
              </a:xfrm>
              <a:custGeom>
                <a:avLst/>
                <a:gdLst>
                  <a:gd name="connsiteX0" fmla="*/ 0 w 185313"/>
                  <a:gd name="connsiteY0" fmla="*/ 430340 h 430339"/>
                  <a:gd name="connsiteX1" fmla="*/ 98488 w 185313"/>
                  <a:gd name="connsiteY1" fmla="*/ 218218 h 430339"/>
                  <a:gd name="connsiteX2" fmla="*/ 178118 w 185313"/>
                  <a:gd name="connsiteY2" fmla="*/ 0 h 430339"/>
                  <a:gd name="connsiteX3" fmla="*/ 0 w 185313"/>
                  <a:gd name="connsiteY3" fmla="*/ 430340 h 430339"/>
                </a:gdLst>
                <a:ahLst/>
                <a:cxnLst>
                  <a:cxn ang="0">
                    <a:pos x="connsiteX0" y="connsiteY0"/>
                  </a:cxn>
                  <a:cxn ang="0">
                    <a:pos x="connsiteX1" y="connsiteY1"/>
                  </a:cxn>
                  <a:cxn ang="0">
                    <a:pos x="connsiteX2" y="connsiteY2"/>
                  </a:cxn>
                  <a:cxn ang="0">
                    <a:pos x="connsiteX3" y="connsiteY3"/>
                  </a:cxn>
                </a:cxnLst>
                <a:rect l="l" t="t" r="r" b="b"/>
                <a:pathLst>
                  <a:path w="185313" h="430339">
                    <a:moveTo>
                      <a:pt x="0" y="430340"/>
                    </a:moveTo>
                    <a:cubicBezTo>
                      <a:pt x="29051" y="358330"/>
                      <a:pt x="73057" y="291655"/>
                      <a:pt x="98488" y="218218"/>
                    </a:cubicBezTo>
                    <a:cubicBezTo>
                      <a:pt x="128397" y="146304"/>
                      <a:pt x="150876" y="72676"/>
                      <a:pt x="178118" y="0"/>
                    </a:cubicBezTo>
                    <a:cubicBezTo>
                      <a:pt x="210788" y="157639"/>
                      <a:pt x="128873" y="337185"/>
                      <a:pt x="0" y="4303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1" name="任意多边形: 形状 10"/>
              <p:cNvSpPr/>
              <p:nvPr/>
            </p:nvSpPr>
            <p:spPr>
              <a:xfrm>
                <a:off x="6025133" y="1772697"/>
                <a:ext cx="141216" cy="331850"/>
              </a:xfrm>
              <a:custGeom>
                <a:avLst/>
                <a:gdLst>
                  <a:gd name="connsiteX0" fmla="*/ 0 w 141216"/>
                  <a:gd name="connsiteY0" fmla="*/ 331851 h 331850"/>
                  <a:gd name="connsiteX1" fmla="*/ 70390 w 141216"/>
                  <a:gd name="connsiteY1" fmla="*/ 167640 h 331850"/>
                  <a:gd name="connsiteX2" fmla="*/ 131540 w 141216"/>
                  <a:gd name="connsiteY2" fmla="*/ 0 h 331850"/>
                  <a:gd name="connsiteX3" fmla="*/ 0 w 141216"/>
                  <a:gd name="connsiteY3" fmla="*/ 331851 h 331850"/>
                </a:gdLst>
                <a:ahLst/>
                <a:cxnLst>
                  <a:cxn ang="0">
                    <a:pos x="connsiteX0" y="connsiteY0"/>
                  </a:cxn>
                  <a:cxn ang="0">
                    <a:pos x="connsiteX1" y="connsiteY1"/>
                  </a:cxn>
                  <a:cxn ang="0">
                    <a:pos x="connsiteX2" y="connsiteY2"/>
                  </a:cxn>
                  <a:cxn ang="0">
                    <a:pos x="connsiteX3" y="connsiteY3"/>
                  </a:cxn>
                </a:cxnLst>
                <a:rect l="l" t="t" r="r" b="b"/>
                <a:pathLst>
                  <a:path w="141216" h="331850">
                    <a:moveTo>
                      <a:pt x="0" y="331851"/>
                    </a:moveTo>
                    <a:cubicBezTo>
                      <a:pt x="17717" y="275558"/>
                      <a:pt x="46672" y="221742"/>
                      <a:pt x="70390" y="167640"/>
                    </a:cubicBezTo>
                    <a:cubicBezTo>
                      <a:pt x="91345" y="112204"/>
                      <a:pt x="105918" y="53435"/>
                      <a:pt x="131540" y="0"/>
                    </a:cubicBezTo>
                    <a:cubicBezTo>
                      <a:pt x="164782" y="126968"/>
                      <a:pt x="110300" y="261652"/>
                      <a:pt x="0" y="3318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2" name="任意多边形: 形状 11"/>
              <p:cNvSpPr/>
              <p:nvPr/>
            </p:nvSpPr>
            <p:spPr>
              <a:xfrm>
                <a:off x="6407847" y="1606962"/>
                <a:ext cx="128546" cy="259842"/>
              </a:xfrm>
              <a:custGeom>
                <a:avLst/>
                <a:gdLst>
                  <a:gd name="connsiteX0" fmla="*/ 0 w 128546"/>
                  <a:gd name="connsiteY0" fmla="*/ 259842 h 259842"/>
                  <a:gd name="connsiteX1" fmla="*/ 58865 w 128546"/>
                  <a:gd name="connsiteY1" fmla="*/ 128111 h 259842"/>
                  <a:gd name="connsiteX2" fmla="*/ 121253 w 128546"/>
                  <a:gd name="connsiteY2" fmla="*/ 0 h 259842"/>
                  <a:gd name="connsiteX3" fmla="*/ 0 w 128546"/>
                  <a:gd name="connsiteY3" fmla="*/ 259842 h 259842"/>
                </a:gdLst>
                <a:ahLst/>
                <a:cxnLst>
                  <a:cxn ang="0">
                    <a:pos x="connsiteX0" y="connsiteY0"/>
                  </a:cxn>
                  <a:cxn ang="0">
                    <a:pos x="connsiteX1" y="connsiteY1"/>
                  </a:cxn>
                  <a:cxn ang="0">
                    <a:pos x="connsiteX2" y="connsiteY2"/>
                  </a:cxn>
                  <a:cxn ang="0">
                    <a:pos x="connsiteX3" y="connsiteY3"/>
                  </a:cxn>
                </a:cxnLst>
                <a:rect l="l" t="t" r="r" b="b"/>
                <a:pathLst>
                  <a:path w="128546" h="259842">
                    <a:moveTo>
                      <a:pt x="0" y="259842"/>
                    </a:moveTo>
                    <a:cubicBezTo>
                      <a:pt x="11525" y="212122"/>
                      <a:pt x="40196" y="172688"/>
                      <a:pt x="58865" y="128111"/>
                    </a:cubicBezTo>
                    <a:cubicBezTo>
                      <a:pt x="79629" y="85725"/>
                      <a:pt x="94298" y="39052"/>
                      <a:pt x="121253" y="0"/>
                    </a:cubicBezTo>
                    <a:cubicBezTo>
                      <a:pt x="148971" y="105442"/>
                      <a:pt x="95345" y="210693"/>
                      <a:pt x="0" y="2598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3" name="任意多边形: 形状 12"/>
              <p:cNvSpPr/>
              <p:nvPr/>
            </p:nvSpPr>
            <p:spPr>
              <a:xfrm>
                <a:off x="5293518" y="2633820"/>
                <a:ext cx="614172" cy="100045"/>
              </a:xfrm>
              <a:custGeom>
                <a:avLst/>
                <a:gdLst>
                  <a:gd name="connsiteX0" fmla="*/ 0 w 614172"/>
                  <a:gd name="connsiteY0" fmla="*/ 100045 h 100045"/>
                  <a:gd name="connsiteX1" fmla="*/ 614172 w 614172"/>
                  <a:gd name="connsiteY1" fmla="*/ 64422 h 100045"/>
                  <a:gd name="connsiteX2" fmla="*/ 296513 w 614172"/>
                  <a:gd name="connsiteY2" fmla="*/ 63565 h 100045"/>
                  <a:gd name="connsiteX3" fmla="*/ 0 w 614172"/>
                  <a:gd name="connsiteY3" fmla="*/ 100045 h 100045"/>
                </a:gdLst>
                <a:ahLst/>
                <a:cxnLst>
                  <a:cxn ang="0">
                    <a:pos x="connsiteX0" y="connsiteY0"/>
                  </a:cxn>
                  <a:cxn ang="0">
                    <a:pos x="connsiteX1" y="connsiteY1"/>
                  </a:cxn>
                  <a:cxn ang="0">
                    <a:pos x="connsiteX2" y="connsiteY2"/>
                  </a:cxn>
                  <a:cxn ang="0">
                    <a:pos x="connsiteX3" y="connsiteY3"/>
                  </a:cxn>
                </a:cxnLst>
                <a:rect l="l" t="t" r="r" b="b"/>
                <a:pathLst>
                  <a:path w="614172" h="100045">
                    <a:moveTo>
                      <a:pt x="0" y="100045"/>
                    </a:moveTo>
                    <a:cubicBezTo>
                      <a:pt x="113062" y="-79120"/>
                      <a:pt x="451961" y="30132"/>
                      <a:pt x="614172" y="64422"/>
                    </a:cubicBezTo>
                    <a:cubicBezTo>
                      <a:pt x="509873" y="87377"/>
                      <a:pt x="401479" y="72994"/>
                      <a:pt x="296513" y="63565"/>
                    </a:cubicBezTo>
                    <a:cubicBezTo>
                      <a:pt x="197453" y="52611"/>
                      <a:pt x="87059" y="42229"/>
                      <a:pt x="0" y="10004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 name="任意多边形: 形状 13"/>
              <p:cNvSpPr/>
              <p:nvPr/>
            </p:nvSpPr>
            <p:spPr>
              <a:xfrm>
                <a:off x="5649277" y="2417414"/>
                <a:ext cx="657320" cy="160716"/>
              </a:xfrm>
              <a:custGeom>
                <a:avLst/>
                <a:gdLst>
                  <a:gd name="connsiteX0" fmla="*/ 0 w 657320"/>
                  <a:gd name="connsiteY0" fmla="*/ 69372 h 160716"/>
                  <a:gd name="connsiteX1" fmla="*/ 657320 w 657320"/>
                  <a:gd name="connsiteY1" fmla="*/ 160717 h 160716"/>
                  <a:gd name="connsiteX2" fmla="*/ 0 w 657320"/>
                  <a:gd name="connsiteY2" fmla="*/ 69372 h 160716"/>
                </a:gdLst>
                <a:ahLst/>
                <a:cxnLst>
                  <a:cxn ang="0">
                    <a:pos x="connsiteX0" y="connsiteY0"/>
                  </a:cxn>
                  <a:cxn ang="0">
                    <a:pos x="connsiteX1" y="connsiteY1"/>
                  </a:cxn>
                  <a:cxn ang="0">
                    <a:pos x="connsiteX2" y="connsiteY2"/>
                  </a:cxn>
                </a:cxnLst>
                <a:rect l="l" t="t" r="r" b="b"/>
                <a:pathLst>
                  <a:path w="657320" h="160716">
                    <a:moveTo>
                      <a:pt x="0" y="69372"/>
                    </a:moveTo>
                    <a:cubicBezTo>
                      <a:pt x="189357" y="-63311"/>
                      <a:pt x="499586" y="9365"/>
                      <a:pt x="657320" y="160717"/>
                    </a:cubicBezTo>
                    <a:cubicBezTo>
                      <a:pt x="448437" y="79564"/>
                      <a:pt x="224123" y="19271"/>
                      <a:pt x="0" y="693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 name="任意多边形: 形状 14"/>
              <p:cNvSpPr/>
              <p:nvPr/>
            </p:nvSpPr>
            <p:spPr>
              <a:xfrm>
                <a:off x="6076378" y="2254920"/>
                <a:ext cx="441007" cy="109850"/>
              </a:xfrm>
              <a:custGeom>
                <a:avLst/>
                <a:gdLst>
                  <a:gd name="connsiteX0" fmla="*/ 0 w 441007"/>
                  <a:gd name="connsiteY0" fmla="*/ 39937 h 109850"/>
                  <a:gd name="connsiteX1" fmla="*/ 441007 w 441007"/>
                  <a:gd name="connsiteY1" fmla="*/ 109851 h 109850"/>
                  <a:gd name="connsiteX2" fmla="*/ 0 w 441007"/>
                  <a:gd name="connsiteY2" fmla="*/ 39937 h 109850"/>
                </a:gdLst>
                <a:ahLst/>
                <a:cxnLst>
                  <a:cxn ang="0">
                    <a:pos x="connsiteX0" y="connsiteY0"/>
                  </a:cxn>
                  <a:cxn ang="0">
                    <a:pos x="connsiteX1" y="connsiteY1"/>
                  </a:cxn>
                  <a:cxn ang="0">
                    <a:pos x="connsiteX2" y="connsiteY2"/>
                  </a:cxn>
                </a:cxnLst>
                <a:rect l="l" t="t" r="r" b="b"/>
                <a:pathLst>
                  <a:path w="441007" h="109850">
                    <a:moveTo>
                      <a:pt x="0" y="39937"/>
                    </a:moveTo>
                    <a:cubicBezTo>
                      <a:pt x="136398" y="-37024"/>
                      <a:pt x="331280" y="3171"/>
                      <a:pt x="441007" y="109851"/>
                    </a:cubicBezTo>
                    <a:cubicBezTo>
                      <a:pt x="291941" y="81371"/>
                      <a:pt x="151733" y="50320"/>
                      <a:pt x="0" y="3993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 name="任意多边形: 形状 15"/>
              <p:cNvSpPr/>
              <p:nvPr/>
            </p:nvSpPr>
            <p:spPr>
              <a:xfrm>
                <a:off x="6394798" y="2103360"/>
                <a:ext cx="396335" cy="67196"/>
              </a:xfrm>
              <a:custGeom>
                <a:avLst/>
                <a:gdLst>
                  <a:gd name="connsiteX0" fmla="*/ 0 w 396335"/>
                  <a:gd name="connsiteY0" fmla="*/ 25000 h 67196"/>
                  <a:gd name="connsiteX1" fmla="*/ 396335 w 396335"/>
                  <a:gd name="connsiteY1" fmla="*/ 67196 h 67196"/>
                  <a:gd name="connsiteX2" fmla="*/ 0 w 396335"/>
                  <a:gd name="connsiteY2" fmla="*/ 25000 h 67196"/>
                </a:gdLst>
                <a:ahLst/>
                <a:cxnLst>
                  <a:cxn ang="0">
                    <a:pos x="connsiteX0" y="connsiteY0"/>
                  </a:cxn>
                  <a:cxn ang="0">
                    <a:pos x="connsiteX1" y="connsiteY1"/>
                  </a:cxn>
                  <a:cxn ang="0">
                    <a:pos x="connsiteX2" y="connsiteY2"/>
                  </a:cxn>
                </a:cxnLst>
                <a:rect l="l" t="t" r="r" b="b"/>
                <a:pathLst>
                  <a:path w="396335" h="67196">
                    <a:moveTo>
                      <a:pt x="0" y="25000"/>
                    </a:moveTo>
                    <a:cubicBezTo>
                      <a:pt x="110680" y="-1289"/>
                      <a:pt x="310610" y="-29007"/>
                      <a:pt x="396335" y="67196"/>
                    </a:cubicBezTo>
                    <a:cubicBezTo>
                      <a:pt x="265747" y="41383"/>
                      <a:pt x="125730" y="81293"/>
                      <a:pt x="0" y="25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 name="任意多边形: 形状 16"/>
              <p:cNvSpPr/>
              <p:nvPr/>
            </p:nvSpPr>
            <p:spPr>
              <a:xfrm>
                <a:off x="6695693" y="1885920"/>
                <a:ext cx="342042" cy="89945"/>
              </a:xfrm>
              <a:custGeom>
                <a:avLst/>
                <a:gdLst>
                  <a:gd name="connsiteX0" fmla="*/ 0 w 342042"/>
                  <a:gd name="connsiteY0" fmla="*/ 39559 h 89945"/>
                  <a:gd name="connsiteX1" fmla="*/ 342043 w 342042"/>
                  <a:gd name="connsiteY1" fmla="*/ 89946 h 89945"/>
                  <a:gd name="connsiteX2" fmla="*/ 0 w 342042"/>
                  <a:gd name="connsiteY2" fmla="*/ 39559 h 89945"/>
                </a:gdLst>
                <a:ahLst/>
                <a:cxnLst>
                  <a:cxn ang="0">
                    <a:pos x="connsiteX0" y="connsiteY0"/>
                  </a:cxn>
                  <a:cxn ang="0">
                    <a:pos x="connsiteX1" y="connsiteY1"/>
                  </a:cxn>
                  <a:cxn ang="0">
                    <a:pos x="connsiteX2" y="connsiteY2"/>
                  </a:cxn>
                </a:cxnLst>
                <a:rect l="l" t="t" r="r" b="b"/>
                <a:pathLst>
                  <a:path w="342042" h="89945">
                    <a:moveTo>
                      <a:pt x="0" y="39559"/>
                    </a:moveTo>
                    <a:cubicBezTo>
                      <a:pt x="90107" y="-19877"/>
                      <a:pt x="285655" y="-19401"/>
                      <a:pt x="342043" y="89946"/>
                    </a:cubicBezTo>
                    <a:cubicBezTo>
                      <a:pt x="236506" y="46988"/>
                      <a:pt x="111443" y="54418"/>
                      <a:pt x="0" y="395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 name="任意多边形: 形状 17"/>
              <p:cNvSpPr/>
              <p:nvPr/>
            </p:nvSpPr>
            <p:spPr>
              <a:xfrm>
                <a:off x="6942676" y="1562957"/>
                <a:ext cx="236791" cy="140684"/>
              </a:xfrm>
              <a:custGeom>
                <a:avLst/>
                <a:gdLst>
                  <a:gd name="connsiteX0" fmla="*/ 0 w 236791"/>
                  <a:gd name="connsiteY0" fmla="*/ 140684 h 140684"/>
                  <a:gd name="connsiteX1" fmla="*/ 236791 w 236791"/>
                  <a:gd name="connsiteY1" fmla="*/ 0 h 140684"/>
                  <a:gd name="connsiteX2" fmla="*/ 0 w 236791"/>
                  <a:gd name="connsiteY2" fmla="*/ 140684 h 140684"/>
                </a:gdLst>
                <a:ahLst/>
                <a:cxnLst>
                  <a:cxn ang="0">
                    <a:pos x="connsiteX0" y="connsiteY0"/>
                  </a:cxn>
                  <a:cxn ang="0">
                    <a:pos x="connsiteX1" y="connsiteY1"/>
                  </a:cxn>
                  <a:cxn ang="0">
                    <a:pos x="connsiteX2" y="connsiteY2"/>
                  </a:cxn>
                </a:cxnLst>
                <a:rect l="l" t="t" r="r" b="b"/>
                <a:pathLst>
                  <a:path w="236791" h="140684">
                    <a:moveTo>
                      <a:pt x="0" y="140684"/>
                    </a:moveTo>
                    <a:cubicBezTo>
                      <a:pt x="52864" y="73724"/>
                      <a:pt x="152971" y="15145"/>
                      <a:pt x="236791" y="0"/>
                    </a:cubicBezTo>
                    <a:cubicBezTo>
                      <a:pt x="193262" y="82201"/>
                      <a:pt x="92678" y="140684"/>
                      <a:pt x="0" y="14068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19" name="图形 3"/>
            <p:cNvGrpSpPr/>
            <p:nvPr/>
          </p:nvGrpSpPr>
          <p:grpSpPr>
            <a:xfrm>
              <a:off x="2681235" y="2758521"/>
              <a:ext cx="2345762" cy="2680860"/>
              <a:chOff x="2681235" y="2758521"/>
              <a:chExt cx="2345762" cy="2680860"/>
            </a:xfrm>
            <a:grpFill/>
          </p:grpSpPr>
          <p:sp>
            <p:nvSpPr>
              <p:cNvPr id="20" name="任意多边形: 形状 19"/>
              <p:cNvSpPr/>
              <p:nvPr/>
            </p:nvSpPr>
            <p:spPr>
              <a:xfrm>
                <a:off x="2681235" y="2758521"/>
                <a:ext cx="2345762" cy="2680860"/>
              </a:xfrm>
              <a:custGeom>
                <a:avLst/>
                <a:gdLst>
                  <a:gd name="connsiteX0" fmla="*/ 1543388 w 2345762"/>
                  <a:gd name="connsiteY0" fmla="*/ 2220768 h 2680860"/>
                  <a:gd name="connsiteX1" fmla="*/ 1864285 w 2345762"/>
                  <a:gd name="connsiteY1" fmla="*/ 1926826 h 2680860"/>
                  <a:gd name="connsiteX2" fmla="*/ 1866761 w 2345762"/>
                  <a:gd name="connsiteY2" fmla="*/ 1865771 h 2680860"/>
                  <a:gd name="connsiteX3" fmla="*/ 1929817 w 2345762"/>
                  <a:gd name="connsiteY3" fmla="*/ 1858722 h 2680860"/>
                  <a:gd name="connsiteX4" fmla="*/ 2066691 w 2345762"/>
                  <a:gd name="connsiteY4" fmla="*/ 1803096 h 2680860"/>
                  <a:gd name="connsiteX5" fmla="*/ 2142701 w 2345762"/>
                  <a:gd name="connsiteY5" fmla="*/ 1533063 h 2680860"/>
                  <a:gd name="connsiteX6" fmla="*/ 2193755 w 2345762"/>
                  <a:gd name="connsiteY6" fmla="*/ 1178161 h 2680860"/>
                  <a:gd name="connsiteX7" fmla="*/ 2257286 w 2345762"/>
                  <a:gd name="connsiteY7" fmla="*/ 798685 h 2680860"/>
                  <a:gd name="connsiteX8" fmla="*/ 2334725 w 2345762"/>
                  <a:gd name="connsiteY8" fmla="*/ 547511 h 2680860"/>
                  <a:gd name="connsiteX9" fmla="*/ 2150035 w 2345762"/>
                  <a:gd name="connsiteY9" fmla="*/ 309576 h 2680860"/>
                  <a:gd name="connsiteX10" fmla="*/ 1995254 w 2345762"/>
                  <a:gd name="connsiteY10" fmla="*/ 153176 h 2680860"/>
                  <a:gd name="connsiteX11" fmla="*/ 1795038 w 2345762"/>
                  <a:gd name="connsiteY11" fmla="*/ 25731 h 2680860"/>
                  <a:gd name="connsiteX12" fmla="*/ 909689 w 2345762"/>
                  <a:gd name="connsiteY12" fmla="*/ 680861 h 2680860"/>
                  <a:gd name="connsiteX13" fmla="*/ 586030 w 2345762"/>
                  <a:gd name="connsiteY13" fmla="*/ 2000550 h 2680860"/>
                  <a:gd name="connsiteX14" fmla="*/ 258846 w 2345762"/>
                  <a:gd name="connsiteY14" fmla="*/ 2460512 h 2680860"/>
                  <a:gd name="connsiteX15" fmla="*/ 38152 w 2345762"/>
                  <a:gd name="connsiteY15" fmla="*/ 2623389 h 2680860"/>
                  <a:gd name="connsiteX16" fmla="*/ 24912 w 2345762"/>
                  <a:gd name="connsiteY16" fmla="*/ 2661966 h 2680860"/>
                  <a:gd name="connsiteX17" fmla="*/ 162167 w 2345762"/>
                  <a:gd name="connsiteY17" fmla="*/ 2668633 h 2680860"/>
                  <a:gd name="connsiteX18" fmla="*/ 751574 w 2345762"/>
                  <a:gd name="connsiteY18" fmla="*/ 2528997 h 2680860"/>
                  <a:gd name="connsiteX19" fmla="*/ 1112096 w 2345762"/>
                  <a:gd name="connsiteY19" fmla="*/ 2450130 h 2680860"/>
                  <a:gd name="connsiteX20" fmla="*/ 1543388 w 2345762"/>
                  <a:gd name="connsiteY20" fmla="*/ 2220768 h 2680860"/>
                  <a:gd name="connsiteX21" fmla="*/ 1743127 w 2345762"/>
                  <a:gd name="connsiteY21" fmla="*/ 699339 h 2680860"/>
                  <a:gd name="connsiteX22" fmla="*/ 1448519 w 2345762"/>
                  <a:gd name="connsiteY22" fmla="*/ 1455720 h 2680860"/>
                  <a:gd name="connsiteX23" fmla="*/ 1060661 w 2345762"/>
                  <a:gd name="connsiteY23" fmla="*/ 2077321 h 2680860"/>
                  <a:gd name="connsiteX24" fmla="*/ 487256 w 2345762"/>
                  <a:gd name="connsiteY24" fmla="*/ 2524901 h 2680860"/>
                  <a:gd name="connsiteX25" fmla="*/ 895688 w 2345762"/>
                  <a:gd name="connsiteY25" fmla="*/ 1827290 h 2680860"/>
                  <a:gd name="connsiteX26" fmla="*/ 1040944 w 2345762"/>
                  <a:gd name="connsiteY26" fmla="*/ 918510 h 2680860"/>
                  <a:gd name="connsiteX27" fmla="*/ 1455377 w 2345762"/>
                  <a:gd name="connsiteY27" fmla="*/ 266619 h 2680860"/>
                  <a:gd name="connsiteX28" fmla="*/ 1811612 w 2345762"/>
                  <a:gd name="connsiteY28" fmla="*/ 183656 h 2680860"/>
                  <a:gd name="connsiteX29" fmla="*/ 2149463 w 2345762"/>
                  <a:gd name="connsiteY29" fmla="*/ 345295 h 2680860"/>
                  <a:gd name="connsiteX30" fmla="*/ 1743127 w 2345762"/>
                  <a:gd name="connsiteY30" fmla="*/ 699339 h 2680860"/>
                  <a:gd name="connsiteX31" fmla="*/ 728905 w 2345762"/>
                  <a:gd name="connsiteY31" fmla="*/ 2515186 h 2680860"/>
                  <a:gd name="connsiteX32" fmla="*/ 672707 w 2345762"/>
                  <a:gd name="connsiteY32" fmla="*/ 2573859 h 2680860"/>
                  <a:gd name="connsiteX33" fmla="*/ 517926 w 2345762"/>
                  <a:gd name="connsiteY33" fmla="*/ 2644059 h 2680860"/>
                  <a:gd name="connsiteX34" fmla="*/ 154547 w 2345762"/>
                  <a:gd name="connsiteY34" fmla="*/ 2641868 h 2680860"/>
                  <a:gd name="connsiteX35" fmla="*/ 714522 w 2345762"/>
                  <a:gd name="connsiteY35" fmla="*/ 2431556 h 2680860"/>
                  <a:gd name="connsiteX36" fmla="*/ 1169627 w 2345762"/>
                  <a:gd name="connsiteY36" fmla="*/ 1982357 h 2680860"/>
                  <a:gd name="connsiteX37" fmla="*/ 1507193 w 2345762"/>
                  <a:gd name="connsiteY37" fmla="*/ 1390759 h 2680860"/>
                  <a:gd name="connsiteX38" fmla="*/ 1755509 w 2345762"/>
                  <a:gd name="connsiteY38" fmla="*/ 736392 h 2680860"/>
                  <a:gd name="connsiteX39" fmla="*/ 2073644 w 2345762"/>
                  <a:gd name="connsiteY39" fmla="*/ 429877 h 2680860"/>
                  <a:gd name="connsiteX40" fmla="*/ 2312912 w 2345762"/>
                  <a:gd name="connsiteY40" fmla="*/ 603708 h 2680860"/>
                  <a:gd name="connsiteX41" fmla="*/ 2276432 w 2345762"/>
                  <a:gd name="connsiteY41" fmla="*/ 737820 h 2680860"/>
                  <a:gd name="connsiteX42" fmla="*/ 2237665 w 2345762"/>
                  <a:gd name="connsiteY42" fmla="*/ 820402 h 2680860"/>
                  <a:gd name="connsiteX43" fmla="*/ 2303768 w 2345762"/>
                  <a:gd name="connsiteY43" fmla="*/ 870789 h 2680860"/>
                  <a:gd name="connsiteX44" fmla="*/ 2317484 w 2345762"/>
                  <a:gd name="connsiteY44" fmla="*/ 967563 h 2680860"/>
                  <a:gd name="connsiteX45" fmla="*/ 2209280 w 2345762"/>
                  <a:gd name="connsiteY45" fmla="*/ 1132632 h 2680860"/>
                  <a:gd name="connsiteX46" fmla="*/ 2149654 w 2345762"/>
                  <a:gd name="connsiteY46" fmla="*/ 1182828 h 2680860"/>
                  <a:gd name="connsiteX47" fmla="*/ 2238522 w 2345762"/>
                  <a:gd name="connsiteY47" fmla="*/ 1243122 h 2680860"/>
                  <a:gd name="connsiteX48" fmla="*/ 2203756 w 2345762"/>
                  <a:gd name="connsiteY48" fmla="*/ 1482104 h 2680860"/>
                  <a:gd name="connsiteX49" fmla="*/ 2120412 w 2345762"/>
                  <a:gd name="connsiteY49" fmla="*/ 1551922 h 2680860"/>
                  <a:gd name="connsiteX50" fmla="*/ 2083550 w 2345762"/>
                  <a:gd name="connsiteY50" fmla="*/ 1749375 h 2680860"/>
                  <a:gd name="connsiteX51" fmla="*/ 1907719 w 2345762"/>
                  <a:gd name="connsiteY51" fmla="*/ 1834815 h 2680860"/>
                  <a:gd name="connsiteX52" fmla="*/ 1838567 w 2345762"/>
                  <a:gd name="connsiteY52" fmla="*/ 1846816 h 2680860"/>
                  <a:gd name="connsiteX53" fmla="*/ 1834091 w 2345762"/>
                  <a:gd name="connsiteY53" fmla="*/ 1946353 h 2680860"/>
                  <a:gd name="connsiteX54" fmla="*/ 1587488 w 2345762"/>
                  <a:gd name="connsiteY54" fmla="*/ 2193050 h 2680860"/>
                  <a:gd name="connsiteX55" fmla="*/ 1512241 w 2345762"/>
                  <a:gd name="connsiteY55" fmla="*/ 2189716 h 2680860"/>
                  <a:gd name="connsiteX56" fmla="*/ 1521671 w 2345762"/>
                  <a:gd name="connsiteY56" fmla="*/ 2241056 h 2680860"/>
                  <a:gd name="connsiteX57" fmla="*/ 1491667 w 2345762"/>
                  <a:gd name="connsiteY57" fmla="*/ 2345545 h 2680860"/>
                  <a:gd name="connsiteX58" fmla="*/ 1213537 w 2345762"/>
                  <a:gd name="connsiteY58" fmla="*/ 2439747 h 2680860"/>
                  <a:gd name="connsiteX59" fmla="*/ 1098380 w 2345762"/>
                  <a:gd name="connsiteY59" fmla="*/ 2413935 h 2680860"/>
                  <a:gd name="connsiteX60" fmla="*/ 1039134 w 2345762"/>
                  <a:gd name="connsiteY60" fmla="*/ 2525091 h 2680860"/>
                  <a:gd name="connsiteX61" fmla="*/ 767005 w 2345762"/>
                  <a:gd name="connsiteY61" fmla="*/ 2505279 h 2680860"/>
                  <a:gd name="connsiteX62" fmla="*/ 728905 w 2345762"/>
                  <a:gd name="connsiteY62" fmla="*/ 2515186 h 26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45762" h="2680860">
                    <a:moveTo>
                      <a:pt x="1543388" y="2220768"/>
                    </a:moveTo>
                    <a:cubicBezTo>
                      <a:pt x="1715695" y="2232007"/>
                      <a:pt x="1844949" y="2090085"/>
                      <a:pt x="1864285" y="1926826"/>
                    </a:cubicBezTo>
                    <a:cubicBezTo>
                      <a:pt x="1866666" y="1906633"/>
                      <a:pt x="1867428" y="1886059"/>
                      <a:pt x="1866761" y="1865771"/>
                    </a:cubicBezTo>
                    <a:cubicBezTo>
                      <a:pt x="1887907" y="1864628"/>
                      <a:pt x="1908957" y="1862437"/>
                      <a:pt x="1929817" y="1858722"/>
                    </a:cubicBezTo>
                    <a:cubicBezTo>
                      <a:pt x="1978490" y="1850245"/>
                      <a:pt x="2027258" y="1833767"/>
                      <a:pt x="2066691" y="1803096"/>
                    </a:cubicBezTo>
                    <a:cubicBezTo>
                      <a:pt x="2150225" y="1738136"/>
                      <a:pt x="2164799" y="1630599"/>
                      <a:pt x="2142701" y="1533063"/>
                    </a:cubicBezTo>
                    <a:cubicBezTo>
                      <a:pt x="2316341" y="1509917"/>
                      <a:pt x="2360633" y="1245884"/>
                      <a:pt x="2193755" y="1178161"/>
                    </a:cubicBezTo>
                    <a:cubicBezTo>
                      <a:pt x="2310817" y="1100628"/>
                      <a:pt x="2433880" y="884505"/>
                      <a:pt x="2257286" y="798685"/>
                    </a:cubicBezTo>
                    <a:cubicBezTo>
                      <a:pt x="2314532" y="729534"/>
                      <a:pt x="2347679" y="637617"/>
                      <a:pt x="2334725" y="547511"/>
                    </a:cubicBezTo>
                    <a:cubicBezTo>
                      <a:pt x="2318723" y="436735"/>
                      <a:pt x="2235474" y="370822"/>
                      <a:pt x="2150035" y="309576"/>
                    </a:cubicBezTo>
                    <a:cubicBezTo>
                      <a:pt x="2088599" y="265571"/>
                      <a:pt x="2042117" y="212040"/>
                      <a:pt x="1995254" y="153176"/>
                    </a:cubicBezTo>
                    <a:cubicBezTo>
                      <a:pt x="1944581" y="89549"/>
                      <a:pt x="1872381" y="50020"/>
                      <a:pt x="1795038" y="25731"/>
                    </a:cubicBezTo>
                    <a:cubicBezTo>
                      <a:pt x="1364508" y="-109238"/>
                      <a:pt x="1013512" y="313005"/>
                      <a:pt x="909689" y="680861"/>
                    </a:cubicBezTo>
                    <a:cubicBezTo>
                      <a:pt x="786626" y="1116915"/>
                      <a:pt x="777387" y="1584403"/>
                      <a:pt x="586030" y="2000550"/>
                    </a:cubicBezTo>
                    <a:cubicBezTo>
                      <a:pt x="506972" y="2172571"/>
                      <a:pt x="398387" y="2331829"/>
                      <a:pt x="258846" y="2460512"/>
                    </a:cubicBezTo>
                    <a:cubicBezTo>
                      <a:pt x="191504" y="2522615"/>
                      <a:pt x="117495" y="2577384"/>
                      <a:pt x="38152" y="2623389"/>
                    </a:cubicBezTo>
                    <a:cubicBezTo>
                      <a:pt x="19197" y="2634343"/>
                      <a:pt x="-29380" y="2659394"/>
                      <a:pt x="24912" y="2661966"/>
                    </a:cubicBezTo>
                    <a:cubicBezTo>
                      <a:pt x="70727" y="2661966"/>
                      <a:pt x="116447" y="2665109"/>
                      <a:pt x="162167" y="2668633"/>
                    </a:cubicBezTo>
                    <a:cubicBezTo>
                      <a:pt x="365717" y="2684540"/>
                      <a:pt x="612795" y="2715115"/>
                      <a:pt x="751574" y="2528997"/>
                    </a:cubicBezTo>
                    <a:cubicBezTo>
                      <a:pt x="849396" y="2641011"/>
                      <a:pt x="1083521" y="2609673"/>
                      <a:pt x="1112096" y="2450130"/>
                    </a:cubicBezTo>
                    <a:cubicBezTo>
                      <a:pt x="1260686" y="2514423"/>
                      <a:pt x="1631780" y="2421745"/>
                      <a:pt x="1543388" y="2220768"/>
                    </a:cubicBezTo>
                    <a:close/>
                    <a:moveTo>
                      <a:pt x="1743127" y="699339"/>
                    </a:moveTo>
                    <a:cubicBezTo>
                      <a:pt x="1607681" y="933750"/>
                      <a:pt x="1562152" y="1210546"/>
                      <a:pt x="1448519" y="1455720"/>
                    </a:cubicBezTo>
                    <a:cubicBezTo>
                      <a:pt x="1345744" y="1677271"/>
                      <a:pt x="1218490" y="1890345"/>
                      <a:pt x="1060661" y="2077321"/>
                    </a:cubicBezTo>
                    <a:cubicBezTo>
                      <a:pt x="906832" y="2259725"/>
                      <a:pt x="713760" y="2439462"/>
                      <a:pt x="487256" y="2524901"/>
                    </a:cubicBezTo>
                    <a:cubicBezTo>
                      <a:pt x="668421" y="2320304"/>
                      <a:pt x="826631" y="2095323"/>
                      <a:pt x="895688" y="1827290"/>
                    </a:cubicBezTo>
                    <a:cubicBezTo>
                      <a:pt x="972364" y="1529157"/>
                      <a:pt x="968459" y="1217404"/>
                      <a:pt x="1040944" y="918510"/>
                    </a:cubicBezTo>
                    <a:cubicBezTo>
                      <a:pt x="1101618" y="668478"/>
                      <a:pt x="1219823" y="397397"/>
                      <a:pt x="1455377" y="266619"/>
                    </a:cubicBezTo>
                    <a:cubicBezTo>
                      <a:pt x="1561866" y="207468"/>
                      <a:pt x="1690549" y="183846"/>
                      <a:pt x="1811612" y="183656"/>
                    </a:cubicBezTo>
                    <a:cubicBezTo>
                      <a:pt x="1954487" y="183465"/>
                      <a:pt x="2038973" y="267762"/>
                      <a:pt x="2149463" y="345295"/>
                    </a:cubicBezTo>
                    <a:cubicBezTo>
                      <a:pt x="1974775" y="355011"/>
                      <a:pt x="1826471" y="554750"/>
                      <a:pt x="1743127" y="699339"/>
                    </a:cubicBezTo>
                    <a:close/>
                    <a:moveTo>
                      <a:pt x="728905" y="2515186"/>
                    </a:moveTo>
                    <a:cubicBezTo>
                      <a:pt x="713379" y="2537474"/>
                      <a:pt x="693853" y="2556714"/>
                      <a:pt x="672707" y="2573859"/>
                    </a:cubicBezTo>
                    <a:cubicBezTo>
                      <a:pt x="627940" y="2610054"/>
                      <a:pt x="573933" y="2632343"/>
                      <a:pt x="517926" y="2644059"/>
                    </a:cubicBezTo>
                    <a:cubicBezTo>
                      <a:pt x="398578" y="2668919"/>
                      <a:pt x="274562" y="2652155"/>
                      <a:pt x="154547" y="2641868"/>
                    </a:cubicBezTo>
                    <a:cubicBezTo>
                      <a:pt x="351524" y="2603768"/>
                      <a:pt x="545739" y="2542617"/>
                      <a:pt x="714522" y="2431556"/>
                    </a:cubicBezTo>
                    <a:cubicBezTo>
                      <a:pt x="891782" y="2314779"/>
                      <a:pt x="1042849" y="2151426"/>
                      <a:pt x="1169627" y="1982357"/>
                    </a:cubicBezTo>
                    <a:cubicBezTo>
                      <a:pt x="1306025" y="1800429"/>
                      <a:pt x="1416705" y="1599071"/>
                      <a:pt x="1507193" y="1390759"/>
                    </a:cubicBezTo>
                    <a:cubicBezTo>
                      <a:pt x="1600157" y="1176542"/>
                      <a:pt x="1640543" y="940989"/>
                      <a:pt x="1755509" y="736392"/>
                    </a:cubicBezTo>
                    <a:cubicBezTo>
                      <a:pt x="1829995" y="603804"/>
                      <a:pt x="1923816" y="478836"/>
                      <a:pt x="2073644" y="429877"/>
                    </a:cubicBezTo>
                    <a:cubicBezTo>
                      <a:pt x="2208804" y="385490"/>
                      <a:pt x="2312912" y="458166"/>
                      <a:pt x="2312912" y="603708"/>
                    </a:cubicBezTo>
                    <a:cubicBezTo>
                      <a:pt x="2312912" y="650667"/>
                      <a:pt x="2299196" y="696958"/>
                      <a:pt x="2276432" y="737820"/>
                    </a:cubicBezTo>
                    <a:cubicBezTo>
                      <a:pt x="2268526" y="752013"/>
                      <a:pt x="2198327" y="825736"/>
                      <a:pt x="2237665" y="820402"/>
                    </a:cubicBezTo>
                    <a:cubicBezTo>
                      <a:pt x="2252524" y="811544"/>
                      <a:pt x="2296434" y="859359"/>
                      <a:pt x="2303768" y="870789"/>
                    </a:cubicBezTo>
                    <a:cubicBezTo>
                      <a:pt x="2322437" y="899555"/>
                      <a:pt x="2324723" y="934702"/>
                      <a:pt x="2317484" y="967563"/>
                    </a:cubicBezTo>
                    <a:cubicBezTo>
                      <a:pt x="2303197" y="1032238"/>
                      <a:pt x="2258715" y="1090341"/>
                      <a:pt x="2209280" y="1132632"/>
                    </a:cubicBezTo>
                    <a:cubicBezTo>
                      <a:pt x="2200517" y="1140156"/>
                      <a:pt x="2144129" y="1170922"/>
                      <a:pt x="2149654" y="1182828"/>
                    </a:cubicBezTo>
                    <a:cubicBezTo>
                      <a:pt x="2160798" y="1206641"/>
                      <a:pt x="2218615" y="1219309"/>
                      <a:pt x="2238522" y="1243122"/>
                    </a:cubicBezTo>
                    <a:cubicBezTo>
                      <a:pt x="2297291" y="1313321"/>
                      <a:pt x="2278432" y="1430669"/>
                      <a:pt x="2203756" y="1482104"/>
                    </a:cubicBezTo>
                    <a:cubicBezTo>
                      <a:pt x="2163656" y="1509917"/>
                      <a:pt x="2105839" y="1491153"/>
                      <a:pt x="2120412" y="1551922"/>
                    </a:cubicBezTo>
                    <a:cubicBezTo>
                      <a:pt x="2136605" y="1618978"/>
                      <a:pt x="2129556" y="1695083"/>
                      <a:pt x="2083550" y="1749375"/>
                    </a:cubicBezTo>
                    <a:cubicBezTo>
                      <a:pt x="2040021" y="1800620"/>
                      <a:pt x="1972679" y="1825766"/>
                      <a:pt x="1907719" y="1834815"/>
                    </a:cubicBezTo>
                    <a:cubicBezTo>
                      <a:pt x="1894955" y="1836624"/>
                      <a:pt x="1836948" y="1827576"/>
                      <a:pt x="1838567" y="1846816"/>
                    </a:cubicBezTo>
                    <a:cubicBezTo>
                      <a:pt x="1841615" y="1880058"/>
                      <a:pt x="1840091" y="1913586"/>
                      <a:pt x="1834091" y="1946353"/>
                    </a:cubicBezTo>
                    <a:cubicBezTo>
                      <a:pt x="1811231" y="2070558"/>
                      <a:pt x="1718648" y="2181429"/>
                      <a:pt x="1587488" y="2193050"/>
                    </a:cubicBezTo>
                    <a:cubicBezTo>
                      <a:pt x="1565009" y="2194955"/>
                      <a:pt x="1532815" y="2184478"/>
                      <a:pt x="1512241" y="2189716"/>
                    </a:cubicBezTo>
                    <a:cubicBezTo>
                      <a:pt x="1488047" y="2195812"/>
                      <a:pt x="1517765" y="2229150"/>
                      <a:pt x="1521671" y="2241056"/>
                    </a:cubicBezTo>
                    <a:cubicBezTo>
                      <a:pt x="1534529" y="2279918"/>
                      <a:pt x="1519670" y="2317542"/>
                      <a:pt x="1491667" y="2345545"/>
                    </a:cubicBezTo>
                    <a:cubicBezTo>
                      <a:pt x="1423373" y="2414030"/>
                      <a:pt x="1307168" y="2440129"/>
                      <a:pt x="1213537" y="2439747"/>
                    </a:cubicBezTo>
                    <a:cubicBezTo>
                      <a:pt x="1172294" y="2439652"/>
                      <a:pt x="1126764" y="2420602"/>
                      <a:pt x="1098380" y="2413935"/>
                    </a:cubicBezTo>
                    <a:cubicBezTo>
                      <a:pt x="1091522" y="2412315"/>
                      <a:pt x="1057898" y="2508804"/>
                      <a:pt x="1039134" y="2525091"/>
                    </a:cubicBezTo>
                    <a:cubicBezTo>
                      <a:pt x="964649" y="2589480"/>
                      <a:pt x="825107" y="2588433"/>
                      <a:pt x="767005" y="2505279"/>
                    </a:cubicBezTo>
                    <a:cubicBezTo>
                      <a:pt x="759385" y="2493945"/>
                      <a:pt x="753384" y="2480038"/>
                      <a:pt x="728905" y="25151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3974210" y="3161240"/>
                <a:ext cx="562355" cy="143293"/>
              </a:xfrm>
              <a:custGeom>
                <a:avLst/>
                <a:gdLst>
                  <a:gd name="connsiteX0" fmla="*/ 562356 w 562355"/>
                  <a:gd name="connsiteY0" fmla="*/ 2488 h 143293"/>
                  <a:gd name="connsiteX1" fmla="*/ 274320 w 562355"/>
                  <a:gd name="connsiteY1" fmla="*/ 53447 h 143293"/>
                  <a:gd name="connsiteX2" fmla="*/ 0 w 562355"/>
                  <a:gd name="connsiteY2" fmla="*/ 138696 h 143293"/>
                  <a:gd name="connsiteX3" fmla="*/ 562356 w 562355"/>
                  <a:gd name="connsiteY3" fmla="*/ 2488 h 143293"/>
                </a:gdLst>
                <a:ahLst/>
                <a:cxnLst>
                  <a:cxn ang="0">
                    <a:pos x="connsiteX0" y="connsiteY0"/>
                  </a:cxn>
                  <a:cxn ang="0">
                    <a:pos x="connsiteX1" y="connsiteY1"/>
                  </a:cxn>
                  <a:cxn ang="0">
                    <a:pos x="connsiteX2" y="connsiteY2"/>
                  </a:cxn>
                  <a:cxn ang="0">
                    <a:pos x="connsiteX3" y="connsiteY3"/>
                  </a:cxn>
                </a:cxnLst>
                <a:rect l="l" t="t" r="r" b="b"/>
                <a:pathLst>
                  <a:path w="562355" h="143293">
                    <a:moveTo>
                      <a:pt x="562356" y="2488"/>
                    </a:moveTo>
                    <a:cubicBezTo>
                      <a:pt x="461010" y="-9037"/>
                      <a:pt x="369380" y="21443"/>
                      <a:pt x="274320" y="53447"/>
                    </a:cubicBezTo>
                    <a:cubicBezTo>
                      <a:pt x="251746" y="61067"/>
                      <a:pt x="476" y="128885"/>
                      <a:pt x="0" y="138696"/>
                    </a:cubicBezTo>
                    <a:cubicBezTo>
                      <a:pt x="198692" y="165556"/>
                      <a:pt x="380809" y="68782"/>
                      <a:pt x="562356" y="248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3889914" y="3388423"/>
                <a:ext cx="486155" cy="217924"/>
              </a:xfrm>
              <a:custGeom>
                <a:avLst/>
                <a:gdLst>
                  <a:gd name="connsiteX0" fmla="*/ 486156 w 486155"/>
                  <a:gd name="connsiteY0" fmla="*/ 0 h 217924"/>
                  <a:gd name="connsiteX1" fmla="*/ 0 w 486155"/>
                  <a:gd name="connsiteY1" fmla="*/ 213836 h 217924"/>
                  <a:gd name="connsiteX2" fmla="*/ 486156 w 486155"/>
                  <a:gd name="connsiteY2" fmla="*/ 0 h 217924"/>
                </a:gdLst>
                <a:ahLst/>
                <a:cxnLst>
                  <a:cxn ang="0">
                    <a:pos x="connsiteX0" y="connsiteY0"/>
                  </a:cxn>
                  <a:cxn ang="0">
                    <a:pos x="connsiteX1" y="connsiteY1"/>
                  </a:cxn>
                  <a:cxn ang="0">
                    <a:pos x="connsiteX2" y="connsiteY2"/>
                  </a:cxn>
                </a:cxnLst>
                <a:rect l="l" t="t" r="r" b="b"/>
                <a:pathLst>
                  <a:path w="486155" h="217924">
                    <a:moveTo>
                      <a:pt x="486156" y="0"/>
                    </a:moveTo>
                    <a:cubicBezTo>
                      <a:pt x="328422" y="87440"/>
                      <a:pt x="168402" y="150590"/>
                      <a:pt x="0" y="213836"/>
                    </a:cubicBezTo>
                    <a:cubicBezTo>
                      <a:pt x="176498" y="238316"/>
                      <a:pt x="388715" y="151067"/>
                      <a:pt x="4861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3803712" y="3675888"/>
                <a:ext cx="424053" cy="197607"/>
              </a:xfrm>
              <a:custGeom>
                <a:avLst/>
                <a:gdLst>
                  <a:gd name="connsiteX0" fmla="*/ 424053 w 424053"/>
                  <a:gd name="connsiteY0" fmla="*/ 0 h 197607"/>
                  <a:gd name="connsiteX1" fmla="*/ 215360 w 424053"/>
                  <a:gd name="connsiteY1" fmla="*/ 105632 h 197607"/>
                  <a:gd name="connsiteX2" fmla="*/ 0 w 424053"/>
                  <a:gd name="connsiteY2" fmla="*/ 192596 h 197607"/>
                  <a:gd name="connsiteX3" fmla="*/ 424053 w 424053"/>
                  <a:gd name="connsiteY3" fmla="*/ 0 h 197607"/>
                </a:gdLst>
                <a:ahLst/>
                <a:cxnLst>
                  <a:cxn ang="0">
                    <a:pos x="connsiteX0" y="connsiteY0"/>
                  </a:cxn>
                  <a:cxn ang="0">
                    <a:pos x="connsiteX1" y="connsiteY1"/>
                  </a:cxn>
                  <a:cxn ang="0">
                    <a:pos x="connsiteX2" y="connsiteY2"/>
                  </a:cxn>
                  <a:cxn ang="0">
                    <a:pos x="connsiteX3" y="connsiteY3"/>
                  </a:cxn>
                </a:cxnLst>
                <a:rect l="l" t="t" r="r" b="b"/>
                <a:pathLst>
                  <a:path w="424053" h="197607">
                    <a:moveTo>
                      <a:pt x="424053" y="0"/>
                    </a:moveTo>
                    <a:cubicBezTo>
                      <a:pt x="352996" y="31432"/>
                      <a:pt x="287941" y="77629"/>
                      <a:pt x="215360" y="105632"/>
                    </a:cubicBezTo>
                    <a:cubicBezTo>
                      <a:pt x="144494" y="138017"/>
                      <a:pt x="71628" y="162877"/>
                      <a:pt x="0" y="192596"/>
                    </a:cubicBezTo>
                    <a:cubicBezTo>
                      <a:pt x="158496" y="220027"/>
                      <a:pt x="335566" y="131921"/>
                      <a:pt x="42405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3799426" y="4006119"/>
                <a:ext cx="327279" cy="149903"/>
              </a:xfrm>
              <a:custGeom>
                <a:avLst/>
                <a:gdLst>
                  <a:gd name="connsiteX0" fmla="*/ 327279 w 327279"/>
                  <a:gd name="connsiteY0" fmla="*/ 0 h 149903"/>
                  <a:gd name="connsiteX1" fmla="*/ 165545 w 327279"/>
                  <a:gd name="connsiteY1" fmla="*/ 75914 h 149903"/>
                  <a:gd name="connsiteX2" fmla="*/ 0 w 327279"/>
                  <a:gd name="connsiteY2" fmla="*/ 142589 h 149903"/>
                  <a:gd name="connsiteX3" fmla="*/ 327279 w 327279"/>
                  <a:gd name="connsiteY3" fmla="*/ 0 h 149903"/>
                </a:gdLst>
                <a:ahLst/>
                <a:cxnLst>
                  <a:cxn ang="0">
                    <a:pos x="connsiteX0" y="connsiteY0"/>
                  </a:cxn>
                  <a:cxn ang="0">
                    <a:pos x="connsiteX1" y="connsiteY1"/>
                  </a:cxn>
                  <a:cxn ang="0">
                    <a:pos x="connsiteX2" y="connsiteY2"/>
                  </a:cxn>
                  <a:cxn ang="0">
                    <a:pos x="connsiteX3" y="connsiteY3"/>
                  </a:cxn>
                </a:cxnLst>
                <a:rect l="l" t="t" r="r" b="b"/>
                <a:pathLst>
                  <a:path w="327279" h="149903">
                    <a:moveTo>
                      <a:pt x="327279" y="0"/>
                    </a:moveTo>
                    <a:cubicBezTo>
                      <a:pt x="271558" y="19431"/>
                      <a:pt x="218694" y="50197"/>
                      <a:pt x="165545" y="75914"/>
                    </a:cubicBezTo>
                    <a:cubicBezTo>
                      <a:pt x="110776" y="98584"/>
                      <a:pt x="52673" y="115253"/>
                      <a:pt x="0" y="142589"/>
                    </a:cubicBezTo>
                    <a:cubicBezTo>
                      <a:pt x="128016" y="171545"/>
                      <a:pt x="260795" y="112586"/>
                      <a:pt x="327279"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3646550" y="4396549"/>
                <a:ext cx="255555" cy="135589"/>
              </a:xfrm>
              <a:custGeom>
                <a:avLst/>
                <a:gdLst>
                  <a:gd name="connsiteX0" fmla="*/ 255556 w 255555"/>
                  <a:gd name="connsiteY0" fmla="*/ 0 h 135589"/>
                  <a:gd name="connsiteX1" fmla="*/ 125921 w 255555"/>
                  <a:gd name="connsiteY1" fmla="*/ 63341 h 135589"/>
                  <a:gd name="connsiteX2" fmla="*/ 0 w 255555"/>
                  <a:gd name="connsiteY2" fmla="*/ 130112 h 135589"/>
                  <a:gd name="connsiteX3" fmla="*/ 255556 w 255555"/>
                  <a:gd name="connsiteY3" fmla="*/ 0 h 135589"/>
                </a:gdLst>
                <a:ahLst/>
                <a:cxnLst>
                  <a:cxn ang="0">
                    <a:pos x="connsiteX0" y="connsiteY0"/>
                  </a:cxn>
                  <a:cxn ang="0">
                    <a:pos x="connsiteX1" y="connsiteY1"/>
                  </a:cxn>
                  <a:cxn ang="0">
                    <a:pos x="connsiteX2" y="connsiteY2"/>
                  </a:cxn>
                  <a:cxn ang="0">
                    <a:pos x="connsiteX3" y="connsiteY3"/>
                  </a:cxn>
                </a:cxnLst>
                <a:rect l="l" t="t" r="r" b="b"/>
                <a:pathLst>
                  <a:path w="255555" h="135589">
                    <a:moveTo>
                      <a:pt x="255556" y="0"/>
                    </a:moveTo>
                    <a:cubicBezTo>
                      <a:pt x="208217" y="13145"/>
                      <a:pt x="169831" y="43053"/>
                      <a:pt x="125921" y="63341"/>
                    </a:cubicBezTo>
                    <a:cubicBezTo>
                      <a:pt x="84296" y="85535"/>
                      <a:pt x="38100" y="101727"/>
                      <a:pt x="0" y="130112"/>
                    </a:cubicBezTo>
                    <a:cubicBezTo>
                      <a:pt x="106299" y="154115"/>
                      <a:pt x="209645" y="97155"/>
                      <a:pt x="2555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4638364" y="3253454"/>
                <a:ext cx="92321" cy="615029"/>
              </a:xfrm>
              <a:custGeom>
                <a:avLst/>
                <a:gdLst>
                  <a:gd name="connsiteX0" fmla="*/ 92322 w 92321"/>
                  <a:gd name="connsiteY0" fmla="*/ 0 h 615029"/>
                  <a:gd name="connsiteX1" fmla="*/ 77653 w 92321"/>
                  <a:gd name="connsiteY1" fmla="*/ 615029 h 615029"/>
                  <a:gd name="connsiteX2" fmla="*/ 92322 w 92321"/>
                  <a:gd name="connsiteY2" fmla="*/ 0 h 615029"/>
                </a:gdLst>
                <a:ahLst/>
                <a:cxnLst>
                  <a:cxn ang="0">
                    <a:pos x="connsiteX0" y="connsiteY0"/>
                  </a:cxn>
                  <a:cxn ang="0">
                    <a:pos x="connsiteX1" y="connsiteY1"/>
                  </a:cxn>
                  <a:cxn ang="0">
                    <a:pos x="connsiteX2" y="connsiteY2"/>
                  </a:cxn>
                </a:cxnLst>
                <a:rect l="l" t="t" r="r" b="b"/>
                <a:pathLst>
                  <a:path w="92321" h="615029">
                    <a:moveTo>
                      <a:pt x="92322" y="0"/>
                    </a:moveTo>
                    <a:cubicBezTo>
                      <a:pt x="-82748" y="119063"/>
                      <a:pt x="37648" y="454057"/>
                      <a:pt x="77653" y="615029"/>
                    </a:cubicBezTo>
                    <a:cubicBezTo>
                      <a:pt x="113563" y="419576"/>
                      <a:pt x="-16073" y="177451"/>
                      <a:pt x="9232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4434413" y="3617309"/>
                <a:ext cx="175209" cy="653796"/>
              </a:xfrm>
              <a:custGeom>
                <a:avLst/>
                <a:gdLst>
                  <a:gd name="connsiteX0" fmla="*/ 61481 w 175209"/>
                  <a:gd name="connsiteY0" fmla="*/ 0 h 653796"/>
                  <a:gd name="connsiteX1" fmla="*/ 175209 w 175209"/>
                  <a:gd name="connsiteY1" fmla="*/ 653796 h 653796"/>
                  <a:gd name="connsiteX2" fmla="*/ 61481 w 175209"/>
                  <a:gd name="connsiteY2" fmla="*/ 0 h 653796"/>
                </a:gdLst>
                <a:ahLst/>
                <a:cxnLst>
                  <a:cxn ang="0">
                    <a:pos x="connsiteX0" y="connsiteY0"/>
                  </a:cxn>
                  <a:cxn ang="0">
                    <a:pos x="connsiteX1" y="connsiteY1"/>
                  </a:cxn>
                  <a:cxn ang="0">
                    <a:pos x="connsiteX2" y="connsiteY2"/>
                  </a:cxn>
                </a:cxnLst>
                <a:rect l="l" t="t" r="r" b="b"/>
                <a:pathLst>
                  <a:path w="175209" h="653796">
                    <a:moveTo>
                      <a:pt x="61481" y="0"/>
                    </a:moveTo>
                    <a:cubicBezTo>
                      <a:pt x="-64821" y="193262"/>
                      <a:pt x="18523" y="501968"/>
                      <a:pt x="175209" y="653796"/>
                    </a:cubicBezTo>
                    <a:cubicBezTo>
                      <a:pt x="86722" y="448342"/>
                      <a:pt x="18809" y="225362"/>
                      <a:pt x="6148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4283938" y="4050696"/>
                <a:ext cx="119564" cy="438435"/>
              </a:xfrm>
              <a:custGeom>
                <a:avLst/>
                <a:gdLst>
                  <a:gd name="connsiteX0" fmla="*/ 34601 w 119564"/>
                  <a:gd name="connsiteY0" fmla="*/ 0 h 438435"/>
                  <a:gd name="connsiteX1" fmla="*/ 119564 w 119564"/>
                  <a:gd name="connsiteY1" fmla="*/ 438436 h 438435"/>
                  <a:gd name="connsiteX2" fmla="*/ 34601 w 119564"/>
                  <a:gd name="connsiteY2" fmla="*/ 0 h 438435"/>
                </a:gdLst>
                <a:ahLst/>
                <a:cxnLst>
                  <a:cxn ang="0">
                    <a:pos x="connsiteX0" y="connsiteY0"/>
                  </a:cxn>
                  <a:cxn ang="0">
                    <a:pos x="connsiteX1" y="connsiteY1"/>
                  </a:cxn>
                  <a:cxn ang="0">
                    <a:pos x="connsiteX2" y="connsiteY2"/>
                  </a:cxn>
                </a:cxnLst>
                <a:rect l="l" t="t" r="r" b="b"/>
                <a:pathLst>
                  <a:path w="119564" h="438435">
                    <a:moveTo>
                      <a:pt x="34601" y="0"/>
                    </a:moveTo>
                    <a:cubicBezTo>
                      <a:pt x="-37694" y="138970"/>
                      <a:pt x="9360" y="332232"/>
                      <a:pt x="119564" y="438436"/>
                    </a:cubicBezTo>
                    <a:cubicBezTo>
                      <a:pt x="86227" y="290417"/>
                      <a:pt x="50508" y="151257"/>
                      <a:pt x="3460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4144263" y="4374641"/>
                <a:ext cx="74453" cy="394716"/>
              </a:xfrm>
              <a:custGeom>
                <a:avLst/>
                <a:gdLst>
                  <a:gd name="connsiteX0" fmla="*/ 18732 w 74453"/>
                  <a:gd name="connsiteY0" fmla="*/ 0 h 394716"/>
                  <a:gd name="connsiteX1" fmla="*/ 74454 w 74453"/>
                  <a:gd name="connsiteY1" fmla="*/ 394716 h 394716"/>
                  <a:gd name="connsiteX2" fmla="*/ 18732 w 74453"/>
                  <a:gd name="connsiteY2" fmla="*/ 0 h 394716"/>
                </a:gdLst>
                <a:ahLst/>
                <a:cxnLst>
                  <a:cxn ang="0">
                    <a:pos x="connsiteX0" y="connsiteY0"/>
                  </a:cxn>
                  <a:cxn ang="0">
                    <a:pos x="connsiteX1" y="connsiteY1"/>
                  </a:cxn>
                  <a:cxn ang="0">
                    <a:pos x="connsiteX2" y="connsiteY2"/>
                  </a:cxn>
                </a:cxnLst>
                <a:rect l="l" t="t" r="r" b="b"/>
                <a:pathLst>
                  <a:path w="74453" h="394716">
                    <a:moveTo>
                      <a:pt x="18732" y="0"/>
                    </a:moveTo>
                    <a:cubicBezTo>
                      <a:pt x="-3747" y="111252"/>
                      <a:pt x="-24702" y="312420"/>
                      <a:pt x="74454" y="394716"/>
                    </a:cubicBezTo>
                    <a:cubicBezTo>
                      <a:pt x="44069" y="265081"/>
                      <a:pt x="79407" y="123730"/>
                      <a:pt x="1873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3935982" y="4682204"/>
                <a:ext cx="96521" cy="340233"/>
              </a:xfrm>
              <a:custGeom>
                <a:avLst/>
                <a:gdLst>
                  <a:gd name="connsiteX0" fmla="*/ 34513 w 96521"/>
                  <a:gd name="connsiteY0" fmla="*/ 0 h 340233"/>
                  <a:gd name="connsiteX1" fmla="*/ 96521 w 96521"/>
                  <a:gd name="connsiteY1" fmla="*/ 340233 h 340233"/>
                  <a:gd name="connsiteX2" fmla="*/ 34513 w 96521"/>
                  <a:gd name="connsiteY2" fmla="*/ 0 h 340233"/>
                </a:gdLst>
                <a:ahLst/>
                <a:cxnLst>
                  <a:cxn ang="0">
                    <a:pos x="connsiteX0" y="connsiteY0"/>
                  </a:cxn>
                  <a:cxn ang="0">
                    <a:pos x="connsiteX1" y="connsiteY1"/>
                  </a:cxn>
                  <a:cxn ang="0">
                    <a:pos x="connsiteX2" y="connsiteY2"/>
                  </a:cxn>
                </a:cxnLst>
                <a:rect l="l" t="t" r="r" b="b"/>
                <a:pathLst>
                  <a:path w="96521" h="340233">
                    <a:moveTo>
                      <a:pt x="34513" y="0"/>
                    </a:moveTo>
                    <a:cubicBezTo>
                      <a:pt x="-21779" y="92202"/>
                      <a:pt x="-14636" y="287560"/>
                      <a:pt x="96521" y="340233"/>
                    </a:cubicBezTo>
                    <a:cubicBezTo>
                      <a:pt x="50134" y="236220"/>
                      <a:pt x="53182" y="111062"/>
                      <a:pt x="3451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3624643" y="4936712"/>
                <a:ext cx="132708" cy="241458"/>
              </a:xfrm>
              <a:custGeom>
                <a:avLst/>
                <a:gdLst>
                  <a:gd name="connsiteX0" fmla="*/ 132588 w 132708"/>
                  <a:gd name="connsiteY0" fmla="*/ 0 h 241458"/>
                  <a:gd name="connsiteX1" fmla="*/ 0 w 132708"/>
                  <a:gd name="connsiteY1" fmla="*/ 241459 h 241458"/>
                  <a:gd name="connsiteX2" fmla="*/ 132588 w 132708"/>
                  <a:gd name="connsiteY2" fmla="*/ 0 h 241458"/>
                </a:gdLst>
                <a:ahLst/>
                <a:cxnLst>
                  <a:cxn ang="0">
                    <a:pos x="connsiteX0" y="connsiteY0"/>
                  </a:cxn>
                  <a:cxn ang="0">
                    <a:pos x="connsiteX1" y="connsiteY1"/>
                  </a:cxn>
                  <a:cxn ang="0">
                    <a:pos x="connsiteX2" y="connsiteY2"/>
                  </a:cxn>
                </a:cxnLst>
                <a:rect l="l" t="t" r="r" b="b"/>
                <a:pathLst>
                  <a:path w="132708" h="241458">
                    <a:moveTo>
                      <a:pt x="132588" y="0"/>
                    </a:moveTo>
                    <a:cubicBezTo>
                      <a:pt x="67532" y="55150"/>
                      <a:pt x="12287" y="157163"/>
                      <a:pt x="0" y="241459"/>
                    </a:cubicBezTo>
                    <a:cubicBezTo>
                      <a:pt x="80677" y="194977"/>
                      <a:pt x="135636" y="92678"/>
                      <a:pt x="132588"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2" name="图形 3"/>
            <p:cNvGrpSpPr/>
            <p:nvPr/>
          </p:nvGrpSpPr>
          <p:grpSpPr>
            <a:xfrm>
              <a:off x="8114745" y="3773339"/>
              <a:ext cx="1399549" cy="2473233"/>
              <a:chOff x="8114745" y="3773339"/>
              <a:chExt cx="1399549" cy="2473233"/>
            </a:xfrm>
            <a:grpFill/>
          </p:grpSpPr>
          <p:grpSp>
            <p:nvGrpSpPr>
              <p:cNvPr id="33" name="图形 3"/>
              <p:cNvGrpSpPr/>
              <p:nvPr/>
            </p:nvGrpSpPr>
            <p:grpSpPr>
              <a:xfrm>
                <a:off x="8114745" y="3773339"/>
                <a:ext cx="903909" cy="298646"/>
                <a:chOff x="8114745" y="3773339"/>
                <a:chExt cx="903909" cy="298646"/>
              </a:xfrm>
              <a:grpFill/>
            </p:grpSpPr>
            <p:sp>
              <p:nvSpPr>
                <p:cNvPr id="34" name="任意多边形: 形状 33"/>
                <p:cNvSpPr/>
                <p:nvPr/>
              </p:nvSpPr>
              <p:spPr>
                <a:xfrm>
                  <a:off x="8114745" y="3773339"/>
                  <a:ext cx="43559" cy="43302"/>
                </a:xfrm>
                <a:custGeom>
                  <a:avLst/>
                  <a:gdLst>
                    <a:gd name="connsiteX0" fmla="*/ 23604 w 43559"/>
                    <a:gd name="connsiteY0" fmla="*/ 43233 h 43302"/>
                    <a:gd name="connsiteX1" fmla="*/ 7602 w 43559"/>
                    <a:gd name="connsiteY1" fmla="*/ 37994 h 43302"/>
                    <a:gd name="connsiteX2" fmla="*/ 78 w 43559"/>
                    <a:gd name="connsiteY2" fmla="*/ 23326 h 43302"/>
                    <a:gd name="connsiteX3" fmla="*/ 5030 w 43559"/>
                    <a:gd name="connsiteY3" fmla="*/ 7419 h 43302"/>
                    <a:gd name="connsiteX4" fmla="*/ 35892 w 43559"/>
                    <a:gd name="connsiteY4" fmla="*/ 4752 h 43302"/>
                    <a:gd name="connsiteX5" fmla="*/ 43512 w 43559"/>
                    <a:gd name="connsiteY5" fmla="*/ 19611 h 43302"/>
                    <a:gd name="connsiteX6" fmla="*/ 38463 w 43559"/>
                    <a:gd name="connsiteY6" fmla="*/ 35327 h 43302"/>
                    <a:gd name="connsiteX7" fmla="*/ 23604 w 43559"/>
                    <a:gd name="connsiteY7" fmla="*/ 43233 h 4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9" h="43302">
                      <a:moveTo>
                        <a:pt x="23604" y="43233"/>
                      </a:moveTo>
                      <a:cubicBezTo>
                        <a:pt x="17794" y="43709"/>
                        <a:pt x="12079" y="41709"/>
                        <a:pt x="7602" y="37994"/>
                      </a:cubicBezTo>
                      <a:cubicBezTo>
                        <a:pt x="3221" y="34470"/>
                        <a:pt x="554" y="28946"/>
                        <a:pt x="78" y="23326"/>
                      </a:cubicBezTo>
                      <a:cubicBezTo>
                        <a:pt x="-398" y="17420"/>
                        <a:pt x="1316" y="11515"/>
                        <a:pt x="5030" y="7419"/>
                      </a:cubicBezTo>
                      <a:cubicBezTo>
                        <a:pt x="12079" y="-1344"/>
                        <a:pt x="27034" y="-2487"/>
                        <a:pt x="35892" y="4752"/>
                      </a:cubicBezTo>
                      <a:cubicBezTo>
                        <a:pt x="40083" y="8562"/>
                        <a:pt x="42940" y="13801"/>
                        <a:pt x="43512" y="19611"/>
                      </a:cubicBezTo>
                      <a:cubicBezTo>
                        <a:pt x="43893" y="25231"/>
                        <a:pt x="41988" y="31041"/>
                        <a:pt x="38463" y="35327"/>
                      </a:cubicBezTo>
                      <a:cubicBezTo>
                        <a:pt x="34749" y="39804"/>
                        <a:pt x="29224" y="42757"/>
                        <a:pt x="23604" y="4323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8205753" y="3778904"/>
                  <a:ext cx="739379" cy="238907"/>
                </a:xfrm>
                <a:custGeom>
                  <a:avLst/>
                  <a:gdLst>
                    <a:gd name="connsiteX0" fmla="*/ 705455 w 739379"/>
                    <a:gd name="connsiteY0" fmla="*/ 235407 h 238907"/>
                    <a:gd name="connsiteX1" fmla="*/ 705455 w 739379"/>
                    <a:gd name="connsiteY1" fmla="*/ 235216 h 238907"/>
                    <a:gd name="connsiteX2" fmla="*/ 699359 w 739379"/>
                    <a:gd name="connsiteY2" fmla="*/ 205022 h 238907"/>
                    <a:gd name="connsiteX3" fmla="*/ 699359 w 739379"/>
                    <a:gd name="connsiteY3" fmla="*/ 205022 h 238907"/>
                    <a:gd name="connsiteX4" fmla="*/ 729554 w 739379"/>
                    <a:gd name="connsiteY4" fmla="*/ 199021 h 238907"/>
                    <a:gd name="connsiteX5" fmla="*/ 729554 w 739379"/>
                    <a:gd name="connsiteY5" fmla="*/ 199021 h 238907"/>
                    <a:gd name="connsiteX6" fmla="*/ 729554 w 739379"/>
                    <a:gd name="connsiteY6" fmla="*/ 198831 h 238907"/>
                    <a:gd name="connsiteX7" fmla="*/ 729554 w 739379"/>
                    <a:gd name="connsiteY7" fmla="*/ 198831 h 238907"/>
                    <a:gd name="connsiteX8" fmla="*/ 735840 w 739379"/>
                    <a:gd name="connsiteY8" fmla="*/ 229120 h 238907"/>
                    <a:gd name="connsiteX9" fmla="*/ 735840 w 739379"/>
                    <a:gd name="connsiteY9" fmla="*/ 229120 h 238907"/>
                    <a:gd name="connsiteX10" fmla="*/ 719362 w 739379"/>
                    <a:gd name="connsiteY10" fmla="*/ 238836 h 238907"/>
                    <a:gd name="connsiteX11" fmla="*/ 719362 w 739379"/>
                    <a:gd name="connsiteY11" fmla="*/ 238836 h 238907"/>
                    <a:gd name="connsiteX12" fmla="*/ 705455 w 739379"/>
                    <a:gd name="connsiteY12" fmla="*/ 235407 h 238907"/>
                    <a:gd name="connsiteX13" fmla="*/ 628684 w 739379"/>
                    <a:gd name="connsiteY13" fmla="*/ 189496 h 238907"/>
                    <a:gd name="connsiteX14" fmla="*/ 628684 w 739379"/>
                    <a:gd name="connsiteY14" fmla="*/ 189496 h 238907"/>
                    <a:gd name="connsiteX15" fmla="*/ 619635 w 739379"/>
                    <a:gd name="connsiteY15" fmla="*/ 160064 h 238907"/>
                    <a:gd name="connsiteX16" fmla="*/ 619635 w 739379"/>
                    <a:gd name="connsiteY16" fmla="*/ 160064 h 238907"/>
                    <a:gd name="connsiteX17" fmla="*/ 649258 w 739379"/>
                    <a:gd name="connsiteY17" fmla="*/ 151015 h 238907"/>
                    <a:gd name="connsiteX18" fmla="*/ 649258 w 739379"/>
                    <a:gd name="connsiteY18" fmla="*/ 151015 h 238907"/>
                    <a:gd name="connsiteX19" fmla="*/ 649258 w 739379"/>
                    <a:gd name="connsiteY19" fmla="*/ 151015 h 238907"/>
                    <a:gd name="connsiteX20" fmla="*/ 649258 w 739379"/>
                    <a:gd name="connsiteY20" fmla="*/ 151015 h 238907"/>
                    <a:gd name="connsiteX21" fmla="*/ 658116 w 739379"/>
                    <a:gd name="connsiteY21" fmla="*/ 180638 h 238907"/>
                    <a:gd name="connsiteX22" fmla="*/ 658116 w 739379"/>
                    <a:gd name="connsiteY22" fmla="*/ 180638 h 238907"/>
                    <a:gd name="connsiteX23" fmla="*/ 640686 w 739379"/>
                    <a:gd name="connsiteY23" fmla="*/ 191973 h 238907"/>
                    <a:gd name="connsiteX24" fmla="*/ 640686 w 739379"/>
                    <a:gd name="connsiteY24" fmla="*/ 191973 h 238907"/>
                    <a:gd name="connsiteX25" fmla="*/ 628684 w 739379"/>
                    <a:gd name="connsiteY25" fmla="*/ 189496 h 238907"/>
                    <a:gd name="connsiteX26" fmla="*/ 547912 w 739379"/>
                    <a:gd name="connsiteY26" fmla="*/ 151206 h 238907"/>
                    <a:gd name="connsiteX27" fmla="*/ 536482 w 739379"/>
                    <a:gd name="connsiteY27" fmla="*/ 122345 h 238907"/>
                    <a:gd name="connsiteX28" fmla="*/ 536482 w 739379"/>
                    <a:gd name="connsiteY28" fmla="*/ 122345 h 238907"/>
                    <a:gd name="connsiteX29" fmla="*/ 565057 w 739379"/>
                    <a:gd name="connsiteY29" fmla="*/ 110915 h 238907"/>
                    <a:gd name="connsiteX30" fmla="*/ 565057 w 739379"/>
                    <a:gd name="connsiteY30" fmla="*/ 110915 h 238907"/>
                    <a:gd name="connsiteX31" fmla="*/ 576487 w 739379"/>
                    <a:gd name="connsiteY31" fmla="*/ 139490 h 238907"/>
                    <a:gd name="connsiteX32" fmla="*/ 576487 w 739379"/>
                    <a:gd name="connsiteY32" fmla="*/ 139490 h 238907"/>
                    <a:gd name="connsiteX33" fmla="*/ 558389 w 739379"/>
                    <a:gd name="connsiteY33" fmla="*/ 152635 h 238907"/>
                    <a:gd name="connsiteX34" fmla="*/ 558389 w 739379"/>
                    <a:gd name="connsiteY34" fmla="*/ 152635 h 238907"/>
                    <a:gd name="connsiteX35" fmla="*/ 547912 w 739379"/>
                    <a:gd name="connsiteY35" fmla="*/ 151206 h 238907"/>
                    <a:gd name="connsiteX36" fmla="*/ 464092 w 739379"/>
                    <a:gd name="connsiteY36" fmla="*/ 119392 h 238907"/>
                    <a:gd name="connsiteX37" fmla="*/ 464092 w 739379"/>
                    <a:gd name="connsiteY37" fmla="*/ 119202 h 238907"/>
                    <a:gd name="connsiteX38" fmla="*/ 450566 w 739379"/>
                    <a:gd name="connsiteY38" fmla="*/ 91674 h 238907"/>
                    <a:gd name="connsiteX39" fmla="*/ 450566 w 739379"/>
                    <a:gd name="connsiteY39" fmla="*/ 91674 h 238907"/>
                    <a:gd name="connsiteX40" fmla="*/ 478094 w 739379"/>
                    <a:gd name="connsiteY40" fmla="*/ 77863 h 238907"/>
                    <a:gd name="connsiteX41" fmla="*/ 478094 w 739379"/>
                    <a:gd name="connsiteY41" fmla="*/ 77863 h 238907"/>
                    <a:gd name="connsiteX42" fmla="*/ 491714 w 739379"/>
                    <a:gd name="connsiteY42" fmla="*/ 105581 h 238907"/>
                    <a:gd name="connsiteX43" fmla="*/ 491714 w 739379"/>
                    <a:gd name="connsiteY43" fmla="*/ 105581 h 238907"/>
                    <a:gd name="connsiteX44" fmla="*/ 472855 w 739379"/>
                    <a:gd name="connsiteY44" fmla="*/ 120345 h 238907"/>
                    <a:gd name="connsiteX45" fmla="*/ 472855 w 739379"/>
                    <a:gd name="connsiteY45" fmla="*/ 120345 h 238907"/>
                    <a:gd name="connsiteX46" fmla="*/ 464092 w 739379"/>
                    <a:gd name="connsiteY46" fmla="*/ 119392 h 238907"/>
                    <a:gd name="connsiteX47" fmla="*/ 378081 w 739379"/>
                    <a:gd name="connsiteY47" fmla="*/ 93770 h 238907"/>
                    <a:gd name="connsiteX48" fmla="*/ 362270 w 739379"/>
                    <a:gd name="connsiteY48" fmla="*/ 67100 h 238907"/>
                    <a:gd name="connsiteX49" fmla="*/ 362270 w 739379"/>
                    <a:gd name="connsiteY49" fmla="*/ 67100 h 238907"/>
                    <a:gd name="connsiteX50" fmla="*/ 388940 w 739379"/>
                    <a:gd name="connsiteY50" fmla="*/ 51384 h 238907"/>
                    <a:gd name="connsiteX51" fmla="*/ 388940 w 739379"/>
                    <a:gd name="connsiteY51" fmla="*/ 51384 h 238907"/>
                    <a:gd name="connsiteX52" fmla="*/ 404560 w 739379"/>
                    <a:gd name="connsiteY52" fmla="*/ 77863 h 238907"/>
                    <a:gd name="connsiteX53" fmla="*/ 404560 w 739379"/>
                    <a:gd name="connsiteY53" fmla="*/ 77863 h 238907"/>
                    <a:gd name="connsiteX54" fmla="*/ 385320 w 739379"/>
                    <a:gd name="connsiteY54" fmla="*/ 94151 h 238907"/>
                    <a:gd name="connsiteX55" fmla="*/ 385320 w 739379"/>
                    <a:gd name="connsiteY55" fmla="*/ 94151 h 238907"/>
                    <a:gd name="connsiteX56" fmla="*/ 378081 w 739379"/>
                    <a:gd name="connsiteY56" fmla="*/ 93770 h 238907"/>
                    <a:gd name="connsiteX57" fmla="*/ 290166 w 739379"/>
                    <a:gd name="connsiteY57" fmla="*/ 73863 h 238907"/>
                    <a:gd name="connsiteX58" fmla="*/ 290166 w 739379"/>
                    <a:gd name="connsiteY58" fmla="*/ 74053 h 238907"/>
                    <a:gd name="connsiteX59" fmla="*/ 272830 w 739379"/>
                    <a:gd name="connsiteY59" fmla="*/ 48336 h 238907"/>
                    <a:gd name="connsiteX60" fmla="*/ 272830 w 739379"/>
                    <a:gd name="connsiteY60" fmla="*/ 48336 h 238907"/>
                    <a:gd name="connsiteX61" fmla="*/ 298262 w 739379"/>
                    <a:gd name="connsiteY61" fmla="*/ 31096 h 238907"/>
                    <a:gd name="connsiteX62" fmla="*/ 298262 w 739379"/>
                    <a:gd name="connsiteY62" fmla="*/ 31096 h 238907"/>
                    <a:gd name="connsiteX63" fmla="*/ 298262 w 739379"/>
                    <a:gd name="connsiteY63" fmla="*/ 31096 h 238907"/>
                    <a:gd name="connsiteX64" fmla="*/ 298262 w 739379"/>
                    <a:gd name="connsiteY64" fmla="*/ 31096 h 238907"/>
                    <a:gd name="connsiteX65" fmla="*/ 315597 w 739379"/>
                    <a:gd name="connsiteY65" fmla="*/ 56622 h 238907"/>
                    <a:gd name="connsiteX66" fmla="*/ 315597 w 739379"/>
                    <a:gd name="connsiteY66" fmla="*/ 56622 h 238907"/>
                    <a:gd name="connsiteX67" fmla="*/ 296071 w 739379"/>
                    <a:gd name="connsiteY67" fmla="*/ 74244 h 238907"/>
                    <a:gd name="connsiteX68" fmla="*/ 296071 w 739379"/>
                    <a:gd name="connsiteY68" fmla="*/ 74244 h 238907"/>
                    <a:gd name="connsiteX69" fmla="*/ 290166 w 739379"/>
                    <a:gd name="connsiteY69" fmla="*/ 73863 h 238907"/>
                    <a:gd name="connsiteX70" fmla="*/ 201011 w 739379"/>
                    <a:gd name="connsiteY70" fmla="*/ 59575 h 238907"/>
                    <a:gd name="connsiteX71" fmla="*/ 182247 w 739379"/>
                    <a:gd name="connsiteY71" fmla="*/ 35096 h 238907"/>
                    <a:gd name="connsiteX72" fmla="*/ 182247 w 739379"/>
                    <a:gd name="connsiteY72" fmla="*/ 35096 h 238907"/>
                    <a:gd name="connsiteX73" fmla="*/ 206917 w 739379"/>
                    <a:gd name="connsiteY73" fmla="*/ 16427 h 238907"/>
                    <a:gd name="connsiteX74" fmla="*/ 206917 w 739379"/>
                    <a:gd name="connsiteY74" fmla="*/ 16427 h 238907"/>
                    <a:gd name="connsiteX75" fmla="*/ 225586 w 739379"/>
                    <a:gd name="connsiteY75" fmla="*/ 40811 h 238907"/>
                    <a:gd name="connsiteX76" fmla="*/ 225586 w 739379"/>
                    <a:gd name="connsiteY76" fmla="*/ 40811 h 238907"/>
                    <a:gd name="connsiteX77" fmla="*/ 205774 w 739379"/>
                    <a:gd name="connsiteY77" fmla="*/ 59575 h 238907"/>
                    <a:gd name="connsiteX78" fmla="*/ 205774 w 739379"/>
                    <a:gd name="connsiteY78" fmla="*/ 59575 h 238907"/>
                    <a:gd name="connsiteX79" fmla="*/ 201011 w 739379"/>
                    <a:gd name="connsiteY79" fmla="*/ 59575 h 238907"/>
                    <a:gd name="connsiteX80" fmla="*/ 111095 w 739379"/>
                    <a:gd name="connsiteY80" fmla="*/ 49669 h 238907"/>
                    <a:gd name="connsiteX81" fmla="*/ 91379 w 739379"/>
                    <a:gd name="connsiteY81" fmla="*/ 26143 h 238907"/>
                    <a:gd name="connsiteX82" fmla="*/ 91379 w 739379"/>
                    <a:gd name="connsiteY82" fmla="*/ 26143 h 238907"/>
                    <a:gd name="connsiteX83" fmla="*/ 115096 w 739379"/>
                    <a:gd name="connsiteY83" fmla="*/ 6140 h 238907"/>
                    <a:gd name="connsiteX84" fmla="*/ 115096 w 739379"/>
                    <a:gd name="connsiteY84" fmla="*/ 6140 h 238907"/>
                    <a:gd name="connsiteX85" fmla="*/ 115096 w 739379"/>
                    <a:gd name="connsiteY85" fmla="*/ 6140 h 238907"/>
                    <a:gd name="connsiteX86" fmla="*/ 115096 w 739379"/>
                    <a:gd name="connsiteY86" fmla="*/ 6140 h 238907"/>
                    <a:gd name="connsiteX87" fmla="*/ 134813 w 739379"/>
                    <a:gd name="connsiteY87" fmla="*/ 29953 h 238907"/>
                    <a:gd name="connsiteX88" fmla="*/ 134813 w 739379"/>
                    <a:gd name="connsiteY88" fmla="*/ 29953 h 238907"/>
                    <a:gd name="connsiteX89" fmla="*/ 115001 w 739379"/>
                    <a:gd name="connsiteY89" fmla="*/ 49764 h 238907"/>
                    <a:gd name="connsiteX90" fmla="*/ 115001 w 739379"/>
                    <a:gd name="connsiteY90" fmla="*/ 49764 h 238907"/>
                    <a:gd name="connsiteX91" fmla="*/ 111095 w 739379"/>
                    <a:gd name="connsiteY91" fmla="*/ 49669 h 238907"/>
                    <a:gd name="connsiteX92" fmla="*/ 20703 w 739379"/>
                    <a:gd name="connsiteY92" fmla="*/ 43573 h 238907"/>
                    <a:gd name="connsiteX93" fmla="*/ 34 w 739379"/>
                    <a:gd name="connsiteY93" fmla="*/ 20523 h 238907"/>
                    <a:gd name="connsiteX94" fmla="*/ 34 w 739379"/>
                    <a:gd name="connsiteY94" fmla="*/ 20523 h 238907"/>
                    <a:gd name="connsiteX95" fmla="*/ 23084 w 739379"/>
                    <a:gd name="connsiteY95" fmla="*/ 44 h 238907"/>
                    <a:gd name="connsiteX96" fmla="*/ 23084 w 739379"/>
                    <a:gd name="connsiteY96" fmla="*/ 44 h 238907"/>
                    <a:gd name="connsiteX97" fmla="*/ 23084 w 739379"/>
                    <a:gd name="connsiteY97" fmla="*/ 44 h 238907"/>
                    <a:gd name="connsiteX98" fmla="*/ 23084 w 739379"/>
                    <a:gd name="connsiteY98" fmla="*/ 44 h 238907"/>
                    <a:gd name="connsiteX99" fmla="*/ 43659 w 739379"/>
                    <a:gd name="connsiteY99" fmla="*/ 22999 h 238907"/>
                    <a:gd name="connsiteX100" fmla="*/ 43659 w 739379"/>
                    <a:gd name="connsiteY100" fmla="*/ 22999 h 238907"/>
                    <a:gd name="connsiteX101" fmla="*/ 23751 w 739379"/>
                    <a:gd name="connsiteY101" fmla="*/ 43478 h 238907"/>
                    <a:gd name="connsiteX102" fmla="*/ 23751 w 739379"/>
                    <a:gd name="connsiteY102" fmla="*/ 43478 h 238907"/>
                    <a:gd name="connsiteX103" fmla="*/ 20703 w 739379"/>
                    <a:gd name="connsiteY103" fmla="*/ 43573 h 2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9379" h="238907">
                      <a:moveTo>
                        <a:pt x="705455" y="235407"/>
                      </a:moveTo>
                      <a:lnTo>
                        <a:pt x="705455" y="235216"/>
                      </a:lnTo>
                      <a:cubicBezTo>
                        <a:pt x="695454" y="228549"/>
                        <a:pt x="692882" y="215119"/>
                        <a:pt x="699359" y="205022"/>
                      </a:cubicBezTo>
                      <a:lnTo>
                        <a:pt x="699359" y="205022"/>
                      </a:lnTo>
                      <a:cubicBezTo>
                        <a:pt x="705932" y="195116"/>
                        <a:pt x="719552" y="192259"/>
                        <a:pt x="729554" y="199021"/>
                      </a:cubicBezTo>
                      <a:lnTo>
                        <a:pt x="729554" y="199021"/>
                      </a:lnTo>
                      <a:cubicBezTo>
                        <a:pt x="729554" y="199021"/>
                        <a:pt x="729554" y="199021"/>
                        <a:pt x="729554" y="198831"/>
                      </a:cubicBezTo>
                      <a:lnTo>
                        <a:pt x="729554" y="198831"/>
                      </a:lnTo>
                      <a:cubicBezTo>
                        <a:pt x="739555" y="205594"/>
                        <a:pt x="742412" y="218929"/>
                        <a:pt x="735840" y="229120"/>
                      </a:cubicBezTo>
                      <a:lnTo>
                        <a:pt x="735840" y="229120"/>
                      </a:lnTo>
                      <a:cubicBezTo>
                        <a:pt x="731935" y="234835"/>
                        <a:pt x="725839" y="238264"/>
                        <a:pt x="719362" y="238836"/>
                      </a:cubicBezTo>
                      <a:lnTo>
                        <a:pt x="719362" y="238836"/>
                      </a:lnTo>
                      <a:cubicBezTo>
                        <a:pt x="714504" y="239217"/>
                        <a:pt x="709742" y="238074"/>
                        <a:pt x="705455" y="235407"/>
                      </a:cubicBezTo>
                      <a:close/>
                      <a:moveTo>
                        <a:pt x="628684" y="189496"/>
                      </a:moveTo>
                      <a:lnTo>
                        <a:pt x="628684" y="189496"/>
                      </a:lnTo>
                      <a:cubicBezTo>
                        <a:pt x="618111" y="183877"/>
                        <a:pt x="613920" y="170732"/>
                        <a:pt x="619635" y="160064"/>
                      </a:cubicBezTo>
                      <a:lnTo>
                        <a:pt x="619635" y="160064"/>
                      </a:lnTo>
                      <a:cubicBezTo>
                        <a:pt x="625255" y="149587"/>
                        <a:pt x="638495" y="145396"/>
                        <a:pt x="649258" y="151015"/>
                      </a:cubicBezTo>
                      <a:lnTo>
                        <a:pt x="649258" y="151015"/>
                      </a:lnTo>
                      <a:lnTo>
                        <a:pt x="649258" y="151015"/>
                      </a:lnTo>
                      <a:lnTo>
                        <a:pt x="649258" y="151015"/>
                      </a:lnTo>
                      <a:cubicBezTo>
                        <a:pt x="659831" y="156730"/>
                        <a:pt x="663736" y="169970"/>
                        <a:pt x="658116" y="180638"/>
                      </a:cubicBezTo>
                      <a:lnTo>
                        <a:pt x="658116" y="180638"/>
                      </a:lnTo>
                      <a:cubicBezTo>
                        <a:pt x="654592" y="187210"/>
                        <a:pt x="647925" y="191401"/>
                        <a:pt x="640686" y="191973"/>
                      </a:cubicBezTo>
                      <a:lnTo>
                        <a:pt x="640686" y="191973"/>
                      </a:lnTo>
                      <a:cubicBezTo>
                        <a:pt x="636780" y="192449"/>
                        <a:pt x="632494" y="191687"/>
                        <a:pt x="628684" y="189496"/>
                      </a:cubicBezTo>
                      <a:close/>
                      <a:moveTo>
                        <a:pt x="547912" y="151206"/>
                      </a:moveTo>
                      <a:cubicBezTo>
                        <a:pt x="536767" y="146443"/>
                        <a:pt x="531720" y="133489"/>
                        <a:pt x="536482" y="122345"/>
                      </a:cubicBezTo>
                      <a:lnTo>
                        <a:pt x="536482" y="122345"/>
                      </a:lnTo>
                      <a:cubicBezTo>
                        <a:pt x="541054" y="111487"/>
                        <a:pt x="554008" y="106248"/>
                        <a:pt x="565057" y="110915"/>
                      </a:cubicBezTo>
                      <a:lnTo>
                        <a:pt x="565057" y="110915"/>
                      </a:lnTo>
                      <a:cubicBezTo>
                        <a:pt x="576201" y="115582"/>
                        <a:pt x="581250" y="128346"/>
                        <a:pt x="576487" y="139490"/>
                      </a:cubicBezTo>
                      <a:lnTo>
                        <a:pt x="576487" y="139490"/>
                      </a:lnTo>
                      <a:cubicBezTo>
                        <a:pt x="573248" y="147205"/>
                        <a:pt x="566200" y="151872"/>
                        <a:pt x="558389" y="152635"/>
                      </a:cubicBezTo>
                      <a:lnTo>
                        <a:pt x="558389" y="152635"/>
                      </a:lnTo>
                      <a:cubicBezTo>
                        <a:pt x="554865" y="153015"/>
                        <a:pt x="551341" y="152349"/>
                        <a:pt x="547912" y="151206"/>
                      </a:cubicBezTo>
                      <a:close/>
                      <a:moveTo>
                        <a:pt x="464092" y="119392"/>
                      </a:moveTo>
                      <a:lnTo>
                        <a:pt x="464092" y="119202"/>
                      </a:lnTo>
                      <a:cubicBezTo>
                        <a:pt x="452757" y="115487"/>
                        <a:pt x="446471" y="103200"/>
                        <a:pt x="450566" y="91674"/>
                      </a:cubicBezTo>
                      <a:lnTo>
                        <a:pt x="450566" y="91674"/>
                      </a:lnTo>
                      <a:cubicBezTo>
                        <a:pt x="454186" y="80149"/>
                        <a:pt x="466568" y="73958"/>
                        <a:pt x="478094" y="77863"/>
                      </a:cubicBezTo>
                      <a:lnTo>
                        <a:pt x="478094" y="77863"/>
                      </a:lnTo>
                      <a:cubicBezTo>
                        <a:pt x="489524" y="81673"/>
                        <a:pt x="495620" y="94056"/>
                        <a:pt x="491714" y="105581"/>
                      </a:cubicBezTo>
                      <a:lnTo>
                        <a:pt x="491714" y="105581"/>
                      </a:lnTo>
                      <a:cubicBezTo>
                        <a:pt x="488952" y="113868"/>
                        <a:pt x="481332" y="119583"/>
                        <a:pt x="472855" y="120345"/>
                      </a:cubicBezTo>
                      <a:lnTo>
                        <a:pt x="472855" y="120345"/>
                      </a:lnTo>
                      <a:cubicBezTo>
                        <a:pt x="470092" y="120535"/>
                        <a:pt x="466950" y="120154"/>
                        <a:pt x="464092" y="119392"/>
                      </a:cubicBezTo>
                      <a:close/>
                      <a:moveTo>
                        <a:pt x="378081" y="93770"/>
                      </a:moveTo>
                      <a:cubicBezTo>
                        <a:pt x="366270" y="90627"/>
                        <a:pt x="359317" y="78816"/>
                        <a:pt x="362270" y="67100"/>
                      </a:cubicBezTo>
                      <a:lnTo>
                        <a:pt x="362270" y="67100"/>
                      </a:lnTo>
                      <a:cubicBezTo>
                        <a:pt x="365413" y="55384"/>
                        <a:pt x="377319" y="48336"/>
                        <a:pt x="388940" y="51384"/>
                      </a:cubicBezTo>
                      <a:lnTo>
                        <a:pt x="388940" y="51384"/>
                      </a:lnTo>
                      <a:cubicBezTo>
                        <a:pt x="400560" y="54432"/>
                        <a:pt x="407514" y="66243"/>
                        <a:pt x="404560" y="77863"/>
                      </a:cubicBezTo>
                      <a:lnTo>
                        <a:pt x="404560" y="77863"/>
                      </a:lnTo>
                      <a:cubicBezTo>
                        <a:pt x="402179" y="87103"/>
                        <a:pt x="394274" y="93389"/>
                        <a:pt x="385320" y="94151"/>
                      </a:cubicBezTo>
                      <a:lnTo>
                        <a:pt x="385320" y="94151"/>
                      </a:lnTo>
                      <a:cubicBezTo>
                        <a:pt x="382939" y="94437"/>
                        <a:pt x="380558" y="94151"/>
                        <a:pt x="378081" y="93770"/>
                      </a:cubicBezTo>
                      <a:close/>
                      <a:moveTo>
                        <a:pt x="290166" y="73863"/>
                      </a:moveTo>
                      <a:lnTo>
                        <a:pt x="290166" y="74053"/>
                      </a:lnTo>
                      <a:cubicBezTo>
                        <a:pt x="278354" y="71767"/>
                        <a:pt x="270353" y="60242"/>
                        <a:pt x="272830" y="48336"/>
                      </a:cubicBezTo>
                      <a:lnTo>
                        <a:pt x="272830" y="48336"/>
                      </a:lnTo>
                      <a:cubicBezTo>
                        <a:pt x="274830" y="36620"/>
                        <a:pt x="286546" y="28905"/>
                        <a:pt x="298262" y="31096"/>
                      </a:cubicBezTo>
                      <a:lnTo>
                        <a:pt x="298262" y="31096"/>
                      </a:lnTo>
                      <a:lnTo>
                        <a:pt x="298262" y="31096"/>
                      </a:lnTo>
                      <a:lnTo>
                        <a:pt x="298262" y="31096"/>
                      </a:lnTo>
                      <a:cubicBezTo>
                        <a:pt x="310073" y="33381"/>
                        <a:pt x="317883" y="44812"/>
                        <a:pt x="315597" y="56622"/>
                      </a:cubicBezTo>
                      <a:lnTo>
                        <a:pt x="315597" y="56622"/>
                      </a:lnTo>
                      <a:cubicBezTo>
                        <a:pt x="313692" y="66433"/>
                        <a:pt x="305405" y="73387"/>
                        <a:pt x="296071" y="74244"/>
                      </a:cubicBezTo>
                      <a:lnTo>
                        <a:pt x="296071" y="74244"/>
                      </a:lnTo>
                      <a:cubicBezTo>
                        <a:pt x="294166" y="74434"/>
                        <a:pt x="292261" y="74244"/>
                        <a:pt x="290166" y="73863"/>
                      </a:cubicBezTo>
                      <a:close/>
                      <a:moveTo>
                        <a:pt x="201011" y="59575"/>
                      </a:moveTo>
                      <a:cubicBezTo>
                        <a:pt x="189010" y="57956"/>
                        <a:pt x="180628" y="47002"/>
                        <a:pt x="182247" y="35096"/>
                      </a:cubicBezTo>
                      <a:lnTo>
                        <a:pt x="182247" y="35096"/>
                      </a:lnTo>
                      <a:cubicBezTo>
                        <a:pt x="183866" y="23095"/>
                        <a:pt x="195010" y="14713"/>
                        <a:pt x="206917" y="16427"/>
                      </a:cubicBezTo>
                      <a:lnTo>
                        <a:pt x="206917" y="16427"/>
                      </a:lnTo>
                      <a:cubicBezTo>
                        <a:pt x="218633" y="18046"/>
                        <a:pt x="227300" y="28905"/>
                        <a:pt x="225586" y="40811"/>
                      </a:cubicBezTo>
                      <a:lnTo>
                        <a:pt x="225586" y="40811"/>
                      </a:lnTo>
                      <a:cubicBezTo>
                        <a:pt x="224062" y="51193"/>
                        <a:pt x="215680" y="58718"/>
                        <a:pt x="205774" y="59575"/>
                      </a:cubicBezTo>
                      <a:lnTo>
                        <a:pt x="205774" y="59575"/>
                      </a:lnTo>
                      <a:cubicBezTo>
                        <a:pt x="204250" y="59671"/>
                        <a:pt x="202821" y="59861"/>
                        <a:pt x="201011" y="59575"/>
                      </a:cubicBezTo>
                      <a:close/>
                      <a:moveTo>
                        <a:pt x="111095" y="49669"/>
                      </a:moveTo>
                      <a:cubicBezTo>
                        <a:pt x="99189" y="48621"/>
                        <a:pt x="90331" y="38049"/>
                        <a:pt x="91379" y="26143"/>
                      </a:cubicBezTo>
                      <a:lnTo>
                        <a:pt x="91379" y="26143"/>
                      </a:lnTo>
                      <a:cubicBezTo>
                        <a:pt x="92331" y="14046"/>
                        <a:pt x="102999" y="5188"/>
                        <a:pt x="115096" y="6140"/>
                      </a:cubicBezTo>
                      <a:lnTo>
                        <a:pt x="115096" y="6140"/>
                      </a:lnTo>
                      <a:lnTo>
                        <a:pt x="115096" y="6140"/>
                      </a:lnTo>
                      <a:lnTo>
                        <a:pt x="115096" y="6140"/>
                      </a:lnTo>
                      <a:cubicBezTo>
                        <a:pt x="127002" y="7378"/>
                        <a:pt x="135861" y="17856"/>
                        <a:pt x="134813" y="29953"/>
                      </a:cubicBezTo>
                      <a:lnTo>
                        <a:pt x="134813" y="29953"/>
                      </a:lnTo>
                      <a:cubicBezTo>
                        <a:pt x="133955" y="40525"/>
                        <a:pt x="125193" y="48907"/>
                        <a:pt x="115001" y="49764"/>
                      </a:cubicBezTo>
                      <a:lnTo>
                        <a:pt x="115001" y="49764"/>
                      </a:lnTo>
                      <a:cubicBezTo>
                        <a:pt x="113762" y="49955"/>
                        <a:pt x="112429" y="49764"/>
                        <a:pt x="111095" y="49669"/>
                      </a:cubicBezTo>
                      <a:close/>
                      <a:moveTo>
                        <a:pt x="20703" y="43573"/>
                      </a:moveTo>
                      <a:cubicBezTo>
                        <a:pt x="8607" y="43097"/>
                        <a:pt x="-633" y="32620"/>
                        <a:pt x="34" y="20523"/>
                      </a:cubicBezTo>
                      <a:lnTo>
                        <a:pt x="34" y="20523"/>
                      </a:lnTo>
                      <a:cubicBezTo>
                        <a:pt x="605" y="8521"/>
                        <a:pt x="10988" y="-718"/>
                        <a:pt x="23084" y="44"/>
                      </a:cubicBezTo>
                      <a:lnTo>
                        <a:pt x="23084" y="44"/>
                      </a:lnTo>
                      <a:lnTo>
                        <a:pt x="23084" y="44"/>
                      </a:lnTo>
                      <a:lnTo>
                        <a:pt x="23084" y="44"/>
                      </a:lnTo>
                      <a:cubicBezTo>
                        <a:pt x="34991" y="806"/>
                        <a:pt x="44325" y="10903"/>
                        <a:pt x="43659" y="22999"/>
                      </a:cubicBezTo>
                      <a:lnTo>
                        <a:pt x="43659" y="22999"/>
                      </a:lnTo>
                      <a:cubicBezTo>
                        <a:pt x="43087" y="34048"/>
                        <a:pt x="34419" y="42716"/>
                        <a:pt x="23751" y="43478"/>
                      </a:cubicBezTo>
                      <a:lnTo>
                        <a:pt x="23751" y="43478"/>
                      </a:lnTo>
                      <a:cubicBezTo>
                        <a:pt x="22608" y="43669"/>
                        <a:pt x="21656" y="43669"/>
                        <a:pt x="20703" y="435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8975049" y="4028735"/>
                  <a:ext cx="43606" cy="43250"/>
                </a:xfrm>
                <a:custGeom>
                  <a:avLst/>
                  <a:gdLst>
                    <a:gd name="connsiteX0" fmla="*/ 23694 w 43606"/>
                    <a:gd name="connsiteY0" fmla="*/ 43202 h 43250"/>
                    <a:gd name="connsiteX1" fmla="*/ 7692 w 43606"/>
                    <a:gd name="connsiteY1" fmla="*/ 37964 h 43250"/>
                    <a:gd name="connsiteX2" fmla="*/ 72 w 43606"/>
                    <a:gd name="connsiteY2" fmla="*/ 23295 h 43250"/>
                    <a:gd name="connsiteX3" fmla="*/ 5025 w 43606"/>
                    <a:gd name="connsiteY3" fmla="*/ 7388 h 43250"/>
                    <a:gd name="connsiteX4" fmla="*/ 35981 w 43606"/>
                    <a:gd name="connsiteY4" fmla="*/ 4721 h 43250"/>
                    <a:gd name="connsiteX5" fmla="*/ 43506 w 43606"/>
                    <a:gd name="connsiteY5" fmla="*/ 19675 h 43250"/>
                    <a:gd name="connsiteX6" fmla="*/ 38458 w 43606"/>
                    <a:gd name="connsiteY6" fmla="*/ 35392 h 43250"/>
                    <a:gd name="connsiteX7" fmla="*/ 23694 w 43606"/>
                    <a:gd name="connsiteY7" fmla="*/ 43202 h 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6" h="43250">
                      <a:moveTo>
                        <a:pt x="23694" y="43202"/>
                      </a:moveTo>
                      <a:cubicBezTo>
                        <a:pt x="17979" y="43583"/>
                        <a:pt x="12074" y="41678"/>
                        <a:pt x="7692" y="37964"/>
                      </a:cubicBezTo>
                      <a:cubicBezTo>
                        <a:pt x="3406" y="34344"/>
                        <a:pt x="548" y="28915"/>
                        <a:pt x="72" y="23295"/>
                      </a:cubicBezTo>
                      <a:cubicBezTo>
                        <a:pt x="-404" y="17390"/>
                        <a:pt x="1501" y="11579"/>
                        <a:pt x="5025" y="7388"/>
                      </a:cubicBezTo>
                      <a:cubicBezTo>
                        <a:pt x="12264" y="-1280"/>
                        <a:pt x="26933" y="-2518"/>
                        <a:pt x="35981" y="4721"/>
                      </a:cubicBezTo>
                      <a:cubicBezTo>
                        <a:pt x="40172" y="8626"/>
                        <a:pt x="43030" y="13770"/>
                        <a:pt x="43506" y="19675"/>
                      </a:cubicBezTo>
                      <a:cubicBezTo>
                        <a:pt x="44078" y="25295"/>
                        <a:pt x="42173" y="31201"/>
                        <a:pt x="38458" y="35392"/>
                      </a:cubicBezTo>
                      <a:cubicBezTo>
                        <a:pt x="34838" y="39773"/>
                        <a:pt x="29314" y="42631"/>
                        <a:pt x="23694" y="4320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37" name="任意多边形: 形状 36"/>
              <p:cNvSpPr/>
              <p:nvPr/>
            </p:nvSpPr>
            <p:spPr>
              <a:xfrm>
                <a:off x="8795674" y="4320798"/>
                <a:ext cx="718620" cy="572063"/>
              </a:xfrm>
              <a:custGeom>
                <a:avLst/>
                <a:gdLst>
                  <a:gd name="connsiteX0" fmla="*/ 676746 w 718620"/>
                  <a:gd name="connsiteY0" fmla="*/ 559145 h 572063"/>
                  <a:gd name="connsiteX1" fmla="*/ 687891 w 718620"/>
                  <a:gd name="connsiteY1" fmla="*/ 530189 h 572063"/>
                  <a:gd name="connsiteX2" fmla="*/ 687891 w 718620"/>
                  <a:gd name="connsiteY2" fmla="*/ 530189 h 572063"/>
                  <a:gd name="connsiteX3" fmla="*/ 716656 w 718620"/>
                  <a:gd name="connsiteY3" fmla="*/ 541333 h 572063"/>
                  <a:gd name="connsiteX4" fmla="*/ 716656 w 718620"/>
                  <a:gd name="connsiteY4" fmla="*/ 541333 h 572063"/>
                  <a:gd name="connsiteX5" fmla="*/ 705703 w 718620"/>
                  <a:gd name="connsiteY5" fmla="*/ 570099 h 572063"/>
                  <a:gd name="connsiteX6" fmla="*/ 705703 w 718620"/>
                  <a:gd name="connsiteY6" fmla="*/ 570099 h 572063"/>
                  <a:gd name="connsiteX7" fmla="*/ 698654 w 718620"/>
                  <a:gd name="connsiteY7" fmla="*/ 572004 h 572063"/>
                  <a:gd name="connsiteX8" fmla="*/ 698654 w 718620"/>
                  <a:gd name="connsiteY8" fmla="*/ 572004 h 572063"/>
                  <a:gd name="connsiteX9" fmla="*/ 676746 w 718620"/>
                  <a:gd name="connsiteY9" fmla="*/ 559145 h 572063"/>
                  <a:gd name="connsiteX10" fmla="*/ 635408 w 718620"/>
                  <a:gd name="connsiteY10" fmla="*/ 487327 h 572063"/>
                  <a:gd name="connsiteX11" fmla="*/ 640742 w 718620"/>
                  <a:gd name="connsiteY11" fmla="*/ 456847 h 572063"/>
                  <a:gd name="connsiteX12" fmla="*/ 640742 w 718620"/>
                  <a:gd name="connsiteY12" fmla="*/ 456847 h 572063"/>
                  <a:gd name="connsiteX13" fmla="*/ 671222 w 718620"/>
                  <a:gd name="connsiteY13" fmla="*/ 462181 h 572063"/>
                  <a:gd name="connsiteX14" fmla="*/ 671222 w 718620"/>
                  <a:gd name="connsiteY14" fmla="*/ 462181 h 572063"/>
                  <a:gd name="connsiteX15" fmla="*/ 665983 w 718620"/>
                  <a:gd name="connsiteY15" fmla="*/ 492565 h 572063"/>
                  <a:gd name="connsiteX16" fmla="*/ 665983 w 718620"/>
                  <a:gd name="connsiteY16" fmla="*/ 492565 h 572063"/>
                  <a:gd name="connsiteX17" fmla="*/ 655315 w 718620"/>
                  <a:gd name="connsiteY17" fmla="*/ 496375 h 572063"/>
                  <a:gd name="connsiteX18" fmla="*/ 655315 w 718620"/>
                  <a:gd name="connsiteY18" fmla="*/ 496375 h 572063"/>
                  <a:gd name="connsiteX19" fmla="*/ 635408 w 718620"/>
                  <a:gd name="connsiteY19" fmla="*/ 487327 h 572063"/>
                  <a:gd name="connsiteX20" fmla="*/ 582449 w 718620"/>
                  <a:gd name="connsiteY20" fmla="*/ 421318 h 572063"/>
                  <a:gd name="connsiteX21" fmla="*/ 583973 w 718620"/>
                  <a:gd name="connsiteY21" fmla="*/ 390553 h 572063"/>
                  <a:gd name="connsiteX22" fmla="*/ 583973 w 718620"/>
                  <a:gd name="connsiteY22" fmla="*/ 390553 h 572063"/>
                  <a:gd name="connsiteX23" fmla="*/ 614739 w 718620"/>
                  <a:gd name="connsiteY23" fmla="*/ 392077 h 572063"/>
                  <a:gd name="connsiteX24" fmla="*/ 614739 w 718620"/>
                  <a:gd name="connsiteY24" fmla="*/ 392077 h 572063"/>
                  <a:gd name="connsiteX25" fmla="*/ 613406 w 718620"/>
                  <a:gd name="connsiteY25" fmla="*/ 422842 h 572063"/>
                  <a:gd name="connsiteX26" fmla="*/ 613406 w 718620"/>
                  <a:gd name="connsiteY26" fmla="*/ 422842 h 572063"/>
                  <a:gd name="connsiteX27" fmla="*/ 600546 w 718620"/>
                  <a:gd name="connsiteY27" fmla="*/ 428557 h 572063"/>
                  <a:gd name="connsiteX28" fmla="*/ 600546 w 718620"/>
                  <a:gd name="connsiteY28" fmla="*/ 428557 h 572063"/>
                  <a:gd name="connsiteX29" fmla="*/ 582449 w 718620"/>
                  <a:gd name="connsiteY29" fmla="*/ 421318 h 572063"/>
                  <a:gd name="connsiteX30" fmla="*/ 522347 w 718620"/>
                  <a:gd name="connsiteY30" fmla="*/ 360835 h 572063"/>
                  <a:gd name="connsiteX31" fmla="*/ 521108 w 718620"/>
                  <a:gd name="connsiteY31" fmla="*/ 330069 h 572063"/>
                  <a:gd name="connsiteX32" fmla="*/ 521108 w 718620"/>
                  <a:gd name="connsiteY32" fmla="*/ 330069 h 572063"/>
                  <a:gd name="connsiteX33" fmla="*/ 552065 w 718620"/>
                  <a:gd name="connsiteY33" fmla="*/ 328735 h 572063"/>
                  <a:gd name="connsiteX34" fmla="*/ 552065 w 718620"/>
                  <a:gd name="connsiteY34" fmla="*/ 328735 h 572063"/>
                  <a:gd name="connsiteX35" fmla="*/ 553112 w 718620"/>
                  <a:gd name="connsiteY35" fmla="*/ 359692 h 572063"/>
                  <a:gd name="connsiteX36" fmla="*/ 553112 w 718620"/>
                  <a:gd name="connsiteY36" fmla="*/ 359692 h 572063"/>
                  <a:gd name="connsiteX37" fmla="*/ 539015 w 718620"/>
                  <a:gd name="connsiteY37" fmla="*/ 366549 h 572063"/>
                  <a:gd name="connsiteX38" fmla="*/ 539015 w 718620"/>
                  <a:gd name="connsiteY38" fmla="*/ 366549 h 572063"/>
                  <a:gd name="connsiteX39" fmla="*/ 522347 w 718620"/>
                  <a:gd name="connsiteY39" fmla="*/ 360835 h 572063"/>
                  <a:gd name="connsiteX40" fmla="*/ 457386 w 718620"/>
                  <a:gd name="connsiteY40" fmla="*/ 304542 h 572063"/>
                  <a:gd name="connsiteX41" fmla="*/ 454147 w 718620"/>
                  <a:gd name="connsiteY41" fmla="*/ 274062 h 572063"/>
                  <a:gd name="connsiteX42" fmla="*/ 454147 w 718620"/>
                  <a:gd name="connsiteY42" fmla="*/ 274062 h 572063"/>
                  <a:gd name="connsiteX43" fmla="*/ 484723 w 718620"/>
                  <a:gd name="connsiteY43" fmla="*/ 270633 h 572063"/>
                  <a:gd name="connsiteX44" fmla="*/ 484723 w 718620"/>
                  <a:gd name="connsiteY44" fmla="*/ 270633 h 572063"/>
                  <a:gd name="connsiteX45" fmla="*/ 487961 w 718620"/>
                  <a:gd name="connsiteY45" fmla="*/ 301494 h 572063"/>
                  <a:gd name="connsiteX46" fmla="*/ 487961 w 718620"/>
                  <a:gd name="connsiteY46" fmla="*/ 301494 h 572063"/>
                  <a:gd name="connsiteX47" fmla="*/ 472912 w 718620"/>
                  <a:gd name="connsiteY47" fmla="*/ 309304 h 572063"/>
                  <a:gd name="connsiteX48" fmla="*/ 472912 w 718620"/>
                  <a:gd name="connsiteY48" fmla="*/ 309304 h 572063"/>
                  <a:gd name="connsiteX49" fmla="*/ 457386 w 718620"/>
                  <a:gd name="connsiteY49" fmla="*/ 304542 h 572063"/>
                  <a:gd name="connsiteX50" fmla="*/ 388901 w 718620"/>
                  <a:gd name="connsiteY50" fmla="*/ 252249 h 572063"/>
                  <a:gd name="connsiteX51" fmla="*/ 384139 w 718620"/>
                  <a:gd name="connsiteY51" fmla="*/ 221865 h 572063"/>
                  <a:gd name="connsiteX52" fmla="*/ 384139 w 718620"/>
                  <a:gd name="connsiteY52" fmla="*/ 221865 h 572063"/>
                  <a:gd name="connsiteX53" fmla="*/ 414619 w 718620"/>
                  <a:gd name="connsiteY53" fmla="*/ 217102 h 572063"/>
                  <a:gd name="connsiteX54" fmla="*/ 414619 w 718620"/>
                  <a:gd name="connsiteY54" fmla="*/ 217102 h 572063"/>
                  <a:gd name="connsiteX55" fmla="*/ 414619 w 718620"/>
                  <a:gd name="connsiteY55" fmla="*/ 217102 h 572063"/>
                  <a:gd name="connsiteX56" fmla="*/ 414619 w 718620"/>
                  <a:gd name="connsiteY56" fmla="*/ 217102 h 572063"/>
                  <a:gd name="connsiteX57" fmla="*/ 419381 w 718620"/>
                  <a:gd name="connsiteY57" fmla="*/ 247487 h 572063"/>
                  <a:gd name="connsiteX58" fmla="*/ 419381 w 718620"/>
                  <a:gd name="connsiteY58" fmla="*/ 247487 h 572063"/>
                  <a:gd name="connsiteX59" fmla="*/ 403474 w 718620"/>
                  <a:gd name="connsiteY59" fmla="*/ 256536 h 572063"/>
                  <a:gd name="connsiteX60" fmla="*/ 403474 w 718620"/>
                  <a:gd name="connsiteY60" fmla="*/ 256536 h 572063"/>
                  <a:gd name="connsiteX61" fmla="*/ 388901 w 718620"/>
                  <a:gd name="connsiteY61" fmla="*/ 252249 h 572063"/>
                  <a:gd name="connsiteX62" fmla="*/ 317940 w 718620"/>
                  <a:gd name="connsiteY62" fmla="*/ 203101 h 572063"/>
                  <a:gd name="connsiteX63" fmla="*/ 311654 w 718620"/>
                  <a:gd name="connsiteY63" fmla="*/ 173002 h 572063"/>
                  <a:gd name="connsiteX64" fmla="*/ 311654 w 718620"/>
                  <a:gd name="connsiteY64" fmla="*/ 173002 h 572063"/>
                  <a:gd name="connsiteX65" fmla="*/ 342038 w 718620"/>
                  <a:gd name="connsiteY65" fmla="*/ 166715 h 572063"/>
                  <a:gd name="connsiteX66" fmla="*/ 342038 w 718620"/>
                  <a:gd name="connsiteY66" fmla="*/ 166715 h 572063"/>
                  <a:gd name="connsiteX67" fmla="*/ 348039 w 718620"/>
                  <a:gd name="connsiteY67" fmla="*/ 196814 h 572063"/>
                  <a:gd name="connsiteX68" fmla="*/ 348039 w 718620"/>
                  <a:gd name="connsiteY68" fmla="*/ 196814 h 572063"/>
                  <a:gd name="connsiteX69" fmla="*/ 331847 w 718620"/>
                  <a:gd name="connsiteY69" fmla="*/ 206720 h 572063"/>
                  <a:gd name="connsiteX70" fmla="*/ 331847 w 718620"/>
                  <a:gd name="connsiteY70" fmla="*/ 206720 h 572063"/>
                  <a:gd name="connsiteX71" fmla="*/ 317940 w 718620"/>
                  <a:gd name="connsiteY71" fmla="*/ 203101 h 572063"/>
                  <a:gd name="connsiteX72" fmla="*/ 244883 w 718620"/>
                  <a:gd name="connsiteY72" fmla="*/ 156999 h 572063"/>
                  <a:gd name="connsiteX73" fmla="*/ 237263 w 718620"/>
                  <a:gd name="connsiteY73" fmla="*/ 126996 h 572063"/>
                  <a:gd name="connsiteX74" fmla="*/ 237263 w 718620"/>
                  <a:gd name="connsiteY74" fmla="*/ 126996 h 572063"/>
                  <a:gd name="connsiteX75" fmla="*/ 267267 w 718620"/>
                  <a:gd name="connsiteY75" fmla="*/ 119662 h 572063"/>
                  <a:gd name="connsiteX76" fmla="*/ 267267 w 718620"/>
                  <a:gd name="connsiteY76" fmla="*/ 119662 h 572063"/>
                  <a:gd name="connsiteX77" fmla="*/ 274697 w 718620"/>
                  <a:gd name="connsiteY77" fmla="*/ 149570 h 572063"/>
                  <a:gd name="connsiteX78" fmla="*/ 274697 w 718620"/>
                  <a:gd name="connsiteY78" fmla="*/ 149570 h 572063"/>
                  <a:gd name="connsiteX79" fmla="*/ 257837 w 718620"/>
                  <a:gd name="connsiteY79" fmla="*/ 159952 h 572063"/>
                  <a:gd name="connsiteX80" fmla="*/ 257837 w 718620"/>
                  <a:gd name="connsiteY80" fmla="*/ 159952 h 572063"/>
                  <a:gd name="connsiteX81" fmla="*/ 244883 w 718620"/>
                  <a:gd name="connsiteY81" fmla="*/ 156999 h 572063"/>
                  <a:gd name="connsiteX82" fmla="*/ 169922 w 718620"/>
                  <a:gd name="connsiteY82" fmla="*/ 113851 h 572063"/>
                  <a:gd name="connsiteX83" fmla="*/ 161349 w 718620"/>
                  <a:gd name="connsiteY83" fmla="*/ 84133 h 572063"/>
                  <a:gd name="connsiteX84" fmla="*/ 161349 w 718620"/>
                  <a:gd name="connsiteY84" fmla="*/ 84133 h 572063"/>
                  <a:gd name="connsiteX85" fmla="*/ 190971 w 718620"/>
                  <a:gd name="connsiteY85" fmla="*/ 75465 h 572063"/>
                  <a:gd name="connsiteX86" fmla="*/ 190971 w 718620"/>
                  <a:gd name="connsiteY86" fmla="*/ 75465 h 572063"/>
                  <a:gd name="connsiteX87" fmla="*/ 199449 w 718620"/>
                  <a:gd name="connsiteY87" fmla="*/ 105279 h 572063"/>
                  <a:gd name="connsiteX88" fmla="*/ 199449 w 718620"/>
                  <a:gd name="connsiteY88" fmla="*/ 105279 h 572063"/>
                  <a:gd name="connsiteX89" fmla="*/ 182209 w 718620"/>
                  <a:gd name="connsiteY89" fmla="*/ 116518 h 572063"/>
                  <a:gd name="connsiteX90" fmla="*/ 182209 w 718620"/>
                  <a:gd name="connsiteY90" fmla="*/ 116518 h 572063"/>
                  <a:gd name="connsiteX91" fmla="*/ 169922 w 718620"/>
                  <a:gd name="connsiteY91" fmla="*/ 113851 h 572063"/>
                  <a:gd name="connsiteX92" fmla="*/ 93245 w 718620"/>
                  <a:gd name="connsiteY92" fmla="*/ 74227 h 572063"/>
                  <a:gd name="connsiteX93" fmla="*/ 93245 w 718620"/>
                  <a:gd name="connsiteY93" fmla="*/ 74227 h 572063"/>
                  <a:gd name="connsiteX94" fmla="*/ 83148 w 718620"/>
                  <a:gd name="connsiteY94" fmla="*/ 45081 h 572063"/>
                  <a:gd name="connsiteX95" fmla="*/ 83148 w 718620"/>
                  <a:gd name="connsiteY95" fmla="*/ 45081 h 572063"/>
                  <a:gd name="connsiteX96" fmla="*/ 112200 w 718620"/>
                  <a:gd name="connsiteY96" fmla="*/ 34984 h 572063"/>
                  <a:gd name="connsiteX97" fmla="*/ 112200 w 718620"/>
                  <a:gd name="connsiteY97" fmla="*/ 34984 h 572063"/>
                  <a:gd name="connsiteX98" fmla="*/ 112200 w 718620"/>
                  <a:gd name="connsiteY98" fmla="*/ 34984 h 572063"/>
                  <a:gd name="connsiteX99" fmla="*/ 112200 w 718620"/>
                  <a:gd name="connsiteY99" fmla="*/ 34984 h 572063"/>
                  <a:gd name="connsiteX100" fmla="*/ 122297 w 718620"/>
                  <a:gd name="connsiteY100" fmla="*/ 64131 h 572063"/>
                  <a:gd name="connsiteX101" fmla="*/ 122297 w 718620"/>
                  <a:gd name="connsiteY101" fmla="*/ 64131 h 572063"/>
                  <a:gd name="connsiteX102" fmla="*/ 104580 w 718620"/>
                  <a:gd name="connsiteY102" fmla="*/ 76323 h 572063"/>
                  <a:gd name="connsiteX103" fmla="*/ 104580 w 718620"/>
                  <a:gd name="connsiteY103" fmla="*/ 76323 h 572063"/>
                  <a:gd name="connsiteX104" fmla="*/ 93245 w 718620"/>
                  <a:gd name="connsiteY104" fmla="*/ 74227 h 572063"/>
                  <a:gd name="connsiteX105" fmla="*/ 17331 w 718620"/>
                  <a:gd name="connsiteY105" fmla="*/ 42985 h 572063"/>
                  <a:gd name="connsiteX106" fmla="*/ 471 w 718620"/>
                  <a:gd name="connsiteY106" fmla="*/ 17363 h 572063"/>
                  <a:gd name="connsiteX107" fmla="*/ 471 w 718620"/>
                  <a:gd name="connsiteY107" fmla="*/ 17363 h 572063"/>
                  <a:gd name="connsiteX108" fmla="*/ 26189 w 718620"/>
                  <a:gd name="connsiteY108" fmla="*/ 504 h 572063"/>
                  <a:gd name="connsiteX109" fmla="*/ 26189 w 718620"/>
                  <a:gd name="connsiteY109" fmla="*/ 504 h 572063"/>
                  <a:gd name="connsiteX110" fmla="*/ 26380 w 718620"/>
                  <a:gd name="connsiteY110" fmla="*/ 504 h 572063"/>
                  <a:gd name="connsiteX111" fmla="*/ 26380 w 718620"/>
                  <a:gd name="connsiteY111" fmla="*/ 504 h 572063"/>
                  <a:gd name="connsiteX112" fmla="*/ 43048 w 718620"/>
                  <a:gd name="connsiteY112" fmla="*/ 26221 h 572063"/>
                  <a:gd name="connsiteX113" fmla="*/ 43048 w 718620"/>
                  <a:gd name="connsiteY113" fmla="*/ 26221 h 572063"/>
                  <a:gd name="connsiteX114" fmla="*/ 23712 w 718620"/>
                  <a:gd name="connsiteY114" fmla="*/ 43366 h 572063"/>
                  <a:gd name="connsiteX115" fmla="*/ 23712 w 718620"/>
                  <a:gd name="connsiteY115" fmla="*/ 43366 h 572063"/>
                  <a:gd name="connsiteX116" fmla="*/ 17331 w 718620"/>
                  <a:gd name="connsiteY116" fmla="*/ 42985 h 57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718620" h="572063">
                    <a:moveTo>
                      <a:pt x="676746" y="559145"/>
                    </a:moveTo>
                    <a:cubicBezTo>
                      <a:pt x="671889" y="548096"/>
                      <a:pt x="676937" y="535332"/>
                      <a:pt x="687891" y="530189"/>
                    </a:cubicBezTo>
                    <a:lnTo>
                      <a:pt x="687891" y="530189"/>
                    </a:lnTo>
                    <a:cubicBezTo>
                      <a:pt x="698845" y="525331"/>
                      <a:pt x="711704" y="530284"/>
                      <a:pt x="716656" y="541333"/>
                    </a:cubicBezTo>
                    <a:lnTo>
                      <a:pt x="716656" y="541333"/>
                    </a:lnTo>
                    <a:cubicBezTo>
                      <a:pt x="721705" y="552287"/>
                      <a:pt x="716656" y="565146"/>
                      <a:pt x="705703" y="570099"/>
                    </a:cubicBezTo>
                    <a:lnTo>
                      <a:pt x="705703" y="570099"/>
                    </a:lnTo>
                    <a:cubicBezTo>
                      <a:pt x="703417" y="571051"/>
                      <a:pt x="701036" y="571813"/>
                      <a:pt x="698654" y="572004"/>
                    </a:cubicBezTo>
                    <a:lnTo>
                      <a:pt x="698654" y="572004"/>
                    </a:lnTo>
                    <a:cubicBezTo>
                      <a:pt x="689796" y="572671"/>
                      <a:pt x="680842" y="567718"/>
                      <a:pt x="676746" y="559145"/>
                    </a:cubicBezTo>
                    <a:close/>
                    <a:moveTo>
                      <a:pt x="635408" y="487327"/>
                    </a:moveTo>
                    <a:cubicBezTo>
                      <a:pt x="628455" y="477421"/>
                      <a:pt x="630741" y="463800"/>
                      <a:pt x="640742" y="456847"/>
                    </a:cubicBezTo>
                    <a:lnTo>
                      <a:pt x="640742" y="456847"/>
                    </a:lnTo>
                    <a:cubicBezTo>
                      <a:pt x="650648" y="449893"/>
                      <a:pt x="664173" y="452274"/>
                      <a:pt x="671222" y="462181"/>
                    </a:cubicBezTo>
                    <a:lnTo>
                      <a:pt x="671222" y="462181"/>
                    </a:lnTo>
                    <a:cubicBezTo>
                      <a:pt x="678175" y="472087"/>
                      <a:pt x="675890" y="485612"/>
                      <a:pt x="665983" y="492565"/>
                    </a:cubicBezTo>
                    <a:lnTo>
                      <a:pt x="665983" y="492565"/>
                    </a:lnTo>
                    <a:cubicBezTo>
                      <a:pt x="662650" y="494851"/>
                      <a:pt x="659030" y="495994"/>
                      <a:pt x="655315" y="496375"/>
                    </a:cubicBezTo>
                    <a:lnTo>
                      <a:pt x="655315" y="496375"/>
                    </a:lnTo>
                    <a:cubicBezTo>
                      <a:pt x="647600" y="497042"/>
                      <a:pt x="640171" y="493708"/>
                      <a:pt x="635408" y="487327"/>
                    </a:cubicBezTo>
                    <a:close/>
                    <a:moveTo>
                      <a:pt x="582449" y="421318"/>
                    </a:moveTo>
                    <a:cubicBezTo>
                      <a:pt x="574448" y="412365"/>
                      <a:pt x="575020" y="398554"/>
                      <a:pt x="583973" y="390553"/>
                    </a:cubicBezTo>
                    <a:lnTo>
                      <a:pt x="583973" y="390553"/>
                    </a:lnTo>
                    <a:cubicBezTo>
                      <a:pt x="592927" y="382361"/>
                      <a:pt x="606738" y="383123"/>
                      <a:pt x="614739" y="392077"/>
                    </a:cubicBezTo>
                    <a:lnTo>
                      <a:pt x="614739" y="392077"/>
                    </a:lnTo>
                    <a:cubicBezTo>
                      <a:pt x="622931" y="400935"/>
                      <a:pt x="622168" y="414841"/>
                      <a:pt x="613406" y="422842"/>
                    </a:cubicBezTo>
                    <a:lnTo>
                      <a:pt x="613406" y="422842"/>
                    </a:lnTo>
                    <a:cubicBezTo>
                      <a:pt x="609595" y="426271"/>
                      <a:pt x="605119" y="428081"/>
                      <a:pt x="600546" y="428557"/>
                    </a:cubicBezTo>
                    <a:lnTo>
                      <a:pt x="600546" y="428557"/>
                    </a:lnTo>
                    <a:cubicBezTo>
                      <a:pt x="594070" y="429129"/>
                      <a:pt x="587212" y="426652"/>
                      <a:pt x="582449" y="421318"/>
                    </a:cubicBezTo>
                    <a:close/>
                    <a:moveTo>
                      <a:pt x="522347" y="360835"/>
                    </a:moveTo>
                    <a:cubicBezTo>
                      <a:pt x="513298" y="352643"/>
                      <a:pt x="512822" y="338927"/>
                      <a:pt x="521108" y="330069"/>
                    </a:cubicBezTo>
                    <a:lnTo>
                      <a:pt x="521108" y="330069"/>
                    </a:lnTo>
                    <a:cubicBezTo>
                      <a:pt x="529300" y="321306"/>
                      <a:pt x="543111" y="320734"/>
                      <a:pt x="552065" y="328735"/>
                    </a:cubicBezTo>
                    <a:lnTo>
                      <a:pt x="552065" y="328735"/>
                    </a:lnTo>
                    <a:cubicBezTo>
                      <a:pt x="560827" y="336927"/>
                      <a:pt x="561399" y="350929"/>
                      <a:pt x="553112" y="359692"/>
                    </a:cubicBezTo>
                    <a:lnTo>
                      <a:pt x="553112" y="359692"/>
                    </a:lnTo>
                    <a:cubicBezTo>
                      <a:pt x="549302" y="363692"/>
                      <a:pt x="544254" y="366169"/>
                      <a:pt x="539015" y="366549"/>
                    </a:cubicBezTo>
                    <a:lnTo>
                      <a:pt x="539015" y="366549"/>
                    </a:lnTo>
                    <a:cubicBezTo>
                      <a:pt x="533205" y="367121"/>
                      <a:pt x="527109" y="365216"/>
                      <a:pt x="522347" y="360835"/>
                    </a:cubicBezTo>
                    <a:close/>
                    <a:moveTo>
                      <a:pt x="457386" y="304542"/>
                    </a:moveTo>
                    <a:cubicBezTo>
                      <a:pt x="447956" y="297017"/>
                      <a:pt x="446527" y="283396"/>
                      <a:pt x="454147" y="274062"/>
                    </a:cubicBezTo>
                    <a:lnTo>
                      <a:pt x="454147" y="274062"/>
                    </a:lnTo>
                    <a:cubicBezTo>
                      <a:pt x="461672" y="264537"/>
                      <a:pt x="475388" y="263203"/>
                      <a:pt x="484723" y="270633"/>
                    </a:cubicBezTo>
                    <a:lnTo>
                      <a:pt x="484723" y="270633"/>
                    </a:lnTo>
                    <a:cubicBezTo>
                      <a:pt x="494152" y="278443"/>
                      <a:pt x="495486" y="292159"/>
                      <a:pt x="487961" y="301494"/>
                    </a:cubicBezTo>
                    <a:lnTo>
                      <a:pt x="487961" y="301494"/>
                    </a:lnTo>
                    <a:cubicBezTo>
                      <a:pt x="483961" y="306161"/>
                      <a:pt x="478531" y="308828"/>
                      <a:pt x="472912" y="309304"/>
                    </a:cubicBezTo>
                    <a:lnTo>
                      <a:pt x="472912" y="309304"/>
                    </a:lnTo>
                    <a:cubicBezTo>
                      <a:pt x="467482" y="309876"/>
                      <a:pt x="461862" y="308352"/>
                      <a:pt x="457386" y="304542"/>
                    </a:cubicBezTo>
                    <a:close/>
                    <a:moveTo>
                      <a:pt x="388901" y="252249"/>
                    </a:moveTo>
                    <a:cubicBezTo>
                      <a:pt x="379090" y="245201"/>
                      <a:pt x="377090" y="231580"/>
                      <a:pt x="384139" y="221865"/>
                    </a:cubicBezTo>
                    <a:lnTo>
                      <a:pt x="384139" y="221865"/>
                    </a:lnTo>
                    <a:cubicBezTo>
                      <a:pt x="391187" y="212054"/>
                      <a:pt x="404808" y="210054"/>
                      <a:pt x="414619" y="217102"/>
                    </a:cubicBezTo>
                    <a:lnTo>
                      <a:pt x="414619" y="217102"/>
                    </a:lnTo>
                    <a:lnTo>
                      <a:pt x="414619" y="217102"/>
                    </a:lnTo>
                    <a:lnTo>
                      <a:pt x="414619" y="217102"/>
                    </a:lnTo>
                    <a:cubicBezTo>
                      <a:pt x="424429" y="224151"/>
                      <a:pt x="426430" y="237676"/>
                      <a:pt x="419381" y="247487"/>
                    </a:cubicBezTo>
                    <a:lnTo>
                      <a:pt x="419381" y="247487"/>
                    </a:lnTo>
                    <a:cubicBezTo>
                      <a:pt x="415380" y="252821"/>
                      <a:pt x="409570" y="256060"/>
                      <a:pt x="403474" y="256536"/>
                    </a:cubicBezTo>
                    <a:lnTo>
                      <a:pt x="403474" y="256536"/>
                    </a:lnTo>
                    <a:cubicBezTo>
                      <a:pt x="398331" y="256822"/>
                      <a:pt x="393378" y="255583"/>
                      <a:pt x="388901" y="252249"/>
                    </a:cubicBezTo>
                    <a:close/>
                    <a:moveTo>
                      <a:pt x="317940" y="203101"/>
                    </a:moveTo>
                    <a:cubicBezTo>
                      <a:pt x="307748" y="196528"/>
                      <a:pt x="305081" y="182907"/>
                      <a:pt x="311654" y="173002"/>
                    </a:cubicBezTo>
                    <a:lnTo>
                      <a:pt x="311654" y="173002"/>
                    </a:lnTo>
                    <a:cubicBezTo>
                      <a:pt x="318226" y="162810"/>
                      <a:pt x="331847" y="160143"/>
                      <a:pt x="342038" y="166715"/>
                    </a:cubicBezTo>
                    <a:lnTo>
                      <a:pt x="342038" y="166715"/>
                    </a:lnTo>
                    <a:cubicBezTo>
                      <a:pt x="352039" y="173287"/>
                      <a:pt x="354611" y="186908"/>
                      <a:pt x="348039" y="196814"/>
                    </a:cubicBezTo>
                    <a:lnTo>
                      <a:pt x="348039" y="196814"/>
                    </a:lnTo>
                    <a:cubicBezTo>
                      <a:pt x="344134" y="202624"/>
                      <a:pt x="338133" y="206244"/>
                      <a:pt x="331847" y="206720"/>
                    </a:cubicBezTo>
                    <a:lnTo>
                      <a:pt x="331847" y="206720"/>
                    </a:lnTo>
                    <a:cubicBezTo>
                      <a:pt x="326989" y="207101"/>
                      <a:pt x="322131" y="206053"/>
                      <a:pt x="317940" y="203101"/>
                    </a:cubicBezTo>
                    <a:close/>
                    <a:moveTo>
                      <a:pt x="244883" y="156999"/>
                    </a:moveTo>
                    <a:cubicBezTo>
                      <a:pt x="234501" y="150904"/>
                      <a:pt x="231167" y="137378"/>
                      <a:pt x="237263" y="126996"/>
                    </a:cubicBezTo>
                    <a:lnTo>
                      <a:pt x="237263" y="126996"/>
                    </a:lnTo>
                    <a:cubicBezTo>
                      <a:pt x="243645" y="116804"/>
                      <a:pt x="256885" y="113470"/>
                      <a:pt x="267267" y="119662"/>
                    </a:cubicBezTo>
                    <a:lnTo>
                      <a:pt x="267267" y="119662"/>
                    </a:lnTo>
                    <a:cubicBezTo>
                      <a:pt x="277649" y="125757"/>
                      <a:pt x="280983" y="139283"/>
                      <a:pt x="274697" y="149570"/>
                    </a:cubicBezTo>
                    <a:lnTo>
                      <a:pt x="274697" y="149570"/>
                    </a:lnTo>
                    <a:cubicBezTo>
                      <a:pt x="271077" y="155761"/>
                      <a:pt x="264600" y="159381"/>
                      <a:pt x="257837" y="159952"/>
                    </a:cubicBezTo>
                    <a:lnTo>
                      <a:pt x="257837" y="159952"/>
                    </a:lnTo>
                    <a:cubicBezTo>
                      <a:pt x="253551" y="160429"/>
                      <a:pt x="248788" y="159381"/>
                      <a:pt x="244883" y="156999"/>
                    </a:cubicBezTo>
                    <a:close/>
                    <a:moveTo>
                      <a:pt x="169922" y="113851"/>
                    </a:moveTo>
                    <a:cubicBezTo>
                      <a:pt x="159348" y="107946"/>
                      <a:pt x="155443" y="94706"/>
                      <a:pt x="161349" y="84133"/>
                    </a:cubicBezTo>
                    <a:lnTo>
                      <a:pt x="161349" y="84133"/>
                    </a:lnTo>
                    <a:cubicBezTo>
                      <a:pt x="166969" y="73561"/>
                      <a:pt x="180208" y="69846"/>
                      <a:pt x="190971" y="75465"/>
                    </a:cubicBezTo>
                    <a:lnTo>
                      <a:pt x="190971" y="75465"/>
                    </a:lnTo>
                    <a:cubicBezTo>
                      <a:pt x="201545" y="81466"/>
                      <a:pt x="205354" y="94611"/>
                      <a:pt x="199449" y="105279"/>
                    </a:cubicBezTo>
                    <a:lnTo>
                      <a:pt x="199449" y="105279"/>
                    </a:lnTo>
                    <a:cubicBezTo>
                      <a:pt x="195829" y="111851"/>
                      <a:pt x="189257" y="115947"/>
                      <a:pt x="182209" y="116518"/>
                    </a:cubicBezTo>
                    <a:lnTo>
                      <a:pt x="182209" y="116518"/>
                    </a:lnTo>
                    <a:cubicBezTo>
                      <a:pt x="178018" y="116899"/>
                      <a:pt x="173827" y="115852"/>
                      <a:pt x="169922" y="113851"/>
                    </a:cubicBezTo>
                    <a:close/>
                    <a:moveTo>
                      <a:pt x="93245" y="74227"/>
                    </a:moveTo>
                    <a:lnTo>
                      <a:pt x="93245" y="74227"/>
                    </a:lnTo>
                    <a:cubicBezTo>
                      <a:pt x="82482" y="68989"/>
                      <a:pt x="77910" y="56035"/>
                      <a:pt x="83148" y="45081"/>
                    </a:cubicBezTo>
                    <a:lnTo>
                      <a:pt x="83148" y="45081"/>
                    </a:lnTo>
                    <a:cubicBezTo>
                      <a:pt x="88388" y="34318"/>
                      <a:pt x="101246" y="29746"/>
                      <a:pt x="112200" y="34984"/>
                    </a:cubicBezTo>
                    <a:lnTo>
                      <a:pt x="112200" y="34984"/>
                    </a:lnTo>
                    <a:lnTo>
                      <a:pt x="112200" y="34984"/>
                    </a:lnTo>
                    <a:lnTo>
                      <a:pt x="112200" y="34984"/>
                    </a:lnTo>
                    <a:cubicBezTo>
                      <a:pt x="122963" y="40128"/>
                      <a:pt x="127440" y="53082"/>
                      <a:pt x="122297" y="64131"/>
                    </a:cubicBezTo>
                    <a:lnTo>
                      <a:pt x="122297" y="64131"/>
                    </a:lnTo>
                    <a:cubicBezTo>
                      <a:pt x="118772" y="71370"/>
                      <a:pt x="111914" y="75751"/>
                      <a:pt x="104580" y="76323"/>
                    </a:cubicBezTo>
                    <a:lnTo>
                      <a:pt x="104580" y="76323"/>
                    </a:lnTo>
                    <a:cubicBezTo>
                      <a:pt x="100675" y="76609"/>
                      <a:pt x="96864" y="76037"/>
                      <a:pt x="93245" y="74227"/>
                    </a:cubicBezTo>
                    <a:close/>
                    <a:moveTo>
                      <a:pt x="17331" y="42985"/>
                    </a:moveTo>
                    <a:cubicBezTo>
                      <a:pt x="5520" y="40509"/>
                      <a:pt x="-2005" y="29079"/>
                      <a:pt x="471" y="17363"/>
                    </a:cubicBezTo>
                    <a:lnTo>
                      <a:pt x="471" y="17363"/>
                    </a:lnTo>
                    <a:cubicBezTo>
                      <a:pt x="2948" y="5457"/>
                      <a:pt x="14569" y="-2068"/>
                      <a:pt x="26189" y="504"/>
                    </a:cubicBezTo>
                    <a:lnTo>
                      <a:pt x="26189" y="504"/>
                    </a:lnTo>
                    <a:cubicBezTo>
                      <a:pt x="26189" y="504"/>
                      <a:pt x="26189" y="504"/>
                      <a:pt x="26380" y="504"/>
                    </a:cubicBezTo>
                    <a:lnTo>
                      <a:pt x="26380" y="504"/>
                    </a:lnTo>
                    <a:cubicBezTo>
                      <a:pt x="37905" y="2885"/>
                      <a:pt x="45525" y="14410"/>
                      <a:pt x="43048" y="26221"/>
                    </a:cubicBezTo>
                    <a:lnTo>
                      <a:pt x="43048" y="26221"/>
                    </a:lnTo>
                    <a:cubicBezTo>
                      <a:pt x="41048" y="35746"/>
                      <a:pt x="33047" y="42604"/>
                      <a:pt x="23712" y="43366"/>
                    </a:cubicBezTo>
                    <a:lnTo>
                      <a:pt x="23712" y="43366"/>
                    </a:lnTo>
                    <a:cubicBezTo>
                      <a:pt x="21522" y="43462"/>
                      <a:pt x="19521" y="43366"/>
                      <a:pt x="17331" y="4298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9097600" y="5247092"/>
                <a:ext cx="321481" cy="999480"/>
              </a:xfrm>
              <a:custGeom>
                <a:avLst/>
                <a:gdLst>
                  <a:gd name="connsiteX0" fmla="*/ 5346 w 321481"/>
                  <a:gd name="connsiteY0" fmla="*/ 991973 h 999480"/>
                  <a:gd name="connsiteX1" fmla="*/ 7537 w 321481"/>
                  <a:gd name="connsiteY1" fmla="*/ 961112 h 999480"/>
                  <a:gd name="connsiteX2" fmla="*/ 7727 w 321481"/>
                  <a:gd name="connsiteY2" fmla="*/ 961112 h 999480"/>
                  <a:gd name="connsiteX3" fmla="*/ 38303 w 321481"/>
                  <a:gd name="connsiteY3" fmla="*/ 963303 h 999480"/>
                  <a:gd name="connsiteX4" fmla="*/ 38303 w 321481"/>
                  <a:gd name="connsiteY4" fmla="*/ 963303 h 999480"/>
                  <a:gd name="connsiteX5" fmla="*/ 36016 w 321481"/>
                  <a:gd name="connsiteY5" fmla="*/ 994164 h 999480"/>
                  <a:gd name="connsiteX6" fmla="*/ 36016 w 321481"/>
                  <a:gd name="connsiteY6" fmla="*/ 994164 h 999480"/>
                  <a:gd name="connsiteX7" fmla="*/ 36016 w 321481"/>
                  <a:gd name="connsiteY7" fmla="*/ 994164 h 999480"/>
                  <a:gd name="connsiteX8" fmla="*/ 36016 w 321481"/>
                  <a:gd name="connsiteY8" fmla="*/ 994164 h 999480"/>
                  <a:gd name="connsiteX9" fmla="*/ 23539 w 321481"/>
                  <a:gd name="connsiteY9" fmla="*/ 999403 h 999480"/>
                  <a:gd name="connsiteX10" fmla="*/ 23539 w 321481"/>
                  <a:gd name="connsiteY10" fmla="*/ 999403 h 999480"/>
                  <a:gd name="connsiteX11" fmla="*/ 5346 w 321481"/>
                  <a:gd name="connsiteY11" fmla="*/ 991973 h 999480"/>
                  <a:gd name="connsiteX12" fmla="*/ 69925 w 321481"/>
                  <a:gd name="connsiteY12" fmla="*/ 933490 h 999480"/>
                  <a:gd name="connsiteX13" fmla="*/ 69259 w 321481"/>
                  <a:gd name="connsiteY13" fmla="*/ 902438 h 999480"/>
                  <a:gd name="connsiteX14" fmla="*/ 69259 w 321481"/>
                  <a:gd name="connsiteY14" fmla="*/ 902438 h 999480"/>
                  <a:gd name="connsiteX15" fmla="*/ 100025 w 321481"/>
                  <a:gd name="connsiteY15" fmla="*/ 901867 h 999480"/>
                  <a:gd name="connsiteX16" fmla="*/ 100025 w 321481"/>
                  <a:gd name="connsiteY16" fmla="*/ 901867 h 999480"/>
                  <a:gd name="connsiteX17" fmla="*/ 100977 w 321481"/>
                  <a:gd name="connsiteY17" fmla="*/ 932823 h 999480"/>
                  <a:gd name="connsiteX18" fmla="*/ 100977 w 321481"/>
                  <a:gd name="connsiteY18" fmla="*/ 932823 h 999480"/>
                  <a:gd name="connsiteX19" fmla="*/ 86880 w 321481"/>
                  <a:gd name="connsiteY19" fmla="*/ 939491 h 999480"/>
                  <a:gd name="connsiteX20" fmla="*/ 86880 w 321481"/>
                  <a:gd name="connsiteY20" fmla="*/ 939491 h 999480"/>
                  <a:gd name="connsiteX21" fmla="*/ 69925 w 321481"/>
                  <a:gd name="connsiteY21" fmla="*/ 933490 h 999480"/>
                  <a:gd name="connsiteX22" fmla="*/ 128600 w 321481"/>
                  <a:gd name="connsiteY22" fmla="*/ 869005 h 999480"/>
                  <a:gd name="connsiteX23" fmla="*/ 124694 w 321481"/>
                  <a:gd name="connsiteY23" fmla="*/ 838240 h 999480"/>
                  <a:gd name="connsiteX24" fmla="*/ 124694 w 321481"/>
                  <a:gd name="connsiteY24" fmla="*/ 838240 h 999480"/>
                  <a:gd name="connsiteX25" fmla="*/ 155270 w 321481"/>
                  <a:gd name="connsiteY25" fmla="*/ 834334 h 999480"/>
                  <a:gd name="connsiteX26" fmla="*/ 155270 w 321481"/>
                  <a:gd name="connsiteY26" fmla="*/ 834334 h 999480"/>
                  <a:gd name="connsiteX27" fmla="*/ 159175 w 321481"/>
                  <a:gd name="connsiteY27" fmla="*/ 864910 h 999480"/>
                  <a:gd name="connsiteX28" fmla="*/ 159175 w 321481"/>
                  <a:gd name="connsiteY28" fmla="*/ 864910 h 999480"/>
                  <a:gd name="connsiteX29" fmla="*/ 159365 w 321481"/>
                  <a:gd name="connsiteY29" fmla="*/ 864910 h 999480"/>
                  <a:gd name="connsiteX30" fmla="*/ 159365 w 321481"/>
                  <a:gd name="connsiteY30" fmla="*/ 864910 h 999480"/>
                  <a:gd name="connsiteX31" fmla="*/ 143935 w 321481"/>
                  <a:gd name="connsiteY31" fmla="*/ 873387 h 999480"/>
                  <a:gd name="connsiteX32" fmla="*/ 143935 w 321481"/>
                  <a:gd name="connsiteY32" fmla="*/ 873387 h 999480"/>
                  <a:gd name="connsiteX33" fmla="*/ 128600 w 321481"/>
                  <a:gd name="connsiteY33" fmla="*/ 869005 h 999480"/>
                  <a:gd name="connsiteX34" fmla="*/ 179940 w 321481"/>
                  <a:gd name="connsiteY34" fmla="*/ 798330 h 999480"/>
                  <a:gd name="connsiteX35" fmla="*/ 172605 w 321481"/>
                  <a:gd name="connsiteY35" fmla="*/ 768517 h 999480"/>
                  <a:gd name="connsiteX36" fmla="*/ 172605 w 321481"/>
                  <a:gd name="connsiteY36" fmla="*/ 768517 h 999480"/>
                  <a:gd name="connsiteX37" fmla="*/ 202419 w 321481"/>
                  <a:gd name="connsiteY37" fmla="*/ 760897 h 999480"/>
                  <a:gd name="connsiteX38" fmla="*/ 202419 w 321481"/>
                  <a:gd name="connsiteY38" fmla="*/ 760897 h 999480"/>
                  <a:gd name="connsiteX39" fmla="*/ 209753 w 321481"/>
                  <a:gd name="connsiteY39" fmla="*/ 790900 h 999480"/>
                  <a:gd name="connsiteX40" fmla="*/ 209753 w 321481"/>
                  <a:gd name="connsiteY40" fmla="*/ 790900 h 999480"/>
                  <a:gd name="connsiteX41" fmla="*/ 209753 w 321481"/>
                  <a:gd name="connsiteY41" fmla="*/ 790900 h 999480"/>
                  <a:gd name="connsiteX42" fmla="*/ 209753 w 321481"/>
                  <a:gd name="connsiteY42" fmla="*/ 790900 h 999480"/>
                  <a:gd name="connsiteX43" fmla="*/ 192894 w 321481"/>
                  <a:gd name="connsiteY43" fmla="*/ 801283 h 999480"/>
                  <a:gd name="connsiteX44" fmla="*/ 192894 w 321481"/>
                  <a:gd name="connsiteY44" fmla="*/ 801283 h 999480"/>
                  <a:gd name="connsiteX45" fmla="*/ 179940 w 321481"/>
                  <a:gd name="connsiteY45" fmla="*/ 798330 h 999480"/>
                  <a:gd name="connsiteX46" fmla="*/ 222802 w 321481"/>
                  <a:gd name="connsiteY46" fmla="*/ 722606 h 999480"/>
                  <a:gd name="connsiteX47" fmla="*/ 211848 w 321481"/>
                  <a:gd name="connsiteY47" fmla="*/ 693746 h 999480"/>
                  <a:gd name="connsiteX48" fmla="*/ 211848 w 321481"/>
                  <a:gd name="connsiteY48" fmla="*/ 693746 h 999480"/>
                  <a:gd name="connsiteX49" fmla="*/ 240804 w 321481"/>
                  <a:gd name="connsiteY49" fmla="*/ 682887 h 999480"/>
                  <a:gd name="connsiteX50" fmla="*/ 240804 w 321481"/>
                  <a:gd name="connsiteY50" fmla="*/ 682887 h 999480"/>
                  <a:gd name="connsiteX51" fmla="*/ 251567 w 321481"/>
                  <a:gd name="connsiteY51" fmla="*/ 711747 h 999480"/>
                  <a:gd name="connsiteX52" fmla="*/ 251567 w 321481"/>
                  <a:gd name="connsiteY52" fmla="*/ 711747 h 999480"/>
                  <a:gd name="connsiteX53" fmla="*/ 233375 w 321481"/>
                  <a:gd name="connsiteY53" fmla="*/ 724416 h 999480"/>
                  <a:gd name="connsiteX54" fmla="*/ 233375 w 321481"/>
                  <a:gd name="connsiteY54" fmla="*/ 724416 h 999480"/>
                  <a:gd name="connsiteX55" fmla="*/ 222802 w 321481"/>
                  <a:gd name="connsiteY55" fmla="*/ 722606 h 999480"/>
                  <a:gd name="connsiteX56" fmla="*/ 256425 w 321481"/>
                  <a:gd name="connsiteY56" fmla="*/ 641930 h 999480"/>
                  <a:gd name="connsiteX57" fmla="*/ 242328 w 321481"/>
                  <a:gd name="connsiteY57" fmla="*/ 614783 h 999480"/>
                  <a:gd name="connsiteX58" fmla="*/ 242328 w 321481"/>
                  <a:gd name="connsiteY58" fmla="*/ 614783 h 999480"/>
                  <a:gd name="connsiteX59" fmla="*/ 269570 w 321481"/>
                  <a:gd name="connsiteY59" fmla="*/ 600591 h 999480"/>
                  <a:gd name="connsiteX60" fmla="*/ 269570 w 321481"/>
                  <a:gd name="connsiteY60" fmla="*/ 600591 h 999480"/>
                  <a:gd name="connsiteX61" fmla="*/ 283666 w 321481"/>
                  <a:gd name="connsiteY61" fmla="*/ 627832 h 999480"/>
                  <a:gd name="connsiteX62" fmla="*/ 283666 w 321481"/>
                  <a:gd name="connsiteY62" fmla="*/ 627832 h 999480"/>
                  <a:gd name="connsiteX63" fmla="*/ 264902 w 321481"/>
                  <a:gd name="connsiteY63" fmla="*/ 643073 h 999480"/>
                  <a:gd name="connsiteX64" fmla="*/ 264902 w 321481"/>
                  <a:gd name="connsiteY64" fmla="*/ 643073 h 999480"/>
                  <a:gd name="connsiteX65" fmla="*/ 256425 w 321481"/>
                  <a:gd name="connsiteY65" fmla="*/ 641930 h 999480"/>
                  <a:gd name="connsiteX66" fmla="*/ 280428 w 321481"/>
                  <a:gd name="connsiteY66" fmla="*/ 558109 h 999480"/>
                  <a:gd name="connsiteX67" fmla="*/ 263093 w 321481"/>
                  <a:gd name="connsiteY67" fmla="*/ 532582 h 999480"/>
                  <a:gd name="connsiteX68" fmla="*/ 263093 w 321481"/>
                  <a:gd name="connsiteY68" fmla="*/ 532582 h 999480"/>
                  <a:gd name="connsiteX69" fmla="*/ 288620 w 321481"/>
                  <a:gd name="connsiteY69" fmla="*/ 515437 h 999480"/>
                  <a:gd name="connsiteX70" fmla="*/ 288620 w 321481"/>
                  <a:gd name="connsiteY70" fmla="*/ 515437 h 999480"/>
                  <a:gd name="connsiteX71" fmla="*/ 305860 w 321481"/>
                  <a:gd name="connsiteY71" fmla="*/ 541060 h 999480"/>
                  <a:gd name="connsiteX72" fmla="*/ 305860 w 321481"/>
                  <a:gd name="connsiteY72" fmla="*/ 541060 h 999480"/>
                  <a:gd name="connsiteX73" fmla="*/ 305860 w 321481"/>
                  <a:gd name="connsiteY73" fmla="*/ 541060 h 999480"/>
                  <a:gd name="connsiteX74" fmla="*/ 305860 w 321481"/>
                  <a:gd name="connsiteY74" fmla="*/ 541060 h 999480"/>
                  <a:gd name="connsiteX75" fmla="*/ 286334 w 321481"/>
                  <a:gd name="connsiteY75" fmla="*/ 558491 h 999480"/>
                  <a:gd name="connsiteX76" fmla="*/ 286334 w 321481"/>
                  <a:gd name="connsiteY76" fmla="*/ 558491 h 999480"/>
                  <a:gd name="connsiteX77" fmla="*/ 280428 w 321481"/>
                  <a:gd name="connsiteY77" fmla="*/ 558109 h 999480"/>
                  <a:gd name="connsiteX78" fmla="*/ 294620 w 321481"/>
                  <a:gd name="connsiteY78" fmla="*/ 472289 h 999480"/>
                  <a:gd name="connsiteX79" fmla="*/ 274904 w 321481"/>
                  <a:gd name="connsiteY79" fmla="*/ 448762 h 999480"/>
                  <a:gd name="connsiteX80" fmla="*/ 274904 w 321481"/>
                  <a:gd name="connsiteY80" fmla="*/ 448762 h 999480"/>
                  <a:gd name="connsiteX81" fmla="*/ 298335 w 321481"/>
                  <a:gd name="connsiteY81" fmla="*/ 428855 h 999480"/>
                  <a:gd name="connsiteX82" fmla="*/ 298335 w 321481"/>
                  <a:gd name="connsiteY82" fmla="*/ 428855 h 999480"/>
                  <a:gd name="connsiteX83" fmla="*/ 318242 w 321481"/>
                  <a:gd name="connsiteY83" fmla="*/ 452287 h 999480"/>
                  <a:gd name="connsiteX84" fmla="*/ 318242 w 321481"/>
                  <a:gd name="connsiteY84" fmla="*/ 452287 h 999480"/>
                  <a:gd name="connsiteX85" fmla="*/ 298240 w 321481"/>
                  <a:gd name="connsiteY85" fmla="*/ 472099 h 999480"/>
                  <a:gd name="connsiteX86" fmla="*/ 298240 w 321481"/>
                  <a:gd name="connsiteY86" fmla="*/ 472099 h 999480"/>
                  <a:gd name="connsiteX87" fmla="*/ 294620 w 321481"/>
                  <a:gd name="connsiteY87" fmla="*/ 472289 h 999480"/>
                  <a:gd name="connsiteX88" fmla="*/ 299859 w 321481"/>
                  <a:gd name="connsiteY88" fmla="*/ 385135 h 999480"/>
                  <a:gd name="connsiteX89" fmla="*/ 277761 w 321481"/>
                  <a:gd name="connsiteY89" fmla="*/ 363609 h 999480"/>
                  <a:gd name="connsiteX90" fmla="*/ 277761 w 321481"/>
                  <a:gd name="connsiteY90" fmla="*/ 363609 h 999480"/>
                  <a:gd name="connsiteX91" fmla="*/ 299288 w 321481"/>
                  <a:gd name="connsiteY91" fmla="*/ 341701 h 999480"/>
                  <a:gd name="connsiteX92" fmla="*/ 299288 w 321481"/>
                  <a:gd name="connsiteY92" fmla="*/ 341701 h 999480"/>
                  <a:gd name="connsiteX93" fmla="*/ 321481 w 321481"/>
                  <a:gd name="connsiteY93" fmla="*/ 362942 h 999480"/>
                  <a:gd name="connsiteX94" fmla="*/ 321481 w 321481"/>
                  <a:gd name="connsiteY94" fmla="*/ 362942 h 999480"/>
                  <a:gd name="connsiteX95" fmla="*/ 321481 w 321481"/>
                  <a:gd name="connsiteY95" fmla="*/ 362942 h 999480"/>
                  <a:gd name="connsiteX96" fmla="*/ 321481 w 321481"/>
                  <a:gd name="connsiteY96" fmla="*/ 362942 h 999480"/>
                  <a:gd name="connsiteX97" fmla="*/ 301479 w 321481"/>
                  <a:gd name="connsiteY97" fmla="*/ 384945 h 999480"/>
                  <a:gd name="connsiteX98" fmla="*/ 301479 w 321481"/>
                  <a:gd name="connsiteY98" fmla="*/ 384945 h 999480"/>
                  <a:gd name="connsiteX99" fmla="*/ 299859 w 321481"/>
                  <a:gd name="connsiteY99" fmla="*/ 385135 h 999480"/>
                  <a:gd name="connsiteX100" fmla="*/ 272713 w 321481"/>
                  <a:gd name="connsiteY100" fmla="*/ 278646 h 999480"/>
                  <a:gd name="connsiteX101" fmla="*/ 292049 w 321481"/>
                  <a:gd name="connsiteY101" fmla="*/ 254738 h 999480"/>
                  <a:gd name="connsiteX102" fmla="*/ 292049 w 321481"/>
                  <a:gd name="connsiteY102" fmla="*/ 254738 h 999480"/>
                  <a:gd name="connsiteX103" fmla="*/ 316052 w 321481"/>
                  <a:gd name="connsiteY103" fmla="*/ 274169 h 999480"/>
                  <a:gd name="connsiteX104" fmla="*/ 316052 w 321481"/>
                  <a:gd name="connsiteY104" fmla="*/ 274169 h 999480"/>
                  <a:gd name="connsiteX105" fmla="*/ 296621 w 321481"/>
                  <a:gd name="connsiteY105" fmla="*/ 297887 h 999480"/>
                  <a:gd name="connsiteX106" fmla="*/ 296621 w 321481"/>
                  <a:gd name="connsiteY106" fmla="*/ 297887 h 999480"/>
                  <a:gd name="connsiteX107" fmla="*/ 296240 w 321481"/>
                  <a:gd name="connsiteY107" fmla="*/ 297981 h 999480"/>
                  <a:gd name="connsiteX108" fmla="*/ 296240 w 321481"/>
                  <a:gd name="connsiteY108" fmla="*/ 297981 h 999480"/>
                  <a:gd name="connsiteX109" fmla="*/ 272713 w 321481"/>
                  <a:gd name="connsiteY109" fmla="*/ 278646 h 999480"/>
                  <a:gd name="connsiteX110" fmla="*/ 260045 w 321481"/>
                  <a:gd name="connsiteY110" fmla="*/ 194254 h 999480"/>
                  <a:gd name="connsiteX111" fmla="*/ 260045 w 321481"/>
                  <a:gd name="connsiteY111" fmla="*/ 194254 h 999480"/>
                  <a:gd name="connsiteX112" fmla="*/ 277380 w 321481"/>
                  <a:gd name="connsiteY112" fmla="*/ 168727 h 999480"/>
                  <a:gd name="connsiteX113" fmla="*/ 277380 w 321481"/>
                  <a:gd name="connsiteY113" fmla="*/ 168727 h 999480"/>
                  <a:gd name="connsiteX114" fmla="*/ 302907 w 321481"/>
                  <a:gd name="connsiteY114" fmla="*/ 185968 h 999480"/>
                  <a:gd name="connsiteX115" fmla="*/ 302907 w 321481"/>
                  <a:gd name="connsiteY115" fmla="*/ 185968 h 999480"/>
                  <a:gd name="connsiteX116" fmla="*/ 285572 w 321481"/>
                  <a:gd name="connsiteY116" fmla="*/ 211590 h 999480"/>
                  <a:gd name="connsiteX117" fmla="*/ 285572 w 321481"/>
                  <a:gd name="connsiteY117" fmla="*/ 211590 h 999480"/>
                  <a:gd name="connsiteX118" fmla="*/ 283381 w 321481"/>
                  <a:gd name="connsiteY118" fmla="*/ 211685 h 999480"/>
                  <a:gd name="connsiteX119" fmla="*/ 283381 w 321481"/>
                  <a:gd name="connsiteY119" fmla="*/ 211685 h 999480"/>
                  <a:gd name="connsiteX120" fmla="*/ 260045 w 321481"/>
                  <a:gd name="connsiteY120" fmla="*/ 194254 h 999480"/>
                  <a:gd name="connsiteX121" fmla="*/ 240804 w 321481"/>
                  <a:gd name="connsiteY121" fmla="*/ 110720 h 999480"/>
                  <a:gd name="connsiteX122" fmla="*/ 256235 w 321481"/>
                  <a:gd name="connsiteY122" fmla="*/ 84050 h 999480"/>
                  <a:gd name="connsiteX123" fmla="*/ 256235 w 321481"/>
                  <a:gd name="connsiteY123" fmla="*/ 84050 h 999480"/>
                  <a:gd name="connsiteX124" fmla="*/ 282905 w 321481"/>
                  <a:gd name="connsiteY124" fmla="*/ 99290 h 999480"/>
                  <a:gd name="connsiteX125" fmla="*/ 282905 w 321481"/>
                  <a:gd name="connsiteY125" fmla="*/ 99290 h 999480"/>
                  <a:gd name="connsiteX126" fmla="*/ 267760 w 321481"/>
                  <a:gd name="connsiteY126" fmla="*/ 126246 h 999480"/>
                  <a:gd name="connsiteX127" fmla="*/ 267760 w 321481"/>
                  <a:gd name="connsiteY127" fmla="*/ 126246 h 999480"/>
                  <a:gd name="connsiteX128" fmla="*/ 263569 w 321481"/>
                  <a:gd name="connsiteY128" fmla="*/ 126817 h 999480"/>
                  <a:gd name="connsiteX129" fmla="*/ 263569 w 321481"/>
                  <a:gd name="connsiteY129" fmla="*/ 126817 h 999480"/>
                  <a:gd name="connsiteX130" fmla="*/ 240804 w 321481"/>
                  <a:gd name="connsiteY130" fmla="*/ 110720 h 999480"/>
                  <a:gd name="connsiteX131" fmla="*/ 215182 w 321481"/>
                  <a:gd name="connsiteY131" fmla="*/ 28900 h 999480"/>
                  <a:gd name="connsiteX132" fmla="*/ 215372 w 321481"/>
                  <a:gd name="connsiteY132" fmla="*/ 28805 h 999480"/>
                  <a:gd name="connsiteX133" fmla="*/ 228803 w 321481"/>
                  <a:gd name="connsiteY133" fmla="*/ 1278 h 999480"/>
                  <a:gd name="connsiteX134" fmla="*/ 228803 w 321481"/>
                  <a:gd name="connsiteY134" fmla="*/ 1278 h 999480"/>
                  <a:gd name="connsiteX135" fmla="*/ 256711 w 321481"/>
                  <a:gd name="connsiteY135" fmla="*/ 14613 h 999480"/>
                  <a:gd name="connsiteX136" fmla="*/ 256711 w 321481"/>
                  <a:gd name="connsiteY136" fmla="*/ 14613 h 999480"/>
                  <a:gd name="connsiteX137" fmla="*/ 256711 w 321481"/>
                  <a:gd name="connsiteY137" fmla="*/ 14803 h 999480"/>
                  <a:gd name="connsiteX138" fmla="*/ 256711 w 321481"/>
                  <a:gd name="connsiteY138" fmla="*/ 14803 h 999480"/>
                  <a:gd name="connsiteX139" fmla="*/ 243090 w 321481"/>
                  <a:gd name="connsiteY139" fmla="*/ 42426 h 999480"/>
                  <a:gd name="connsiteX140" fmla="*/ 243090 w 321481"/>
                  <a:gd name="connsiteY140" fmla="*/ 42426 h 999480"/>
                  <a:gd name="connsiteX141" fmla="*/ 237947 w 321481"/>
                  <a:gd name="connsiteY141" fmla="*/ 43569 h 999480"/>
                  <a:gd name="connsiteX142" fmla="*/ 237947 w 321481"/>
                  <a:gd name="connsiteY142" fmla="*/ 43569 h 999480"/>
                  <a:gd name="connsiteX143" fmla="*/ 215182 w 321481"/>
                  <a:gd name="connsiteY143" fmla="*/ 28900 h 99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1481" h="999480">
                    <a:moveTo>
                      <a:pt x="5346" y="991973"/>
                    </a:moveTo>
                    <a:cubicBezTo>
                      <a:pt x="-2464" y="982829"/>
                      <a:pt x="-1702" y="968922"/>
                      <a:pt x="7537" y="961112"/>
                    </a:cubicBezTo>
                    <a:lnTo>
                      <a:pt x="7727" y="961112"/>
                    </a:lnTo>
                    <a:cubicBezTo>
                      <a:pt x="16681" y="953302"/>
                      <a:pt x="30588" y="954350"/>
                      <a:pt x="38303" y="963303"/>
                    </a:cubicBezTo>
                    <a:lnTo>
                      <a:pt x="38303" y="963303"/>
                    </a:lnTo>
                    <a:cubicBezTo>
                      <a:pt x="46018" y="972542"/>
                      <a:pt x="45065" y="986449"/>
                      <a:pt x="36016" y="994164"/>
                    </a:cubicBezTo>
                    <a:lnTo>
                      <a:pt x="36016" y="994164"/>
                    </a:lnTo>
                    <a:lnTo>
                      <a:pt x="36016" y="994164"/>
                    </a:lnTo>
                    <a:lnTo>
                      <a:pt x="36016" y="994164"/>
                    </a:lnTo>
                    <a:cubicBezTo>
                      <a:pt x="32302" y="997403"/>
                      <a:pt x="27920" y="999022"/>
                      <a:pt x="23539" y="999403"/>
                    </a:cubicBezTo>
                    <a:lnTo>
                      <a:pt x="23539" y="999403"/>
                    </a:lnTo>
                    <a:cubicBezTo>
                      <a:pt x="16966" y="999974"/>
                      <a:pt x="10013" y="997403"/>
                      <a:pt x="5346" y="991973"/>
                    </a:cubicBezTo>
                    <a:close/>
                    <a:moveTo>
                      <a:pt x="69925" y="933490"/>
                    </a:moveTo>
                    <a:cubicBezTo>
                      <a:pt x="61353" y="925012"/>
                      <a:pt x="61067" y="911296"/>
                      <a:pt x="69259" y="902438"/>
                    </a:cubicBezTo>
                    <a:lnTo>
                      <a:pt x="69259" y="902438"/>
                    </a:lnTo>
                    <a:cubicBezTo>
                      <a:pt x="77736" y="893865"/>
                      <a:pt x="91547" y="893580"/>
                      <a:pt x="100025" y="901867"/>
                    </a:cubicBezTo>
                    <a:lnTo>
                      <a:pt x="100025" y="901867"/>
                    </a:lnTo>
                    <a:cubicBezTo>
                      <a:pt x="108883" y="910249"/>
                      <a:pt x="109074" y="924060"/>
                      <a:pt x="100977" y="932823"/>
                    </a:cubicBezTo>
                    <a:lnTo>
                      <a:pt x="100977" y="932823"/>
                    </a:lnTo>
                    <a:cubicBezTo>
                      <a:pt x="96977" y="936633"/>
                      <a:pt x="92119" y="939014"/>
                      <a:pt x="86880" y="939491"/>
                    </a:cubicBezTo>
                    <a:lnTo>
                      <a:pt x="86880" y="939491"/>
                    </a:lnTo>
                    <a:cubicBezTo>
                      <a:pt x="81070" y="940062"/>
                      <a:pt x="74688" y="937966"/>
                      <a:pt x="69925" y="933490"/>
                    </a:cubicBezTo>
                    <a:close/>
                    <a:moveTo>
                      <a:pt x="128600" y="869005"/>
                    </a:moveTo>
                    <a:cubicBezTo>
                      <a:pt x="119075" y="861576"/>
                      <a:pt x="117456" y="847860"/>
                      <a:pt x="124694" y="838240"/>
                    </a:cubicBezTo>
                    <a:lnTo>
                      <a:pt x="124694" y="838240"/>
                    </a:lnTo>
                    <a:cubicBezTo>
                      <a:pt x="131933" y="828905"/>
                      <a:pt x="145840" y="827000"/>
                      <a:pt x="155270" y="834334"/>
                    </a:cubicBezTo>
                    <a:lnTo>
                      <a:pt x="155270" y="834334"/>
                    </a:lnTo>
                    <a:cubicBezTo>
                      <a:pt x="164890" y="841669"/>
                      <a:pt x="166700" y="855289"/>
                      <a:pt x="159175" y="864910"/>
                    </a:cubicBezTo>
                    <a:lnTo>
                      <a:pt x="159175" y="864910"/>
                    </a:lnTo>
                    <a:cubicBezTo>
                      <a:pt x="159175" y="864910"/>
                      <a:pt x="159175" y="864910"/>
                      <a:pt x="159365" y="864910"/>
                    </a:cubicBezTo>
                    <a:lnTo>
                      <a:pt x="159365" y="864910"/>
                    </a:lnTo>
                    <a:cubicBezTo>
                      <a:pt x="155460" y="870053"/>
                      <a:pt x="149745" y="872911"/>
                      <a:pt x="143935" y="873387"/>
                    </a:cubicBezTo>
                    <a:lnTo>
                      <a:pt x="143935" y="873387"/>
                    </a:lnTo>
                    <a:cubicBezTo>
                      <a:pt x="138696" y="873863"/>
                      <a:pt x="132981" y="872339"/>
                      <a:pt x="128600" y="869005"/>
                    </a:cubicBezTo>
                    <a:close/>
                    <a:moveTo>
                      <a:pt x="179940" y="798330"/>
                    </a:moveTo>
                    <a:cubicBezTo>
                      <a:pt x="169557" y="792234"/>
                      <a:pt x="166224" y="778708"/>
                      <a:pt x="172605" y="768517"/>
                    </a:cubicBezTo>
                    <a:lnTo>
                      <a:pt x="172605" y="768517"/>
                    </a:lnTo>
                    <a:cubicBezTo>
                      <a:pt x="178797" y="758134"/>
                      <a:pt x="191941" y="754896"/>
                      <a:pt x="202419" y="760897"/>
                    </a:cubicBezTo>
                    <a:lnTo>
                      <a:pt x="202419" y="760897"/>
                    </a:lnTo>
                    <a:cubicBezTo>
                      <a:pt x="212800" y="767278"/>
                      <a:pt x="216135" y="780614"/>
                      <a:pt x="209753" y="790900"/>
                    </a:cubicBezTo>
                    <a:lnTo>
                      <a:pt x="209753" y="790900"/>
                    </a:lnTo>
                    <a:lnTo>
                      <a:pt x="209753" y="790900"/>
                    </a:lnTo>
                    <a:lnTo>
                      <a:pt x="209753" y="790900"/>
                    </a:lnTo>
                    <a:cubicBezTo>
                      <a:pt x="206133" y="797092"/>
                      <a:pt x="199656" y="800807"/>
                      <a:pt x="192894" y="801283"/>
                    </a:cubicBezTo>
                    <a:lnTo>
                      <a:pt x="192894" y="801283"/>
                    </a:lnTo>
                    <a:cubicBezTo>
                      <a:pt x="188512" y="801759"/>
                      <a:pt x="183940" y="800902"/>
                      <a:pt x="179940" y="798330"/>
                    </a:cubicBezTo>
                    <a:close/>
                    <a:moveTo>
                      <a:pt x="222802" y="722606"/>
                    </a:moveTo>
                    <a:cubicBezTo>
                      <a:pt x="211848" y="717558"/>
                      <a:pt x="206800" y="704699"/>
                      <a:pt x="211848" y="693746"/>
                    </a:cubicBezTo>
                    <a:lnTo>
                      <a:pt x="211848" y="693746"/>
                    </a:lnTo>
                    <a:cubicBezTo>
                      <a:pt x="216801" y="682792"/>
                      <a:pt x="229755" y="677744"/>
                      <a:pt x="240804" y="682887"/>
                    </a:cubicBezTo>
                    <a:lnTo>
                      <a:pt x="240804" y="682887"/>
                    </a:lnTo>
                    <a:cubicBezTo>
                      <a:pt x="251758" y="687650"/>
                      <a:pt x="256616" y="700603"/>
                      <a:pt x="251567" y="711747"/>
                    </a:cubicBezTo>
                    <a:lnTo>
                      <a:pt x="251567" y="711747"/>
                    </a:lnTo>
                    <a:cubicBezTo>
                      <a:pt x="248329" y="718987"/>
                      <a:pt x="241185" y="723749"/>
                      <a:pt x="233375" y="724416"/>
                    </a:cubicBezTo>
                    <a:lnTo>
                      <a:pt x="233375" y="724416"/>
                    </a:lnTo>
                    <a:cubicBezTo>
                      <a:pt x="229946" y="724702"/>
                      <a:pt x="226231" y="724225"/>
                      <a:pt x="222802" y="722606"/>
                    </a:cubicBezTo>
                    <a:close/>
                    <a:moveTo>
                      <a:pt x="256425" y="641930"/>
                    </a:moveTo>
                    <a:cubicBezTo>
                      <a:pt x="244995" y="638405"/>
                      <a:pt x="238423" y="626213"/>
                      <a:pt x="242328" y="614783"/>
                    </a:cubicBezTo>
                    <a:lnTo>
                      <a:pt x="242328" y="614783"/>
                    </a:lnTo>
                    <a:cubicBezTo>
                      <a:pt x="245948" y="603353"/>
                      <a:pt x="258044" y="596876"/>
                      <a:pt x="269570" y="600591"/>
                    </a:cubicBezTo>
                    <a:lnTo>
                      <a:pt x="269570" y="600591"/>
                    </a:lnTo>
                    <a:cubicBezTo>
                      <a:pt x="281095" y="604210"/>
                      <a:pt x="287381" y="616403"/>
                      <a:pt x="283666" y="627832"/>
                    </a:cubicBezTo>
                    <a:lnTo>
                      <a:pt x="283666" y="627832"/>
                    </a:lnTo>
                    <a:cubicBezTo>
                      <a:pt x="281000" y="636596"/>
                      <a:pt x="273380" y="642310"/>
                      <a:pt x="264902" y="643073"/>
                    </a:cubicBezTo>
                    <a:lnTo>
                      <a:pt x="264902" y="643073"/>
                    </a:lnTo>
                    <a:cubicBezTo>
                      <a:pt x="262045" y="643263"/>
                      <a:pt x="259092" y="643073"/>
                      <a:pt x="256425" y="641930"/>
                    </a:cubicBezTo>
                    <a:close/>
                    <a:moveTo>
                      <a:pt x="280428" y="558109"/>
                    </a:moveTo>
                    <a:cubicBezTo>
                      <a:pt x="268427" y="555919"/>
                      <a:pt x="260902" y="544394"/>
                      <a:pt x="263093" y="532582"/>
                    </a:cubicBezTo>
                    <a:lnTo>
                      <a:pt x="263093" y="532582"/>
                    </a:lnTo>
                    <a:cubicBezTo>
                      <a:pt x="265379" y="520771"/>
                      <a:pt x="276809" y="513056"/>
                      <a:pt x="288620" y="515437"/>
                    </a:cubicBezTo>
                    <a:lnTo>
                      <a:pt x="288620" y="515437"/>
                    </a:lnTo>
                    <a:cubicBezTo>
                      <a:pt x="300431" y="517628"/>
                      <a:pt x="308146" y="529058"/>
                      <a:pt x="305860" y="541060"/>
                    </a:cubicBezTo>
                    <a:lnTo>
                      <a:pt x="305860" y="541060"/>
                    </a:lnTo>
                    <a:lnTo>
                      <a:pt x="305860" y="541060"/>
                    </a:lnTo>
                    <a:lnTo>
                      <a:pt x="305860" y="541060"/>
                    </a:lnTo>
                    <a:cubicBezTo>
                      <a:pt x="304050" y="550585"/>
                      <a:pt x="295573" y="557728"/>
                      <a:pt x="286334" y="558491"/>
                    </a:cubicBezTo>
                    <a:lnTo>
                      <a:pt x="286334" y="558491"/>
                    </a:lnTo>
                    <a:cubicBezTo>
                      <a:pt x="284429" y="558586"/>
                      <a:pt x="282429" y="558681"/>
                      <a:pt x="280428" y="558109"/>
                    </a:cubicBezTo>
                    <a:close/>
                    <a:moveTo>
                      <a:pt x="294620" y="472289"/>
                    </a:moveTo>
                    <a:cubicBezTo>
                      <a:pt x="282714" y="471337"/>
                      <a:pt x="273665" y="460669"/>
                      <a:pt x="274904" y="448762"/>
                    </a:cubicBezTo>
                    <a:lnTo>
                      <a:pt x="274904" y="448762"/>
                    </a:lnTo>
                    <a:cubicBezTo>
                      <a:pt x="275856" y="436665"/>
                      <a:pt x="286429" y="427617"/>
                      <a:pt x="298335" y="428855"/>
                    </a:cubicBezTo>
                    <a:lnTo>
                      <a:pt x="298335" y="428855"/>
                    </a:lnTo>
                    <a:cubicBezTo>
                      <a:pt x="310432" y="429808"/>
                      <a:pt x="319195" y="440476"/>
                      <a:pt x="318242" y="452287"/>
                    </a:cubicBezTo>
                    <a:lnTo>
                      <a:pt x="318242" y="452287"/>
                    </a:lnTo>
                    <a:cubicBezTo>
                      <a:pt x="317385" y="463050"/>
                      <a:pt x="308623" y="471337"/>
                      <a:pt x="298240" y="472099"/>
                    </a:cubicBezTo>
                    <a:lnTo>
                      <a:pt x="298240" y="472099"/>
                    </a:lnTo>
                    <a:cubicBezTo>
                      <a:pt x="297192" y="472289"/>
                      <a:pt x="295859" y="472289"/>
                      <a:pt x="294620" y="472289"/>
                    </a:cubicBezTo>
                    <a:close/>
                    <a:moveTo>
                      <a:pt x="299859" y="385135"/>
                    </a:moveTo>
                    <a:cubicBezTo>
                      <a:pt x="287857" y="385231"/>
                      <a:pt x="278047" y="375610"/>
                      <a:pt x="277761" y="363609"/>
                    </a:cubicBezTo>
                    <a:lnTo>
                      <a:pt x="277761" y="363609"/>
                    </a:lnTo>
                    <a:cubicBezTo>
                      <a:pt x="277571" y="351512"/>
                      <a:pt x="287286" y="341797"/>
                      <a:pt x="299288" y="341701"/>
                    </a:cubicBezTo>
                    <a:lnTo>
                      <a:pt x="299288" y="341701"/>
                    </a:lnTo>
                    <a:cubicBezTo>
                      <a:pt x="311289" y="341321"/>
                      <a:pt x="321290" y="350940"/>
                      <a:pt x="321481" y="362942"/>
                    </a:cubicBezTo>
                    <a:lnTo>
                      <a:pt x="321481" y="362942"/>
                    </a:lnTo>
                    <a:lnTo>
                      <a:pt x="321481" y="362942"/>
                    </a:lnTo>
                    <a:lnTo>
                      <a:pt x="321481" y="362942"/>
                    </a:lnTo>
                    <a:cubicBezTo>
                      <a:pt x="321576" y="374563"/>
                      <a:pt x="312813" y="384088"/>
                      <a:pt x="301479" y="384945"/>
                    </a:cubicBezTo>
                    <a:lnTo>
                      <a:pt x="301479" y="384945"/>
                    </a:lnTo>
                    <a:cubicBezTo>
                      <a:pt x="301002" y="385040"/>
                      <a:pt x="300335" y="385135"/>
                      <a:pt x="299859" y="385135"/>
                    </a:cubicBezTo>
                    <a:close/>
                    <a:moveTo>
                      <a:pt x="272713" y="278646"/>
                    </a:moveTo>
                    <a:cubicBezTo>
                      <a:pt x="271379" y="266549"/>
                      <a:pt x="280142" y="255881"/>
                      <a:pt x="292049" y="254738"/>
                    </a:cubicBezTo>
                    <a:lnTo>
                      <a:pt x="292049" y="254738"/>
                    </a:lnTo>
                    <a:cubicBezTo>
                      <a:pt x="303955" y="253500"/>
                      <a:pt x="314909" y="261977"/>
                      <a:pt x="316052" y="274169"/>
                    </a:cubicBezTo>
                    <a:lnTo>
                      <a:pt x="316052" y="274169"/>
                    </a:lnTo>
                    <a:cubicBezTo>
                      <a:pt x="317290" y="286075"/>
                      <a:pt x="308527" y="296744"/>
                      <a:pt x="296621" y="297887"/>
                    </a:cubicBezTo>
                    <a:lnTo>
                      <a:pt x="296621" y="297887"/>
                    </a:lnTo>
                    <a:cubicBezTo>
                      <a:pt x="296430" y="297981"/>
                      <a:pt x="296240" y="297981"/>
                      <a:pt x="296240" y="297981"/>
                    </a:cubicBezTo>
                    <a:lnTo>
                      <a:pt x="296240" y="297981"/>
                    </a:lnTo>
                    <a:cubicBezTo>
                      <a:pt x="284429" y="298934"/>
                      <a:pt x="273951" y="290362"/>
                      <a:pt x="272713" y="278646"/>
                    </a:cubicBezTo>
                    <a:close/>
                    <a:moveTo>
                      <a:pt x="260045" y="194254"/>
                    </a:moveTo>
                    <a:lnTo>
                      <a:pt x="260045" y="194254"/>
                    </a:lnTo>
                    <a:cubicBezTo>
                      <a:pt x="257949" y="182443"/>
                      <a:pt x="265760" y="171013"/>
                      <a:pt x="277380" y="168727"/>
                    </a:cubicBezTo>
                    <a:lnTo>
                      <a:pt x="277380" y="168727"/>
                    </a:lnTo>
                    <a:cubicBezTo>
                      <a:pt x="289191" y="166346"/>
                      <a:pt x="300812" y="174157"/>
                      <a:pt x="302907" y="185968"/>
                    </a:cubicBezTo>
                    <a:lnTo>
                      <a:pt x="302907" y="185968"/>
                    </a:lnTo>
                    <a:cubicBezTo>
                      <a:pt x="305288" y="197779"/>
                      <a:pt x="297478" y="209209"/>
                      <a:pt x="285572" y="211590"/>
                    </a:cubicBezTo>
                    <a:lnTo>
                      <a:pt x="285572" y="211590"/>
                    </a:lnTo>
                    <a:cubicBezTo>
                      <a:pt x="284905" y="211590"/>
                      <a:pt x="284048" y="211685"/>
                      <a:pt x="283381" y="211685"/>
                    </a:cubicBezTo>
                    <a:lnTo>
                      <a:pt x="283381" y="211685"/>
                    </a:lnTo>
                    <a:cubicBezTo>
                      <a:pt x="272332" y="212638"/>
                      <a:pt x="262331" y="205113"/>
                      <a:pt x="260045" y="194254"/>
                    </a:cubicBezTo>
                    <a:close/>
                    <a:moveTo>
                      <a:pt x="240804" y="110720"/>
                    </a:moveTo>
                    <a:cubicBezTo>
                      <a:pt x="237566" y="99100"/>
                      <a:pt x="244519" y="87193"/>
                      <a:pt x="256235" y="84050"/>
                    </a:cubicBezTo>
                    <a:lnTo>
                      <a:pt x="256235" y="84050"/>
                    </a:lnTo>
                    <a:cubicBezTo>
                      <a:pt x="267760" y="80812"/>
                      <a:pt x="279761" y="87765"/>
                      <a:pt x="282905" y="99290"/>
                    </a:cubicBezTo>
                    <a:lnTo>
                      <a:pt x="282905" y="99290"/>
                    </a:lnTo>
                    <a:cubicBezTo>
                      <a:pt x="286048" y="111101"/>
                      <a:pt x="279190" y="123008"/>
                      <a:pt x="267760" y="126246"/>
                    </a:cubicBezTo>
                    <a:lnTo>
                      <a:pt x="267760" y="126246"/>
                    </a:lnTo>
                    <a:cubicBezTo>
                      <a:pt x="266426" y="126532"/>
                      <a:pt x="265093" y="126627"/>
                      <a:pt x="263569" y="126817"/>
                    </a:cubicBezTo>
                    <a:lnTo>
                      <a:pt x="263569" y="126817"/>
                    </a:lnTo>
                    <a:cubicBezTo>
                      <a:pt x="253282" y="127579"/>
                      <a:pt x="243662" y="121198"/>
                      <a:pt x="240804" y="110720"/>
                    </a:cubicBezTo>
                    <a:close/>
                    <a:moveTo>
                      <a:pt x="215182" y="28900"/>
                    </a:moveTo>
                    <a:lnTo>
                      <a:pt x="215372" y="28805"/>
                    </a:lnTo>
                    <a:cubicBezTo>
                      <a:pt x="211372" y="17566"/>
                      <a:pt x="217468" y="5088"/>
                      <a:pt x="228803" y="1278"/>
                    </a:cubicBezTo>
                    <a:lnTo>
                      <a:pt x="228803" y="1278"/>
                    </a:lnTo>
                    <a:cubicBezTo>
                      <a:pt x="240328" y="-2818"/>
                      <a:pt x="252710" y="3278"/>
                      <a:pt x="256711" y="14613"/>
                    </a:cubicBezTo>
                    <a:lnTo>
                      <a:pt x="256711" y="14613"/>
                    </a:lnTo>
                    <a:cubicBezTo>
                      <a:pt x="256711" y="14613"/>
                      <a:pt x="256711" y="14613"/>
                      <a:pt x="256711" y="14803"/>
                    </a:cubicBezTo>
                    <a:lnTo>
                      <a:pt x="256711" y="14803"/>
                    </a:lnTo>
                    <a:cubicBezTo>
                      <a:pt x="260425" y="26043"/>
                      <a:pt x="254330" y="38425"/>
                      <a:pt x="243090" y="42426"/>
                    </a:cubicBezTo>
                    <a:lnTo>
                      <a:pt x="243090" y="42426"/>
                    </a:lnTo>
                    <a:cubicBezTo>
                      <a:pt x="241375" y="43093"/>
                      <a:pt x="239661" y="43378"/>
                      <a:pt x="237947" y="43569"/>
                    </a:cubicBezTo>
                    <a:lnTo>
                      <a:pt x="237947" y="43569"/>
                    </a:lnTo>
                    <a:cubicBezTo>
                      <a:pt x="228136" y="44331"/>
                      <a:pt x="218706" y="38425"/>
                      <a:pt x="215182" y="289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9" name="图形 3"/>
            <p:cNvGrpSpPr/>
            <p:nvPr/>
          </p:nvGrpSpPr>
          <p:grpSpPr>
            <a:xfrm>
              <a:off x="5420391" y="3391566"/>
              <a:ext cx="3869551" cy="2802423"/>
              <a:chOff x="5420391" y="3391566"/>
              <a:chExt cx="3869551" cy="2802423"/>
            </a:xfrm>
            <a:grpFill/>
          </p:grpSpPr>
          <p:sp>
            <p:nvSpPr>
              <p:cNvPr id="40" name="任意多边形: 形状 39"/>
              <p:cNvSpPr/>
              <p:nvPr/>
            </p:nvSpPr>
            <p:spPr>
              <a:xfrm>
                <a:off x="6025133" y="3723893"/>
                <a:ext cx="258413" cy="83343"/>
              </a:xfrm>
              <a:custGeom>
                <a:avLst/>
                <a:gdLst>
                  <a:gd name="connsiteX0" fmla="*/ 0 w 258413"/>
                  <a:gd name="connsiteY0" fmla="*/ 18764 h 83343"/>
                  <a:gd name="connsiteX1" fmla="*/ 69723 w 258413"/>
                  <a:gd name="connsiteY1" fmla="*/ 39719 h 83343"/>
                  <a:gd name="connsiteX2" fmla="*/ 258413 w 258413"/>
                  <a:gd name="connsiteY2" fmla="*/ 83344 h 83343"/>
                  <a:gd name="connsiteX3" fmla="*/ 245078 w 258413"/>
                  <a:gd name="connsiteY3" fmla="*/ 57531 h 83343"/>
                  <a:gd name="connsiteX4" fmla="*/ 19145 w 258413"/>
                  <a:gd name="connsiteY4" fmla="*/ 0 h 83343"/>
                  <a:gd name="connsiteX5" fmla="*/ 0 w 258413"/>
                  <a:gd name="connsiteY5" fmla="*/ 18764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3" h="83343">
                    <a:moveTo>
                      <a:pt x="0" y="18764"/>
                    </a:moveTo>
                    <a:cubicBezTo>
                      <a:pt x="23527" y="26479"/>
                      <a:pt x="45148" y="32766"/>
                      <a:pt x="69723" y="39719"/>
                    </a:cubicBezTo>
                    <a:cubicBezTo>
                      <a:pt x="128873" y="56388"/>
                      <a:pt x="192024" y="70771"/>
                      <a:pt x="258413" y="83344"/>
                    </a:cubicBezTo>
                    <a:cubicBezTo>
                      <a:pt x="254127" y="74676"/>
                      <a:pt x="249936" y="65913"/>
                      <a:pt x="245078" y="57531"/>
                    </a:cubicBezTo>
                    <a:cubicBezTo>
                      <a:pt x="164116" y="41338"/>
                      <a:pt x="89916" y="22765"/>
                      <a:pt x="19145" y="0"/>
                    </a:cubicBezTo>
                    <a:cubicBezTo>
                      <a:pt x="11525" y="5239"/>
                      <a:pt x="5905" y="11525"/>
                      <a:pt x="0" y="1876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6356794" y="3982878"/>
                <a:ext cx="167544" cy="57721"/>
              </a:xfrm>
              <a:custGeom>
                <a:avLst/>
                <a:gdLst>
                  <a:gd name="connsiteX0" fmla="*/ 167545 w 167544"/>
                  <a:gd name="connsiteY0" fmla="*/ 37338 h 57721"/>
                  <a:gd name="connsiteX1" fmla="*/ 4953 w 167544"/>
                  <a:gd name="connsiteY1" fmla="*/ 0 h 57721"/>
                  <a:gd name="connsiteX2" fmla="*/ 0 w 167544"/>
                  <a:gd name="connsiteY2" fmla="*/ 21527 h 57721"/>
                  <a:gd name="connsiteX3" fmla="*/ 157639 w 167544"/>
                  <a:gd name="connsiteY3" fmla="*/ 57721 h 57721"/>
                  <a:gd name="connsiteX4" fmla="*/ 167545 w 167544"/>
                  <a:gd name="connsiteY4" fmla="*/ 37338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4" h="57721">
                    <a:moveTo>
                      <a:pt x="167545" y="37338"/>
                    </a:moveTo>
                    <a:cubicBezTo>
                      <a:pt x="120301" y="28385"/>
                      <a:pt x="51149" y="11525"/>
                      <a:pt x="4953" y="0"/>
                    </a:cubicBezTo>
                    <a:cubicBezTo>
                      <a:pt x="3048" y="7144"/>
                      <a:pt x="1619" y="14288"/>
                      <a:pt x="0" y="21527"/>
                    </a:cubicBezTo>
                    <a:cubicBezTo>
                      <a:pt x="44577" y="32480"/>
                      <a:pt x="112109" y="49054"/>
                      <a:pt x="157639" y="57721"/>
                    </a:cubicBezTo>
                    <a:lnTo>
                      <a:pt x="167545" y="37338"/>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5897022" y="3805047"/>
                <a:ext cx="96012" cy="73437"/>
              </a:xfrm>
              <a:custGeom>
                <a:avLst/>
                <a:gdLst>
                  <a:gd name="connsiteX0" fmla="*/ 74105 w 96012"/>
                  <a:gd name="connsiteY0" fmla="*/ 38767 h 73437"/>
                  <a:gd name="connsiteX1" fmla="*/ 0 w 96012"/>
                  <a:gd name="connsiteY1" fmla="*/ 0 h 73437"/>
                  <a:gd name="connsiteX2" fmla="*/ 10001 w 96012"/>
                  <a:gd name="connsiteY2" fmla="*/ 29432 h 73437"/>
                  <a:gd name="connsiteX3" fmla="*/ 96012 w 96012"/>
                  <a:gd name="connsiteY3" fmla="*/ 73438 h 73437"/>
                  <a:gd name="connsiteX4" fmla="*/ 74105 w 96012"/>
                  <a:gd name="connsiteY4" fmla="*/ 38767 h 7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 h="73437">
                    <a:moveTo>
                      <a:pt x="74105" y="38767"/>
                    </a:moveTo>
                    <a:cubicBezTo>
                      <a:pt x="48959" y="26575"/>
                      <a:pt x="24384" y="13525"/>
                      <a:pt x="0" y="0"/>
                    </a:cubicBezTo>
                    <a:cubicBezTo>
                      <a:pt x="6287" y="8763"/>
                      <a:pt x="9049" y="18574"/>
                      <a:pt x="10001" y="29432"/>
                    </a:cubicBezTo>
                    <a:cubicBezTo>
                      <a:pt x="38386" y="45053"/>
                      <a:pt x="67056" y="59817"/>
                      <a:pt x="96012" y="73438"/>
                    </a:cubicBezTo>
                    <a:cubicBezTo>
                      <a:pt x="86106" y="63627"/>
                      <a:pt x="75057" y="48006"/>
                      <a:pt x="74105" y="387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5420391" y="3391566"/>
                <a:ext cx="414051" cy="386810"/>
              </a:xfrm>
              <a:custGeom>
                <a:avLst/>
                <a:gdLst>
                  <a:gd name="connsiteX0" fmla="*/ 414052 w 414051"/>
                  <a:gd name="connsiteY0" fmla="*/ 378142 h 386810"/>
                  <a:gd name="connsiteX1" fmla="*/ 0 w 414051"/>
                  <a:gd name="connsiteY1" fmla="*/ 0 h 386810"/>
                  <a:gd name="connsiteX2" fmla="*/ 21146 w 414051"/>
                  <a:gd name="connsiteY2" fmla="*/ 55436 h 386810"/>
                  <a:gd name="connsiteX3" fmla="*/ 390049 w 414051"/>
                  <a:gd name="connsiteY3" fmla="*/ 386810 h 386810"/>
                  <a:gd name="connsiteX4" fmla="*/ 414052 w 414051"/>
                  <a:gd name="connsiteY4" fmla="*/ 378142 h 386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51" h="386810">
                    <a:moveTo>
                      <a:pt x="414052" y="378142"/>
                    </a:moveTo>
                    <a:cubicBezTo>
                      <a:pt x="263842" y="285274"/>
                      <a:pt x="122491" y="154305"/>
                      <a:pt x="0" y="0"/>
                    </a:cubicBezTo>
                    <a:cubicBezTo>
                      <a:pt x="5810" y="18574"/>
                      <a:pt x="14478" y="35242"/>
                      <a:pt x="21146" y="55436"/>
                    </a:cubicBezTo>
                    <a:cubicBezTo>
                      <a:pt x="129064" y="192119"/>
                      <a:pt x="255175" y="300799"/>
                      <a:pt x="390049" y="386810"/>
                    </a:cubicBezTo>
                    <a:cubicBezTo>
                      <a:pt x="397192" y="382143"/>
                      <a:pt x="405479" y="379476"/>
                      <a:pt x="414052" y="3781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6045802" y="3892391"/>
                <a:ext cx="264033" cy="99345"/>
              </a:xfrm>
              <a:custGeom>
                <a:avLst/>
                <a:gdLst>
                  <a:gd name="connsiteX0" fmla="*/ 264033 w 264033"/>
                  <a:gd name="connsiteY0" fmla="*/ 77534 h 99345"/>
                  <a:gd name="connsiteX1" fmla="*/ 36576 w 264033"/>
                  <a:gd name="connsiteY1" fmla="*/ 0 h 99345"/>
                  <a:gd name="connsiteX2" fmla="*/ 0 w 264033"/>
                  <a:gd name="connsiteY2" fmla="*/ 10382 h 99345"/>
                  <a:gd name="connsiteX3" fmla="*/ 260032 w 264033"/>
                  <a:gd name="connsiteY3" fmla="*/ 99346 h 99345"/>
                  <a:gd name="connsiteX4" fmla="*/ 264033 w 264033"/>
                  <a:gd name="connsiteY4" fmla="*/ 77534 h 9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3" h="99345">
                    <a:moveTo>
                      <a:pt x="264033" y="77534"/>
                    </a:moveTo>
                    <a:cubicBezTo>
                      <a:pt x="185166" y="56197"/>
                      <a:pt x="111347" y="30480"/>
                      <a:pt x="36576" y="0"/>
                    </a:cubicBezTo>
                    <a:cubicBezTo>
                      <a:pt x="28480" y="5239"/>
                      <a:pt x="14668" y="11144"/>
                      <a:pt x="0" y="10382"/>
                    </a:cubicBezTo>
                    <a:cubicBezTo>
                      <a:pt x="81915" y="44768"/>
                      <a:pt x="173260" y="75914"/>
                      <a:pt x="260032" y="99346"/>
                    </a:cubicBezTo>
                    <a:cubicBezTo>
                      <a:pt x="261842" y="92202"/>
                      <a:pt x="262795" y="84963"/>
                      <a:pt x="264033" y="77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7079455" y="4024333"/>
                <a:ext cx="1646568" cy="330694"/>
              </a:xfrm>
              <a:custGeom>
                <a:avLst/>
                <a:gdLst>
                  <a:gd name="connsiteX0" fmla="*/ 352806 w 1646568"/>
                  <a:gd name="connsiteY0" fmla="*/ 69607 h 330694"/>
                  <a:gd name="connsiteX1" fmla="*/ 0 w 1646568"/>
                  <a:gd name="connsiteY1" fmla="*/ 54177 h 330694"/>
                  <a:gd name="connsiteX2" fmla="*/ 17526 w 1646568"/>
                  <a:gd name="connsiteY2" fmla="*/ 72941 h 330694"/>
                  <a:gd name="connsiteX3" fmla="*/ 19812 w 1646568"/>
                  <a:gd name="connsiteY3" fmla="*/ 77227 h 330694"/>
                  <a:gd name="connsiteX4" fmla="*/ 352044 w 1646568"/>
                  <a:gd name="connsiteY4" fmla="*/ 91514 h 330694"/>
                  <a:gd name="connsiteX5" fmla="*/ 1411605 w 1646568"/>
                  <a:gd name="connsiteY5" fmla="*/ 217245 h 330694"/>
                  <a:gd name="connsiteX6" fmla="*/ 1533620 w 1646568"/>
                  <a:gd name="connsiteY6" fmla="*/ 277633 h 330694"/>
                  <a:gd name="connsiteX7" fmla="*/ 1537525 w 1646568"/>
                  <a:gd name="connsiteY7" fmla="*/ 279919 h 330694"/>
                  <a:gd name="connsiteX8" fmla="*/ 1636966 w 1646568"/>
                  <a:gd name="connsiteY8" fmla="*/ 330306 h 330694"/>
                  <a:gd name="connsiteX9" fmla="*/ 1635061 w 1646568"/>
                  <a:gd name="connsiteY9" fmla="*/ 308589 h 330694"/>
                  <a:gd name="connsiteX10" fmla="*/ 1495139 w 1646568"/>
                  <a:gd name="connsiteY10" fmla="*/ 129996 h 330694"/>
                  <a:gd name="connsiteX11" fmla="*/ 1382554 w 1646568"/>
                  <a:gd name="connsiteY11" fmla="*/ 3789 h 330694"/>
                  <a:gd name="connsiteX12" fmla="*/ 1286161 w 1646568"/>
                  <a:gd name="connsiteY12" fmla="*/ 160190 h 330694"/>
                  <a:gd name="connsiteX13" fmla="*/ 352806 w 1646568"/>
                  <a:gd name="connsiteY13" fmla="*/ 69607 h 33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568" h="330694">
                    <a:moveTo>
                      <a:pt x="352806" y="69607"/>
                    </a:moveTo>
                    <a:cubicBezTo>
                      <a:pt x="235363" y="65321"/>
                      <a:pt x="117348" y="60939"/>
                      <a:pt x="0" y="54177"/>
                    </a:cubicBezTo>
                    <a:cubicBezTo>
                      <a:pt x="6477" y="59701"/>
                      <a:pt x="12573" y="65702"/>
                      <a:pt x="17526" y="72941"/>
                    </a:cubicBezTo>
                    <a:cubicBezTo>
                      <a:pt x="18479" y="74370"/>
                      <a:pt x="19145" y="75798"/>
                      <a:pt x="19812" y="77227"/>
                    </a:cubicBezTo>
                    <a:cubicBezTo>
                      <a:pt x="130397" y="83228"/>
                      <a:pt x="241459" y="87419"/>
                      <a:pt x="352044" y="91514"/>
                    </a:cubicBezTo>
                    <a:cubicBezTo>
                      <a:pt x="739045" y="105707"/>
                      <a:pt x="1104805" y="119232"/>
                      <a:pt x="1411605" y="217245"/>
                    </a:cubicBezTo>
                    <a:cubicBezTo>
                      <a:pt x="1433227" y="225150"/>
                      <a:pt x="1515999" y="261155"/>
                      <a:pt x="1533620" y="277633"/>
                    </a:cubicBezTo>
                    <a:cubicBezTo>
                      <a:pt x="1534763" y="278586"/>
                      <a:pt x="1536192" y="279443"/>
                      <a:pt x="1537525" y="279919"/>
                    </a:cubicBezTo>
                    <a:cubicBezTo>
                      <a:pt x="1557718" y="311828"/>
                      <a:pt x="1586293" y="333926"/>
                      <a:pt x="1636966" y="330306"/>
                    </a:cubicBezTo>
                    <a:cubicBezTo>
                      <a:pt x="1651064" y="329354"/>
                      <a:pt x="1648968" y="307542"/>
                      <a:pt x="1635061" y="308589"/>
                    </a:cubicBezTo>
                    <a:cubicBezTo>
                      <a:pt x="1538954" y="315352"/>
                      <a:pt x="1530572" y="195909"/>
                      <a:pt x="1495139" y="129996"/>
                    </a:cubicBezTo>
                    <a:cubicBezTo>
                      <a:pt x="1471041" y="85038"/>
                      <a:pt x="1435418" y="20649"/>
                      <a:pt x="1382554" y="3789"/>
                    </a:cubicBezTo>
                    <a:cubicBezTo>
                      <a:pt x="1296258" y="-23357"/>
                      <a:pt x="1254538" y="102278"/>
                      <a:pt x="1286161" y="160190"/>
                    </a:cubicBezTo>
                    <a:cubicBezTo>
                      <a:pt x="1006126" y="93896"/>
                      <a:pt x="687610" y="81894"/>
                      <a:pt x="352806" y="6960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6521004" y="4202810"/>
                <a:ext cx="329651" cy="75533"/>
              </a:xfrm>
              <a:custGeom>
                <a:avLst/>
                <a:gdLst>
                  <a:gd name="connsiteX0" fmla="*/ 329279 w 329651"/>
                  <a:gd name="connsiteY0" fmla="*/ 55626 h 75533"/>
                  <a:gd name="connsiteX1" fmla="*/ 13811 w 329651"/>
                  <a:gd name="connsiteY1" fmla="*/ 0 h 75533"/>
                  <a:gd name="connsiteX2" fmla="*/ 0 w 329651"/>
                  <a:gd name="connsiteY2" fmla="*/ 18669 h 75533"/>
                  <a:gd name="connsiteX3" fmla="*/ 326136 w 329651"/>
                  <a:gd name="connsiteY3" fmla="*/ 75533 h 75533"/>
                  <a:gd name="connsiteX4" fmla="*/ 329279 w 329651"/>
                  <a:gd name="connsiteY4" fmla="*/ 55626 h 7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75533">
                    <a:moveTo>
                      <a:pt x="329279" y="55626"/>
                    </a:moveTo>
                    <a:cubicBezTo>
                      <a:pt x="222885" y="42005"/>
                      <a:pt x="117443" y="24003"/>
                      <a:pt x="13811" y="0"/>
                    </a:cubicBezTo>
                    <a:cubicBezTo>
                      <a:pt x="9049" y="6096"/>
                      <a:pt x="4477" y="12287"/>
                      <a:pt x="0" y="18669"/>
                    </a:cubicBezTo>
                    <a:cubicBezTo>
                      <a:pt x="106585" y="43339"/>
                      <a:pt x="214884" y="61532"/>
                      <a:pt x="326136" y="75533"/>
                    </a:cubicBezTo>
                    <a:cubicBezTo>
                      <a:pt x="326231" y="67818"/>
                      <a:pt x="330994" y="62770"/>
                      <a:pt x="329279" y="5562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6265735" y="4129944"/>
                <a:ext cx="227837" cy="85343"/>
              </a:xfrm>
              <a:custGeom>
                <a:avLst/>
                <a:gdLst>
                  <a:gd name="connsiteX0" fmla="*/ 17336 w 227837"/>
                  <a:gd name="connsiteY0" fmla="*/ 0 h 85343"/>
                  <a:gd name="connsiteX1" fmla="*/ 0 w 227837"/>
                  <a:gd name="connsiteY1" fmla="*/ 17050 h 85343"/>
                  <a:gd name="connsiteX2" fmla="*/ 227838 w 227837"/>
                  <a:gd name="connsiteY2" fmla="*/ 85344 h 85343"/>
                  <a:gd name="connsiteX3" fmla="*/ 223933 w 227837"/>
                  <a:gd name="connsiteY3" fmla="*/ 62294 h 85343"/>
                  <a:gd name="connsiteX4" fmla="*/ 17336 w 227837"/>
                  <a:gd name="connsiteY4" fmla="*/ 0 h 8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7" h="85343">
                    <a:moveTo>
                      <a:pt x="17336" y="0"/>
                    </a:moveTo>
                    <a:cubicBezTo>
                      <a:pt x="11716" y="5905"/>
                      <a:pt x="5905" y="11525"/>
                      <a:pt x="0" y="17050"/>
                    </a:cubicBezTo>
                    <a:cubicBezTo>
                      <a:pt x="75343" y="44482"/>
                      <a:pt x="151162" y="66675"/>
                      <a:pt x="227838" y="85344"/>
                    </a:cubicBezTo>
                    <a:cubicBezTo>
                      <a:pt x="226695" y="77629"/>
                      <a:pt x="225362" y="70009"/>
                      <a:pt x="223933" y="62294"/>
                    </a:cubicBezTo>
                    <a:cubicBezTo>
                      <a:pt x="154114" y="44768"/>
                      <a:pt x="85249" y="24289"/>
                      <a:pt x="1733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5603461" y="3789235"/>
                <a:ext cx="154685" cy="162305"/>
              </a:xfrm>
              <a:custGeom>
                <a:avLst/>
                <a:gdLst>
                  <a:gd name="connsiteX0" fmla="*/ 102870 w 154685"/>
                  <a:gd name="connsiteY0" fmla="*/ 144875 h 162305"/>
                  <a:gd name="connsiteX1" fmla="*/ 154686 w 154685"/>
                  <a:gd name="connsiteY1" fmla="*/ 162306 h 162305"/>
                  <a:gd name="connsiteX2" fmla="*/ 0 w 154685"/>
                  <a:gd name="connsiteY2" fmla="*/ 0 h 162305"/>
                  <a:gd name="connsiteX3" fmla="*/ 38386 w 154685"/>
                  <a:gd name="connsiteY3" fmla="*/ 66865 h 162305"/>
                  <a:gd name="connsiteX4" fmla="*/ 102870 w 154685"/>
                  <a:gd name="connsiteY4" fmla="*/ 144875 h 16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5" h="162305">
                    <a:moveTo>
                      <a:pt x="102870" y="144875"/>
                    </a:moveTo>
                    <a:cubicBezTo>
                      <a:pt x="118586" y="153924"/>
                      <a:pt x="136493" y="160972"/>
                      <a:pt x="154686" y="162306"/>
                    </a:cubicBezTo>
                    <a:cubicBezTo>
                      <a:pt x="100108" y="112681"/>
                      <a:pt x="48482" y="58769"/>
                      <a:pt x="0" y="0"/>
                    </a:cubicBezTo>
                    <a:cubicBezTo>
                      <a:pt x="7144" y="14764"/>
                      <a:pt x="26956" y="54578"/>
                      <a:pt x="38386" y="66865"/>
                    </a:cubicBezTo>
                    <a:cubicBezTo>
                      <a:pt x="61817" y="92869"/>
                      <a:pt x="78105" y="120872"/>
                      <a:pt x="102870" y="14487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5493543" y="3560921"/>
                <a:ext cx="362331" cy="365474"/>
              </a:xfrm>
              <a:custGeom>
                <a:avLst/>
                <a:gdLst>
                  <a:gd name="connsiteX0" fmla="*/ 362331 w 362331"/>
                  <a:gd name="connsiteY0" fmla="*/ 347948 h 365474"/>
                  <a:gd name="connsiteX1" fmla="*/ 0 w 362331"/>
                  <a:gd name="connsiteY1" fmla="*/ 0 h 365474"/>
                  <a:gd name="connsiteX2" fmla="*/ 30861 w 362331"/>
                  <a:gd name="connsiteY2" fmla="*/ 68199 h 365474"/>
                  <a:gd name="connsiteX3" fmla="*/ 349663 w 362331"/>
                  <a:gd name="connsiteY3" fmla="*/ 365474 h 365474"/>
                  <a:gd name="connsiteX4" fmla="*/ 362331 w 362331"/>
                  <a:gd name="connsiteY4" fmla="*/ 347948 h 36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1" h="365474">
                    <a:moveTo>
                      <a:pt x="362331" y="347948"/>
                    </a:moveTo>
                    <a:cubicBezTo>
                      <a:pt x="234696" y="256699"/>
                      <a:pt x="111062" y="142494"/>
                      <a:pt x="0" y="0"/>
                    </a:cubicBezTo>
                    <a:cubicBezTo>
                      <a:pt x="5620" y="14097"/>
                      <a:pt x="21717" y="49435"/>
                      <a:pt x="30861" y="68199"/>
                    </a:cubicBezTo>
                    <a:cubicBezTo>
                      <a:pt x="130778" y="187166"/>
                      <a:pt x="237458" y="285179"/>
                      <a:pt x="349663" y="365474"/>
                    </a:cubicBezTo>
                    <a:cubicBezTo>
                      <a:pt x="355187" y="360807"/>
                      <a:pt x="359473" y="354806"/>
                      <a:pt x="362331" y="347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a:off x="5766053" y="3988593"/>
                <a:ext cx="297084" cy="188023"/>
              </a:xfrm>
              <a:custGeom>
                <a:avLst/>
                <a:gdLst>
                  <a:gd name="connsiteX0" fmla="*/ 0 w 297084"/>
                  <a:gd name="connsiteY0" fmla="*/ 2191 h 188023"/>
                  <a:gd name="connsiteX1" fmla="*/ 259652 w 297084"/>
                  <a:gd name="connsiteY1" fmla="*/ 188023 h 188023"/>
                  <a:gd name="connsiteX2" fmla="*/ 297085 w 297084"/>
                  <a:gd name="connsiteY2" fmla="*/ 183737 h 188023"/>
                  <a:gd name="connsiteX3" fmla="*/ 32576 w 297084"/>
                  <a:gd name="connsiteY3" fmla="*/ 0 h 188023"/>
                  <a:gd name="connsiteX4" fmla="*/ 0 w 297084"/>
                  <a:gd name="connsiteY4" fmla="*/ 2191 h 1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84" h="188023">
                    <a:moveTo>
                      <a:pt x="0" y="2191"/>
                    </a:moveTo>
                    <a:cubicBezTo>
                      <a:pt x="81725" y="74009"/>
                      <a:pt x="167164" y="133445"/>
                      <a:pt x="259652" y="188023"/>
                    </a:cubicBezTo>
                    <a:cubicBezTo>
                      <a:pt x="272034" y="187071"/>
                      <a:pt x="284702" y="184213"/>
                      <a:pt x="297085" y="183737"/>
                    </a:cubicBezTo>
                    <a:cubicBezTo>
                      <a:pt x="202692" y="129921"/>
                      <a:pt x="116110" y="71342"/>
                      <a:pt x="32576" y="0"/>
                    </a:cubicBezTo>
                    <a:cubicBezTo>
                      <a:pt x="23241" y="4286"/>
                      <a:pt x="10668" y="4286"/>
                      <a:pt x="0" y="219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a:off x="5869876" y="3928300"/>
                <a:ext cx="361950" cy="198596"/>
              </a:xfrm>
              <a:custGeom>
                <a:avLst/>
                <a:gdLst>
                  <a:gd name="connsiteX0" fmla="*/ 0 w 361950"/>
                  <a:gd name="connsiteY0" fmla="*/ 17431 h 198596"/>
                  <a:gd name="connsiteX1" fmla="*/ 341662 w 361950"/>
                  <a:gd name="connsiteY1" fmla="*/ 198596 h 198596"/>
                  <a:gd name="connsiteX2" fmla="*/ 361950 w 361950"/>
                  <a:gd name="connsiteY2" fmla="*/ 182975 h 198596"/>
                  <a:gd name="connsiteX3" fmla="*/ 13621 w 361950"/>
                  <a:gd name="connsiteY3" fmla="*/ 0 h 198596"/>
                  <a:gd name="connsiteX4" fmla="*/ 0 w 361950"/>
                  <a:gd name="connsiteY4" fmla="*/ 17431 h 19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98596">
                    <a:moveTo>
                      <a:pt x="0" y="17431"/>
                    </a:moveTo>
                    <a:cubicBezTo>
                      <a:pt x="109347" y="92488"/>
                      <a:pt x="223647" y="151733"/>
                      <a:pt x="341662" y="198596"/>
                    </a:cubicBezTo>
                    <a:cubicBezTo>
                      <a:pt x="349282" y="194786"/>
                      <a:pt x="355759" y="189071"/>
                      <a:pt x="361950" y="182975"/>
                    </a:cubicBezTo>
                    <a:cubicBezTo>
                      <a:pt x="241554" y="136017"/>
                      <a:pt x="124968" y="76200"/>
                      <a:pt x="13621" y="0"/>
                    </a:cubicBezTo>
                    <a:cubicBezTo>
                      <a:pt x="10001" y="6572"/>
                      <a:pt x="5334" y="12287"/>
                      <a:pt x="0" y="1743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a:off x="6101333" y="4207954"/>
                <a:ext cx="622077" cy="232505"/>
              </a:xfrm>
              <a:custGeom>
                <a:avLst/>
                <a:gdLst>
                  <a:gd name="connsiteX0" fmla="*/ 0 w 622077"/>
                  <a:gd name="connsiteY0" fmla="*/ 10287 h 232505"/>
                  <a:gd name="connsiteX1" fmla="*/ 592550 w 622077"/>
                  <a:gd name="connsiteY1" fmla="*/ 232505 h 232505"/>
                  <a:gd name="connsiteX2" fmla="*/ 622078 w 622077"/>
                  <a:gd name="connsiteY2" fmla="*/ 217265 h 232505"/>
                  <a:gd name="connsiteX3" fmla="*/ 28385 w 622077"/>
                  <a:gd name="connsiteY3" fmla="*/ 0 h 232505"/>
                  <a:gd name="connsiteX4" fmla="*/ 0 w 622077"/>
                  <a:gd name="connsiteY4" fmla="*/ 10287 h 23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 h="232505">
                    <a:moveTo>
                      <a:pt x="0" y="10287"/>
                    </a:moveTo>
                    <a:cubicBezTo>
                      <a:pt x="184595" y="108490"/>
                      <a:pt x="385477" y="178689"/>
                      <a:pt x="592550" y="232505"/>
                    </a:cubicBezTo>
                    <a:cubicBezTo>
                      <a:pt x="603218" y="230314"/>
                      <a:pt x="612743" y="224028"/>
                      <a:pt x="622078" y="217265"/>
                    </a:cubicBezTo>
                    <a:cubicBezTo>
                      <a:pt x="414719" y="164687"/>
                      <a:pt x="213551" y="96203"/>
                      <a:pt x="28385" y="0"/>
                    </a:cubicBezTo>
                    <a:cubicBezTo>
                      <a:pt x="19145" y="3905"/>
                      <a:pt x="9715" y="7715"/>
                      <a:pt x="0" y="1028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a:off x="6996112" y="4489799"/>
                <a:ext cx="2048677" cy="1704191"/>
              </a:xfrm>
              <a:custGeom>
                <a:avLst/>
                <a:gdLst>
                  <a:gd name="connsiteX0" fmla="*/ 529876 w 2048677"/>
                  <a:gd name="connsiteY0" fmla="*/ 82582 h 1704191"/>
                  <a:gd name="connsiteX1" fmla="*/ 23908 w 2048677"/>
                  <a:gd name="connsiteY1" fmla="*/ 0 h 1704191"/>
                  <a:gd name="connsiteX2" fmla="*/ 0 w 2048677"/>
                  <a:gd name="connsiteY2" fmla="*/ 17717 h 1704191"/>
                  <a:gd name="connsiteX3" fmla="*/ 526732 w 2048677"/>
                  <a:gd name="connsiteY3" fmla="*/ 104204 h 1704191"/>
                  <a:gd name="connsiteX4" fmla="*/ 2021872 w 2048677"/>
                  <a:gd name="connsiteY4" fmla="*/ 1227201 h 1704191"/>
                  <a:gd name="connsiteX5" fmla="*/ 1626584 w 2048677"/>
                  <a:gd name="connsiteY5" fmla="*/ 1671733 h 1704191"/>
                  <a:gd name="connsiteX6" fmla="*/ 1227677 w 2048677"/>
                  <a:gd name="connsiteY6" fmla="*/ 1510475 h 1704191"/>
                  <a:gd name="connsiteX7" fmla="*/ 1210437 w 2048677"/>
                  <a:gd name="connsiteY7" fmla="*/ 1230439 h 1704191"/>
                  <a:gd name="connsiteX8" fmla="*/ 1366361 w 2048677"/>
                  <a:gd name="connsiteY8" fmla="*/ 1091089 h 1704191"/>
                  <a:gd name="connsiteX9" fmla="*/ 1686401 w 2048677"/>
                  <a:gd name="connsiteY9" fmla="*/ 1224249 h 1704191"/>
                  <a:gd name="connsiteX10" fmla="*/ 1678972 w 2048677"/>
                  <a:gd name="connsiteY10" fmla="*/ 1388650 h 1704191"/>
                  <a:gd name="connsiteX11" fmla="*/ 1584674 w 2048677"/>
                  <a:gd name="connsiteY11" fmla="*/ 1467898 h 1704191"/>
                  <a:gd name="connsiteX12" fmla="*/ 1534383 w 2048677"/>
                  <a:gd name="connsiteY12" fmla="*/ 1459992 h 1704191"/>
                  <a:gd name="connsiteX13" fmla="*/ 1590675 w 2048677"/>
                  <a:gd name="connsiteY13" fmla="*/ 1393222 h 1704191"/>
                  <a:gd name="connsiteX14" fmla="*/ 1459420 w 2048677"/>
                  <a:gd name="connsiteY14" fmla="*/ 1349597 h 1704191"/>
                  <a:gd name="connsiteX15" fmla="*/ 1589151 w 2048677"/>
                  <a:gd name="connsiteY15" fmla="*/ 1489139 h 1704191"/>
                  <a:gd name="connsiteX16" fmla="*/ 1698212 w 2048677"/>
                  <a:gd name="connsiteY16" fmla="*/ 1398746 h 1704191"/>
                  <a:gd name="connsiteX17" fmla="*/ 1706499 w 2048677"/>
                  <a:gd name="connsiteY17" fmla="*/ 1215962 h 1704191"/>
                  <a:gd name="connsiteX18" fmla="*/ 1360932 w 2048677"/>
                  <a:gd name="connsiteY18" fmla="*/ 1069943 h 1704191"/>
                  <a:gd name="connsiteX19" fmla="*/ 1190339 w 2048677"/>
                  <a:gd name="connsiteY19" fmla="*/ 1221867 h 1704191"/>
                  <a:gd name="connsiteX20" fmla="*/ 1208627 w 2048677"/>
                  <a:gd name="connsiteY20" fmla="*/ 1521238 h 1704191"/>
                  <a:gd name="connsiteX21" fmla="*/ 1568577 w 2048677"/>
                  <a:gd name="connsiteY21" fmla="*/ 1702594 h 1704191"/>
                  <a:gd name="connsiteX22" fmla="*/ 1631156 w 2048677"/>
                  <a:gd name="connsiteY22" fmla="*/ 1693069 h 1704191"/>
                  <a:gd name="connsiteX23" fmla="*/ 2043399 w 2048677"/>
                  <a:gd name="connsiteY23" fmla="*/ 1228916 h 1704191"/>
                  <a:gd name="connsiteX24" fmla="*/ 529876 w 2048677"/>
                  <a:gd name="connsiteY24" fmla="*/ 82582 h 170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8677" h="1704191">
                    <a:moveTo>
                      <a:pt x="529876" y="82582"/>
                    </a:moveTo>
                    <a:cubicBezTo>
                      <a:pt x="363855" y="57912"/>
                      <a:pt x="193453" y="32195"/>
                      <a:pt x="23908" y="0"/>
                    </a:cubicBezTo>
                    <a:cubicBezTo>
                      <a:pt x="16097" y="6096"/>
                      <a:pt x="8001" y="11906"/>
                      <a:pt x="0" y="17717"/>
                    </a:cubicBezTo>
                    <a:cubicBezTo>
                      <a:pt x="176403" y="51626"/>
                      <a:pt x="353949" y="78486"/>
                      <a:pt x="526732" y="104204"/>
                    </a:cubicBezTo>
                    <a:cubicBezTo>
                      <a:pt x="1368267" y="228981"/>
                      <a:pt x="2095024" y="336709"/>
                      <a:pt x="2021872" y="1227201"/>
                    </a:cubicBezTo>
                    <a:cubicBezTo>
                      <a:pt x="2001298" y="1477518"/>
                      <a:pt x="1802606" y="1633157"/>
                      <a:pt x="1626584" y="1671733"/>
                    </a:cubicBezTo>
                    <a:cubicBezTo>
                      <a:pt x="1455230" y="1709547"/>
                      <a:pt x="1306068" y="1649159"/>
                      <a:pt x="1227677" y="1510475"/>
                    </a:cubicBezTo>
                    <a:cubicBezTo>
                      <a:pt x="1179671" y="1425417"/>
                      <a:pt x="1173004" y="1318070"/>
                      <a:pt x="1210437" y="1230439"/>
                    </a:cubicBezTo>
                    <a:cubicBezTo>
                      <a:pt x="1241203" y="1158335"/>
                      <a:pt x="1296638" y="1108900"/>
                      <a:pt x="1366361" y="1091089"/>
                    </a:cubicBezTo>
                    <a:cubicBezTo>
                      <a:pt x="1494568" y="1058418"/>
                      <a:pt x="1644110" y="1120617"/>
                      <a:pt x="1686401" y="1224249"/>
                    </a:cubicBezTo>
                    <a:cubicBezTo>
                      <a:pt x="1708404" y="1278255"/>
                      <a:pt x="1705833" y="1338167"/>
                      <a:pt x="1678972" y="1388650"/>
                    </a:cubicBezTo>
                    <a:cubicBezTo>
                      <a:pt x="1657159" y="1429893"/>
                      <a:pt x="1621060" y="1460087"/>
                      <a:pt x="1584674" y="1467898"/>
                    </a:cubicBezTo>
                    <a:cubicBezTo>
                      <a:pt x="1565434" y="1471899"/>
                      <a:pt x="1533049" y="1460087"/>
                      <a:pt x="1534383" y="1459992"/>
                    </a:cubicBezTo>
                    <a:cubicBezTo>
                      <a:pt x="1568386" y="1457134"/>
                      <a:pt x="1593532" y="1427226"/>
                      <a:pt x="1590675" y="1393222"/>
                    </a:cubicBezTo>
                    <a:cubicBezTo>
                      <a:pt x="1586103" y="1338834"/>
                      <a:pt x="1515427" y="1279207"/>
                      <a:pt x="1459420" y="1349597"/>
                    </a:cubicBezTo>
                    <a:cubicBezTo>
                      <a:pt x="1417225" y="1402556"/>
                      <a:pt x="1447800" y="1514666"/>
                      <a:pt x="1589151" y="1489139"/>
                    </a:cubicBezTo>
                    <a:cubicBezTo>
                      <a:pt x="1632490" y="1481233"/>
                      <a:pt x="1673067" y="1446276"/>
                      <a:pt x="1698212" y="1398746"/>
                    </a:cubicBezTo>
                    <a:cubicBezTo>
                      <a:pt x="1728025" y="1342644"/>
                      <a:pt x="1730978" y="1275969"/>
                      <a:pt x="1706499" y="1215962"/>
                    </a:cubicBezTo>
                    <a:cubicBezTo>
                      <a:pt x="1660303" y="1102995"/>
                      <a:pt x="1498854" y="1034892"/>
                      <a:pt x="1360932" y="1069943"/>
                    </a:cubicBezTo>
                    <a:cubicBezTo>
                      <a:pt x="1284446" y="1089470"/>
                      <a:pt x="1223867" y="1143476"/>
                      <a:pt x="1190339" y="1221867"/>
                    </a:cubicBezTo>
                    <a:cubicBezTo>
                      <a:pt x="1150334" y="1315688"/>
                      <a:pt x="1157288" y="1430369"/>
                      <a:pt x="1208627" y="1521238"/>
                    </a:cubicBezTo>
                    <a:cubicBezTo>
                      <a:pt x="1280922" y="1649254"/>
                      <a:pt x="1415415" y="1715548"/>
                      <a:pt x="1568577" y="1702594"/>
                    </a:cubicBezTo>
                    <a:cubicBezTo>
                      <a:pt x="1589151" y="1700879"/>
                      <a:pt x="1610106" y="1697641"/>
                      <a:pt x="1631156" y="1693069"/>
                    </a:cubicBezTo>
                    <a:cubicBezTo>
                      <a:pt x="1814703" y="1652778"/>
                      <a:pt x="2021967" y="1490377"/>
                      <a:pt x="2043399" y="1228916"/>
                    </a:cubicBezTo>
                    <a:cubicBezTo>
                      <a:pt x="2118455" y="318135"/>
                      <a:pt x="1382173" y="208883"/>
                      <a:pt x="529876" y="8258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a:off x="7128109" y="4285678"/>
                <a:ext cx="2161833" cy="863984"/>
              </a:xfrm>
              <a:custGeom>
                <a:avLst/>
                <a:gdLst>
                  <a:gd name="connsiteX0" fmla="*/ 2145240 w 2161833"/>
                  <a:gd name="connsiteY0" fmla="*/ 831056 h 863984"/>
                  <a:gd name="connsiteX1" fmla="*/ 2115998 w 2161833"/>
                  <a:gd name="connsiteY1" fmla="*/ 728948 h 863984"/>
                  <a:gd name="connsiteX2" fmla="*/ 2134857 w 2161833"/>
                  <a:gd name="connsiteY2" fmla="*/ 626459 h 863984"/>
                  <a:gd name="connsiteX3" fmla="*/ 1945024 w 2161833"/>
                  <a:gd name="connsiteY3" fmla="*/ 498824 h 863984"/>
                  <a:gd name="connsiteX4" fmla="*/ 299580 w 2161833"/>
                  <a:gd name="connsiteY4" fmla="*/ 19431 h 863984"/>
                  <a:gd name="connsiteX5" fmla="*/ 114 w 2161833"/>
                  <a:gd name="connsiteY5" fmla="*/ 0 h 863984"/>
                  <a:gd name="connsiteX6" fmla="*/ 1924 w 2161833"/>
                  <a:gd name="connsiteY6" fmla="*/ 14573 h 863984"/>
                  <a:gd name="connsiteX7" fmla="*/ 1924 w 2161833"/>
                  <a:gd name="connsiteY7" fmla="*/ 21717 h 863984"/>
                  <a:gd name="connsiteX8" fmla="*/ 302342 w 2161833"/>
                  <a:gd name="connsiteY8" fmla="*/ 41148 h 863984"/>
                  <a:gd name="connsiteX9" fmla="*/ 1942166 w 2161833"/>
                  <a:gd name="connsiteY9" fmla="*/ 523875 h 863984"/>
                  <a:gd name="connsiteX10" fmla="*/ 2130666 w 2161833"/>
                  <a:gd name="connsiteY10" fmla="*/ 846391 h 863984"/>
                  <a:gd name="connsiteX11" fmla="*/ 2145240 w 2161833"/>
                  <a:gd name="connsiteY11" fmla="*/ 831056 h 86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1833" h="863984">
                    <a:moveTo>
                      <a:pt x="2145240" y="831056"/>
                    </a:moveTo>
                    <a:cubicBezTo>
                      <a:pt x="2125332" y="800576"/>
                      <a:pt x="2114093" y="769144"/>
                      <a:pt x="2115998" y="728948"/>
                    </a:cubicBezTo>
                    <a:cubicBezTo>
                      <a:pt x="2117712" y="694658"/>
                      <a:pt x="2123808" y="659035"/>
                      <a:pt x="2134857" y="626459"/>
                    </a:cubicBezTo>
                    <a:cubicBezTo>
                      <a:pt x="2170195" y="523113"/>
                      <a:pt x="2074659" y="341471"/>
                      <a:pt x="1945024" y="498824"/>
                    </a:cubicBezTo>
                    <a:cubicBezTo>
                      <a:pt x="1486966" y="87535"/>
                      <a:pt x="883653" y="52578"/>
                      <a:pt x="299580" y="19431"/>
                    </a:cubicBezTo>
                    <a:cubicBezTo>
                      <a:pt x="198710" y="13716"/>
                      <a:pt x="101269" y="7715"/>
                      <a:pt x="114" y="0"/>
                    </a:cubicBezTo>
                    <a:cubicBezTo>
                      <a:pt x="-553" y="4858"/>
                      <a:pt x="1924" y="9906"/>
                      <a:pt x="1924" y="14573"/>
                    </a:cubicBezTo>
                    <a:cubicBezTo>
                      <a:pt x="1924" y="16954"/>
                      <a:pt x="1924" y="19336"/>
                      <a:pt x="1924" y="21717"/>
                    </a:cubicBezTo>
                    <a:cubicBezTo>
                      <a:pt x="73361" y="29432"/>
                      <a:pt x="201092" y="35338"/>
                      <a:pt x="302342" y="41148"/>
                    </a:cubicBezTo>
                    <a:cubicBezTo>
                      <a:pt x="913562" y="76010"/>
                      <a:pt x="1489253" y="109347"/>
                      <a:pt x="1942166" y="523875"/>
                    </a:cubicBezTo>
                    <a:cubicBezTo>
                      <a:pt x="1920735" y="663797"/>
                      <a:pt x="2026272" y="766763"/>
                      <a:pt x="2130666" y="846391"/>
                    </a:cubicBezTo>
                    <a:cubicBezTo>
                      <a:pt x="2157241" y="874300"/>
                      <a:pt x="2177529" y="868871"/>
                      <a:pt x="2145240" y="8310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55" name="任意多边形: 形状 54"/>
            <p:cNvSpPr/>
            <p:nvPr/>
          </p:nvSpPr>
          <p:spPr>
            <a:xfrm>
              <a:off x="3131398" y="1173354"/>
              <a:ext cx="4916610" cy="4392005"/>
            </a:xfrm>
            <a:custGeom>
              <a:avLst/>
              <a:gdLst>
                <a:gd name="connsiteX0" fmla="*/ 4886556 w 4916610"/>
                <a:gd name="connsiteY0" fmla="*/ 2621882 h 4392005"/>
                <a:gd name="connsiteX1" fmla="*/ 4748062 w 4916610"/>
                <a:gd name="connsiteY1" fmla="*/ 2614167 h 4392005"/>
                <a:gd name="connsiteX2" fmla="*/ 4574993 w 4916610"/>
                <a:gd name="connsiteY2" fmla="*/ 2450909 h 4392005"/>
                <a:gd name="connsiteX3" fmla="*/ 4505270 w 4916610"/>
                <a:gd name="connsiteY3" fmla="*/ 2645218 h 4392005"/>
                <a:gd name="connsiteX4" fmla="*/ 3202726 w 4916610"/>
                <a:gd name="connsiteY4" fmla="*/ 2619882 h 4392005"/>
                <a:gd name="connsiteX5" fmla="*/ 2916976 w 4916610"/>
                <a:gd name="connsiteY5" fmla="*/ 2490056 h 4392005"/>
                <a:gd name="connsiteX6" fmla="*/ 2873733 w 4916610"/>
                <a:gd name="connsiteY6" fmla="*/ 2704274 h 4392005"/>
                <a:gd name="connsiteX7" fmla="*/ 2930787 w 4916610"/>
                <a:gd name="connsiteY7" fmla="*/ 2719418 h 4392005"/>
                <a:gd name="connsiteX8" fmla="*/ 2965363 w 4916610"/>
                <a:gd name="connsiteY8" fmla="*/ 2635217 h 4392005"/>
                <a:gd name="connsiteX9" fmla="*/ 2962029 w 4916610"/>
                <a:gd name="connsiteY9" fmla="*/ 2639123 h 4392005"/>
                <a:gd name="connsiteX10" fmla="*/ 2924215 w 4916610"/>
                <a:gd name="connsiteY10" fmla="*/ 2699606 h 4392005"/>
                <a:gd name="connsiteX11" fmla="*/ 2874875 w 4916610"/>
                <a:gd name="connsiteY11" fmla="*/ 2663602 h 4392005"/>
                <a:gd name="connsiteX12" fmla="*/ 2984699 w 4916610"/>
                <a:gd name="connsiteY12" fmla="*/ 2517679 h 4392005"/>
                <a:gd name="connsiteX13" fmla="*/ 3164340 w 4916610"/>
                <a:gd name="connsiteY13" fmla="*/ 2647409 h 4392005"/>
                <a:gd name="connsiteX14" fmla="*/ 3147576 w 4916610"/>
                <a:gd name="connsiteY14" fmla="*/ 2891535 h 4392005"/>
                <a:gd name="connsiteX15" fmla="*/ 2711141 w 4916610"/>
                <a:gd name="connsiteY15" fmla="*/ 2969450 h 4392005"/>
                <a:gd name="connsiteX16" fmla="*/ 2664373 w 4916610"/>
                <a:gd name="connsiteY16" fmla="*/ 2941541 h 4392005"/>
                <a:gd name="connsiteX17" fmla="*/ 2572171 w 4916610"/>
                <a:gd name="connsiteY17" fmla="*/ 2788284 h 4392005"/>
                <a:gd name="connsiteX18" fmla="*/ 2722285 w 4916610"/>
                <a:gd name="connsiteY18" fmla="*/ 2784569 h 4392005"/>
                <a:gd name="connsiteX19" fmla="*/ 2755242 w 4916610"/>
                <a:gd name="connsiteY19" fmla="*/ 2621501 h 4392005"/>
                <a:gd name="connsiteX20" fmla="*/ 2671612 w 4916610"/>
                <a:gd name="connsiteY20" fmla="*/ 2614358 h 4392005"/>
                <a:gd name="connsiteX21" fmla="*/ 2685804 w 4916610"/>
                <a:gd name="connsiteY21" fmla="*/ 2674079 h 4392005"/>
                <a:gd name="connsiteX22" fmla="*/ 2737716 w 4916610"/>
                <a:gd name="connsiteY22" fmla="*/ 2631407 h 4392005"/>
                <a:gd name="connsiteX23" fmla="*/ 2698377 w 4916610"/>
                <a:gd name="connsiteY23" fmla="*/ 2769329 h 4392005"/>
                <a:gd name="connsiteX24" fmla="*/ 2557407 w 4916610"/>
                <a:gd name="connsiteY24" fmla="*/ 2752946 h 4392005"/>
                <a:gd name="connsiteX25" fmla="*/ 2279182 w 4916610"/>
                <a:gd name="connsiteY25" fmla="*/ 2208402 h 4392005"/>
                <a:gd name="connsiteX26" fmla="*/ 2304804 w 4916610"/>
                <a:gd name="connsiteY26" fmla="*/ 2182589 h 4392005"/>
                <a:gd name="connsiteX27" fmla="*/ 2845158 w 4916610"/>
                <a:gd name="connsiteY27" fmla="*/ 2551683 h 4392005"/>
                <a:gd name="connsiteX28" fmla="*/ 2860017 w 4916610"/>
                <a:gd name="connsiteY28" fmla="*/ 2532061 h 4392005"/>
                <a:gd name="connsiteX29" fmla="*/ 2640751 w 4916610"/>
                <a:gd name="connsiteY29" fmla="*/ 2433668 h 4392005"/>
                <a:gd name="connsiteX30" fmla="*/ 2647419 w 4916610"/>
                <a:gd name="connsiteY30" fmla="*/ 2435573 h 4392005"/>
                <a:gd name="connsiteX31" fmla="*/ 3020513 w 4916610"/>
                <a:gd name="connsiteY31" fmla="*/ 2215450 h 4392005"/>
                <a:gd name="connsiteX32" fmla="*/ 2740192 w 4916610"/>
                <a:gd name="connsiteY32" fmla="*/ 1978183 h 4392005"/>
                <a:gd name="connsiteX33" fmla="*/ 2715427 w 4916610"/>
                <a:gd name="connsiteY33" fmla="*/ 2161539 h 4392005"/>
                <a:gd name="connsiteX34" fmla="*/ 2764481 w 4916610"/>
                <a:gd name="connsiteY34" fmla="*/ 2171159 h 4392005"/>
                <a:gd name="connsiteX35" fmla="*/ 2789055 w 4916610"/>
                <a:gd name="connsiteY35" fmla="*/ 2098102 h 4392005"/>
                <a:gd name="connsiteX36" fmla="*/ 2786579 w 4916610"/>
                <a:gd name="connsiteY36" fmla="*/ 2101532 h 4392005"/>
                <a:gd name="connsiteX37" fmla="*/ 2757908 w 4916610"/>
                <a:gd name="connsiteY37" fmla="*/ 2154776 h 4392005"/>
                <a:gd name="connsiteX38" fmla="*/ 2714284 w 4916610"/>
                <a:gd name="connsiteY38" fmla="*/ 2127059 h 4392005"/>
                <a:gd name="connsiteX39" fmla="*/ 2799057 w 4916610"/>
                <a:gd name="connsiteY39" fmla="*/ 1997709 h 4392005"/>
                <a:gd name="connsiteX40" fmla="*/ 2957933 w 4916610"/>
                <a:gd name="connsiteY40" fmla="*/ 2097436 h 4392005"/>
                <a:gd name="connsiteX41" fmla="*/ 2957267 w 4916610"/>
                <a:gd name="connsiteY41" fmla="*/ 2304509 h 4392005"/>
                <a:gd name="connsiteX42" fmla="*/ 2592745 w 4916610"/>
                <a:gd name="connsiteY42" fmla="*/ 2394330 h 4392005"/>
                <a:gd name="connsiteX43" fmla="*/ 2546549 w 4916610"/>
                <a:gd name="connsiteY43" fmla="*/ 2375185 h 4392005"/>
                <a:gd name="connsiteX44" fmla="*/ 2382719 w 4916610"/>
                <a:gd name="connsiteY44" fmla="*/ 2235834 h 4392005"/>
                <a:gd name="connsiteX45" fmla="*/ 2541977 w 4916610"/>
                <a:gd name="connsiteY45" fmla="*/ 2222213 h 4392005"/>
                <a:gd name="connsiteX46" fmla="*/ 2613319 w 4916610"/>
                <a:gd name="connsiteY46" fmla="*/ 2002090 h 4392005"/>
                <a:gd name="connsiteX47" fmla="*/ 2499019 w 4916610"/>
                <a:gd name="connsiteY47" fmla="*/ 1979135 h 4392005"/>
                <a:gd name="connsiteX48" fmla="*/ 2509116 w 4916610"/>
                <a:gd name="connsiteY48" fmla="*/ 2063812 h 4392005"/>
                <a:gd name="connsiteX49" fmla="*/ 2587506 w 4916610"/>
                <a:gd name="connsiteY49" fmla="*/ 2012949 h 4392005"/>
                <a:gd name="connsiteX50" fmla="*/ 2511402 w 4916610"/>
                <a:gd name="connsiteY50" fmla="*/ 2197258 h 4392005"/>
                <a:gd name="connsiteX51" fmla="*/ 2319187 w 4916610"/>
                <a:gd name="connsiteY51" fmla="*/ 2152109 h 4392005"/>
                <a:gd name="connsiteX52" fmla="*/ 2321664 w 4916610"/>
                <a:gd name="connsiteY52" fmla="*/ 2144394 h 4392005"/>
                <a:gd name="connsiteX53" fmla="*/ 2239463 w 4916610"/>
                <a:gd name="connsiteY53" fmla="*/ 2015235 h 4392005"/>
                <a:gd name="connsiteX54" fmla="*/ 2207268 w 4916610"/>
                <a:gd name="connsiteY54" fmla="*/ 2013520 h 4392005"/>
                <a:gd name="connsiteX55" fmla="*/ 1830459 w 4916610"/>
                <a:gd name="connsiteY55" fmla="*/ 1630901 h 4392005"/>
                <a:gd name="connsiteX56" fmla="*/ 1302869 w 4916610"/>
                <a:gd name="connsiteY56" fmla="*/ 1272666 h 4392005"/>
                <a:gd name="connsiteX57" fmla="*/ 1312966 w 4916610"/>
                <a:gd name="connsiteY57" fmla="*/ 1228946 h 4392005"/>
                <a:gd name="connsiteX58" fmla="*/ 1165138 w 4916610"/>
                <a:gd name="connsiteY58" fmla="*/ 1053210 h 4392005"/>
                <a:gd name="connsiteX59" fmla="*/ 1157232 w 4916610"/>
                <a:gd name="connsiteY59" fmla="*/ 1052924 h 4392005"/>
                <a:gd name="connsiteX60" fmla="*/ 1155613 w 4916610"/>
                <a:gd name="connsiteY60" fmla="*/ 1041780 h 4392005"/>
                <a:gd name="connsiteX61" fmla="*/ 870339 w 4916610"/>
                <a:gd name="connsiteY61" fmla="*/ 350074 h 4392005"/>
                <a:gd name="connsiteX62" fmla="*/ 1154565 w 4916610"/>
                <a:gd name="connsiteY62" fmla="*/ 38607 h 4392005"/>
                <a:gd name="connsiteX63" fmla="*/ 1503466 w 4916610"/>
                <a:gd name="connsiteY63" fmla="*/ 222630 h 4392005"/>
                <a:gd name="connsiteX64" fmla="*/ 1359734 w 4916610"/>
                <a:gd name="connsiteY64" fmla="*/ 518286 h 4392005"/>
                <a:gd name="connsiteX65" fmla="*/ 1116370 w 4916610"/>
                <a:gd name="connsiteY65" fmla="*/ 418273 h 4392005"/>
                <a:gd name="connsiteX66" fmla="*/ 1118847 w 4916610"/>
                <a:gd name="connsiteY66" fmla="*/ 270636 h 4392005"/>
                <a:gd name="connsiteX67" fmla="*/ 1298298 w 4916610"/>
                <a:gd name="connsiteY67" fmla="*/ 171004 h 4392005"/>
                <a:gd name="connsiteX68" fmla="*/ 1412979 w 4916610"/>
                <a:gd name="connsiteY68" fmla="*/ 327881 h 4392005"/>
                <a:gd name="connsiteX69" fmla="*/ 1372688 w 4916610"/>
                <a:gd name="connsiteY69" fmla="*/ 232822 h 4392005"/>
                <a:gd name="connsiteX70" fmla="*/ 1210572 w 4916610"/>
                <a:gd name="connsiteY70" fmla="*/ 246633 h 4392005"/>
                <a:gd name="connsiteX71" fmla="*/ 1224384 w 4916610"/>
                <a:gd name="connsiteY71" fmla="*/ 408748 h 4392005"/>
                <a:gd name="connsiteX72" fmla="*/ 1354114 w 4916610"/>
                <a:gd name="connsiteY72" fmla="*/ 421226 h 4392005"/>
                <a:gd name="connsiteX73" fmla="*/ 1424694 w 4916610"/>
                <a:gd name="connsiteY73" fmla="*/ 210533 h 4392005"/>
                <a:gd name="connsiteX74" fmla="*/ 1170853 w 4916610"/>
                <a:gd name="connsiteY74" fmla="*/ 170052 h 4392005"/>
                <a:gd name="connsiteX75" fmla="*/ 1077794 w 4916610"/>
                <a:gd name="connsiteY75" fmla="*/ 395318 h 4392005"/>
                <a:gd name="connsiteX76" fmla="*/ 1460318 w 4916610"/>
                <a:gd name="connsiteY76" fmla="*/ 500188 h 4392005"/>
                <a:gd name="connsiteX77" fmla="*/ 1532517 w 4916610"/>
                <a:gd name="connsiteY77" fmla="*/ 230059 h 4392005"/>
                <a:gd name="connsiteX78" fmla="*/ 1316395 w 4916610"/>
                <a:gd name="connsiteY78" fmla="*/ 10984 h 4392005"/>
                <a:gd name="connsiteX79" fmla="*/ 835573 w 4916610"/>
                <a:gd name="connsiteY79" fmla="*/ 404081 h 4392005"/>
                <a:gd name="connsiteX80" fmla="*/ 1131134 w 4916610"/>
                <a:gd name="connsiteY80" fmla="*/ 1053972 h 4392005"/>
                <a:gd name="connsiteX81" fmla="*/ 992355 w 4916610"/>
                <a:gd name="connsiteY81" fmla="*/ 1181416 h 4392005"/>
                <a:gd name="connsiteX82" fmla="*/ 464003 w 4916610"/>
                <a:gd name="connsiteY82" fmla="*/ 853756 h 4392005"/>
                <a:gd name="connsiteX83" fmla="*/ 1754 w 4916610"/>
                <a:gd name="connsiteY83" fmla="*/ 1268665 h 4392005"/>
                <a:gd name="connsiteX84" fmla="*/ 185111 w 4916610"/>
                <a:gd name="connsiteY84" fmla="*/ 1515839 h 4392005"/>
                <a:gd name="connsiteX85" fmla="*/ 463145 w 4916610"/>
                <a:gd name="connsiteY85" fmla="*/ 1485931 h 4392005"/>
                <a:gd name="connsiteX86" fmla="*/ 418283 w 4916610"/>
                <a:gd name="connsiteY86" fmla="*/ 1091882 h 4392005"/>
                <a:gd name="connsiteX87" fmla="*/ 181396 w 4916610"/>
                <a:gd name="connsiteY87" fmla="*/ 1149222 h 4392005"/>
                <a:gd name="connsiteX88" fmla="*/ 182444 w 4916610"/>
                <a:gd name="connsiteY88" fmla="*/ 1406302 h 4392005"/>
                <a:gd name="connsiteX89" fmla="*/ 401424 w 4916610"/>
                <a:gd name="connsiteY89" fmla="*/ 1368868 h 4392005"/>
                <a:gd name="connsiteX90" fmla="*/ 409043 w 4916610"/>
                <a:gd name="connsiteY90" fmla="*/ 1238757 h 4392005"/>
                <a:gd name="connsiteX91" fmla="*/ 251024 w 4916610"/>
                <a:gd name="connsiteY91" fmla="*/ 1200276 h 4392005"/>
                <a:gd name="connsiteX92" fmla="*/ 212543 w 4916610"/>
                <a:gd name="connsiteY92" fmla="*/ 1358391 h 4392005"/>
                <a:gd name="connsiteX93" fmla="*/ 300363 w 4916610"/>
                <a:gd name="connsiteY93" fmla="*/ 1412779 h 4392005"/>
                <a:gd name="connsiteX94" fmla="*/ 162822 w 4916610"/>
                <a:gd name="connsiteY94" fmla="*/ 1275428 h 4392005"/>
                <a:gd name="connsiteX95" fmla="*/ 288743 w 4916610"/>
                <a:gd name="connsiteY95" fmla="*/ 1113408 h 4392005"/>
                <a:gd name="connsiteX96" fmla="*/ 435047 w 4916610"/>
                <a:gd name="connsiteY96" fmla="*/ 1133506 h 4392005"/>
                <a:gd name="connsiteX97" fmla="*/ 496578 w 4916610"/>
                <a:gd name="connsiteY97" fmla="*/ 1389442 h 4392005"/>
                <a:gd name="connsiteX98" fmla="*/ 182349 w 4916610"/>
                <a:gd name="connsiteY98" fmla="*/ 1486121 h 4392005"/>
                <a:gd name="connsiteX99" fmla="*/ 54047 w 4916610"/>
                <a:gd name="connsiteY99" fmla="*/ 1113122 h 4392005"/>
                <a:gd name="connsiteX100" fmla="*/ 405424 w 4916610"/>
                <a:gd name="connsiteY100" fmla="*/ 879950 h 4392005"/>
                <a:gd name="connsiteX101" fmla="*/ 988830 w 4916610"/>
                <a:gd name="connsiteY101" fmla="*/ 1215516 h 4392005"/>
                <a:gd name="connsiteX102" fmla="*/ 1137135 w 4916610"/>
                <a:gd name="connsiteY102" fmla="*/ 1376965 h 4392005"/>
                <a:gd name="connsiteX103" fmla="*/ 1249911 w 4916610"/>
                <a:gd name="connsiteY103" fmla="*/ 1343818 h 4392005"/>
                <a:gd name="connsiteX104" fmla="*/ 1676821 w 4916610"/>
                <a:gd name="connsiteY104" fmla="*/ 1808733 h 4392005"/>
                <a:gd name="connsiteX105" fmla="*/ 2109637 w 4916610"/>
                <a:gd name="connsiteY105" fmla="*/ 2102103 h 4392005"/>
                <a:gd name="connsiteX106" fmla="*/ 2192409 w 4916610"/>
                <a:gd name="connsiteY106" fmla="*/ 2226785 h 4392005"/>
                <a:gd name="connsiteX107" fmla="*/ 2267752 w 4916610"/>
                <a:gd name="connsiteY107" fmla="*/ 2215641 h 4392005"/>
                <a:gd name="connsiteX108" fmla="*/ 2494447 w 4916610"/>
                <a:gd name="connsiteY108" fmla="*/ 2949161 h 4392005"/>
                <a:gd name="connsiteX109" fmla="*/ 3587917 w 4916610"/>
                <a:gd name="connsiteY109" fmla="*/ 3597528 h 4392005"/>
                <a:gd name="connsiteX110" fmla="*/ 4003017 w 4916610"/>
                <a:gd name="connsiteY110" fmla="*/ 3738974 h 4392005"/>
                <a:gd name="connsiteX111" fmla="*/ 4325914 w 4916610"/>
                <a:gd name="connsiteY111" fmla="*/ 3980814 h 4392005"/>
                <a:gd name="connsiteX112" fmla="*/ 4439166 w 4916610"/>
                <a:gd name="connsiteY112" fmla="*/ 4231703 h 4392005"/>
                <a:gd name="connsiteX113" fmla="*/ 4373539 w 4916610"/>
                <a:gd name="connsiteY113" fmla="*/ 4352098 h 4392005"/>
                <a:gd name="connsiteX114" fmla="*/ 4179515 w 4916610"/>
                <a:gd name="connsiteY114" fmla="*/ 4275041 h 4392005"/>
                <a:gd name="connsiteX115" fmla="*/ 4189135 w 4916610"/>
                <a:gd name="connsiteY115" fmla="*/ 4146359 h 4392005"/>
                <a:gd name="connsiteX116" fmla="*/ 4289243 w 4916610"/>
                <a:gd name="connsiteY116" fmla="*/ 4165790 h 4392005"/>
                <a:gd name="connsiteX117" fmla="*/ 4274956 w 4916610"/>
                <a:gd name="connsiteY117" fmla="*/ 4209224 h 4392005"/>
                <a:gd name="connsiteX118" fmla="*/ 4331820 w 4916610"/>
                <a:gd name="connsiteY118" fmla="*/ 4215224 h 4392005"/>
                <a:gd name="connsiteX119" fmla="*/ 4164942 w 4916610"/>
                <a:gd name="connsiteY119" fmla="*/ 4125975 h 4392005"/>
                <a:gd name="connsiteX120" fmla="*/ 4175705 w 4916610"/>
                <a:gd name="connsiteY120" fmla="*/ 4322285 h 4392005"/>
                <a:gd name="connsiteX121" fmla="*/ 4334582 w 4916610"/>
                <a:gd name="connsiteY121" fmla="*/ 4391818 h 4392005"/>
                <a:gd name="connsiteX122" fmla="*/ 4481744 w 4916610"/>
                <a:gd name="connsiteY122" fmla="*/ 4331905 h 4392005"/>
                <a:gd name="connsiteX123" fmla="*/ 4472028 w 4916610"/>
                <a:gd name="connsiteY123" fmla="*/ 3857560 h 4392005"/>
                <a:gd name="connsiteX124" fmla="*/ 4461836 w 4916610"/>
                <a:gd name="connsiteY124" fmla="*/ 3845178 h 4392005"/>
                <a:gd name="connsiteX125" fmla="*/ 3757367 w 4916610"/>
                <a:gd name="connsiteY125" fmla="*/ 3379310 h 4392005"/>
                <a:gd name="connsiteX126" fmla="*/ 3946343 w 4916610"/>
                <a:gd name="connsiteY126" fmla="*/ 3242341 h 4392005"/>
                <a:gd name="connsiteX127" fmla="*/ 3968155 w 4916610"/>
                <a:gd name="connsiteY127" fmla="*/ 2977736 h 4392005"/>
                <a:gd name="connsiteX128" fmla="*/ 3732411 w 4916610"/>
                <a:gd name="connsiteY128" fmla="*/ 2742850 h 4392005"/>
                <a:gd name="connsiteX129" fmla="*/ 3477999 w 4916610"/>
                <a:gd name="connsiteY129" fmla="*/ 2766281 h 4392005"/>
                <a:gd name="connsiteX130" fmla="*/ 3365889 w 4916610"/>
                <a:gd name="connsiteY130" fmla="*/ 3013074 h 4392005"/>
                <a:gd name="connsiteX131" fmla="*/ 3364556 w 4916610"/>
                <a:gd name="connsiteY131" fmla="*/ 3068319 h 4392005"/>
                <a:gd name="connsiteX132" fmla="*/ 3394845 w 4916610"/>
                <a:gd name="connsiteY132" fmla="*/ 3022123 h 4392005"/>
                <a:gd name="connsiteX133" fmla="*/ 3639542 w 4916610"/>
                <a:gd name="connsiteY133" fmla="*/ 2941446 h 4392005"/>
                <a:gd name="connsiteX134" fmla="*/ 3710885 w 4916610"/>
                <a:gd name="connsiteY134" fmla="*/ 3149567 h 4392005"/>
                <a:gd name="connsiteX135" fmla="*/ 3479808 w 4916610"/>
                <a:gd name="connsiteY135" fmla="*/ 3297872 h 4392005"/>
                <a:gd name="connsiteX136" fmla="*/ 2711427 w 4916610"/>
                <a:gd name="connsiteY136" fmla="*/ 2996882 h 4392005"/>
                <a:gd name="connsiteX137" fmla="*/ 2772672 w 4916610"/>
                <a:gd name="connsiteY137" fmla="*/ 3022409 h 4392005"/>
                <a:gd name="connsiteX138" fmla="*/ 3229301 w 4916610"/>
                <a:gd name="connsiteY138" fmla="*/ 2791618 h 4392005"/>
                <a:gd name="connsiteX139" fmla="*/ 3212823 w 4916610"/>
                <a:gd name="connsiteY139" fmla="*/ 2644933 h 4392005"/>
                <a:gd name="connsiteX140" fmla="*/ 4539750 w 4916610"/>
                <a:gd name="connsiteY140" fmla="*/ 2664650 h 4392005"/>
                <a:gd name="connsiteX141" fmla="*/ 4747110 w 4916610"/>
                <a:gd name="connsiteY141" fmla="*/ 2709608 h 4392005"/>
                <a:gd name="connsiteX142" fmla="*/ 4902177 w 4916610"/>
                <a:gd name="connsiteY142" fmla="*/ 2639408 h 4392005"/>
                <a:gd name="connsiteX143" fmla="*/ 4886556 w 4916610"/>
                <a:gd name="connsiteY143" fmla="*/ 2621882 h 4392005"/>
                <a:gd name="connsiteX144" fmla="*/ 3467902 w 4916610"/>
                <a:gd name="connsiteY144" fmla="*/ 3359403 h 4392005"/>
                <a:gd name="connsiteX145" fmla="*/ 3768606 w 4916610"/>
                <a:gd name="connsiteY145" fmla="*/ 3217671 h 4392005"/>
                <a:gd name="connsiteX146" fmla="*/ 3772035 w 4916610"/>
                <a:gd name="connsiteY146" fmla="*/ 2920491 h 4392005"/>
                <a:gd name="connsiteX147" fmla="*/ 3783275 w 4916610"/>
                <a:gd name="connsiteY147" fmla="*/ 3260724 h 4392005"/>
                <a:gd name="connsiteX148" fmla="*/ 3479999 w 4916610"/>
                <a:gd name="connsiteY148" fmla="*/ 3405599 h 4392005"/>
                <a:gd name="connsiteX149" fmla="*/ 3704979 w 4916610"/>
                <a:gd name="connsiteY149" fmla="*/ 3454177 h 4392005"/>
                <a:gd name="connsiteX150" fmla="*/ 4147320 w 4916610"/>
                <a:gd name="connsiteY150" fmla="*/ 3707256 h 4392005"/>
                <a:gd name="connsiteX151" fmla="*/ 3660879 w 4916610"/>
                <a:gd name="connsiteY151" fmla="*/ 3491039 h 4392005"/>
                <a:gd name="connsiteX152" fmla="*/ 3293023 w 4916610"/>
                <a:gd name="connsiteY152" fmla="*/ 3398551 h 4392005"/>
                <a:gd name="connsiteX153" fmla="*/ 2796866 w 4916610"/>
                <a:gd name="connsiteY153" fmla="*/ 3186048 h 4392005"/>
                <a:gd name="connsiteX154" fmla="*/ 2766957 w 4916610"/>
                <a:gd name="connsiteY154" fmla="*/ 3162998 h 4392005"/>
                <a:gd name="connsiteX155" fmla="*/ 3467902 w 4916610"/>
                <a:gd name="connsiteY155" fmla="*/ 3359403 h 43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916610" h="4392005">
                  <a:moveTo>
                    <a:pt x="4886556" y="2621882"/>
                  </a:moveTo>
                  <a:cubicBezTo>
                    <a:pt x="4842265" y="2641599"/>
                    <a:pt x="4789210" y="2643504"/>
                    <a:pt x="4748062" y="2614167"/>
                  </a:cubicBezTo>
                  <a:cubicBezTo>
                    <a:pt x="4722916" y="2596069"/>
                    <a:pt x="4669767" y="2452814"/>
                    <a:pt x="4574993" y="2450909"/>
                  </a:cubicBezTo>
                  <a:cubicBezTo>
                    <a:pt x="4471456" y="2448813"/>
                    <a:pt x="4426308" y="2592736"/>
                    <a:pt x="4505270" y="2645218"/>
                  </a:cubicBezTo>
                  <a:cubicBezTo>
                    <a:pt x="3972156" y="2686843"/>
                    <a:pt x="3543816" y="2679604"/>
                    <a:pt x="3202726" y="2619882"/>
                  </a:cubicBezTo>
                  <a:cubicBezTo>
                    <a:pt x="3152529" y="2507868"/>
                    <a:pt x="3043278" y="2424619"/>
                    <a:pt x="2916976" y="2490056"/>
                  </a:cubicBezTo>
                  <a:cubicBezTo>
                    <a:pt x="2838300" y="2530918"/>
                    <a:pt x="2791722" y="2640456"/>
                    <a:pt x="2873733" y="2704274"/>
                  </a:cubicBezTo>
                  <a:cubicBezTo>
                    <a:pt x="2890211" y="2716656"/>
                    <a:pt x="2910118" y="2723133"/>
                    <a:pt x="2930787" y="2719418"/>
                  </a:cubicBezTo>
                  <a:cubicBezTo>
                    <a:pt x="2966411" y="2712751"/>
                    <a:pt x="3006987" y="2663221"/>
                    <a:pt x="2965363" y="2635217"/>
                  </a:cubicBezTo>
                  <a:cubicBezTo>
                    <a:pt x="2964220" y="2636551"/>
                    <a:pt x="2963267" y="2637884"/>
                    <a:pt x="2962029" y="2639123"/>
                  </a:cubicBezTo>
                  <a:cubicBezTo>
                    <a:pt x="2990890" y="2666745"/>
                    <a:pt x="2954219" y="2700844"/>
                    <a:pt x="2924215" y="2699606"/>
                  </a:cubicBezTo>
                  <a:cubicBezTo>
                    <a:pt x="2901641" y="2698749"/>
                    <a:pt x="2884972" y="2682366"/>
                    <a:pt x="2874875" y="2663602"/>
                  </a:cubicBezTo>
                  <a:cubicBezTo>
                    <a:pt x="2834775" y="2589021"/>
                    <a:pt x="2916214" y="2523489"/>
                    <a:pt x="2984699" y="2517679"/>
                  </a:cubicBezTo>
                  <a:cubicBezTo>
                    <a:pt x="3066804" y="2510916"/>
                    <a:pt x="3133003" y="2577591"/>
                    <a:pt x="3164340" y="2647409"/>
                  </a:cubicBezTo>
                  <a:cubicBezTo>
                    <a:pt x="3199202" y="2725800"/>
                    <a:pt x="3194154" y="2819050"/>
                    <a:pt x="3147576" y="2891535"/>
                  </a:cubicBezTo>
                  <a:cubicBezTo>
                    <a:pt x="3060137" y="3036410"/>
                    <a:pt x="2846491" y="3036791"/>
                    <a:pt x="2711141" y="2969450"/>
                  </a:cubicBezTo>
                  <a:cubicBezTo>
                    <a:pt x="2694758" y="2961353"/>
                    <a:pt x="2679232" y="2951828"/>
                    <a:pt x="2664373" y="2941541"/>
                  </a:cubicBezTo>
                  <a:cubicBezTo>
                    <a:pt x="2628654" y="2895535"/>
                    <a:pt x="2597317" y="2844672"/>
                    <a:pt x="2572171" y="2788284"/>
                  </a:cubicBezTo>
                  <a:cubicBezTo>
                    <a:pt x="2616177" y="2819240"/>
                    <a:pt x="2671136" y="2826289"/>
                    <a:pt x="2722285" y="2784569"/>
                  </a:cubicBezTo>
                  <a:cubicBezTo>
                    <a:pt x="2765624" y="2749327"/>
                    <a:pt x="2794961" y="2669698"/>
                    <a:pt x="2755242" y="2621501"/>
                  </a:cubicBezTo>
                  <a:cubicBezTo>
                    <a:pt x="2735239" y="2597022"/>
                    <a:pt x="2693900" y="2586925"/>
                    <a:pt x="2671612" y="2614358"/>
                  </a:cubicBezTo>
                  <a:cubicBezTo>
                    <a:pt x="2659515" y="2629217"/>
                    <a:pt x="2651514" y="2681318"/>
                    <a:pt x="2685804" y="2674079"/>
                  </a:cubicBezTo>
                  <a:cubicBezTo>
                    <a:pt x="2647323" y="2674175"/>
                    <a:pt x="2688376" y="2568923"/>
                    <a:pt x="2737716" y="2631407"/>
                  </a:cubicBezTo>
                  <a:cubicBezTo>
                    <a:pt x="2770577" y="2673032"/>
                    <a:pt x="2737144" y="2744278"/>
                    <a:pt x="2698377" y="2769329"/>
                  </a:cubicBezTo>
                  <a:cubicBezTo>
                    <a:pt x="2655420" y="2798666"/>
                    <a:pt x="2596555" y="2783331"/>
                    <a:pt x="2557407" y="2752946"/>
                  </a:cubicBezTo>
                  <a:cubicBezTo>
                    <a:pt x="2458442" y="2641027"/>
                    <a:pt x="2357763" y="2381090"/>
                    <a:pt x="2279182" y="2208402"/>
                  </a:cubicBezTo>
                  <a:cubicBezTo>
                    <a:pt x="2288993" y="2201258"/>
                    <a:pt x="2297756" y="2192686"/>
                    <a:pt x="2304804" y="2182589"/>
                  </a:cubicBezTo>
                  <a:cubicBezTo>
                    <a:pt x="2437392" y="2349848"/>
                    <a:pt x="2612081" y="2469101"/>
                    <a:pt x="2845158" y="2551683"/>
                  </a:cubicBezTo>
                  <a:cubicBezTo>
                    <a:pt x="2848872" y="2544253"/>
                    <a:pt x="2855254" y="2538919"/>
                    <a:pt x="2860017" y="2532061"/>
                  </a:cubicBezTo>
                  <a:cubicBezTo>
                    <a:pt x="2780388" y="2503772"/>
                    <a:pt x="2707521" y="2470911"/>
                    <a:pt x="2640751" y="2433668"/>
                  </a:cubicBezTo>
                  <a:cubicBezTo>
                    <a:pt x="2642942" y="2434240"/>
                    <a:pt x="2645133" y="2435002"/>
                    <a:pt x="2647419" y="2435573"/>
                  </a:cubicBezTo>
                  <a:cubicBezTo>
                    <a:pt x="2810391" y="2477198"/>
                    <a:pt x="3003273" y="2399569"/>
                    <a:pt x="3020513" y="2215450"/>
                  </a:cubicBezTo>
                  <a:cubicBezTo>
                    <a:pt x="3033753" y="2073528"/>
                    <a:pt x="2893830" y="1885505"/>
                    <a:pt x="2740192" y="1978183"/>
                  </a:cubicBezTo>
                  <a:cubicBezTo>
                    <a:pt x="2676089" y="2016949"/>
                    <a:pt x="2642656" y="2112104"/>
                    <a:pt x="2715427" y="2161539"/>
                  </a:cubicBezTo>
                  <a:cubicBezTo>
                    <a:pt x="2730096" y="2171159"/>
                    <a:pt x="2747241" y="2175445"/>
                    <a:pt x="2764481" y="2171159"/>
                  </a:cubicBezTo>
                  <a:cubicBezTo>
                    <a:pt x="2794294" y="2163539"/>
                    <a:pt x="2825727" y="2119439"/>
                    <a:pt x="2789055" y="2098102"/>
                  </a:cubicBezTo>
                  <a:cubicBezTo>
                    <a:pt x="2788198" y="2099245"/>
                    <a:pt x="2787341" y="2100293"/>
                    <a:pt x="2786579" y="2101532"/>
                  </a:cubicBezTo>
                  <a:cubicBezTo>
                    <a:pt x="2812392" y="2123249"/>
                    <a:pt x="2783245" y="2154205"/>
                    <a:pt x="2757908" y="2154776"/>
                  </a:cubicBezTo>
                  <a:cubicBezTo>
                    <a:pt x="2738763" y="2155252"/>
                    <a:pt x="2723714" y="2142299"/>
                    <a:pt x="2714284" y="2127059"/>
                  </a:cubicBezTo>
                  <a:cubicBezTo>
                    <a:pt x="2676279" y="2066194"/>
                    <a:pt x="2741430" y="2006282"/>
                    <a:pt x="2799057" y="1997709"/>
                  </a:cubicBezTo>
                  <a:cubicBezTo>
                    <a:pt x="2867922" y="1987517"/>
                    <a:pt x="2927549" y="2040190"/>
                    <a:pt x="2957933" y="2097436"/>
                  </a:cubicBezTo>
                  <a:cubicBezTo>
                    <a:pt x="2991747" y="2161730"/>
                    <a:pt x="2992509" y="2240787"/>
                    <a:pt x="2957267" y="2304509"/>
                  </a:cubicBezTo>
                  <a:cubicBezTo>
                    <a:pt x="2891258" y="2431668"/>
                    <a:pt x="2710855" y="2443860"/>
                    <a:pt x="2592745" y="2394330"/>
                  </a:cubicBezTo>
                  <a:cubicBezTo>
                    <a:pt x="2577696" y="2388043"/>
                    <a:pt x="2562075" y="2381852"/>
                    <a:pt x="2546549" y="2375185"/>
                  </a:cubicBezTo>
                  <a:cubicBezTo>
                    <a:pt x="2485875" y="2333465"/>
                    <a:pt x="2431677" y="2286793"/>
                    <a:pt x="2382719" y="2235834"/>
                  </a:cubicBezTo>
                  <a:cubicBezTo>
                    <a:pt x="2430153" y="2258027"/>
                    <a:pt x="2485398" y="2258408"/>
                    <a:pt x="2541977" y="2222213"/>
                  </a:cubicBezTo>
                  <a:cubicBezTo>
                    <a:pt x="2607604" y="2180303"/>
                    <a:pt x="2660468" y="2075052"/>
                    <a:pt x="2613319" y="2002090"/>
                  </a:cubicBezTo>
                  <a:cubicBezTo>
                    <a:pt x="2589507" y="1965229"/>
                    <a:pt x="2534166" y="1944845"/>
                    <a:pt x="2499019" y="1979135"/>
                  </a:cubicBezTo>
                  <a:cubicBezTo>
                    <a:pt x="2479874" y="1997709"/>
                    <a:pt x="2460729" y="2068289"/>
                    <a:pt x="2509116" y="2063812"/>
                  </a:cubicBezTo>
                  <a:cubicBezTo>
                    <a:pt x="2455966" y="2057812"/>
                    <a:pt x="2529213" y="1918937"/>
                    <a:pt x="2587506" y="2012949"/>
                  </a:cubicBezTo>
                  <a:cubicBezTo>
                    <a:pt x="2626273" y="2075624"/>
                    <a:pt x="2568933" y="2168778"/>
                    <a:pt x="2511402" y="2197258"/>
                  </a:cubicBezTo>
                  <a:cubicBezTo>
                    <a:pt x="2447394" y="2230786"/>
                    <a:pt x="2368431" y="2200401"/>
                    <a:pt x="2319187" y="2152109"/>
                  </a:cubicBezTo>
                  <a:cubicBezTo>
                    <a:pt x="2320044" y="2149537"/>
                    <a:pt x="2321092" y="2147061"/>
                    <a:pt x="2321664" y="2144394"/>
                  </a:cubicBezTo>
                  <a:cubicBezTo>
                    <a:pt x="2334617" y="2086006"/>
                    <a:pt x="2297851" y="2028189"/>
                    <a:pt x="2239463" y="2015235"/>
                  </a:cubicBezTo>
                  <a:cubicBezTo>
                    <a:pt x="2228604" y="2012854"/>
                    <a:pt x="2217841" y="2012663"/>
                    <a:pt x="2207268" y="2013520"/>
                  </a:cubicBezTo>
                  <a:cubicBezTo>
                    <a:pt x="2114590" y="1901221"/>
                    <a:pt x="1976192" y="1756822"/>
                    <a:pt x="1830459" y="1630901"/>
                  </a:cubicBezTo>
                  <a:cubicBezTo>
                    <a:pt x="1635006" y="1461928"/>
                    <a:pt x="1434791" y="1342484"/>
                    <a:pt x="1302869" y="1272666"/>
                  </a:cubicBezTo>
                  <a:cubicBezTo>
                    <a:pt x="1308108" y="1258950"/>
                    <a:pt x="1311633" y="1244377"/>
                    <a:pt x="1312966" y="1228946"/>
                  </a:cubicBezTo>
                  <a:cubicBezTo>
                    <a:pt x="1320681" y="1139602"/>
                    <a:pt x="1254483" y="1060925"/>
                    <a:pt x="1165138" y="1053210"/>
                  </a:cubicBezTo>
                  <a:cubicBezTo>
                    <a:pt x="1162471" y="1053019"/>
                    <a:pt x="1159899" y="1053019"/>
                    <a:pt x="1157232" y="1052924"/>
                  </a:cubicBezTo>
                  <a:cubicBezTo>
                    <a:pt x="1158375" y="1049495"/>
                    <a:pt x="1158185" y="1045685"/>
                    <a:pt x="1155613" y="1041780"/>
                  </a:cubicBezTo>
                  <a:cubicBezTo>
                    <a:pt x="1023215" y="838802"/>
                    <a:pt x="819190" y="611250"/>
                    <a:pt x="870339" y="350074"/>
                  </a:cubicBezTo>
                  <a:cubicBezTo>
                    <a:pt x="898914" y="204151"/>
                    <a:pt x="1011309" y="76993"/>
                    <a:pt x="1154565" y="38607"/>
                  </a:cubicBezTo>
                  <a:cubicBezTo>
                    <a:pt x="1302679" y="-1112"/>
                    <a:pt x="1461270" y="71754"/>
                    <a:pt x="1503466" y="222630"/>
                  </a:cubicBezTo>
                  <a:cubicBezTo>
                    <a:pt x="1537089" y="342931"/>
                    <a:pt x="1491465" y="489997"/>
                    <a:pt x="1359734" y="518286"/>
                  </a:cubicBezTo>
                  <a:cubicBezTo>
                    <a:pt x="1269818" y="537717"/>
                    <a:pt x="1164090" y="497807"/>
                    <a:pt x="1116370" y="418273"/>
                  </a:cubicBezTo>
                  <a:cubicBezTo>
                    <a:pt x="1088557" y="372077"/>
                    <a:pt x="1097320" y="316927"/>
                    <a:pt x="1118847" y="270636"/>
                  </a:cubicBezTo>
                  <a:cubicBezTo>
                    <a:pt x="1152470" y="198151"/>
                    <a:pt x="1220002" y="164146"/>
                    <a:pt x="1298298" y="171004"/>
                  </a:cubicBezTo>
                  <a:cubicBezTo>
                    <a:pt x="1382975" y="178434"/>
                    <a:pt x="1436791" y="245490"/>
                    <a:pt x="1412979" y="327881"/>
                  </a:cubicBezTo>
                  <a:cubicBezTo>
                    <a:pt x="1415169" y="292829"/>
                    <a:pt x="1401644" y="257206"/>
                    <a:pt x="1372688" y="232822"/>
                  </a:cubicBezTo>
                  <a:cubicBezTo>
                    <a:pt x="1324110" y="191864"/>
                    <a:pt x="1251530" y="198055"/>
                    <a:pt x="1210572" y="246633"/>
                  </a:cubicBezTo>
                  <a:cubicBezTo>
                    <a:pt x="1169615" y="295210"/>
                    <a:pt x="1175806" y="367791"/>
                    <a:pt x="1224384" y="408748"/>
                  </a:cubicBezTo>
                  <a:cubicBezTo>
                    <a:pt x="1261912" y="440371"/>
                    <a:pt x="1313538" y="443610"/>
                    <a:pt x="1354114" y="421226"/>
                  </a:cubicBezTo>
                  <a:cubicBezTo>
                    <a:pt x="1437363" y="388841"/>
                    <a:pt x="1473367" y="287876"/>
                    <a:pt x="1424694" y="210533"/>
                  </a:cubicBezTo>
                  <a:cubicBezTo>
                    <a:pt x="1372973" y="128523"/>
                    <a:pt x="1246481" y="129952"/>
                    <a:pt x="1170853" y="170052"/>
                  </a:cubicBezTo>
                  <a:cubicBezTo>
                    <a:pt x="1095796" y="209866"/>
                    <a:pt x="1058553" y="315784"/>
                    <a:pt x="1077794" y="395318"/>
                  </a:cubicBezTo>
                  <a:cubicBezTo>
                    <a:pt x="1115798" y="551623"/>
                    <a:pt x="1347542" y="590866"/>
                    <a:pt x="1460318" y="500188"/>
                  </a:cubicBezTo>
                  <a:cubicBezTo>
                    <a:pt x="1536327" y="439038"/>
                    <a:pt x="1552234" y="319785"/>
                    <a:pt x="1532517" y="230059"/>
                  </a:cubicBezTo>
                  <a:cubicBezTo>
                    <a:pt x="1507562" y="116617"/>
                    <a:pt x="1427838" y="39845"/>
                    <a:pt x="1316395" y="10984"/>
                  </a:cubicBezTo>
                  <a:cubicBezTo>
                    <a:pt x="1070555" y="-52833"/>
                    <a:pt x="854623" y="172338"/>
                    <a:pt x="835573" y="404081"/>
                  </a:cubicBezTo>
                  <a:cubicBezTo>
                    <a:pt x="815475" y="647826"/>
                    <a:pt x="1006451" y="863567"/>
                    <a:pt x="1131134" y="1053972"/>
                  </a:cubicBezTo>
                  <a:cubicBezTo>
                    <a:pt x="1063030" y="1062354"/>
                    <a:pt x="1006737" y="1113408"/>
                    <a:pt x="992355" y="1181416"/>
                  </a:cubicBezTo>
                  <a:cubicBezTo>
                    <a:pt x="841764" y="1037494"/>
                    <a:pt x="675363" y="868901"/>
                    <a:pt x="464003" y="853756"/>
                  </a:cubicBezTo>
                  <a:cubicBezTo>
                    <a:pt x="232069" y="837088"/>
                    <a:pt x="-23677" y="1015872"/>
                    <a:pt x="1754" y="1268665"/>
                  </a:cubicBezTo>
                  <a:cubicBezTo>
                    <a:pt x="13184" y="1383156"/>
                    <a:pt x="76811" y="1473739"/>
                    <a:pt x="185111" y="1515839"/>
                  </a:cubicBezTo>
                  <a:cubicBezTo>
                    <a:pt x="270741" y="1549082"/>
                    <a:pt x="391136" y="1551653"/>
                    <a:pt x="463145" y="1485931"/>
                  </a:cubicBezTo>
                  <a:cubicBezTo>
                    <a:pt x="570111" y="1388395"/>
                    <a:pt x="566873" y="1153318"/>
                    <a:pt x="418283" y="1091882"/>
                  </a:cubicBezTo>
                  <a:cubicBezTo>
                    <a:pt x="342654" y="1060639"/>
                    <a:pt x="232355" y="1081118"/>
                    <a:pt x="181396" y="1149222"/>
                  </a:cubicBezTo>
                  <a:cubicBezTo>
                    <a:pt x="130151" y="1217897"/>
                    <a:pt x="109387" y="1342579"/>
                    <a:pt x="182444" y="1406302"/>
                  </a:cubicBezTo>
                  <a:cubicBezTo>
                    <a:pt x="251405" y="1466214"/>
                    <a:pt x="356656" y="1446116"/>
                    <a:pt x="401424" y="1368868"/>
                  </a:cubicBezTo>
                  <a:cubicBezTo>
                    <a:pt x="429808" y="1332197"/>
                    <a:pt x="434570" y="1280762"/>
                    <a:pt x="409043" y="1238757"/>
                  </a:cubicBezTo>
                  <a:cubicBezTo>
                    <a:pt x="376087" y="1184464"/>
                    <a:pt x="305221" y="1167319"/>
                    <a:pt x="251024" y="1200276"/>
                  </a:cubicBezTo>
                  <a:cubicBezTo>
                    <a:pt x="196731" y="1233328"/>
                    <a:pt x="179491" y="1304099"/>
                    <a:pt x="212543" y="1358391"/>
                  </a:cubicBezTo>
                  <a:cubicBezTo>
                    <a:pt x="232259" y="1390776"/>
                    <a:pt x="265407" y="1409540"/>
                    <a:pt x="300363" y="1412779"/>
                  </a:cubicBezTo>
                  <a:cubicBezTo>
                    <a:pt x="215305" y="1423637"/>
                    <a:pt x="157202" y="1360201"/>
                    <a:pt x="162822" y="1275428"/>
                  </a:cubicBezTo>
                  <a:cubicBezTo>
                    <a:pt x="168061" y="1197037"/>
                    <a:pt x="212066" y="1135506"/>
                    <a:pt x="288743" y="1113408"/>
                  </a:cubicBezTo>
                  <a:cubicBezTo>
                    <a:pt x="337797" y="1099216"/>
                    <a:pt x="393613" y="1099025"/>
                    <a:pt x="435047" y="1133506"/>
                  </a:cubicBezTo>
                  <a:cubicBezTo>
                    <a:pt x="506294" y="1192942"/>
                    <a:pt x="529535" y="1303527"/>
                    <a:pt x="496578" y="1389442"/>
                  </a:cubicBezTo>
                  <a:cubicBezTo>
                    <a:pt x="448382" y="1515268"/>
                    <a:pt x="296077" y="1537747"/>
                    <a:pt x="182349" y="1486121"/>
                  </a:cubicBezTo>
                  <a:cubicBezTo>
                    <a:pt x="39759" y="1421256"/>
                    <a:pt x="-7961" y="1253330"/>
                    <a:pt x="54047" y="1113122"/>
                  </a:cubicBezTo>
                  <a:cubicBezTo>
                    <a:pt x="113864" y="977391"/>
                    <a:pt x="256834" y="885856"/>
                    <a:pt x="405424" y="879950"/>
                  </a:cubicBezTo>
                  <a:cubicBezTo>
                    <a:pt x="643835" y="870616"/>
                    <a:pt x="824143" y="1059687"/>
                    <a:pt x="988830" y="1215516"/>
                  </a:cubicBezTo>
                  <a:cubicBezTo>
                    <a:pt x="988926" y="1298860"/>
                    <a:pt x="1052648" y="1369726"/>
                    <a:pt x="1137135" y="1376965"/>
                  </a:cubicBezTo>
                  <a:cubicBezTo>
                    <a:pt x="1179235" y="1380679"/>
                    <a:pt x="1218859" y="1367725"/>
                    <a:pt x="1249911" y="1343818"/>
                  </a:cubicBezTo>
                  <a:cubicBezTo>
                    <a:pt x="1338493" y="1464214"/>
                    <a:pt x="1484130" y="1642236"/>
                    <a:pt x="1676821" y="1808733"/>
                  </a:cubicBezTo>
                  <a:cubicBezTo>
                    <a:pt x="1821792" y="1933987"/>
                    <a:pt x="1984383" y="2031523"/>
                    <a:pt x="2109637" y="2102103"/>
                  </a:cubicBezTo>
                  <a:cubicBezTo>
                    <a:pt x="2099445" y="2158872"/>
                    <a:pt x="2135545" y="2214117"/>
                    <a:pt x="2192409" y="2226785"/>
                  </a:cubicBezTo>
                  <a:cubicBezTo>
                    <a:pt x="2219079" y="2232786"/>
                    <a:pt x="2245464" y="2227833"/>
                    <a:pt x="2267752" y="2215641"/>
                  </a:cubicBezTo>
                  <a:cubicBezTo>
                    <a:pt x="2301280" y="2433573"/>
                    <a:pt x="2373765" y="2656744"/>
                    <a:pt x="2494447" y="2949161"/>
                  </a:cubicBezTo>
                  <a:cubicBezTo>
                    <a:pt x="2726476" y="3357593"/>
                    <a:pt x="3132336" y="3509803"/>
                    <a:pt x="3587917" y="3597528"/>
                  </a:cubicBezTo>
                  <a:cubicBezTo>
                    <a:pt x="3734888" y="3625817"/>
                    <a:pt x="3874905" y="3688777"/>
                    <a:pt x="4003017" y="3738974"/>
                  </a:cubicBezTo>
                  <a:cubicBezTo>
                    <a:pt x="4140272" y="3806792"/>
                    <a:pt x="4244190" y="3894041"/>
                    <a:pt x="4325914" y="3980814"/>
                  </a:cubicBezTo>
                  <a:cubicBezTo>
                    <a:pt x="4412782" y="4073016"/>
                    <a:pt x="4449834" y="4157312"/>
                    <a:pt x="4439166" y="4231703"/>
                  </a:cubicBezTo>
                  <a:cubicBezTo>
                    <a:pt x="4430308" y="4293234"/>
                    <a:pt x="4397352" y="4332382"/>
                    <a:pt x="4373539" y="4352098"/>
                  </a:cubicBezTo>
                  <a:cubicBezTo>
                    <a:pt x="4304197" y="4373435"/>
                    <a:pt x="4215329" y="4343145"/>
                    <a:pt x="4179515" y="4275041"/>
                  </a:cubicBezTo>
                  <a:cubicBezTo>
                    <a:pt x="4157322" y="4232560"/>
                    <a:pt x="4150178" y="4182649"/>
                    <a:pt x="4189135" y="4146359"/>
                  </a:cubicBezTo>
                  <a:cubicBezTo>
                    <a:pt x="4229712" y="4108735"/>
                    <a:pt x="4281909" y="4132357"/>
                    <a:pt x="4289243" y="4165790"/>
                  </a:cubicBezTo>
                  <a:cubicBezTo>
                    <a:pt x="4255239" y="4177791"/>
                    <a:pt x="4271812" y="4203985"/>
                    <a:pt x="4274956" y="4209224"/>
                  </a:cubicBezTo>
                  <a:cubicBezTo>
                    <a:pt x="4287243" y="4229512"/>
                    <a:pt x="4313817" y="4228941"/>
                    <a:pt x="4331820" y="4215224"/>
                  </a:cubicBezTo>
                  <a:cubicBezTo>
                    <a:pt x="4390684" y="4170361"/>
                    <a:pt x="4277908" y="4018533"/>
                    <a:pt x="4164942" y="4125975"/>
                  </a:cubicBezTo>
                  <a:cubicBezTo>
                    <a:pt x="4110363" y="4177696"/>
                    <a:pt x="4119222" y="4269422"/>
                    <a:pt x="4175705" y="4322285"/>
                  </a:cubicBezTo>
                  <a:cubicBezTo>
                    <a:pt x="4223140" y="4366577"/>
                    <a:pt x="4276765" y="4394580"/>
                    <a:pt x="4334582" y="4391818"/>
                  </a:cubicBezTo>
                  <a:cubicBezTo>
                    <a:pt x="4385541" y="4392866"/>
                    <a:pt x="4447834" y="4365243"/>
                    <a:pt x="4481744" y="4331905"/>
                  </a:cubicBezTo>
                  <a:cubicBezTo>
                    <a:pt x="4599186" y="4216272"/>
                    <a:pt x="4594995" y="4007960"/>
                    <a:pt x="4472028" y="3857560"/>
                  </a:cubicBezTo>
                  <a:lnTo>
                    <a:pt x="4461836" y="3845178"/>
                  </a:lnTo>
                  <a:cubicBezTo>
                    <a:pt x="4367634" y="3729544"/>
                    <a:pt x="4195517" y="3518185"/>
                    <a:pt x="3757367" y="3379310"/>
                  </a:cubicBezTo>
                  <a:cubicBezTo>
                    <a:pt x="3840044" y="3355022"/>
                    <a:pt x="3905957" y="3307397"/>
                    <a:pt x="3946343" y="3242341"/>
                  </a:cubicBezTo>
                  <a:cubicBezTo>
                    <a:pt x="3993015" y="3166712"/>
                    <a:pt x="4000540" y="3075177"/>
                    <a:pt x="3968155" y="2977736"/>
                  </a:cubicBezTo>
                  <a:cubicBezTo>
                    <a:pt x="3933675" y="2873628"/>
                    <a:pt x="3841092" y="2781521"/>
                    <a:pt x="3732411" y="2742850"/>
                  </a:cubicBezTo>
                  <a:cubicBezTo>
                    <a:pt x="3642400" y="2710846"/>
                    <a:pt x="3552198" y="2718942"/>
                    <a:pt x="3477999" y="2766281"/>
                  </a:cubicBezTo>
                  <a:cubicBezTo>
                    <a:pt x="3381510" y="2827622"/>
                    <a:pt x="3367604" y="2936493"/>
                    <a:pt x="3365889" y="3013074"/>
                  </a:cubicBezTo>
                  <a:lnTo>
                    <a:pt x="3364556" y="3068319"/>
                  </a:lnTo>
                  <a:lnTo>
                    <a:pt x="3394845" y="3022123"/>
                  </a:lnTo>
                  <a:cubicBezTo>
                    <a:pt x="3459996" y="2923063"/>
                    <a:pt x="3567248" y="2906775"/>
                    <a:pt x="3639542" y="2941446"/>
                  </a:cubicBezTo>
                  <a:cubicBezTo>
                    <a:pt x="3698026" y="2969354"/>
                    <a:pt x="3746889" y="3038792"/>
                    <a:pt x="3710885" y="3149567"/>
                  </a:cubicBezTo>
                  <a:cubicBezTo>
                    <a:pt x="3687263" y="3221767"/>
                    <a:pt x="3599157" y="3268725"/>
                    <a:pt x="3479808" y="3297872"/>
                  </a:cubicBezTo>
                  <a:cubicBezTo>
                    <a:pt x="3343506" y="3331018"/>
                    <a:pt x="2954981" y="3257200"/>
                    <a:pt x="2711427" y="2996882"/>
                  </a:cubicBezTo>
                  <a:cubicBezTo>
                    <a:pt x="2730667" y="3006787"/>
                    <a:pt x="2751050" y="3015455"/>
                    <a:pt x="2772672" y="3022409"/>
                  </a:cubicBezTo>
                  <a:cubicBezTo>
                    <a:pt x="2961648" y="3083940"/>
                    <a:pt x="3194820" y="3007264"/>
                    <a:pt x="3229301" y="2791618"/>
                  </a:cubicBezTo>
                  <a:cubicBezTo>
                    <a:pt x="3236730" y="2745041"/>
                    <a:pt x="3230253" y="2693225"/>
                    <a:pt x="3212823" y="2644933"/>
                  </a:cubicBezTo>
                  <a:cubicBezTo>
                    <a:pt x="3557723" y="2702464"/>
                    <a:pt x="3995016" y="2708845"/>
                    <a:pt x="4539750" y="2664650"/>
                  </a:cubicBezTo>
                  <a:cubicBezTo>
                    <a:pt x="4604711" y="2693415"/>
                    <a:pt x="4675672" y="2709798"/>
                    <a:pt x="4747110" y="2709608"/>
                  </a:cubicBezTo>
                  <a:cubicBezTo>
                    <a:pt x="4798068" y="2709322"/>
                    <a:pt x="4874554" y="2687224"/>
                    <a:pt x="4902177" y="2639408"/>
                  </a:cubicBezTo>
                  <a:cubicBezTo>
                    <a:pt x="4931038" y="2609405"/>
                    <a:pt x="4911797" y="2596450"/>
                    <a:pt x="4886556" y="2621882"/>
                  </a:cubicBezTo>
                  <a:close/>
                  <a:moveTo>
                    <a:pt x="3467902" y="3359403"/>
                  </a:moveTo>
                  <a:cubicBezTo>
                    <a:pt x="3578392" y="3353307"/>
                    <a:pt x="3708218" y="3319493"/>
                    <a:pt x="3768606" y="3217671"/>
                  </a:cubicBezTo>
                  <a:cubicBezTo>
                    <a:pt x="3822708" y="3126802"/>
                    <a:pt x="3802992" y="3015646"/>
                    <a:pt x="3772035" y="2920491"/>
                  </a:cubicBezTo>
                  <a:cubicBezTo>
                    <a:pt x="3827757" y="3024504"/>
                    <a:pt x="3853569" y="3156806"/>
                    <a:pt x="3783275" y="3260724"/>
                  </a:cubicBezTo>
                  <a:cubicBezTo>
                    <a:pt x="3716600" y="3359117"/>
                    <a:pt x="3594108" y="3396550"/>
                    <a:pt x="3479999" y="3405599"/>
                  </a:cubicBezTo>
                  <a:cubicBezTo>
                    <a:pt x="3555627" y="3418363"/>
                    <a:pt x="3631065" y="3432460"/>
                    <a:pt x="3704979" y="3454177"/>
                  </a:cubicBezTo>
                  <a:cubicBezTo>
                    <a:pt x="3869952" y="3502278"/>
                    <a:pt x="4029115" y="3579621"/>
                    <a:pt x="4147320" y="3707256"/>
                  </a:cubicBezTo>
                  <a:cubicBezTo>
                    <a:pt x="3997873" y="3605529"/>
                    <a:pt x="3834519" y="3538473"/>
                    <a:pt x="3660879" y="3491039"/>
                  </a:cubicBezTo>
                  <a:cubicBezTo>
                    <a:pt x="3540387" y="3458082"/>
                    <a:pt x="3412752" y="3438080"/>
                    <a:pt x="3293023" y="3398551"/>
                  </a:cubicBezTo>
                  <a:cubicBezTo>
                    <a:pt x="3114144" y="3372357"/>
                    <a:pt x="2939360" y="3293014"/>
                    <a:pt x="2796866" y="3186048"/>
                  </a:cubicBezTo>
                  <a:cubicBezTo>
                    <a:pt x="2788103" y="3179571"/>
                    <a:pt x="2778197" y="3171856"/>
                    <a:pt x="2766957" y="3162998"/>
                  </a:cubicBezTo>
                  <a:cubicBezTo>
                    <a:pt x="2977650" y="3281584"/>
                    <a:pt x="3222538" y="3373024"/>
                    <a:pt x="3467902" y="335940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56" name="组合 55"/>
          <p:cNvGrpSpPr/>
          <p:nvPr/>
        </p:nvGrpSpPr>
        <p:grpSpPr>
          <a:xfrm>
            <a:off x="55755" y="6625959"/>
            <a:ext cx="12090666" cy="152230"/>
            <a:chOff x="55755" y="6473559"/>
            <a:chExt cx="12090666" cy="152230"/>
          </a:xfrm>
          <a:gradFill>
            <a:gsLst>
              <a:gs pos="100000">
                <a:schemeClr val="accent1"/>
              </a:gs>
              <a:gs pos="15000">
                <a:schemeClr val="accent3">
                  <a:lumMod val="50000"/>
                </a:schemeClr>
              </a:gs>
            </a:gsLst>
            <a:lin ang="1200000" scaled="0"/>
          </a:gradFill>
        </p:grpSpPr>
        <p:sp>
          <p:nvSpPr>
            <p:cNvPr id="57" name="任意多边形: 形状 56"/>
            <p:cNvSpPr/>
            <p:nvPr/>
          </p:nvSpPr>
          <p:spPr>
            <a:xfrm>
              <a:off x="8556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8556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5575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41858"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40946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21749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68155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68155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65175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73785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00545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81348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127744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127744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124763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133374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160134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140948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187344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187344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184363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192973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219734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200537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246943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246943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243963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252573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279334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260136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306532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8" name="任意多边形: 形状 87"/>
            <p:cNvSpPr/>
            <p:nvPr/>
          </p:nvSpPr>
          <p:spPr>
            <a:xfrm>
              <a:off x="306532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9" name="任意多边形: 形状 88"/>
            <p:cNvSpPr/>
            <p:nvPr/>
          </p:nvSpPr>
          <p:spPr>
            <a:xfrm>
              <a:off x="303552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0" name="任意多边形: 形状 89"/>
            <p:cNvSpPr/>
            <p:nvPr/>
          </p:nvSpPr>
          <p:spPr>
            <a:xfrm>
              <a:off x="312162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1" name="任意多边形: 形状 90"/>
            <p:cNvSpPr/>
            <p:nvPr/>
          </p:nvSpPr>
          <p:spPr>
            <a:xfrm>
              <a:off x="339998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2" name="任意多边形: 形状 91"/>
            <p:cNvSpPr/>
            <p:nvPr/>
          </p:nvSpPr>
          <p:spPr>
            <a:xfrm>
              <a:off x="320801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3" name="任意多边形: 形状 92"/>
            <p:cNvSpPr/>
            <p:nvPr/>
          </p:nvSpPr>
          <p:spPr>
            <a:xfrm>
              <a:off x="367207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367207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364227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372837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399598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380401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426796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426796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423816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432426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459186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440000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486396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486396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483415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492026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518786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499589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545995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2" name="任意多边形: 形状 111"/>
            <p:cNvSpPr/>
            <p:nvPr/>
          </p:nvSpPr>
          <p:spPr>
            <a:xfrm>
              <a:off x="545995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3" name="任意多边形: 形状 112"/>
            <p:cNvSpPr/>
            <p:nvPr/>
          </p:nvSpPr>
          <p:spPr>
            <a:xfrm>
              <a:off x="543015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4" name="任意多边形: 形状 113"/>
            <p:cNvSpPr/>
            <p:nvPr/>
          </p:nvSpPr>
          <p:spPr>
            <a:xfrm>
              <a:off x="551625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5" name="任意多边形: 形状 114"/>
            <p:cNvSpPr/>
            <p:nvPr/>
          </p:nvSpPr>
          <p:spPr>
            <a:xfrm>
              <a:off x="578386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6" name="任意多边形: 形状 115"/>
            <p:cNvSpPr/>
            <p:nvPr/>
          </p:nvSpPr>
          <p:spPr>
            <a:xfrm>
              <a:off x="559189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7" name="任意多边形: 形状 116"/>
            <p:cNvSpPr/>
            <p:nvPr/>
          </p:nvSpPr>
          <p:spPr>
            <a:xfrm>
              <a:off x="605584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8" name="任意多边形: 形状 117"/>
            <p:cNvSpPr/>
            <p:nvPr/>
          </p:nvSpPr>
          <p:spPr>
            <a:xfrm>
              <a:off x="605584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9" name="任意多边形: 形状 118"/>
            <p:cNvSpPr/>
            <p:nvPr/>
          </p:nvSpPr>
          <p:spPr>
            <a:xfrm>
              <a:off x="602604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0" name="任意多边形: 形状 119"/>
            <p:cNvSpPr/>
            <p:nvPr/>
          </p:nvSpPr>
          <p:spPr>
            <a:xfrm>
              <a:off x="611214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1" name="任意多边形: 形状 120"/>
            <p:cNvSpPr/>
            <p:nvPr/>
          </p:nvSpPr>
          <p:spPr>
            <a:xfrm>
              <a:off x="637761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2" name="任意多边形: 形状 121"/>
            <p:cNvSpPr/>
            <p:nvPr/>
          </p:nvSpPr>
          <p:spPr>
            <a:xfrm>
              <a:off x="618564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3" name="任意多边形: 形状 122"/>
            <p:cNvSpPr/>
            <p:nvPr/>
          </p:nvSpPr>
          <p:spPr>
            <a:xfrm>
              <a:off x="664970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4" name="任意多边形: 形状 123"/>
            <p:cNvSpPr/>
            <p:nvPr/>
          </p:nvSpPr>
          <p:spPr>
            <a:xfrm>
              <a:off x="664970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5" name="任意多边形: 形状 124"/>
            <p:cNvSpPr/>
            <p:nvPr/>
          </p:nvSpPr>
          <p:spPr>
            <a:xfrm>
              <a:off x="661990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6" name="任意多边形: 形状 125"/>
            <p:cNvSpPr/>
            <p:nvPr/>
          </p:nvSpPr>
          <p:spPr>
            <a:xfrm>
              <a:off x="670600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7" name="任意多边形: 形状 126"/>
            <p:cNvSpPr/>
            <p:nvPr/>
          </p:nvSpPr>
          <p:spPr>
            <a:xfrm>
              <a:off x="697360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8" name="任意多边形: 形状 127"/>
            <p:cNvSpPr/>
            <p:nvPr/>
          </p:nvSpPr>
          <p:spPr>
            <a:xfrm>
              <a:off x="678163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9" name="任意多边形: 形状 128"/>
            <p:cNvSpPr/>
            <p:nvPr/>
          </p:nvSpPr>
          <p:spPr>
            <a:xfrm>
              <a:off x="724559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0" name="任意多边形: 形状 129"/>
            <p:cNvSpPr/>
            <p:nvPr/>
          </p:nvSpPr>
          <p:spPr>
            <a:xfrm>
              <a:off x="724559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1" name="任意多边形: 形状 130"/>
            <p:cNvSpPr/>
            <p:nvPr/>
          </p:nvSpPr>
          <p:spPr>
            <a:xfrm>
              <a:off x="721578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2" name="任意多边形: 形状 131"/>
            <p:cNvSpPr/>
            <p:nvPr/>
          </p:nvSpPr>
          <p:spPr>
            <a:xfrm>
              <a:off x="730189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3" name="任意多边形: 形状 132"/>
            <p:cNvSpPr/>
            <p:nvPr/>
          </p:nvSpPr>
          <p:spPr>
            <a:xfrm>
              <a:off x="756949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4" name="任意多边形: 形状 133"/>
            <p:cNvSpPr/>
            <p:nvPr/>
          </p:nvSpPr>
          <p:spPr>
            <a:xfrm>
              <a:off x="737763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5" name="任意多边形: 形状 134"/>
            <p:cNvSpPr/>
            <p:nvPr/>
          </p:nvSpPr>
          <p:spPr>
            <a:xfrm>
              <a:off x="784159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6" name="任意多边形: 形状 135"/>
            <p:cNvSpPr/>
            <p:nvPr/>
          </p:nvSpPr>
          <p:spPr>
            <a:xfrm>
              <a:off x="784159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7" name="任意多边形: 形状 136"/>
            <p:cNvSpPr/>
            <p:nvPr/>
          </p:nvSpPr>
          <p:spPr>
            <a:xfrm>
              <a:off x="781178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8" name="任意多边形: 形状 137"/>
            <p:cNvSpPr/>
            <p:nvPr/>
          </p:nvSpPr>
          <p:spPr>
            <a:xfrm>
              <a:off x="789788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9" name="任意多边形: 形状 138"/>
            <p:cNvSpPr/>
            <p:nvPr/>
          </p:nvSpPr>
          <p:spPr>
            <a:xfrm>
              <a:off x="816549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0" name="任意多边形: 形状 139"/>
            <p:cNvSpPr/>
            <p:nvPr/>
          </p:nvSpPr>
          <p:spPr>
            <a:xfrm>
              <a:off x="797352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1" name="任意多边形: 形状 140"/>
            <p:cNvSpPr/>
            <p:nvPr/>
          </p:nvSpPr>
          <p:spPr>
            <a:xfrm>
              <a:off x="843758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2" name="任意多边形: 形状 141"/>
            <p:cNvSpPr/>
            <p:nvPr/>
          </p:nvSpPr>
          <p:spPr>
            <a:xfrm>
              <a:off x="843758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3" name="任意多边形: 形状 142"/>
            <p:cNvSpPr/>
            <p:nvPr/>
          </p:nvSpPr>
          <p:spPr>
            <a:xfrm>
              <a:off x="840778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4" name="任意多边形: 形状 143"/>
            <p:cNvSpPr/>
            <p:nvPr/>
          </p:nvSpPr>
          <p:spPr>
            <a:xfrm>
              <a:off x="849388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5" name="任意多边形: 形状 144"/>
            <p:cNvSpPr/>
            <p:nvPr/>
          </p:nvSpPr>
          <p:spPr>
            <a:xfrm>
              <a:off x="876149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6951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903347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903347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900367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908977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936813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917616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964022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964022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961042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969652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996413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977216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1023611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1023611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1020631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1029241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1056001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1036815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1083211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1083211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1080230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1088841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1115601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1096404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1142810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1142810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1139830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1148440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1175201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1156004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1202399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1202399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1199419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1208029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grpSp>
      <p:cxnSp>
        <p:nvCxnSpPr>
          <p:cNvPr id="181" name="直接连接符 180"/>
          <p:cNvCxnSpPr/>
          <p:nvPr/>
        </p:nvCxnSpPr>
        <p:spPr>
          <a:xfrm>
            <a:off x="0" y="6570204"/>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486" y="6826938"/>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10196268" y="321407"/>
            <a:ext cx="5091472" cy="261610"/>
          </a:xfrm>
          <a:prstGeom prst="rect">
            <a:avLst/>
          </a:prstGeom>
          <a:noFill/>
        </p:spPr>
        <p:txBody>
          <a:bodyPr vert="horz"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rPr>
              <a:t>YOUR LOGO | </a:t>
            </a:r>
            <a:r>
              <a:rPr lang="zh-CN" altLang="en-US"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rPr>
              <a:t>稻壳学院</a:t>
            </a:r>
            <a:endParaRPr lang="zh-CN" altLang="en-US"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endParaRPr>
          </a:p>
        </p:txBody>
      </p:sp>
      <p:grpSp>
        <p:nvGrpSpPr>
          <p:cNvPr id="228" name="图形 226"/>
          <p:cNvGrpSpPr/>
          <p:nvPr/>
        </p:nvGrpSpPr>
        <p:grpSpPr>
          <a:xfrm>
            <a:off x="1070953" y="5559577"/>
            <a:ext cx="711675" cy="543902"/>
            <a:chOff x="2985932" y="1052370"/>
            <a:chExt cx="6217951" cy="4752109"/>
          </a:xfrm>
          <a:solidFill>
            <a:schemeClr val="accent2"/>
          </a:solidFill>
        </p:grpSpPr>
        <p:sp>
          <p:nvSpPr>
            <p:cNvPr id="229" name="任意多边形: 形状 228"/>
            <p:cNvSpPr/>
            <p:nvPr/>
          </p:nvSpPr>
          <p:spPr>
            <a:xfrm>
              <a:off x="2985932" y="1052370"/>
              <a:ext cx="6217951" cy="4752109"/>
            </a:xfrm>
            <a:custGeom>
              <a:avLst/>
              <a:gdLst>
                <a:gd name="connsiteX0" fmla="*/ 6213503 w 6217951"/>
                <a:gd name="connsiteY0" fmla="*/ 404954 h 4752109"/>
                <a:gd name="connsiteX1" fmla="*/ 6198358 w 6217951"/>
                <a:gd name="connsiteY1" fmla="*/ 396286 h 4752109"/>
                <a:gd name="connsiteX2" fmla="*/ 5288435 w 6217951"/>
                <a:gd name="connsiteY2" fmla="*/ 545734 h 4752109"/>
                <a:gd name="connsiteX3" fmla="*/ 5288340 w 6217951"/>
                <a:gd name="connsiteY3" fmla="*/ 546019 h 4752109"/>
                <a:gd name="connsiteX4" fmla="*/ 4603778 w 6217951"/>
                <a:gd name="connsiteY4" fmla="*/ 610789 h 4752109"/>
                <a:gd name="connsiteX5" fmla="*/ 3895880 w 6217951"/>
                <a:gd name="connsiteY5" fmla="*/ 979216 h 4752109"/>
                <a:gd name="connsiteX6" fmla="*/ 3607177 w 6217951"/>
                <a:gd name="connsiteY6" fmla="*/ 1296780 h 4752109"/>
                <a:gd name="connsiteX7" fmla="*/ 3359527 w 6217951"/>
                <a:gd name="connsiteY7" fmla="*/ 1620630 h 4752109"/>
                <a:gd name="connsiteX8" fmla="*/ 3277421 w 6217951"/>
                <a:gd name="connsiteY8" fmla="*/ 1781698 h 4752109"/>
                <a:gd name="connsiteX9" fmla="*/ 3172551 w 6217951"/>
                <a:gd name="connsiteY9" fmla="*/ 1629679 h 4752109"/>
                <a:gd name="connsiteX10" fmla="*/ 3300853 w 6217951"/>
                <a:gd name="connsiteY10" fmla="*/ 1477755 h 4752109"/>
                <a:gd name="connsiteX11" fmla="*/ 3264087 w 6217951"/>
                <a:gd name="connsiteY11" fmla="*/ 1416985 h 4752109"/>
                <a:gd name="connsiteX12" fmla="*/ 3386006 w 6217951"/>
                <a:gd name="connsiteY12" fmla="*/ 926829 h 4752109"/>
                <a:gd name="connsiteX13" fmla="*/ 3524500 w 6217951"/>
                <a:gd name="connsiteY13" fmla="*/ 613456 h 4752109"/>
                <a:gd name="connsiteX14" fmla="*/ 3685568 w 6217951"/>
                <a:gd name="connsiteY14" fmla="*/ 362187 h 4752109"/>
                <a:gd name="connsiteX15" fmla="*/ 3845683 w 6217951"/>
                <a:gd name="connsiteY15" fmla="*/ 190832 h 4752109"/>
                <a:gd name="connsiteX16" fmla="*/ 3948934 w 6217951"/>
                <a:gd name="connsiteY16" fmla="*/ 145017 h 4752109"/>
                <a:gd name="connsiteX17" fmla="*/ 4091428 w 6217951"/>
                <a:gd name="connsiteY17" fmla="*/ 107679 h 4752109"/>
                <a:gd name="connsiteX18" fmla="*/ 4145625 w 6217951"/>
                <a:gd name="connsiteY18" fmla="*/ 39575 h 4752109"/>
                <a:gd name="connsiteX19" fmla="*/ 4059424 w 6217951"/>
                <a:gd name="connsiteY19" fmla="*/ 4333 h 4752109"/>
                <a:gd name="connsiteX20" fmla="*/ 4000274 w 6217951"/>
                <a:gd name="connsiteY20" fmla="*/ 35479 h 4752109"/>
                <a:gd name="connsiteX21" fmla="*/ 3920359 w 6217951"/>
                <a:gd name="connsiteY21" fmla="*/ 99011 h 4752109"/>
                <a:gd name="connsiteX22" fmla="*/ 3836253 w 6217951"/>
                <a:gd name="connsiteY22" fmla="*/ 193690 h 4752109"/>
                <a:gd name="connsiteX23" fmla="*/ 3678805 w 6217951"/>
                <a:gd name="connsiteY23" fmla="*/ 356853 h 4752109"/>
                <a:gd name="connsiteX24" fmla="*/ 3513737 w 6217951"/>
                <a:gd name="connsiteY24" fmla="*/ 607551 h 4752109"/>
                <a:gd name="connsiteX25" fmla="*/ 3371433 w 6217951"/>
                <a:gd name="connsiteY25" fmla="*/ 921400 h 4752109"/>
                <a:gd name="connsiteX26" fmla="*/ 3246751 w 6217951"/>
                <a:gd name="connsiteY26" fmla="*/ 1402889 h 4752109"/>
                <a:gd name="connsiteX27" fmla="*/ 3110924 w 6217951"/>
                <a:gd name="connsiteY27" fmla="*/ 1414128 h 4752109"/>
                <a:gd name="connsiteX28" fmla="*/ 2985575 w 6217951"/>
                <a:gd name="connsiteY28" fmla="*/ 1393364 h 4752109"/>
                <a:gd name="connsiteX29" fmla="*/ 2862322 w 6217951"/>
                <a:gd name="connsiteY29" fmla="*/ 921400 h 4752109"/>
                <a:gd name="connsiteX30" fmla="*/ 2720018 w 6217951"/>
                <a:gd name="connsiteY30" fmla="*/ 607551 h 4752109"/>
                <a:gd name="connsiteX31" fmla="*/ 2554950 w 6217951"/>
                <a:gd name="connsiteY31" fmla="*/ 356853 h 4752109"/>
                <a:gd name="connsiteX32" fmla="*/ 2397502 w 6217951"/>
                <a:gd name="connsiteY32" fmla="*/ 193690 h 4752109"/>
                <a:gd name="connsiteX33" fmla="*/ 2313396 w 6217951"/>
                <a:gd name="connsiteY33" fmla="*/ 99011 h 4752109"/>
                <a:gd name="connsiteX34" fmla="*/ 2233481 w 6217951"/>
                <a:gd name="connsiteY34" fmla="*/ 35479 h 4752109"/>
                <a:gd name="connsiteX35" fmla="*/ 2174331 w 6217951"/>
                <a:gd name="connsiteY35" fmla="*/ 4333 h 4752109"/>
                <a:gd name="connsiteX36" fmla="*/ 2088130 w 6217951"/>
                <a:gd name="connsiteY36" fmla="*/ 39575 h 4752109"/>
                <a:gd name="connsiteX37" fmla="*/ 2142422 w 6217951"/>
                <a:gd name="connsiteY37" fmla="*/ 107679 h 4752109"/>
                <a:gd name="connsiteX38" fmla="*/ 2284916 w 6217951"/>
                <a:gd name="connsiteY38" fmla="*/ 145017 h 4752109"/>
                <a:gd name="connsiteX39" fmla="*/ 2388167 w 6217951"/>
                <a:gd name="connsiteY39" fmla="*/ 190832 h 4752109"/>
                <a:gd name="connsiteX40" fmla="*/ 2548283 w 6217951"/>
                <a:gd name="connsiteY40" fmla="*/ 362187 h 4752109"/>
                <a:gd name="connsiteX41" fmla="*/ 2709350 w 6217951"/>
                <a:gd name="connsiteY41" fmla="*/ 613456 h 4752109"/>
                <a:gd name="connsiteX42" fmla="*/ 2847844 w 6217951"/>
                <a:gd name="connsiteY42" fmla="*/ 926829 h 4752109"/>
                <a:gd name="connsiteX43" fmla="*/ 2968049 w 6217951"/>
                <a:gd name="connsiteY43" fmla="*/ 1405079 h 4752109"/>
                <a:gd name="connsiteX44" fmla="*/ 2917091 w 6217951"/>
                <a:gd name="connsiteY44" fmla="*/ 1477755 h 4752109"/>
                <a:gd name="connsiteX45" fmla="*/ 3045392 w 6217951"/>
                <a:gd name="connsiteY45" fmla="*/ 1629679 h 4752109"/>
                <a:gd name="connsiteX46" fmla="*/ 2940522 w 6217951"/>
                <a:gd name="connsiteY46" fmla="*/ 1781698 h 4752109"/>
                <a:gd name="connsiteX47" fmla="*/ 2858416 w 6217951"/>
                <a:gd name="connsiteY47" fmla="*/ 1620630 h 4752109"/>
                <a:gd name="connsiteX48" fmla="*/ 2610766 w 6217951"/>
                <a:gd name="connsiteY48" fmla="*/ 1296780 h 4752109"/>
                <a:gd name="connsiteX49" fmla="*/ 2322064 w 6217951"/>
                <a:gd name="connsiteY49" fmla="*/ 979216 h 4752109"/>
                <a:gd name="connsiteX50" fmla="*/ 1614166 w 6217951"/>
                <a:gd name="connsiteY50" fmla="*/ 610789 h 4752109"/>
                <a:gd name="connsiteX51" fmla="*/ 929604 w 6217951"/>
                <a:gd name="connsiteY51" fmla="*/ 546019 h 4752109"/>
                <a:gd name="connsiteX52" fmla="*/ 929509 w 6217951"/>
                <a:gd name="connsiteY52" fmla="*/ 545734 h 4752109"/>
                <a:gd name="connsiteX53" fmla="*/ 19586 w 6217951"/>
                <a:gd name="connsiteY53" fmla="*/ 396286 h 4752109"/>
                <a:gd name="connsiteX54" fmla="*/ 4441 w 6217951"/>
                <a:gd name="connsiteY54" fmla="*/ 404954 h 4752109"/>
                <a:gd name="connsiteX55" fmla="*/ 40636 w 6217951"/>
                <a:gd name="connsiteY55" fmla="*/ 842533 h 4752109"/>
                <a:gd name="connsiteX56" fmla="*/ 146744 w 6217951"/>
                <a:gd name="connsiteY56" fmla="*/ 1170478 h 4752109"/>
                <a:gd name="connsiteX57" fmla="*/ 586704 w 6217951"/>
                <a:gd name="connsiteY57" fmla="*/ 1613201 h 4752109"/>
                <a:gd name="connsiteX58" fmla="*/ 597563 w 6217951"/>
                <a:gd name="connsiteY58" fmla="*/ 1944766 h 4752109"/>
                <a:gd name="connsiteX59" fmla="*/ 1023902 w 6217951"/>
                <a:gd name="connsiteY59" fmla="*/ 2306335 h 4752109"/>
                <a:gd name="connsiteX60" fmla="*/ 1213449 w 6217951"/>
                <a:gd name="connsiteY60" fmla="*/ 2360151 h 4752109"/>
                <a:gd name="connsiteX61" fmla="*/ 960751 w 6217951"/>
                <a:gd name="connsiteY61" fmla="*/ 2761630 h 4752109"/>
                <a:gd name="connsiteX62" fmla="*/ 1175063 w 6217951"/>
                <a:gd name="connsiteY62" fmla="*/ 3139105 h 4752109"/>
                <a:gd name="connsiteX63" fmla="*/ 1462814 w 6217951"/>
                <a:gd name="connsiteY63" fmla="*/ 3270551 h 4752109"/>
                <a:gd name="connsiteX64" fmla="*/ 1407569 w 6217951"/>
                <a:gd name="connsiteY64" fmla="*/ 3342560 h 4752109"/>
                <a:gd name="connsiteX65" fmla="*/ 1436048 w 6217951"/>
                <a:gd name="connsiteY65" fmla="*/ 3541537 h 4752109"/>
                <a:gd name="connsiteX66" fmla="*/ 1638264 w 6217951"/>
                <a:gd name="connsiteY66" fmla="*/ 3715082 h 4752109"/>
                <a:gd name="connsiteX67" fmla="*/ 1931063 w 6217951"/>
                <a:gd name="connsiteY67" fmla="*/ 3772042 h 4752109"/>
                <a:gd name="connsiteX68" fmla="*/ 1837813 w 6217951"/>
                <a:gd name="connsiteY68" fmla="*/ 3879674 h 4752109"/>
                <a:gd name="connsiteX69" fmla="*/ 1932777 w 6217951"/>
                <a:gd name="connsiteY69" fmla="*/ 4104941 h 4752109"/>
                <a:gd name="connsiteX70" fmla="*/ 2096988 w 6217951"/>
                <a:gd name="connsiteY70" fmla="*/ 4340875 h 4752109"/>
                <a:gd name="connsiteX71" fmla="*/ 2122991 w 6217951"/>
                <a:gd name="connsiteY71" fmla="*/ 4739591 h 4752109"/>
                <a:gd name="connsiteX72" fmla="*/ 2137755 w 6217951"/>
                <a:gd name="connsiteY72" fmla="*/ 4751021 h 4752109"/>
                <a:gd name="connsiteX73" fmla="*/ 2899470 w 6217951"/>
                <a:gd name="connsiteY73" fmla="*/ 3771185 h 4752109"/>
                <a:gd name="connsiteX74" fmla="*/ 2911376 w 6217951"/>
                <a:gd name="connsiteY74" fmla="*/ 3721845 h 4752109"/>
                <a:gd name="connsiteX75" fmla="*/ 2897469 w 6217951"/>
                <a:gd name="connsiteY75" fmla="*/ 2884121 h 4752109"/>
                <a:gd name="connsiteX76" fmla="*/ 3040725 w 6217951"/>
                <a:gd name="connsiteY76" fmla="*/ 2194130 h 4752109"/>
                <a:gd name="connsiteX77" fmla="*/ 3039391 w 6217951"/>
                <a:gd name="connsiteY77" fmla="*/ 2209656 h 4752109"/>
                <a:gd name="connsiteX78" fmla="*/ 3005197 w 6217951"/>
                <a:gd name="connsiteY78" fmla="*/ 2277950 h 4752109"/>
                <a:gd name="connsiteX79" fmla="*/ 3108924 w 6217951"/>
                <a:gd name="connsiteY79" fmla="*/ 2984134 h 4752109"/>
                <a:gd name="connsiteX80" fmla="*/ 3213699 w 6217951"/>
                <a:gd name="connsiteY80" fmla="*/ 2276140 h 4752109"/>
                <a:gd name="connsiteX81" fmla="*/ 3178171 w 6217951"/>
                <a:gd name="connsiteY81" fmla="*/ 2209656 h 4752109"/>
                <a:gd name="connsiteX82" fmla="*/ 3176742 w 6217951"/>
                <a:gd name="connsiteY82" fmla="*/ 2194130 h 4752109"/>
                <a:gd name="connsiteX83" fmla="*/ 3319712 w 6217951"/>
                <a:gd name="connsiteY83" fmla="*/ 2884121 h 4752109"/>
                <a:gd name="connsiteX84" fmla="*/ 3305234 w 6217951"/>
                <a:gd name="connsiteY84" fmla="*/ 3721845 h 4752109"/>
                <a:gd name="connsiteX85" fmla="*/ 3316664 w 6217951"/>
                <a:gd name="connsiteY85" fmla="*/ 3771185 h 4752109"/>
                <a:gd name="connsiteX86" fmla="*/ 4080283 w 6217951"/>
                <a:gd name="connsiteY86" fmla="*/ 4751021 h 4752109"/>
                <a:gd name="connsiteX87" fmla="*/ 4094857 w 6217951"/>
                <a:gd name="connsiteY87" fmla="*/ 4739591 h 4752109"/>
                <a:gd name="connsiteX88" fmla="*/ 4120765 w 6217951"/>
                <a:gd name="connsiteY88" fmla="*/ 4340875 h 4752109"/>
                <a:gd name="connsiteX89" fmla="*/ 4284976 w 6217951"/>
                <a:gd name="connsiteY89" fmla="*/ 4104941 h 4752109"/>
                <a:gd name="connsiteX90" fmla="*/ 4379845 w 6217951"/>
                <a:gd name="connsiteY90" fmla="*/ 3879674 h 4752109"/>
                <a:gd name="connsiteX91" fmla="*/ 4286595 w 6217951"/>
                <a:gd name="connsiteY91" fmla="*/ 3772042 h 4752109"/>
                <a:gd name="connsiteX92" fmla="*/ 4579394 w 6217951"/>
                <a:gd name="connsiteY92" fmla="*/ 3715082 h 4752109"/>
                <a:gd name="connsiteX93" fmla="*/ 4781609 w 6217951"/>
                <a:gd name="connsiteY93" fmla="*/ 3541537 h 4752109"/>
                <a:gd name="connsiteX94" fmla="*/ 4810089 w 6217951"/>
                <a:gd name="connsiteY94" fmla="*/ 3342560 h 4752109"/>
                <a:gd name="connsiteX95" fmla="*/ 4754844 w 6217951"/>
                <a:gd name="connsiteY95" fmla="*/ 3270551 h 4752109"/>
                <a:gd name="connsiteX96" fmla="*/ 5042595 w 6217951"/>
                <a:gd name="connsiteY96" fmla="*/ 3139105 h 4752109"/>
                <a:gd name="connsiteX97" fmla="*/ 5256907 w 6217951"/>
                <a:gd name="connsiteY97" fmla="*/ 2761630 h 4752109"/>
                <a:gd name="connsiteX98" fmla="*/ 5004209 w 6217951"/>
                <a:gd name="connsiteY98" fmla="*/ 2360151 h 4752109"/>
                <a:gd name="connsiteX99" fmla="*/ 5193756 w 6217951"/>
                <a:gd name="connsiteY99" fmla="*/ 2306335 h 4752109"/>
                <a:gd name="connsiteX100" fmla="*/ 5620095 w 6217951"/>
                <a:gd name="connsiteY100" fmla="*/ 1944766 h 4752109"/>
                <a:gd name="connsiteX101" fmla="*/ 5630859 w 6217951"/>
                <a:gd name="connsiteY101" fmla="*/ 1613201 h 4752109"/>
                <a:gd name="connsiteX102" fmla="*/ 6070913 w 6217951"/>
                <a:gd name="connsiteY102" fmla="*/ 1170478 h 4752109"/>
                <a:gd name="connsiteX103" fmla="*/ 6177022 w 6217951"/>
                <a:gd name="connsiteY103" fmla="*/ 842533 h 4752109"/>
                <a:gd name="connsiteX104" fmla="*/ 6213503 w 6217951"/>
                <a:gd name="connsiteY104" fmla="*/ 404954 h 4752109"/>
                <a:gd name="connsiteX105" fmla="*/ 688526 w 6217951"/>
                <a:gd name="connsiteY105" fmla="*/ 1342881 h 4752109"/>
                <a:gd name="connsiteX106" fmla="*/ 530792 w 6217951"/>
                <a:gd name="connsiteY106" fmla="*/ 1179146 h 4752109"/>
                <a:gd name="connsiteX107" fmla="*/ 386393 w 6217951"/>
                <a:gd name="connsiteY107" fmla="*/ 664034 h 4752109"/>
                <a:gd name="connsiteX108" fmla="*/ 653570 w 6217951"/>
                <a:gd name="connsiteY108" fmla="*/ 644889 h 4752109"/>
                <a:gd name="connsiteX109" fmla="*/ 796635 w 6217951"/>
                <a:gd name="connsiteY109" fmla="*/ 583738 h 4752109"/>
                <a:gd name="connsiteX110" fmla="*/ 851499 w 6217951"/>
                <a:gd name="connsiteY110" fmla="*/ 562402 h 4752109"/>
                <a:gd name="connsiteX111" fmla="*/ 854928 w 6217951"/>
                <a:gd name="connsiteY111" fmla="*/ 562498 h 4752109"/>
                <a:gd name="connsiteX112" fmla="*/ 1688747 w 6217951"/>
                <a:gd name="connsiteY112" fmla="*/ 648889 h 4752109"/>
                <a:gd name="connsiteX113" fmla="*/ 2417409 w 6217951"/>
                <a:gd name="connsiteY113" fmla="*/ 1102756 h 4752109"/>
                <a:gd name="connsiteX114" fmla="*/ 2693253 w 6217951"/>
                <a:gd name="connsiteY114" fmla="*/ 1429654 h 4752109"/>
                <a:gd name="connsiteX115" fmla="*/ 2930045 w 6217951"/>
                <a:gd name="connsiteY115" fmla="*/ 1809511 h 4752109"/>
                <a:gd name="connsiteX116" fmla="*/ 2933855 w 6217951"/>
                <a:gd name="connsiteY116" fmla="*/ 1814273 h 4752109"/>
                <a:gd name="connsiteX117" fmla="*/ 2930807 w 6217951"/>
                <a:gd name="connsiteY117" fmla="*/ 1836466 h 4752109"/>
                <a:gd name="connsiteX118" fmla="*/ 2588954 w 6217951"/>
                <a:gd name="connsiteY118" fmla="*/ 1542525 h 4752109"/>
                <a:gd name="connsiteX119" fmla="*/ 2093178 w 6217951"/>
                <a:gd name="connsiteY119" fmla="*/ 1261918 h 4752109"/>
                <a:gd name="connsiteX120" fmla="*/ 1531489 w 6217951"/>
                <a:gd name="connsiteY120" fmla="*/ 1182766 h 4752109"/>
                <a:gd name="connsiteX121" fmla="*/ 993136 w 6217951"/>
                <a:gd name="connsiteY121" fmla="*/ 1396602 h 4752109"/>
                <a:gd name="connsiteX122" fmla="*/ 688526 w 6217951"/>
                <a:gd name="connsiteY122" fmla="*/ 1342881 h 4752109"/>
                <a:gd name="connsiteX123" fmla="*/ 976562 w 6217951"/>
                <a:gd name="connsiteY123" fmla="*/ 1940289 h 4752109"/>
                <a:gd name="connsiteX124" fmla="*/ 1018949 w 6217951"/>
                <a:gd name="connsiteY124" fmla="*/ 1403269 h 4752109"/>
                <a:gd name="connsiteX125" fmla="*/ 1537013 w 6217951"/>
                <a:gd name="connsiteY125" fmla="*/ 1202387 h 4752109"/>
                <a:gd name="connsiteX126" fmla="*/ 2116514 w 6217951"/>
                <a:gd name="connsiteY126" fmla="*/ 1293827 h 4752109"/>
                <a:gd name="connsiteX127" fmla="*/ 2578953 w 6217951"/>
                <a:gd name="connsiteY127" fmla="*/ 1560051 h 4752109"/>
                <a:gd name="connsiteX128" fmla="*/ 2928235 w 6217951"/>
                <a:gd name="connsiteY128" fmla="*/ 1871709 h 4752109"/>
                <a:gd name="connsiteX129" fmla="*/ 2927854 w 6217951"/>
                <a:gd name="connsiteY129" fmla="*/ 1906666 h 4752109"/>
                <a:gd name="connsiteX130" fmla="*/ 2950428 w 6217951"/>
                <a:gd name="connsiteY130" fmla="*/ 2048398 h 4752109"/>
                <a:gd name="connsiteX131" fmla="*/ 2689062 w 6217951"/>
                <a:gd name="connsiteY131" fmla="*/ 1980008 h 4752109"/>
                <a:gd name="connsiteX132" fmla="*/ 2294060 w 6217951"/>
                <a:gd name="connsiteY132" fmla="*/ 1943813 h 4752109"/>
                <a:gd name="connsiteX133" fmla="*/ 2011454 w 6217951"/>
                <a:gd name="connsiteY133" fmla="*/ 2049541 h 4752109"/>
                <a:gd name="connsiteX134" fmla="*/ 1535108 w 6217951"/>
                <a:gd name="connsiteY134" fmla="*/ 2327576 h 4752109"/>
                <a:gd name="connsiteX135" fmla="*/ 1480149 w 6217951"/>
                <a:gd name="connsiteY135" fmla="*/ 2324432 h 4752109"/>
                <a:gd name="connsiteX136" fmla="*/ 976562 w 6217951"/>
                <a:gd name="connsiteY136" fmla="*/ 1940289 h 4752109"/>
                <a:gd name="connsiteX137" fmla="*/ 1337846 w 6217951"/>
                <a:gd name="connsiteY137" fmla="*/ 2696669 h 4752109"/>
                <a:gd name="connsiteX138" fmla="*/ 1378517 w 6217951"/>
                <a:gd name="connsiteY138" fmla="*/ 2443876 h 4752109"/>
                <a:gd name="connsiteX139" fmla="*/ 1467195 w 6217951"/>
                <a:gd name="connsiteY139" fmla="*/ 2363580 h 4752109"/>
                <a:gd name="connsiteX140" fmla="*/ 1605212 w 6217951"/>
                <a:gd name="connsiteY140" fmla="*/ 2320622 h 4752109"/>
                <a:gd name="connsiteX141" fmla="*/ 2154043 w 6217951"/>
                <a:gd name="connsiteY141" fmla="*/ 2002106 h 4752109"/>
                <a:gd name="connsiteX142" fmla="*/ 2958620 w 6217951"/>
                <a:gd name="connsiteY142" fmla="*/ 2071353 h 4752109"/>
                <a:gd name="connsiteX143" fmla="*/ 2971859 w 6217951"/>
                <a:gd name="connsiteY143" fmla="*/ 2100309 h 4752109"/>
                <a:gd name="connsiteX144" fmla="*/ 2842605 w 6217951"/>
                <a:gd name="connsiteY144" fmla="*/ 2092022 h 4752109"/>
                <a:gd name="connsiteX145" fmla="*/ 2650105 w 6217951"/>
                <a:gd name="connsiteY145" fmla="*/ 2164507 h 4752109"/>
                <a:gd name="connsiteX146" fmla="*/ 2281583 w 6217951"/>
                <a:gd name="connsiteY146" fmla="*/ 2392917 h 4752109"/>
                <a:gd name="connsiteX147" fmla="*/ 2038600 w 6217951"/>
                <a:gd name="connsiteY147" fmla="*/ 2765345 h 4752109"/>
                <a:gd name="connsiteX148" fmla="*/ 1893725 w 6217951"/>
                <a:gd name="connsiteY148" fmla="*/ 2968703 h 4752109"/>
                <a:gd name="connsiteX149" fmla="*/ 1756469 w 6217951"/>
                <a:gd name="connsiteY149" fmla="*/ 3091290 h 4752109"/>
                <a:gd name="connsiteX150" fmla="*/ 1756374 w 6217951"/>
                <a:gd name="connsiteY150" fmla="*/ 3091195 h 4752109"/>
                <a:gd name="connsiteX151" fmla="*/ 1337846 w 6217951"/>
                <a:gd name="connsiteY151" fmla="*/ 2696669 h 4752109"/>
                <a:gd name="connsiteX152" fmla="*/ 1726466 w 6217951"/>
                <a:gd name="connsiteY152" fmla="*/ 3421141 h 4752109"/>
                <a:gd name="connsiteX153" fmla="*/ 1758279 w 6217951"/>
                <a:gd name="connsiteY153" fmla="*/ 3119960 h 4752109"/>
                <a:gd name="connsiteX154" fmla="*/ 1919252 w 6217951"/>
                <a:gd name="connsiteY154" fmla="*/ 2970608 h 4752109"/>
                <a:gd name="connsiteX155" fmla="*/ 2031361 w 6217951"/>
                <a:gd name="connsiteY155" fmla="*/ 2818685 h 4752109"/>
                <a:gd name="connsiteX156" fmla="*/ 2238625 w 6217951"/>
                <a:gd name="connsiteY156" fmla="*/ 2466831 h 4752109"/>
                <a:gd name="connsiteX157" fmla="*/ 2580001 w 6217951"/>
                <a:gd name="connsiteY157" fmla="*/ 2215657 h 4752109"/>
                <a:gd name="connsiteX158" fmla="*/ 2759928 w 6217951"/>
                <a:gd name="connsiteY158" fmla="*/ 2140314 h 4752109"/>
                <a:gd name="connsiteX159" fmla="*/ 2972621 w 6217951"/>
                <a:gd name="connsiteY159" fmla="*/ 2122693 h 4752109"/>
                <a:gd name="connsiteX160" fmla="*/ 2839271 w 6217951"/>
                <a:gd name="connsiteY160" fmla="*/ 2214514 h 4752109"/>
                <a:gd name="connsiteX161" fmla="*/ 2717066 w 6217951"/>
                <a:gd name="connsiteY161" fmla="*/ 2359770 h 4752109"/>
                <a:gd name="connsiteX162" fmla="*/ 2481322 w 6217951"/>
                <a:gd name="connsiteY162" fmla="*/ 2709909 h 4752109"/>
                <a:gd name="connsiteX163" fmla="*/ 2318254 w 6217951"/>
                <a:gd name="connsiteY163" fmla="*/ 3080432 h 4752109"/>
                <a:gd name="connsiteX164" fmla="*/ 2127182 w 6217951"/>
                <a:gd name="connsiteY164" fmla="*/ 3455145 h 4752109"/>
                <a:gd name="connsiteX165" fmla="*/ 2093750 w 6217951"/>
                <a:gd name="connsiteY165" fmla="*/ 3500675 h 4752109"/>
                <a:gd name="connsiteX166" fmla="*/ 1726466 w 6217951"/>
                <a:gd name="connsiteY166" fmla="*/ 3421141 h 4752109"/>
                <a:gd name="connsiteX167" fmla="*/ 3007578 w 6217951"/>
                <a:gd name="connsiteY167" fmla="*/ 2199750 h 4752109"/>
                <a:gd name="connsiteX168" fmla="*/ 2865846 w 6217951"/>
                <a:gd name="connsiteY168" fmla="*/ 2770869 h 4752109"/>
                <a:gd name="connsiteX169" fmla="*/ 2911471 w 6217951"/>
                <a:gd name="connsiteY169" fmla="*/ 3606211 h 4752109"/>
                <a:gd name="connsiteX170" fmla="*/ 2888897 w 6217951"/>
                <a:gd name="connsiteY170" fmla="*/ 3737942 h 4752109"/>
                <a:gd name="connsiteX171" fmla="*/ 2577810 w 6217951"/>
                <a:gd name="connsiteY171" fmla="*/ 3927680 h 4752109"/>
                <a:gd name="connsiteX172" fmla="*/ 2421695 w 6217951"/>
                <a:gd name="connsiteY172" fmla="*/ 4042552 h 4752109"/>
                <a:gd name="connsiteX173" fmla="*/ 2317778 w 6217951"/>
                <a:gd name="connsiteY173" fmla="*/ 4195238 h 4752109"/>
                <a:gd name="connsiteX174" fmla="*/ 2291298 w 6217951"/>
                <a:gd name="connsiteY174" fmla="*/ 3997689 h 4752109"/>
                <a:gd name="connsiteX175" fmla="*/ 2181951 w 6217951"/>
                <a:gd name="connsiteY175" fmla="*/ 3815952 h 4752109"/>
                <a:gd name="connsiteX176" fmla="*/ 2109371 w 6217951"/>
                <a:gd name="connsiteY176" fmla="*/ 3514486 h 4752109"/>
                <a:gd name="connsiteX177" fmla="*/ 2155186 w 6217951"/>
                <a:gd name="connsiteY177" fmla="*/ 3446477 h 4752109"/>
                <a:gd name="connsiteX178" fmla="*/ 2335780 w 6217951"/>
                <a:gd name="connsiteY178" fmla="*/ 3090623 h 4752109"/>
                <a:gd name="connsiteX179" fmla="*/ 2498848 w 6217951"/>
                <a:gd name="connsiteY179" fmla="*/ 2720101 h 4752109"/>
                <a:gd name="connsiteX180" fmla="*/ 2734496 w 6217951"/>
                <a:gd name="connsiteY180" fmla="*/ 2369962 h 4752109"/>
                <a:gd name="connsiteX181" fmla="*/ 2865084 w 6217951"/>
                <a:gd name="connsiteY181" fmla="*/ 2217657 h 4752109"/>
                <a:gd name="connsiteX182" fmla="*/ 2991671 w 6217951"/>
                <a:gd name="connsiteY182" fmla="*/ 2134504 h 4752109"/>
                <a:gd name="connsiteX183" fmla="*/ 3022723 w 6217951"/>
                <a:gd name="connsiteY183" fmla="*/ 2175557 h 4752109"/>
                <a:gd name="connsiteX184" fmla="*/ 3007578 w 6217951"/>
                <a:gd name="connsiteY184" fmla="*/ 2199750 h 4752109"/>
                <a:gd name="connsiteX185" fmla="*/ 4036278 w 6217951"/>
                <a:gd name="connsiteY185" fmla="*/ 3815857 h 4752109"/>
                <a:gd name="connsiteX186" fmla="*/ 3926931 w 6217951"/>
                <a:gd name="connsiteY186" fmla="*/ 3997594 h 4752109"/>
                <a:gd name="connsiteX187" fmla="*/ 3900356 w 6217951"/>
                <a:gd name="connsiteY187" fmla="*/ 4195143 h 4752109"/>
                <a:gd name="connsiteX188" fmla="*/ 3796439 w 6217951"/>
                <a:gd name="connsiteY188" fmla="*/ 4042457 h 4752109"/>
                <a:gd name="connsiteX189" fmla="*/ 3640324 w 6217951"/>
                <a:gd name="connsiteY189" fmla="*/ 3927585 h 4752109"/>
                <a:gd name="connsiteX190" fmla="*/ 3329237 w 6217951"/>
                <a:gd name="connsiteY190" fmla="*/ 3737847 h 4752109"/>
                <a:gd name="connsiteX191" fmla="*/ 3306663 w 6217951"/>
                <a:gd name="connsiteY191" fmla="*/ 3606116 h 4752109"/>
                <a:gd name="connsiteX192" fmla="*/ 3352288 w 6217951"/>
                <a:gd name="connsiteY192" fmla="*/ 2770774 h 4752109"/>
                <a:gd name="connsiteX193" fmla="*/ 3210556 w 6217951"/>
                <a:gd name="connsiteY193" fmla="*/ 2199655 h 4752109"/>
                <a:gd name="connsiteX194" fmla="*/ 3195411 w 6217951"/>
                <a:gd name="connsiteY194" fmla="*/ 2175461 h 4752109"/>
                <a:gd name="connsiteX195" fmla="*/ 3226463 w 6217951"/>
                <a:gd name="connsiteY195" fmla="*/ 2134409 h 4752109"/>
                <a:gd name="connsiteX196" fmla="*/ 3353050 w 6217951"/>
                <a:gd name="connsiteY196" fmla="*/ 2217562 h 4752109"/>
                <a:gd name="connsiteX197" fmla="*/ 3483638 w 6217951"/>
                <a:gd name="connsiteY197" fmla="*/ 2369866 h 4752109"/>
                <a:gd name="connsiteX198" fmla="*/ 3719286 w 6217951"/>
                <a:gd name="connsiteY198" fmla="*/ 2720005 h 4752109"/>
                <a:gd name="connsiteX199" fmla="*/ 3882354 w 6217951"/>
                <a:gd name="connsiteY199" fmla="*/ 3090528 h 4752109"/>
                <a:gd name="connsiteX200" fmla="*/ 4063043 w 6217951"/>
                <a:gd name="connsiteY200" fmla="*/ 3446382 h 4752109"/>
                <a:gd name="connsiteX201" fmla="*/ 4108858 w 6217951"/>
                <a:gd name="connsiteY201" fmla="*/ 3514391 h 4752109"/>
                <a:gd name="connsiteX202" fmla="*/ 4036278 w 6217951"/>
                <a:gd name="connsiteY202" fmla="*/ 3815857 h 4752109"/>
                <a:gd name="connsiteX203" fmla="*/ 4491668 w 6217951"/>
                <a:gd name="connsiteY203" fmla="*/ 3421141 h 4752109"/>
                <a:gd name="connsiteX204" fmla="*/ 4124384 w 6217951"/>
                <a:gd name="connsiteY204" fmla="*/ 3500484 h 4752109"/>
                <a:gd name="connsiteX205" fmla="*/ 4090952 w 6217951"/>
                <a:gd name="connsiteY205" fmla="*/ 3454954 h 4752109"/>
                <a:gd name="connsiteX206" fmla="*/ 3899880 w 6217951"/>
                <a:gd name="connsiteY206" fmla="*/ 3080241 h 4752109"/>
                <a:gd name="connsiteX207" fmla="*/ 3736812 w 6217951"/>
                <a:gd name="connsiteY207" fmla="*/ 2709719 h 4752109"/>
                <a:gd name="connsiteX208" fmla="*/ 3501068 w 6217951"/>
                <a:gd name="connsiteY208" fmla="*/ 2359580 h 4752109"/>
                <a:gd name="connsiteX209" fmla="*/ 3378958 w 6217951"/>
                <a:gd name="connsiteY209" fmla="*/ 2214323 h 4752109"/>
                <a:gd name="connsiteX210" fmla="*/ 3243608 w 6217951"/>
                <a:gd name="connsiteY210" fmla="*/ 2121074 h 4752109"/>
                <a:gd name="connsiteX211" fmla="*/ 3458396 w 6217951"/>
                <a:gd name="connsiteY211" fmla="*/ 2140124 h 4752109"/>
                <a:gd name="connsiteX212" fmla="*/ 3638324 w 6217951"/>
                <a:gd name="connsiteY212" fmla="*/ 2215466 h 4752109"/>
                <a:gd name="connsiteX213" fmla="*/ 3979604 w 6217951"/>
                <a:gd name="connsiteY213" fmla="*/ 2466641 h 4752109"/>
                <a:gd name="connsiteX214" fmla="*/ 4186868 w 6217951"/>
                <a:gd name="connsiteY214" fmla="*/ 2818494 h 4752109"/>
                <a:gd name="connsiteX215" fmla="*/ 4298882 w 6217951"/>
                <a:gd name="connsiteY215" fmla="*/ 2970418 h 4752109"/>
                <a:gd name="connsiteX216" fmla="*/ 4459855 w 6217951"/>
                <a:gd name="connsiteY216" fmla="*/ 3119770 h 4752109"/>
                <a:gd name="connsiteX217" fmla="*/ 4491668 w 6217951"/>
                <a:gd name="connsiteY217" fmla="*/ 3421141 h 4752109"/>
                <a:gd name="connsiteX218" fmla="*/ 4880288 w 6217951"/>
                <a:gd name="connsiteY218" fmla="*/ 2696669 h 4752109"/>
                <a:gd name="connsiteX219" fmla="*/ 4461760 w 6217951"/>
                <a:gd name="connsiteY219" fmla="*/ 3091290 h 4752109"/>
                <a:gd name="connsiteX220" fmla="*/ 4461665 w 6217951"/>
                <a:gd name="connsiteY220" fmla="*/ 3091385 h 4752109"/>
                <a:gd name="connsiteX221" fmla="*/ 4324409 w 6217951"/>
                <a:gd name="connsiteY221" fmla="*/ 2968799 h 4752109"/>
                <a:gd name="connsiteX222" fmla="*/ 4179534 w 6217951"/>
                <a:gd name="connsiteY222" fmla="*/ 2765440 h 4752109"/>
                <a:gd name="connsiteX223" fmla="*/ 3936551 w 6217951"/>
                <a:gd name="connsiteY223" fmla="*/ 2393012 h 4752109"/>
                <a:gd name="connsiteX224" fmla="*/ 3568124 w 6217951"/>
                <a:gd name="connsiteY224" fmla="*/ 2164603 h 4752109"/>
                <a:gd name="connsiteX225" fmla="*/ 3375529 w 6217951"/>
                <a:gd name="connsiteY225" fmla="*/ 2092118 h 4752109"/>
                <a:gd name="connsiteX226" fmla="*/ 3250275 w 6217951"/>
                <a:gd name="connsiteY226" fmla="*/ 2092594 h 4752109"/>
                <a:gd name="connsiteX227" fmla="*/ 3259514 w 6217951"/>
                <a:gd name="connsiteY227" fmla="*/ 2071448 h 4752109"/>
                <a:gd name="connsiteX228" fmla="*/ 4064091 w 6217951"/>
                <a:gd name="connsiteY228" fmla="*/ 2002201 h 4752109"/>
                <a:gd name="connsiteX229" fmla="*/ 4612922 w 6217951"/>
                <a:gd name="connsiteY229" fmla="*/ 2320718 h 4752109"/>
                <a:gd name="connsiteX230" fmla="*/ 4750939 w 6217951"/>
                <a:gd name="connsiteY230" fmla="*/ 2363675 h 4752109"/>
                <a:gd name="connsiteX231" fmla="*/ 4839617 w 6217951"/>
                <a:gd name="connsiteY231" fmla="*/ 2443971 h 4752109"/>
                <a:gd name="connsiteX232" fmla="*/ 4880288 w 6217951"/>
                <a:gd name="connsiteY232" fmla="*/ 2696669 h 4752109"/>
                <a:gd name="connsiteX233" fmla="*/ 5241572 w 6217951"/>
                <a:gd name="connsiteY233" fmla="*/ 1940289 h 4752109"/>
                <a:gd name="connsiteX234" fmla="*/ 4683121 w 6217951"/>
                <a:gd name="connsiteY234" fmla="*/ 2327480 h 4752109"/>
                <a:gd name="connsiteX235" fmla="*/ 4206776 w 6217951"/>
                <a:gd name="connsiteY235" fmla="*/ 2049445 h 4752109"/>
                <a:gd name="connsiteX236" fmla="*/ 3924169 w 6217951"/>
                <a:gd name="connsiteY236" fmla="*/ 1943718 h 4752109"/>
                <a:gd name="connsiteX237" fmla="*/ 3529167 w 6217951"/>
                <a:gd name="connsiteY237" fmla="*/ 1979913 h 4752109"/>
                <a:gd name="connsiteX238" fmla="*/ 3267801 w 6217951"/>
                <a:gd name="connsiteY238" fmla="*/ 2048302 h 4752109"/>
                <a:gd name="connsiteX239" fmla="*/ 3290375 w 6217951"/>
                <a:gd name="connsiteY239" fmla="*/ 1906570 h 4752109"/>
                <a:gd name="connsiteX240" fmla="*/ 3289995 w 6217951"/>
                <a:gd name="connsiteY240" fmla="*/ 1871614 h 4752109"/>
                <a:gd name="connsiteX241" fmla="*/ 3639276 w 6217951"/>
                <a:gd name="connsiteY241" fmla="*/ 1559956 h 4752109"/>
                <a:gd name="connsiteX242" fmla="*/ 4101715 w 6217951"/>
                <a:gd name="connsiteY242" fmla="*/ 1293732 h 4752109"/>
                <a:gd name="connsiteX243" fmla="*/ 4681216 w 6217951"/>
                <a:gd name="connsiteY243" fmla="*/ 1202292 h 4752109"/>
                <a:gd name="connsiteX244" fmla="*/ 5199281 w 6217951"/>
                <a:gd name="connsiteY244" fmla="*/ 1403174 h 4752109"/>
                <a:gd name="connsiteX245" fmla="*/ 5241572 w 6217951"/>
                <a:gd name="connsiteY245" fmla="*/ 1940289 h 4752109"/>
                <a:gd name="connsiteX246" fmla="*/ 5687342 w 6217951"/>
                <a:gd name="connsiteY246" fmla="*/ 1179146 h 4752109"/>
                <a:gd name="connsiteX247" fmla="*/ 5529513 w 6217951"/>
                <a:gd name="connsiteY247" fmla="*/ 1342881 h 4752109"/>
                <a:gd name="connsiteX248" fmla="*/ 5224903 w 6217951"/>
                <a:gd name="connsiteY248" fmla="*/ 1396697 h 4752109"/>
                <a:gd name="connsiteX249" fmla="*/ 4686550 w 6217951"/>
                <a:gd name="connsiteY249" fmla="*/ 1182861 h 4752109"/>
                <a:gd name="connsiteX250" fmla="*/ 4124861 w 6217951"/>
                <a:gd name="connsiteY250" fmla="*/ 1262014 h 4752109"/>
                <a:gd name="connsiteX251" fmla="*/ 3629084 w 6217951"/>
                <a:gd name="connsiteY251" fmla="*/ 1542620 h 4752109"/>
                <a:gd name="connsiteX252" fmla="*/ 3287232 w 6217951"/>
                <a:gd name="connsiteY252" fmla="*/ 1836562 h 4752109"/>
                <a:gd name="connsiteX253" fmla="*/ 3284184 w 6217951"/>
                <a:gd name="connsiteY253" fmla="*/ 1814368 h 4752109"/>
                <a:gd name="connsiteX254" fmla="*/ 3287994 w 6217951"/>
                <a:gd name="connsiteY254" fmla="*/ 1809606 h 4752109"/>
                <a:gd name="connsiteX255" fmla="*/ 3524786 w 6217951"/>
                <a:gd name="connsiteY255" fmla="*/ 1429749 h 4752109"/>
                <a:gd name="connsiteX256" fmla="*/ 3800630 w 6217951"/>
                <a:gd name="connsiteY256" fmla="*/ 1102851 h 4752109"/>
                <a:gd name="connsiteX257" fmla="*/ 4529292 w 6217951"/>
                <a:gd name="connsiteY257" fmla="*/ 648985 h 4752109"/>
                <a:gd name="connsiteX258" fmla="*/ 5363206 w 6217951"/>
                <a:gd name="connsiteY258" fmla="*/ 562593 h 4752109"/>
                <a:gd name="connsiteX259" fmla="*/ 5366635 w 6217951"/>
                <a:gd name="connsiteY259" fmla="*/ 562498 h 4752109"/>
                <a:gd name="connsiteX260" fmla="*/ 5421499 w 6217951"/>
                <a:gd name="connsiteY260" fmla="*/ 583834 h 4752109"/>
                <a:gd name="connsiteX261" fmla="*/ 5564565 w 6217951"/>
                <a:gd name="connsiteY261" fmla="*/ 644984 h 4752109"/>
                <a:gd name="connsiteX262" fmla="*/ 5831741 w 6217951"/>
                <a:gd name="connsiteY262" fmla="*/ 664129 h 4752109"/>
                <a:gd name="connsiteX263" fmla="*/ 5687342 w 6217951"/>
                <a:gd name="connsiteY263" fmla="*/ 1179146 h 47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6217951" h="4752109">
                  <a:moveTo>
                    <a:pt x="6213503" y="404954"/>
                  </a:moveTo>
                  <a:cubicBezTo>
                    <a:pt x="6212931" y="397810"/>
                    <a:pt x="6205216" y="391810"/>
                    <a:pt x="6198358" y="396286"/>
                  </a:cubicBezTo>
                  <a:cubicBezTo>
                    <a:pt x="5962329" y="549925"/>
                    <a:pt x="5388066" y="541162"/>
                    <a:pt x="5288435" y="545734"/>
                  </a:cubicBezTo>
                  <a:cubicBezTo>
                    <a:pt x="5288435" y="545829"/>
                    <a:pt x="5288340" y="545924"/>
                    <a:pt x="5288340" y="546019"/>
                  </a:cubicBezTo>
                  <a:cubicBezTo>
                    <a:pt x="5058977" y="556402"/>
                    <a:pt x="4829234" y="563926"/>
                    <a:pt x="4603778" y="610789"/>
                  </a:cubicBezTo>
                  <a:cubicBezTo>
                    <a:pt x="4335649" y="666225"/>
                    <a:pt x="4097333" y="794812"/>
                    <a:pt x="3895880" y="979216"/>
                  </a:cubicBezTo>
                  <a:cubicBezTo>
                    <a:pt x="3790247" y="1075895"/>
                    <a:pt x="3697379" y="1186004"/>
                    <a:pt x="3607177" y="1296780"/>
                  </a:cubicBezTo>
                  <a:cubicBezTo>
                    <a:pt x="3521452" y="1402317"/>
                    <a:pt x="3432107" y="1505377"/>
                    <a:pt x="3359527" y="1620630"/>
                  </a:cubicBezTo>
                  <a:cubicBezTo>
                    <a:pt x="3327428" y="1671874"/>
                    <a:pt x="3300281" y="1725786"/>
                    <a:pt x="3277421" y="1781698"/>
                  </a:cubicBezTo>
                  <a:cubicBezTo>
                    <a:pt x="3261420" y="1716070"/>
                    <a:pt x="3228844" y="1655396"/>
                    <a:pt x="3172551" y="1629679"/>
                  </a:cubicBezTo>
                  <a:cubicBezTo>
                    <a:pt x="3244560" y="1609009"/>
                    <a:pt x="3317617" y="1565576"/>
                    <a:pt x="3300853" y="1477755"/>
                  </a:cubicBezTo>
                  <a:cubicBezTo>
                    <a:pt x="3296662" y="1456038"/>
                    <a:pt x="3283041" y="1434797"/>
                    <a:pt x="3264087" y="1416985"/>
                  </a:cubicBezTo>
                  <a:cubicBezTo>
                    <a:pt x="3284756" y="1266586"/>
                    <a:pt x="3325332" y="1093612"/>
                    <a:pt x="3386006" y="926829"/>
                  </a:cubicBezTo>
                  <a:cubicBezTo>
                    <a:pt x="3425535" y="816910"/>
                    <a:pt x="3472874" y="709849"/>
                    <a:pt x="3524500" y="613456"/>
                  </a:cubicBezTo>
                  <a:cubicBezTo>
                    <a:pt x="3576030" y="516968"/>
                    <a:pt x="3631847" y="431148"/>
                    <a:pt x="3685568" y="362187"/>
                  </a:cubicBezTo>
                  <a:cubicBezTo>
                    <a:pt x="3748052" y="280843"/>
                    <a:pt x="3807392" y="224265"/>
                    <a:pt x="3845683" y="190832"/>
                  </a:cubicBezTo>
                  <a:cubicBezTo>
                    <a:pt x="3864828" y="180831"/>
                    <a:pt x="3905119" y="160733"/>
                    <a:pt x="3948934" y="145017"/>
                  </a:cubicBezTo>
                  <a:cubicBezTo>
                    <a:pt x="4009608" y="121871"/>
                    <a:pt x="4074473" y="112251"/>
                    <a:pt x="4091428" y="107679"/>
                  </a:cubicBezTo>
                  <a:cubicBezTo>
                    <a:pt x="4124861" y="97106"/>
                    <a:pt x="4149530" y="69293"/>
                    <a:pt x="4145625" y="39575"/>
                  </a:cubicBezTo>
                  <a:cubicBezTo>
                    <a:pt x="4141815" y="10048"/>
                    <a:pt x="4102191" y="-9002"/>
                    <a:pt x="4059424" y="4333"/>
                  </a:cubicBezTo>
                  <a:cubicBezTo>
                    <a:pt x="4048851" y="7476"/>
                    <a:pt x="4026182" y="18525"/>
                    <a:pt x="4000274" y="35479"/>
                  </a:cubicBezTo>
                  <a:cubicBezTo>
                    <a:pt x="3974270" y="52243"/>
                    <a:pt x="3945505" y="75199"/>
                    <a:pt x="3920359" y="99011"/>
                  </a:cubicBezTo>
                  <a:cubicBezTo>
                    <a:pt x="3877401" y="139397"/>
                    <a:pt x="3845112" y="181783"/>
                    <a:pt x="3836253" y="193690"/>
                  </a:cubicBezTo>
                  <a:cubicBezTo>
                    <a:pt x="3796724" y="226646"/>
                    <a:pt x="3739289" y="280558"/>
                    <a:pt x="3678805" y="356853"/>
                  </a:cubicBezTo>
                  <a:cubicBezTo>
                    <a:pt x="3623846" y="425433"/>
                    <a:pt x="3566505" y="510967"/>
                    <a:pt x="3513737" y="607551"/>
                  </a:cubicBezTo>
                  <a:cubicBezTo>
                    <a:pt x="3460778" y="704039"/>
                    <a:pt x="3412200" y="811195"/>
                    <a:pt x="3371433" y="921400"/>
                  </a:cubicBezTo>
                  <a:cubicBezTo>
                    <a:pt x="3310568" y="1084563"/>
                    <a:pt x="3269039" y="1253918"/>
                    <a:pt x="3246751" y="1402889"/>
                  </a:cubicBezTo>
                  <a:cubicBezTo>
                    <a:pt x="3219795" y="1354882"/>
                    <a:pt x="3118163" y="1373075"/>
                    <a:pt x="3110924" y="1414128"/>
                  </a:cubicBezTo>
                  <a:cubicBezTo>
                    <a:pt x="3098828" y="1372980"/>
                    <a:pt x="3023866" y="1347643"/>
                    <a:pt x="2985575" y="1393364"/>
                  </a:cubicBezTo>
                  <a:cubicBezTo>
                    <a:pt x="2962906" y="1246678"/>
                    <a:pt x="2921948" y="1081134"/>
                    <a:pt x="2862322" y="921400"/>
                  </a:cubicBezTo>
                  <a:cubicBezTo>
                    <a:pt x="2821555" y="811195"/>
                    <a:pt x="2772977" y="704039"/>
                    <a:pt x="2720018" y="607551"/>
                  </a:cubicBezTo>
                  <a:cubicBezTo>
                    <a:pt x="2667250" y="511063"/>
                    <a:pt x="2609909" y="425528"/>
                    <a:pt x="2554950" y="356853"/>
                  </a:cubicBezTo>
                  <a:cubicBezTo>
                    <a:pt x="2494466" y="280558"/>
                    <a:pt x="2437031" y="226646"/>
                    <a:pt x="2397502" y="193690"/>
                  </a:cubicBezTo>
                  <a:cubicBezTo>
                    <a:pt x="2388548" y="181783"/>
                    <a:pt x="2356354" y="139302"/>
                    <a:pt x="2313396" y="99011"/>
                  </a:cubicBezTo>
                  <a:cubicBezTo>
                    <a:pt x="2288250" y="75199"/>
                    <a:pt x="2259580" y="52243"/>
                    <a:pt x="2233481" y="35479"/>
                  </a:cubicBezTo>
                  <a:cubicBezTo>
                    <a:pt x="2207573" y="18525"/>
                    <a:pt x="2184904" y="7476"/>
                    <a:pt x="2174331" y="4333"/>
                  </a:cubicBezTo>
                  <a:cubicBezTo>
                    <a:pt x="2131659" y="-9002"/>
                    <a:pt x="2091940" y="10143"/>
                    <a:pt x="2088130" y="39575"/>
                  </a:cubicBezTo>
                  <a:cubicBezTo>
                    <a:pt x="2084225" y="69388"/>
                    <a:pt x="2108894" y="97201"/>
                    <a:pt x="2142422" y="107679"/>
                  </a:cubicBezTo>
                  <a:cubicBezTo>
                    <a:pt x="2159282" y="112251"/>
                    <a:pt x="2224242" y="121871"/>
                    <a:pt x="2284916" y="145017"/>
                  </a:cubicBezTo>
                  <a:cubicBezTo>
                    <a:pt x="2328731" y="160733"/>
                    <a:pt x="2369022" y="180831"/>
                    <a:pt x="2388167" y="190832"/>
                  </a:cubicBezTo>
                  <a:cubicBezTo>
                    <a:pt x="2426458" y="224265"/>
                    <a:pt x="2485703" y="280843"/>
                    <a:pt x="2548283" y="362187"/>
                  </a:cubicBezTo>
                  <a:cubicBezTo>
                    <a:pt x="2602004" y="431243"/>
                    <a:pt x="2657820" y="516968"/>
                    <a:pt x="2709350" y="613456"/>
                  </a:cubicBezTo>
                  <a:cubicBezTo>
                    <a:pt x="2760976" y="709849"/>
                    <a:pt x="2808220" y="816910"/>
                    <a:pt x="2847844" y="926829"/>
                  </a:cubicBezTo>
                  <a:cubicBezTo>
                    <a:pt x="2906899" y="1089325"/>
                    <a:pt x="2946808" y="1257537"/>
                    <a:pt x="2968049" y="1405079"/>
                  </a:cubicBezTo>
                  <a:cubicBezTo>
                    <a:pt x="2941951" y="1424986"/>
                    <a:pt x="2922234" y="1450894"/>
                    <a:pt x="2917091" y="1477755"/>
                  </a:cubicBezTo>
                  <a:cubicBezTo>
                    <a:pt x="2900327" y="1565480"/>
                    <a:pt x="2973383" y="1609009"/>
                    <a:pt x="3045392" y="1629679"/>
                  </a:cubicBezTo>
                  <a:cubicBezTo>
                    <a:pt x="2989004" y="1655396"/>
                    <a:pt x="2956524" y="1716070"/>
                    <a:pt x="2940522" y="1781698"/>
                  </a:cubicBezTo>
                  <a:cubicBezTo>
                    <a:pt x="2917662" y="1725786"/>
                    <a:pt x="2890516" y="1671874"/>
                    <a:pt x="2858416" y="1620630"/>
                  </a:cubicBezTo>
                  <a:cubicBezTo>
                    <a:pt x="2785931" y="1505377"/>
                    <a:pt x="2696491" y="1402222"/>
                    <a:pt x="2610766" y="1296780"/>
                  </a:cubicBezTo>
                  <a:cubicBezTo>
                    <a:pt x="2520565" y="1185909"/>
                    <a:pt x="2427696" y="1075895"/>
                    <a:pt x="2322064" y="979216"/>
                  </a:cubicBezTo>
                  <a:cubicBezTo>
                    <a:pt x="2120610" y="794812"/>
                    <a:pt x="1882295" y="666225"/>
                    <a:pt x="1614166" y="610789"/>
                  </a:cubicBezTo>
                  <a:cubicBezTo>
                    <a:pt x="1388709" y="564022"/>
                    <a:pt x="1158966" y="556402"/>
                    <a:pt x="929604" y="546019"/>
                  </a:cubicBezTo>
                  <a:cubicBezTo>
                    <a:pt x="929604" y="545924"/>
                    <a:pt x="929509" y="545829"/>
                    <a:pt x="929509" y="545734"/>
                  </a:cubicBezTo>
                  <a:cubicBezTo>
                    <a:pt x="837212" y="544400"/>
                    <a:pt x="255615" y="549829"/>
                    <a:pt x="19586" y="396286"/>
                  </a:cubicBezTo>
                  <a:cubicBezTo>
                    <a:pt x="12728" y="391810"/>
                    <a:pt x="5107" y="397810"/>
                    <a:pt x="4441" y="404954"/>
                  </a:cubicBezTo>
                  <a:cubicBezTo>
                    <a:pt x="-8799" y="551068"/>
                    <a:pt x="8822" y="699753"/>
                    <a:pt x="40636" y="842533"/>
                  </a:cubicBezTo>
                  <a:cubicBezTo>
                    <a:pt x="65687" y="954451"/>
                    <a:pt x="96738" y="1066751"/>
                    <a:pt x="146744" y="1170478"/>
                  </a:cubicBezTo>
                  <a:cubicBezTo>
                    <a:pt x="232088" y="1347072"/>
                    <a:pt x="377059" y="1574719"/>
                    <a:pt x="586704" y="1613201"/>
                  </a:cubicBezTo>
                  <a:cubicBezTo>
                    <a:pt x="554986" y="1723595"/>
                    <a:pt x="553938" y="1837133"/>
                    <a:pt x="597563" y="1944766"/>
                  </a:cubicBezTo>
                  <a:cubicBezTo>
                    <a:pt x="669857" y="2123264"/>
                    <a:pt x="850166" y="2241470"/>
                    <a:pt x="1023902" y="2306335"/>
                  </a:cubicBezTo>
                  <a:cubicBezTo>
                    <a:pt x="1086195" y="2329671"/>
                    <a:pt x="1149727" y="2348340"/>
                    <a:pt x="1213449" y="2360151"/>
                  </a:cubicBezTo>
                  <a:cubicBezTo>
                    <a:pt x="1057239" y="2430541"/>
                    <a:pt x="935605" y="2588751"/>
                    <a:pt x="960751" y="2761630"/>
                  </a:cubicBezTo>
                  <a:cubicBezTo>
                    <a:pt x="981896" y="2906600"/>
                    <a:pt x="1070574" y="3039569"/>
                    <a:pt x="1175063" y="3139105"/>
                  </a:cubicBezTo>
                  <a:cubicBezTo>
                    <a:pt x="1260407" y="3220449"/>
                    <a:pt x="1354895" y="3267979"/>
                    <a:pt x="1462814" y="3270551"/>
                  </a:cubicBezTo>
                  <a:cubicBezTo>
                    <a:pt x="1437477" y="3286838"/>
                    <a:pt x="1417284" y="3310079"/>
                    <a:pt x="1407569" y="3342560"/>
                  </a:cubicBezTo>
                  <a:cubicBezTo>
                    <a:pt x="1387566" y="3408568"/>
                    <a:pt x="1404044" y="3481815"/>
                    <a:pt x="1436048" y="3541537"/>
                  </a:cubicBezTo>
                  <a:cubicBezTo>
                    <a:pt x="1479482" y="3622595"/>
                    <a:pt x="1549015" y="3687936"/>
                    <a:pt x="1638264" y="3715082"/>
                  </a:cubicBezTo>
                  <a:cubicBezTo>
                    <a:pt x="1733990" y="3744038"/>
                    <a:pt x="1834955" y="3745753"/>
                    <a:pt x="1931063" y="3772042"/>
                  </a:cubicBezTo>
                  <a:cubicBezTo>
                    <a:pt x="1879818" y="3786615"/>
                    <a:pt x="1835813" y="3818143"/>
                    <a:pt x="1837813" y="3879674"/>
                  </a:cubicBezTo>
                  <a:cubicBezTo>
                    <a:pt x="1840289" y="3961399"/>
                    <a:pt x="1888772" y="4039028"/>
                    <a:pt x="1932777" y="4104941"/>
                  </a:cubicBezTo>
                  <a:cubicBezTo>
                    <a:pt x="1985450" y="4183712"/>
                    <a:pt x="2053268" y="4257055"/>
                    <a:pt x="2096988" y="4340875"/>
                  </a:cubicBezTo>
                  <a:cubicBezTo>
                    <a:pt x="2164139" y="4469462"/>
                    <a:pt x="2156519" y="4602241"/>
                    <a:pt x="2122991" y="4739591"/>
                  </a:cubicBezTo>
                  <a:cubicBezTo>
                    <a:pt x="2120705" y="4748831"/>
                    <a:pt x="2129849" y="4754641"/>
                    <a:pt x="2137755" y="4751021"/>
                  </a:cubicBezTo>
                  <a:cubicBezTo>
                    <a:pt x="2538186" y="4568903"/>
                    <a:pt x="2800886" y="4192475"/>
                    <a:pt x="2899470" y="3771185"/>
                  </a:cubicBezTo>
                  <a:cubicBezTo>
                    <a:pt x="2906327" y="3745372"/>
                    <a:pt x="2910233" y="3727274"/>
                    <a:pt x="2911376" y="3721845"/>
                  </a:cubicBezTo>
                  <a:cubicBezTo>
                    <a:pt x="2967573" y="3442762"/>
                    <a:pt x="2929378" y="3163394"/>
                    <a:pt x="2897469" y="2884121"/>
                  </a:cubicBezTo>
                  <a:cubicBezTo>
                    <a:pt x="2869275" y="2636757"/>
                    <a:pt x="2850606" y="2382630"/>
                    <a:pt x="3040725" y="2194130"/>
                  </a:cubicBezTo>
                  <a:cubicBezTo>
                    <a:pt x="3045583" y="2198321"/>
                    <a:pt x="3046154" y="2200322"/>
                    <a:pt x="3039391" y="2209656"/>
                  </a:cubicBezTo>
                  <a:cubicBezTo>
                    <a:pt x="3024533" y="2230516"/>
                    <a:pt x="3013103" y="2253566"/>
                    <a:pt x="3005197" y="2277950"/>
                  </a:cubicBezTo>
                  <a:cubicBezTo>
                    <a:pt x="2962430" y="2410157"/>
                    <a:pt x="3037010" y="2880216"/>
                    <a:pt x="3108924" y="2984134"/>
                  </a:cubicBezTo>
                  <a:cubicBezTo>
                    <a:pt x="3185791" y="2888598"/>
                    <a:pt x="3267325" y="2430731"/>
                    <a:pt x="3213699" y="2276140"/>
                  </a:cubicBezTo>
                  <a:cubicBezTo>
                    <a:pt x="3200269" y="2237374"/>
                    <a:pt x="3193125" y="2230516"/>
                    <a:pt x="3178171" y="2209656"/>
                  </a:cubicBezTo>
                  <a:cubicBezTo>
                    <a:pt x="3171503" y="2200322"/>
                    <a:pt x="3171884" y="2198321"/>
                    <a:pt x="3176742" y="2194130"/>
                  </a:cubicBezTo>
                  <a:cubicBezTo>
                    <a:pt x="3366861" y="2382630"/>
                    <a:pt x="3347906" y="2636852"/>
                    <a:pt x="3319712" y="2884121"/>
                  </a:cubicBezTo>
                  <a:cubicBezTo>
                    <a:pt x="3287804" y="3163394"/>
                    <a:pt x="3249132" y="3442762"/>
                    <a:pt x="3305234" y="3721845"/>
                  </a:cubicBezTo>
                  <a:cubicBezTo>
                    <a:pt x="3306377" y="3727274"/>
                    <a:pt x="3310378" y="3753849"/>
                    <a:pt x="3316664" y="3771185"/>
                  </a:cubicBezTo>
                  <a:cubicBezTo>
                    <a:pt x="3415248" y="4192475"/>
                    <a:pt x="3679853" y="4568903"/>
                    <a:pt x="4080283" y="4751021"/>
                  </a:cubicBezTo>
                  <a:cubicBezTo>
                    <a:pt x="4088094" y="4754641"/>
                    <a:pt x="4097143" y="4748831"/>
                    <a:pt x="4094857" y="4739591"/>
                  </a:cubicBezTo>
                  <a:cubicBezTo>
                    <a:pt x="4061424" y="4602241"/>
                    <a:pt x="4053614" y="4469462"/>
                    <a:pt x="4120765" y="4340875"/>
                  </a:cubicBezTo>
                  <a:cubicBezTo>
                    <a:pt x="4164485" y="4257055"/>
                    <a:pt x="4232303" y="4183712"/>
                    <a:pt x="4284976" y="4104941"/>
                  </a:cubicBezTo>
                  <a:cubicBezTo>
                    <a:pt x="4328982" y="4039123"/>
                    <a:pt x="4377464" y="3961399"/>
                    <a:pt x="4379845" y="3879674"/>
                  </a:cubicBezTo>
                  <a:cubicBezTo>
                    <a:pt x="4381750" y="3818143"/>
                    <a:pt x="4337649" y="3786615"/>
                    <a:pt x="4286595" y="3772042"/>
                  </a:cubicBezTo>
                  <a:cubicBezTo>
                    <a:pt x="4382702" y="3745753"/>
                    <a:pt x="4483667" y="3744038"/>
                    <a:pt x="4579394" y="3715082"/>
                  </a:cubicBezTo>
                  <a:cubicBezTo>
                    <a:pt x="4668643" y="3687936"/>
                    <a:pt x="4738175" y="3622690"/>
                    <a:pt x="4781609" y="3541537"/>
                  </a:cubicBezTo>
                  <a:cubicBezTo>
                    <a:pt x="4813614" y="3481815"/>
                    <a:pt x="4829997" y="3408568"/>
                    <a:pt x="4810089" y="3342560"/>
                  </a:cubicBezTo>
                  <a:cubicBezTo>
                    <a:pt x="4800279" y="3310079"/>
                    <a:pt x="4780085" y="3286838"/>
                    <a:pt x="4754844" y="3270551"/>
                  </a:cubicBezTo>
                  <a:cubicBezTo>
                    <a:pt x="4862763" y="3267979"/>
                    <a:pt x="4957250" y="3220449"/>
                    <a:pt x="5042595" y="3139105"/>
                  </a:cubicBezTo>
                  <a:cubicBezTo>
                    <a:pt x="5147084" y="3039569"/>
                    <a:pt x="5235761" y="2906600"/>
                    <a:pt x="5256907" y="2761630"/>
                  </a:cubicBezTo>
                  <a:cubicBezTo>
                    <a:pt x="5282148" y="2588751"/>
                    <a:pt x="5160514" y="2430541"/>
                    <a:pt x="5004209" y="2360151"/>
                  </a:cubicBezTo>
                  <a:cubicBezTo>
                    <a:pt x="5067931" y="2348340"/>
                    <a:pt x="5131368" y="2329576"/>
                    <a:pt x="5193756" y="2306335"/>
                  </a:cubicBezTo>
                  <a:cubicBezTo>
                    <a:pt x="5367588" y="2241470"/>
                    <a:pt x="5547800" y="2123264"/>
                    <a:pt x="5620095" y="1944766"/>
                  </a:cubicBezTo>
                  <a:cubicBezTo>
                    <a:pt x="5663720" y="1837133"/>
                    <a:pt x="5662672" y="1723595"/>
                    <a:pt x="5630859" y="1613201"/>
                  </a:cubicBezTo>
                  <a:cubicBezTo>
                    <a:pt x="5840694" y="1574815"/>
                    <a:pt x="5985474" y="1347167"/>
                    <a:pt x="6070913" y="1170478"/>
                  </a:cubicBezTo>
                  <a:cubicBezTo>
                    <a:pt x="6120920" y="1066751"/>
                    <a:pt x="6151971" y="954547"/>
                    <a:pt x="6177022" y="842533"/>
                  </a:cubicBezTo>
                  <a:cubicBezTo>
                    <a:pt x="6209216" y="699753"/>
                    <a:pt x="6226743" y="551068"/>
                    <a:pt x="6213503" y="404954"/>
                  </a:cubicBezTo>
                  <a:close/>
                  <a:moveTo>
                    <a:pt x="688526" y="1342881"/>
                  </a:moveTo>
                  <a:cubicBezTo>
                    <a:pt x="620042" y="1304305"/>
                    <a:pt x="570035" y="1246678"/>
                    <a:pt x="530792" y="1179146"/>
                  </a:cubicBezTo>
                  <a:cubicBezTo>
                    <a:pt x="436304" y="1016840"/>
                    <a:pt x="368582" y="853296"/>
                    <a:pt x="386393" y="664034"/>
                  </a:cubicBezTo>
                  <a:cubicBezTo>
                    <a:pt x="466880" y="708611"/>
                    <a:pt x="574131" y="680512"/>
                    <a:pt x="653570" y="644889"/>
                  </a:cubicBezTo>
                  <a:cubicBezTo>
                    <a:pt x="700814" y="623743"/>
                    <a:pt x="747962" y="602026"/>
                    <a:pt x="796635" y="583738"/>
                  </a:cubicBezTo>
                  <a:cubicBezTo>
                    <a:pt x="806255" y="580119"/>
                    <a:pt x="828544" y="570022"/>
                    <a:pt x="851499" y="562402"/>
                  </a:cubicBezTo>
                  <a:cubicBezTo>
                    <a:pt x="852737" y="562402"/>
                    <a:pt x="853785" y="562498"/>
                    <a:pt x="854928" y="562498"/>
                  </a:cubicBezTo>
                  <a:cubicBezTo>
                    <a:pt x="1133249" y="575928"/>
                    <a:pt x="1417760" y="576785"/>
                    <a:pt x="1688747" y="648889"/>
                  </a:cubicBezTo>
                  <a:cubicBezTo>
                    <a:pt x="1974211" y="724708"/>
                    <a:pt x="2217384" y="887300"/>
                    <a:pt x="2417409" y="1102756"/>
                  </a:cubicBezTo>
                  <a:cubicBezTo>
                    <a:pt x="2514564" y="1207340"/>
                    <a:pt x="2602670" y="1319545"/>
                    <a:pt x="2693253" y="1429654"/>
                  </a:cubicBezTo>
                  <a:cubicBezTo>
                    <a:pt x="2788884" y="1545859"/>
                    <a:pt x="2875562" y="1668160"/>
                    <a:pt x="2930045" y="1809511"/>
                  </a:cubicBezTo>
                  <a:cubicBezTo>
                    <a:pt x="2930807" y="1811606"/>
                    <a:pt x="2932235" y="1813130"/>
                    <a:pt x="2933855" y="1814273"/>
                  </a:cubicBezTo>
                  <a:cubicBezTo>
                    <a:pt x="2932616" y="1821607"/>
                    <a:pt x="2931664" y="1829132"/>
                    <a:pt x="2930807" y="1836466"/>
                  </a:cubicBezTo>
                  <a:cubicBezTo>
                    <a:pt x="2849558" y="1707689"/>
                    <a:pt x="2717161" y="1621106"/>
                    <a:pt x="2588954" y="1542525"/>
                  </a:cubicBezTo>
                  <a:cubicBezTo>
                    <a:pt x="2427029" y="1443274"/>
                    <a:pt x="2269581" y="1334594"/>
                    <a:pt x="2093178" y="1261918"/>
                  </a:cubicBezTo>
                  <a:cubicBezTo>
                    <a:pt x="1915918" y="1188766"/>
                    <a:pt x="1722560" y="1148857"/>
                    <a:pt x="1531489" y="1182766"/>
                  </a:cubicBezTo>
                  <a:cubicBezTo>
                    <a:pt x="1342227" y="1216389"/>
                    <a:pt x="1149346" y="1282588"/>
                    <a:pt x="993136" y="1396602"/>
                  </a:cubicBezTo>
                  <a:cubicBezTo>
                    <a:pt x="890266" y="1396697"/>
                    <a:pt x="780443" y="1394602"/>
                    <a:pt x="688526" y="1342881"/>
                  </a:cubicBezTo>
                  <a:close/>
                  <a:moveTo>
                    <a:pt x="976562" y="1940289"/>
                  </a:moveTo>
                  <a:cubicBezTo>
                    <a:pt x="879312" y="1777126"/>
                    <a:pt x="819686" y="1522999"/>
                    <a:pt x="1018949" y="1403269"/>
                  </a:cubicBezTo>
                  <a:cubicBezTo>
                    <a:pt x="1169444" y="1297923"/>
                    <a:pt x="1356419" y="1230676"/>
                    <a:pt x="1537013" y="1202387"/>
                  </a:cubicBezTo>
                  <a:cubicBezTo>
                    <a:pt x="1735705" y="1171336"/>
                    <a:pt x="1934396" y="1211722"/>
                    <a:pt x="2116514" y="1293827"/>
                  </a:cubicBezTo>
                  <a:cubicBezTo>
                    <a:pt x="2279392" y="1367265"/>
                    <a:pt x="2427315" y="1466611"/>
                    <a:pt x="2578953" y="1560051"/>
                  </a:cubicBezTo>
                  <a:cubicBezTo>
                    <a:pt x="2712494" y="1642252"/>
                    <a:pt x="2850511" y="1731691"/>
                    <a:pt x="2928235" y="1871709"/>
                  </a:cubicBezTo>
                  <a:cubicBezTo>
                    <a:pt x="2927758" y="1883710"/>
                    <a:pt x="2927568" y="1895522"/>
                    <a:pt x="2927854" y="1906666"/>
                  </a:cubicBezTo>
                  <a:cubicBezTo>
                    <a:pt x="2929378" y="1954195"/>
                    <a:pt x="2935664" y="2002678"/>
                    <a:pt x="2950428" y="2048398"/>
                  </a:cubicBezTo>
                  <a:cubicBezTo>
                    <a:pt x="2863370" y="2025347"/>
                    <a:pt x="2776787" y="2000297"/>
                    <a:pt x="2689062" y="1980008"/>
                  </a:cubicBezTo>
                  <a:cubicBezTo>
                    <a:pt x="2561999" y="1950766"/>
                    <a:pt x="2424648" y="1924287"/>
                    <a:pt x="2294060" y="1943813"/>
                  </a:cubicBezTo>
                  <a:cubicBezTo>
                    <a:pt x="2193286" y="1958958"/>
                    <a:pt x="2099084" y="1998487"/>
                    <a:pt x="2011454" y="2049541"/>
                  </a:cubicBezTo>
                  <a:cubicBezTo>
                    <a:pt x="1855720" y="2140124"/>
                    <a:pt x="1708844" y="2270426"/>
                    <a:pt x="1535108" y="2327576"/>
                  </a:cubicBezTo>
                  <a:cubicBezTo>
                    <a:pt x="1514058" y="2328814"/>
                    <a:pt x="1506819" y="2327576"/>
                    <a:pt x="1480149" y="2324432"/>
                  </a:cubicBezTo>
                  <a:cubicBezTo>
                    <a:pt x="1259931" y="2310049"/>
                    <a:pt x="1082480" y="2118121"/>
                    <a:pt x="976562" y="1940289"/>
                  </a:cubicBezTo>
                  <a:close/>
                  <a:moveTo>
                    <a:pt x="1337846" y="2696669"/>
                  </a:moveTo>
                  <a:cubicBezTo>
                    <a:pt x="1320796" y="2614183"/>
                    <a:pt x="1318986" y="2510455"/>
                    <a:pt x="1378517" y="2443876"/>
                  </a:cubicBezTo>
                  <a:cubicBezTo>
                    <a:pt x="1384613" y="2437018"/>
                    <a:pt x="1432143" y="2393012"/>
                    <a:pt x="1467195" y="2363580"/>
                  </a:cubicBezTo>
                  <a:cubicBezTo>
                    <a:pt x="1513582" y="2355198"/>
                    <a:pt x="1559683" y="2341291"/>
                    <a:pt x="1605212" y="2320622"/>
                  </a:cubicBezTo>
                  <a:cubicBezTo>
                    <a:pt x="1798379" y="2232897"/>
                    <a:pt x="1954875" y="2077735"/>
                    <a:pt x="2154043" y="2002106"/>
                  </a:cubicBezTo>
                  <a:cubicBezTo>
                    <a:pt x="2418647" y="1901332"/>
                    <a:pt x="2697539" y="2003059"/>
                    <a:pt x="2958620" y="2071353"/>
                  </a:cubicBezTo>
                  <a:cubicBezTo>
                    <a:pt x="2962525" y="2081259"/>
                    <a:pt x="2967002" y="2090784"/>
                    <a:pt x="2971859" y="2100309"/>
                  </a:cubicBezTo>
                  <a:cubicBezTo>
                    <a:pt x="2941760" y="2082021"/>
                    <a:pt x="2871180" y="2084593"/>
                    <a:pt x="2842605" y="2092022"/>
                  </a:cubicBezTo>
                  <a:cubicBezTo>
                    <a:pt x="2776025" y="2109548"/>
                    <a:pt x="2713065" y="2137266"/>
                    <a:pt x="2650105" y="2164507"/>
                  </a:cubicBezTo>
                  <a:cubicBezTo>
                    <a:pt x="2514374" y="2222896"/>
                    <a:pt x="2388167" y="2287952"/>
                    <a:pt x="2281583" y="2392917"/>
                  </a:cubicBezTo>
                  <a:cubicBezTo>
                    <a:pt x="2171474" y="2501597"/>
                    <a:pt x="2110609" y="2630756"/>
                    <a:pt x="2038600" y="2765345"/>
                  </a:cubicBezTo>
                  <a:cubicBezTo>
                    <a:pt x="1999833" y="2837830"/>
                    <a:pt x="1950017" y="2908696"/>
                    <a:pt x="1893725" y="2968703"/>
                  </a:cubicBezTo>
                  <a:cubicBezTo>
                    <a:pt x="1851338" y="3013852"/>
                    <a:pt x="1798094" y="3045665"/>
                    <a:pt x="1756469" y="3091290"/>
                  </a:cubicBezTo>
                  <a:lnTo>
                    <a:pt x="1756374" y="3091195"/>
                  </a:lnTo>
                  <a:cubicBezTo>
                    <a:pt x="1547300" y="3076621"/>
                    <a:pt x="1379470" y="2898218"/>
                    <a:pt x="1337846" y="2696669"/>
                  </a:cubicBezTo>
                  <a:close/>
                  <a:moveTo>
                    <a:pt x="1726466" y="3421141"/>
                  </a:moveTo>
                  <a:cubicBezTo>
                    <a:pt x="1572065" y="3234736"/>
                    <a:pt x="1747992" y="3134629"/>
                    <a:pt x="1758279" y="3119960"/>
                  </a:cubicBezTo>
                  <a:cubicBezTo>
                    <a:pt x="1800760" y="3059381"/>
                    <a:pt x="1870960" y="3026615"/>
                    <a:pt x="1919252" y="2970608"/>
                  </a:cubicBezTo>
                  <a:cubicBezTo>
                    <a:pt x="1960495" y="2922888"/>
                    <a:pt x="1997356" y="2871739"/>
                    <a:pt x="2031361" y="2818685"/>
                  </a:cubicBezTo>
                  <a:cubicBezTo>
                    <a:pt x="2104894" y="2703908"/>
                    <a:pt x="2145566" y="2569320"/>
                    <a:pt x="2238625" y="2466831"/>
                  </a:cubicBezTo>
                  <a:cubicBezTo>
                    <a:pt x="2334446" y="2361294"/>
                    <a:pt x="2448556" y="2272331"/>
                    <a:pt x="2580001" y="2215657"/>
                  </a:cubicBezTo>
                  <a:cubicBezTo>
                    <a:pt x="2639627" y="2189939"/>
                    <a:pt x="2699635" y="2164031"/>
                    <a:pt x="2759928" y="2140314"/>
                  </a:cubicBezTo>
                  <a:cubicBezTo>
                    <a:pt x="2908518" y="2082021"/>
                    <a:pt x="2970621" y="2121836"/>
                    <a:pt x="2972621" y="2122693"/>
                  </a:cubicBezTo>
                  <a:cubicBezTo>
                    <a:pt x="2949952" y="2137552"/>
                    <a:pt x="2891754" y="2156697"/>
                    <a:pt x="2839271" y="2214514"/>
                  </a:cubicBezTo>
                  <a:cubicBezTo>
                    <a:pt x="2796599" y="2261567"/>
                    <a:pt x="2754308" y="2308526"/>
                    <a:pt x="2717066" y="2359770"/>
                  </a:cubicBezTo>
                  <a:cubicBezTo>
                    <a:pt x="2634865" y="2472832"/>
                    <a:pt x="2552855" y="2589799"/>
                    <a:pt x="2481322" y="2709909"/>
                  </a:cubicBezTo>
                  <a:cubicBezTo>
                    <a:pt x="2411408" y="2827352"/>
                    <a:pt x="2373213" y="2956321"/>
                    <a:pt x="2318254" y="3080432"/>
                  </a:cubicBezTo>
                  <a:cubicBezTo>
                    <a:pt x="2261485" y="3208828"/>
                    <a:pt x="2194810" y="3332177"/>
                    <a:pt x="2127182" y="3455145"/>
                  </a:cubicBezTo>
                  <a:cubicBezTo>
                    <a:pt x="2115181" y="3474386"/>
                    <a:pt x="2107942" y="3488863"/>
                    <a:pt x="2093750" y="3500675"/>
                  </a:cubicBezTo>
                  <a:cubicBezTo>
                    <a:pt x="1987355" y="3593353"/>
                    <a:pt x="1816477" y="3529821"/>
                    <a:pt x="1726466" y="3421141"/>
                  </a:cubicBezTo>
                  <a:close/>
                  <a:moveTo>
                    <a:pt x="3007578" y="2199750"/>
                  </a:moveTo>
                  <a:cubicBezTo>
                    <a:pt x="2863655" y="2357294"/>
                    <a:pt x="2845082" y="2562271"/>
                    <a:pt x="2865846" y="2770869"/>
                  </a:cubicBezTo>
                  <a:cubicBezTo>
                    <a:pt x="2893469" y="3047380"/>
                    <a:pt x="2947475" y="3327796"/>
                    <a:pt x="2911471" y="3606211"/>
                  </a:cubicBezTo>
                  <a:cubicBezTo>
                    <a:pt x="2905851" y="3650408"/>
                    <a:pt x="2898231" y="3694413"/>
                    <a:pt x="2888897" y="3737942"/>
                  </a:cubicBezTo>
                  <a:cubicBezTo>
                    <a:pt x="2822126" y="3841955"/>
                    <a:pt x="2679728" y="3870340"/>
                    <a:pt x="2577810" y="3927680"/>
                  </a:cubicBezTo>
                  <a:cubicBezTo>
                    <a:pt x="2522089" y="3958922"/>
                    <a:pt x="2463129" y="3992641"/>
                    <a:pt x="2421695" y="4042552"/>
                  </a:cubicBezTo>
                  <a:cubicBezTo>
                    <a:pt x="2382071" y="4090082"/>
                    <a:pt x="2354354" y="4145612"/>
                    <a:pt x="2317778" y="4195238"/>
                  </a:cubicBezTo>
                  <a:cubicBezTo>
                    <a:pt x="2317587" y="4128658"/>
                    <a:pt x="2315396" y="4059983"/>
                    <a:pt x="2291298" y="3997689"/>
                  </a:cubicBezTo>
                  <a:cubicBezTo>
                    <a:pt x="2266343" y="3933395"/>
                    <a:pt x="2223671" y="3870626"/>
                    <a:pt x="2181951" y="3815952"/>
                  </a:cubicBezTo>
                  <a:cubicBezTo>
                    <a:pt x="2120134" y="3735085"/>
                    <a:pt x="2063651" y="3609641"/>
                    <a:pt x="2109371" y="3514486"/>
                  </a:cubicBezTo>
                  <a:cubicBezTo>
                    <a:pt x="2117181" y="3507533"/>
                    <a:pt x="2138327" y="3474386"/>
                    <a:pt x="2155186" y="3446477"/>
                  </a:cubicBezTo>
                  <a:cubicBezTo>
                    <a:pt x="2219194" y="3329891"/>
                    <a:pt x="2282916" y="3212734"/>
                    <a:pt x="2335780" y="3090623"/>
                  </a:cubicBezTo>
                  <a:cubicBezTo>
                    <a:pt x="2389406" y="2966798"/>
                    <a:pt x="2426934" y="2835544"/>
                    <a:pt x="2498848" y="2720101"/>
                  </a:cubicBezTo>
                  <a:cubicBezTo>
                    <a:pt x="2572857" y="2601134"/>
                    <a:pt x="2651343" y="2482833"/>
                    <a:pt x="2734496" y="2369962"/>
                  </a:cubicBezTo>
                  <a:cubicBezTo>
                    <a:pt x="2773930" y="2316527"/>
                    <a:pt x="2815554" y="2262329"/>
                    <a:pt x="2865084" y="2217657"/>
                  </a:cubicBezTo>
                  <a:cubicBezTo>
                    <a:pt x="2894231" y="2191559"/>
                    <a:pt x="2953857" y="2140219"/>
                    <a:pt x="2991671" y="2134504"/>
                  </a:cubicBezTo>
                  <a:cubicBezTo>
                    <a:pt x="3001387" y="2148601"/>
                    <a:pt x="3011483" y="2162603"/>
                    <a:pt x="3022723" y="2175557"/>
                  </a:cubicBezTo>
                  <a:cubicBezTo>
                    <a:pt x="3019389" y="2186891"/>
                    <a:pt x="3019389" y="2186891"/>
                    <a:pt x="3007578" y="2199750"/>
                  </a:cubicBezTo>
                  <a:close/>
                  <a:moveTo>
                    <a:pt x="4036278" y="3815857"/>
                  </a:moveTo>
                  <a:cubicBezTo>
                    <a:pt x="3994463" y="3870530"/>
                    <a:pt x="3951791" y="3933395"/>
                    <a:pt x="3926931" y="3997594"/>
                  </a:cubicBezTo>
                  <a:cubicBezTo>
                    <a:pt x="3902833" y="4059983"/>
                    <a:pt x="3900642" y="4128658"/>
                    <a:pt x="3900356" y="4195143"/>
                  </a:cubicBezTo>
                  <a:cubicBezTo>
                    <a:pt x="3863876" y="4145517"/>
                    <a:pt x="3836063" y="4089986"/>
                    <a:pt x="3796439" y="4042457"/>
                  </a:cubicBezTo>
                  <a:cubicBezTo>
                    <a:pt x="3755005" y="3992545"/>
                    <a:pt x="3695950" y="3958827"/>
                    <a:pt x="3640324" y="3927585"/>
                  </a:cubicBezTo>
                  <a:cubicBezTo>
                    <a:pt x="3538406" y="3870245"/>
                    <a:pt x="3396008" y="3841860"/>
                    <a:pt x="3329237" y="3737847"/>
                  </a:cubicBezTo>
                  <a:cubicBezTo>
                    <a:pt x="3319903" y="3694318"/>
                    <a:pt x="3312283" y="3650312"/>
                    <a:pt x="3306663" y="3606116"/>
                  </a:cubicBezTo>
                  <a:cubicBezTo>
                    <a:pt x="3270658" y="3327701"/>
                    <a:pt x="3324570" y="3047285"/>
                    <a:pt x="3352288" y="2770774"/>
                  </a:cubicBezTo>
                  <a:cubicBezTo>
                    <a:pt x="3373052" y="2562176"/>
                    <a:pt x="3354479" y="2357198"/>
                    <a:pt x="3210556" y="2199655"/>
                  </a:cubicBezTo>
                  <a:cubicBezTo>
                    <a:pt x="3201031" y="2190225"/>
                    <a:pt x="3201031" y="2190225"/>
                    <a:pt x="3195411" y="2175461"/>
                  </a:cubicBezTo>
                  <a:cubicBezTo>
                    <a:pt x="3206746" y="2162603"/>
                    <a:pt x="3216747" y="2148506"/>
                    <a:pt x="3226463" y="2134409"/>
                  </a:cubicBezTo>
                  <a:cubicBezTo>
                    <a:pt x="3255038" y="2142505"/>
                    <a:pt x="3323903" y="2191368"/>
                    <a:pt x="3353050" y="2217562"/>
                  </a:cubicBezTo>
                  <a:cubicBezTo>
                    <a:pt x="3402580" y="2262234"/>
                    <a:pt x="3444204" y="2316431"/>
                    <a:pt x="3483638" y="2369866"/>
                  </a:cubicBezTo>
                  <a:cubicBezTo>
                    <a:pt x="3566791" y="2482738"/>
                    <a:pt x="3645277" y="2600943"/>
                    <a:pt x="3719286" y="2720005"/>
                  </a:cubicBezTo>
                  <a:cubicBezTo>
                    <a:pt x="3791200" y="2835353"/>
                    <a:pt x="3828728" y="2966608"/>
                    <a:pt x="3882354" y="3090528"/>
                  </a:cubicBezTo>
                  <a:cubicBezTo>
                    <a:pt x="3935313" y="3212638"/>
                    <a:pt x="3998940" y="3329796"/>
                    <a:pt x="4063043" y="3446382"/>
                  </a:cubicBezTo>
                  <a:cubicBezTo>
                    <a:pt x="4073902" y="3465813"/>
                    <a:pt x="4096857" y="3498484"/>
                    <a:pt x="4108858" y="3514391"/>
                  </a:cubicBezTo>
                  <a:cubicBezTo>
                    <a:pt x="4154579" y="3609545"/>
                    <a:pt x="4097905" y="3734894"/>
                    <a:pt x="4036278" y="3815857"/>
                  </a:cubicBezTo>
                  <a:close/>
                  <a:moveTo>
                    <a:pt x="4491668" y="3421141"/>
                  </a:moveTo>
                  <a:cubicBezTo>
                    <a:pt x="4411277" y="3537155"/>
                    <a:pt x="4230779" y="3593353"/>
                    <a:pt x="4124384" y="3500484"/>
                  </a:cubicBezTo>
                  <a:cubicBezTo>
                    <a:pt x="4109049" y="3488768"/>
                    <a:pt x="4102953" y="3474195"/>
                    <a:pt x="4090952" y="3454954"/>
                  </a:cubicBezTo>
                  <a:cubicBezTo>
                    <a:pt x="4023324" y="3331987"/>
                    <a:pt x="3956649" y="3208638"/>
                    <a:pt x="3899880" y="3080241"/>
                  </a:cubicBezTo>
                  <a:cubicBezTo>
                    <a:pt x="3844921" y="2956130"/>
                    <a:pt x="3806630" y="2827162"/>
                    <a:pt x="3736812" y="2709719"/>
                  </a:cubicBezTo>
                  <a:cubicBezTo>
                    <a:pt x="3665279" y="2589608"/>
                    <a:pt x="3583269" y="2472641"/>
                    <a:pt x="3501068" y="2359580"/>
                  </a:cubicBezTo>
                  <a:cubicBezTo>
                    <a:pt x="3463826" y="2308335"/>
                    <a:pt x="3423821" y="2259281"/>
                    <a:pt x="3378958" y="2214323"/>
                  </a:cubicBezTo>
                  <a:cubicBezTo>
                    <a:pt x="3359622" y="2194987"/>
                    <a:pt x="3295233" y="2144695"/>
                    <a:pt x="3243608" y="2121074"/>
                  </a:cubicBezTo>
                  <a:cubicBezTo>
                    <a:pt x="3245608" y="2119740"/>
                    <a:pt x="3317045" y="2077449"/>
                    <a:pt x="3458396" y="2140124"/>
                  </a:cubicBezTo>
                  <a:cubicBezTo>
                    <a:pt x="3517642" y="2166412"/>
                    <a:pt x="3578697" y="2189749"/>
                    <a:pt x="3638324" y="2215466"/>
                  </a:cubicBezTo>
                  <a:cubicBezTo>
                    <a:pt x="3769769" y="2272140"/>
                    <a:pt x="3883783" y="2361103"/>
                    <a:pt x="3979604" y="2466641"/>
                  </a:cubicBezTo>
                  <a:cubicBezTo>
                    <a:pt x="4072759" y="2569129"/>
                    <a:pt x="4113335" y="2703718"/>
                    <a:pt x="4186868" y="2818494"/>
                  </a:cubicBezTo>
                  <a:cubicBezTo>
                    <a:pt x="4220873" y="2871548"/>
                    <a:pt x="4257639" y="2922697"/>
                    <a:pt x="4298882" y="2970418"/>
                  </a:cubicBezTo>
                  <a:cubicBezTo>
                    <a:pt x="4347174" y="3026425"/>
                    <a:pt x="4418898" y="3057857"/>
                    <a:pt x="4459855" y="3119770"/>
                  </a:cubicBezTo>
                  <a:cubicBezTo>
                    <a:pt x="4561487" y="3273503"/>
                    <a:pt x="4551009" y="3335416"/>
                    <a:pt x="4491668" y="3421141"/>
                  </a:cubicBezTo>
                  <a:close/>
                  <a:moveTo>
                    <a:pt x="4880288" y="2696669"/>
                  </a:moveTo>
                  <a:cubicBezTo>
                    <a:pt x="4838664" y="2898218"/>
                    <a:pt x="4670834" y="3076526"/>
                    <a:pt x="4461760" y="3091290"/>
                  </a:cubicBezTo>
                  <a:lnTo>
                    <a:pt x="4461665" y="3091385"/>
                  </a:lnTo>
                  <a:cubicBezTo>
                    <a:pt x="4419945" y="3045761"/>
                    <a:pt x="4366700" y="3014042"/>
                    <a:pt x="4324409" y="2968799"/>
                  </a:cubicBezTo>
                  <a:cubicBezTo>
                    <a:pt x="4268117" y="2908791"/>
                    <a:pt x="4218301" y="2837925"/>
                    <a:pt x="4179534" y="2765440"/>
                  </a:cubicBezTo>
                  <a:cubicBezTo>
                    <a:pt x="4107525" y="2630852"/>
                    <a:pt x="4046565" y="2501693"/>
                    <a:pt x="3936551" y="2393012"/>
                  </a:cubicBezTo>
                  <a:cubicBezTo>
                    <a:pt x="3830062" y="2288047"/>
                    <a:pt x="3703760" y="2222991"/>
                    <a:pt x="3568124" y="2164603"/>
                  </a:cubicBezTo>
                  <a:cubicBezTo>
                    <a:pt x="3505069" y="2137361"/>
                    <a:pt x="3441823" y="2110691"/>
                    <a:pt x="3375529" y="2092118"/>
                  </a:cubicBezTo>
                  <a:cubicBezTo>
                    <a:pt x="3311902" y="2074306"/>
                    <a:pt x="3256562" y="2088974"/>
                    <a:pt x="3250275" y="2092594"/>
                  </a:cubicBezTo>
                  <a:cubicBezTo>
                    <a:pt x="3253609" y="2085640"/>
                    <a:pt x="3256752" y="2078592"/>
                    <a:pt x="3259514" y="2071448"/>
                  </a:cubicBezTo>
                  <a:cubicBezTo>
                    <a:pt x="3520690" y="2003059"/>
                    <a:pt x="3799582" y="1901427"/>
                    <a:pt x="4064091" y="2002201"/>
                  </a:cubicBezTo>
                  <a:cubicBezTo>
                    <a:pt x="4263164" y="2077830"/>
                    <a:pt x="4419755" y="2232992"/>
                    <a:pt x="4612922" y="2320718"/>
                  </a:cubicBezTo>
                  <a:cubicBezTo>
                    <a:pt x="4658451" y="2341387"/>
                    <a:pt x="4704552" y="2355293"/>
                    <a:pt x="4750939" y="2363675"/>
                  </a:cubicBezTo>
                  <a:cubicBezTo>
                    <a:pt x="4785800" y="2393107"/>
                    <a:pt x="4833521" y="2437113"/>
                    <a:pt x="4839617" y="2443971"/>
                  </a:cubicBezTo>
                  <a:cubicBezTo>
                    <a:pt x="4899148" y="2510551"/>
                    <a:pt x="4897338" y="2614183"/>
                    <a:pt x="4880288" y="2696669"/>
                  </a:cubicBezTo>
                  <a:close/>
                  <a:moveTo>
                    <a:pt x="5241572" y="1940289"/>
                  </a:moveTo>
                  <a:cubicBezTo>
                    <a:pt x="5109555" y="2129074"/>
                    <a:pt x="4900291" y="2355293"/>
                    <a:pt x="4683121" y="2327480"/>
                  </a:cubicBezTo>
                  <a:cubicBezTo>
                    <a:pt x="4509290" y="2270426"/>
                    <a:pt x="4362509" y="2140028"/>
                    <a:pt x="4206776" y="2049445"/>
                  </a:cubicBezTo>
                  <a:cubicBezTo>
                    <a:pt x="4119146" y="1998391"/>
                    <a:pt x="4024943" y="1958863"/>
                    <a:pt x="3924169" y="1943718"/>
                  </a:cubicBezTo>
                  <a:cubicBezTo>
                    <a:pt x="3793581" y="1924192"/>
                    <a:pt x="3656231" y="1950671"/>
                    <a:pt x="3529167" y="1979913"/>
                  </a:cubicBezTo>
                  <a:cubicBezTo>
                    <a:pt x="3441442" y="2000201"/>
                    <a:pt x="3354860" y="2025347"/>
                    <a:pt x="3267801" y="2048302"/>
                  </a:cubicBezTo>
                  <a:cubicBezTo>
                    <a:pt x="3282565" y="2002582"/>
                    <a:pt x="3288851" y="1954100"/>
                    <a:pt x="3290375" y="1906570"/>
                  </a:cubicBezTo>
                  <a:cubicBezTo>
                    <a:pt x="3290661" y="1895426"/>
                    <a:pt x="3290471" y="1883615"/>
                    <a:pt x="3289995" y="1871614"/>
                  </a:cubicBezTo>
                  <a:cubicBezTo>
                    <a:pt x="3367718" y="1731596"/>
                    <a:pt x="3505736" y="1642156"/>
                    <a:pt x="3639276" y="1559956"/>
                  </a:cubicBezTo>
                  <a:cubicBezTo>
                    <a:pt x="3791009" y="1466515"/>
                    <a:pt x="3938837" y="1367170"/>
                    <a:pt x="4101715" y="1293732"/>
                  </a:cubicBezTo>
                  <a:cubicBezTo>
                    <a:pt x="4283642" y="1211626"/>
                    <a:pt x="4482524" y="1171145"/>
                    <a:pt x="4681216" y="1202292"/>
                  </a:cubicBezTo>
                  <a:cubicBezTo>
                    <a:pt x="4861810" y="1230676"/>
                    <a:pt x="5048786" y="1297828"/>
                    <a:pt x="5199281" y="1403174"/>
                  </a:cubicBezTo>
                  <a:cubicBezTo>
                    <a:pt x="5328440" y="1534048"/>
                    <a:pt x="5350443" y="1784651"/>
                    <a:pt x="5241572" y="1940289"/>
                  </a:cubicBezTo>
                  <a:close/>
                  <a:moveTo>
                    <a:pt x="5687342" y="1179146"/>
                  </a:moveTo>
                  <a:cubicBezTo>
                    <a:pt x="5648099" y="1246678"/>
                    <a:pt x="5598093" y="1304305"/>
                    <a:pt x="5529513" y="1342881"/>
                  </a:cubicBezTo>
                  <a:cubicBezTo>
                    <a:pt x="5437691" y="1394602"/>
                    <a:pt x="5327869" y="1396602"/>
                    <a:pt x="5224903" y="1396697"/>
                  </a:cubicBezTo>
                  <a:cubicBezTo>
                    <a:pt x="5068788" y="1282683"/>
                    <a:pt x="4875812" y="1216484"/>
                    <a:pt x="4686550" y="1182861"/>
                  </a:cubicBezTo>
                  <a:cubicBezTo>
                    <a:pt x="4495479" y="1148952"/>
                    <a:pt x="4302121" y="1188862"/>
                    <a:pt x="4124861" y="1262014"/>
                  </a:cubicBezTo>
                  <a:cubicBezTo>
                    <a:pt x="3948458" y="1334689"/>
                    <a:pt x="3791009" y="1443370"/>
                    <a:pt x="3629084" y="1542620"/>
                  </a:cubicBezTo>
                  <a:cubicBezTo>
                    <a:pt x="3500878" y="1621201"/>
                    <a:pt x="3368480" y="1707689"/>
                    <a:pt x="3287232" y="1836562"/>
                  </a:cubicBezTo>
                  <a:cubicBezTo>
                    <a:pt x="3286375" y="1829227"/>
                    <a:pt x="3285422" y="1821703"/>
                    <a:pt x="3284184" y="1814368"/>
                  </a:cubicBezTo>
                  <a:cubicBezTo>
                    <a:pt x="3285803" y="1813226"/>
                    <a:pt x="3287232" y="1811701"/>
                    <a:pt x="3287994" y="1809606"/>
                  </a:cubicBezTo>
                  <a:cubicBezTo>
                    <a:pt x="3342572" y="1668255"/>
                    <a:pt x="3429155" y="1545954"/>
                    <a:pt x="3524786" y="1429749"/>
                  </a:cubicBezTo>
                  <a:cubicBezTo>
                    <a:pt x="3615368" y="1319640"/>
                    <a:pt x="3703570" y="1207435"/>
                    <a:pt x="3800630" y="1102851"/>
                  </a:cubicBezTo>
                  <a:cubicBezTo>
                    <a:pt x="4000655" y="887395"/>
                    <a:pt x="4243828" y="724804"/>
                    <a:pt x="4529292" y="648985"/>
                  </a:cubicBezTo>
                  <a:cubicBezTo>
                    <a:pt x="4800279" y="576880"/>
                    <a:pt x="5084886" y="575928"/>
                    <a:pt x="5363206" y="562593"/>
                  </a:cubicBezTo>
                  <a:cubicBezTo>
                    <a:pt x="5364349" y="562593"/>
                    <a:pt x="5365397" y="562498"/>
                    <a:pt x="5366635" y="562498"/>
                  </a:cubicBezTo>
                  <a:cubicBezTo>
                    <a:pt x="5389590" y="570118"/>
                    <a:pt x="5411878" y="580214"/>
                    <a:pt x="5421499" y="583834"/>
                  </a:cubicBezTo>
                  <a:cubicBezTo>
                    <a:pt x="5470077" y="602122"/>
                    <a:pt x="5517320" y="623743"/>
                    <a:pt x="5564565" y="644984"/>
                  </a:cubicBezTo>
                  <a:cubicBezTo>
                    <a:pt x="5644003" y="680608"/>
                    <a:pt x="5751254" y="708706"/>
                    <a:pt x="5831741" y="664129"/>
                  </a:cubicBezTo>
                  <a:cubicBezTo>
                    <a:pt x="5849457" y="853296"/>
                    <a:pt x="5781830" y="1016935"/>
                    <a:pt x="5687342" y="117914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0" name="任意多边形: 形状 229"/>
            <p:cNvSpPr/>
            <p:nvPr/>
          </p:nvSpPr>
          <p:spPr>
            <a:xfrm>
              <a:off x="7138754" y="2336344"/>
              <a:ext cx="769713" cy="771550"/>
            </a:xfrm>
            <a:custGeom>
              <a:avLst/>
              <a:gdLst>
                <a:gd name="connsiteX0" fmla="*/ 17377 w 769713"/>
                <a:gd name="connsiteY0" fmla="*/ 441717 h 771550"/>
                <a:gd name="connsiteX1" fmla="*/ 32427 w 769713"/>
                <a:gd name="connsiteY1" fmla="*/ 536490 h 771550"/>
                <a:gd name="connsiteX2" fmla="*/ 122343 w 769713"/>
                <a:gd name="connsiteY2" fmla="*/ 564018 h 771550"/>
                <a:gd name="connsiteX3" fmla="*/ 169777 w 769713"/>
                <a:gd name="connsiteY3" fmla="*/ 678889 h 771550"/>
                <a:gd name="connsiteX4" fmla="*/ 248358 w 769713"/>
                <a:gd name="connsiteY4" fmla="*/ 736039 h 771550"/>
                <a:gd name="connsiteX5" fmla="*/ 324368 w 769713"/>
                <a:gd name="connsiteY5" fmla="*/ 692796 h 771550"/>
                <a:gd name="connsiteX6" fmla="*/ 467053 w 769713"/>
                <a:gd name="connsiteY6" fmla="*/ 741754 h 771550"/>
                <a:gd name="connsiteX7" fmla="*/ 547348 w 769713"/>
                <a:gd name="connsiteY7" fmla="*/ 710226 h 771550"/>
                <a:gd name="connsiteX8" fmla="*/ 560683 w 769713"/>
                <a:gd name="connsiteY8" fmla="*/ 626025 h 771550"/>
                <a:gd name="connsiteX9" fmla="*/ 668411 w 769713"/>
                <a:gd name="connsiteY9" fmla="*/ 632693 h 771550"/>
                <a:gd name="connsiteX10" fmla="*/ 694605 w 769713"/>
                <a:gd name="connsiteY10" fmla="*/ 551921 h 771550"/>
                <a:gd name="connsiteX11" fmla="*/ 707368 w 769713"/>
                <a:gd name="connsiteY11" fmla="*/ 432382 h 771550"/>
                <a:gd name="connsiteX12" fmla="*/ 763280 w 769713"/>
                <a:gd name="connsiteY12" fmla="*/ 386281 h 771550"/>
                <a:gd name="connsiteX13" fmla="*/ 732991 w 769713"/>
                <a:gd name="connsiteY13" fmla="*/ 300937 h 771550"/>
                <a:gd name="connsiteX14" fmla="*/ 639360 w 769713"/>
                <a:gd name="connsiteY14" fmla="*/ 193305 h 771550"/>
                <a:gd name="connsiteX15" fmla="*/ 650980 w 769713"/>
                <a:gd name="connsiteY15" fmla="*/ 131297 h 771550"/>
                <a:gd name="connsiteX16" fmla="*/ 628216 w 769713"/>
                <a:gd name="connsiteY16" fmla="*/ 104055 h 771550"/>
                <a:gd name="connsiteX17" fmla="*/ 571637 w 769713"/>
                <a:gd name="connsiteY17" fmla="*/ 63955 h 771550"/>
                <a:gd name="connsiteX18" fmla="*/ 491056 w 769713"/>
                <a:gd name="connsiteY18" fmla="*/ 32427 h 771550"/>
                <a:gd name="connsiteX19" fmla="*/ 452098 w 769713"/>
                <a:gd name="connsiteY19" fmla="*/ 64908 h 771550"/>
                <a:gd name="connsiteX20" fmla="*/ 392662 w 769713"/>
                <a:gd name="connsiteY20" fmla="*/ 3471 h 771550"/>
                <a:gd name="connsiteX21" fmla="*/ 357420 w 769713"/>
                <a:gd name="connsiteY21" fmla="*/ 2900 h 771550"/>
                <a:gd name="connsiteX22" fmla="*/ 298650 w 769713"/>
                <a:gd name="connsiteY22" fmla="*/ 16044 h 771550"/>
                <a:gd name="connsiteX23" fmla="*/ 216450 w 769713"/>
                <a:gd name="connsiteY23" fmla="*/ 107294 h 771550"/>
                <a:gd name="connsiteX24" fmla="*/ 145393 w 769713"/>
                <a:gd name="connsiteY24" fmla="*/ 87291 h 771550"/>
                <a:gd name="connsiteX25" fmla="*/ 87481 w 769713"/>
                <a:gd name="connsiteY25" fmla="*/ 157205 h 771550"/>
                <a:gd name="connsiteX26" fmla="*/ 37380 w 769713"/>
                <a:gd name="connsiteY26" fmla="*/ 221689 h 771550"/>
                <a:gd name="connsiteX27" fmla="*/ 31855 w 769713"/>
                <a:gd name="connsiteY27" fmla="*/ 269314 h 771550"/>
                <a:gd name="connsiteX28" fmla="*/ 69574 w 769713"/>
                <a:gd name="connsiteY28" fmla="*/ 310843 h 771550"/>
                <a:gd name="connsiteX29" fmla="*/ 17377 w 769713"/>
                <a:gd name="connsiteY29" fmla="*/ 441717 h 771550"/>
                <a:gd name="connsiteX30" fmla="*/ 235405 w 769713"/>
                <a:gd name="connsiteY30" fmla="*/ 145965 h 771550"/>
                <a:gd name="connsiteX31" fmla="*/ 309033 w 769713"/>
                <a:gd name="connsiteY31" fmla="*/ 252074 h 771550"/>
                <a:gd name="connsiteX32" fmla="*/ 311128 w 769713"/>
                <a:gd name="connsiteY32" fmla="*/ 290079 h 771550"/>
                <a:gd name="connsiteX33" fmla="*/ 278458 w 769713"/>
                <a:gd name="connsiteY33" fmla="*/ 270362 h 771550"/>
                <a:gd name="connsiteX34" fmla="*/ 277410 w 769713"/>
                <a:gd name="connsiteY34" fmla="*/ 269409 h 771550"/>
                <a:gd name="connsiteX35" fmla="*/ 214735 w 769713"/>
                <a:gd name="connsiteY35" fmla="*/ 205496 h 771550"/>
                <a:gd name="connsiteX36" fmla="*/ 260836 w 769713"/>
                <a:gd name="connsiteY36" fmla="*/ 272934 h 771550"/>
                <a:gd name="connsiteX37" fmla="*/ 256931 w 769713"/>
                <a:gd name="connsiteY37" fmla="*/ 275410 h 771550"/>
                <a:gd name="connsiteX38" fmla="*/ 143203 w 769713"/>
                <a:gd name="connsiteY38" fmla="*/ 212640 h 771550"/>
                <a:gd name="connsiteX39" fmla="*/ 246835 w 769713"/>
                <a:gd name="connsiteY39" fmla="*/ 286840 h 771550"/>
                <a:gd name="connsiteX40" fmla="*/ 251407 w 769713"/>
                <a:gd name="connsiteY40" fmla="*/ 280077 h 771550"/>
                <a:gd name="connsiteX41" fmla="*/ 245691 w 769713"/>
                <a:gd name="connsiteY41" fmla="*/ 289602 h 771550"/>
                <a:gd name="connsiteX42" fmla="*/ 170444 w 769713"/>
                <a:gd name="connsiteY42" fmla="*/ 276267 h 771550"/>
                <a:gd name="connsiteX43" fmla="*/ 243024 w 769713"/>
                <a:gd name="connsiteY43" fmla="*/ 303794 h 771550"/>
                <a:gd name="connsiteX44" fmla="*/ 243024 w 769713"/>
                <a:gd name="connsiteY44" fmla="*/ 303794 h 771550"/>
                <a:gd name="connsiteX45" fmla="*/ 245025 w 769713"/>
                <a:gd name="connsiteY45" fmla="*/ 313986 h 771550"/>
                <a:gd name="connsiteX46" fmla="*/ 263694 w 769713"/>
                <a:gd name="connsiteY46" fmla="*/ 336465 h 771550"/>
                <a:gd name="connsiteX47" fmla="*/ 138154 w 769713"/>
                <a:gd name="connsiteY47" fmla="*/ 313796 h 771550"/>
                <a:gd name="connsiteX48" fmla="*/ 81481 w 769713"/>
                <a:gd name="connsiteY48" fmla="*/ 244549 h 771550"/>
                <a:gd name="connsiteX49" fmla="*/ 119771 w 769713"/>
                <a:gd name="connsiteY49" fmla="*/ 204925 h 771550"/>
                <a:gd name="connsiteX50" fmla="*/ 131391 w 769713"/>
                <a:gd name="connsiteY50" fmla="*/ 194447 h 771550"/>
                <a:gd name="connsiteX51" fmla="*/ 163300 w 769713"/>
                <a:gd name="connsiteY51" fmla="*/ 134154 h 771550"/>
                <a:gd name="connsiteX52" fmla="*/ 235405 w 769713"/>
                <a:gd name="connsiteY52" fmla="*/ 145965 h 771550"/>
                <a:gd name="connsiteX53" fmla="*/ 302746 w 769713"/>
                <a:gd name="connsiteY53" fmla="*/ 484579 h 771550"/>
                <a:gd name="connsiteX54" fmla="*/ 302651 w 769713"/>
                <a:gd name="connsiteY54" fmla="*/ 484960 h 771550"/>
                <a:gd name="connsiteX55" fmla="*/ 302746 w 769713"/>
                <a:gd name="connsiteY55" fmla="*/ 484579 h 771550"/>
                <a:gd name="connsiteX56" fmla="*/ 305318 w 769713"/>
                <a:gd name="connsiteY56" fmla="*/ 476864 h 771550"/>
                <a:gd name="connsiteX57" fmla="*/ 305413 w 769713"/>
                <a:gd name="connsiteY57" fmla="*/ 476768 h 771550"/>
                <a:gd name="connsiteX58" fmla="*/ 302746 w 769713"/>
                <a:gd name="connsiteY58" fmla="*/ 484579 h 771550"/>
                <a:gd name="connsiteX59" fmla="*/ 273981 w 769713"/>
                <a:gd name="connsiteY59" fmla="*/ 475816 h 771550"/>
                <a:gd name="connsiteX60" fmla="*/ 255407 w 769713"/>
                <a:gd name="connsiteY60" fmla="*/ 463243 h 771550"/>
                <a:gd name="connsiteX61" fmla="*/ 284554 w 769713"/>
                <a:gd name="connsiteY61" fmla="*/ 430287 h 771550"/>
                <a:gd name="connsiteX62" fmla="*/ 290650 w 769713"/>
                <a:gd name="connsiteY62" fmla="*/ 424952 h 771550"/>
                <a:gd name="connsiteX63" fmla="*/ 308938 w 769713"/>
                <a:gd name="connsiteY63" fmla="*/ 453909 h 771550"/>
                <a:gd name="connsiteX64" fmla="*/ 273981 w 769713"/>
                <a:gd name="connsiteY64" fmla="*/ 475816 h 771550"/>
                <a:gd name="connsiteX65" fmla="*/ 321130 w 769713"/>
                <a:gd name="connsiteY65" fmla="*/ 446765 h 771550"/>
                <a:gd name="connsiteX66" fmla="*/ 301317 w 769713"/>
                <a:gd name="connsiteY66" fmla="*/ 338942 h 771550"/>
                <a:gd name="connsiteX67" fmla="*/ 382852 w 769713"/>
                <a:gd name="connsiteY67" fmla="*/ 290459 h 771550"/>
                <a:gd name="connsiteX68" fmla="*/ 437335 w 769713"/>
                <a:gd name="connsiteY68" fmla="*/ 409522 h 771550"/>
                <a:gd name="connsiteX69" fmla="*/ 353705 w 769713"/>
                <a:gd name="connsiteY69" fmla="*/ 412475 h 771550"/>
                <a:gd name="connsiteX70" fmla="*/ 375327 w 769713"/>
                <a:gd name="connsiteY70" fmla="*/ 342561 h 771550"/>
                <a:gd name="connsiteX71" fmla="*/ 385900 w 769713"/>
                <a:gd name="connsiteY71" fmla="*/ 384376 h 771550"/>
                <a:gd name="connsiteX72" fmla="*/ 381232 w 769713"/>
                <a:gd name="connsiteY72" fmla="*/ 398568 h 771550"/>
                <a:gd name="connsiteX73" fmla="*/ 421523 w 769713"/>
                <a:gd name="connsiteY73" fmla="*/ 345705 h 771550"/>
                <a:gd name="connsiteX74" fmla="*/ 330845 w 769713"/>
                <a:gd name="connsiteY74" fmla="*/ 370469 h 771550"/>
                <a:gd name="connsiteX75" fmla="*/ 430381 w 769713"/>
                <a:gd name="connsiteY75" fmla="*/ 433811 h 771550"/>
                <a:gd name="connsiteX76" fmla="*/ 463433 w 769713"/>
                <a:gd name="connsiteY76" fmla="*/ 399426 h 771550"/>
                <a:gd name="connsiteX77" fmla="*/ 321130 w 769713"/>
                <a:gd name="connsiteY77" fmla="*/ 446765 h 771550"/>
                <a:gd name="connsiteX78" fmla="*/ 324368 w 769713"/>
                <a:gd name="connsiteY78" fmla="*/ 475721 h 771550"/>
                <a:gd name="connsiteX79" fmla="*/ 327607 w 769713"/>
                <a:gd name="connsiteY79" fmla="*/ 472006 h 771550"/>
                <a:gd name="connsiteX80" fmla="*/ 367516 w 769713"/>
                <a:gd name="connsiteY80" fmla="*/ 490389 h 771550"/>
                <a:gd name="connsiteX81" fmla="*/ 329035 w 769713"/>
                <a:gd name="connsiteY81" fmla="*/ 519441 h 771550"/>
                <a:gd name="connsiteX82" fmla="*/ 315891 w 769713"/>
                <a:gd name="connsiteY82" fmla="*/ 496580 h 771550"/>
                <a:gd name="connsiteX83" fmla="*/ 324368 w 769713"/>
                <a:gd name="connsiteY83" fmla="*/ 475721 h 771550"/>
                <a:gd name="connsiteX84" fmla="*/ 382375 w 769713"/>
                <a:gd name="connsiteY84" fmla="*/ 496390 h 771550"/>
                <a:gd name="connsiteX85" fmla="*/ 382185 w 769713"/>
                <a:gd name="connsiteY85" fmla="*/ 495533 h 771550"/>
                <a:gd name="connsiteX86" fmla="*/ 382185 w 769713"/>
                <a:gd name="connsiteY86" fmla="*/ 495533 h 771550"/>
                <a:gd name="connsiteX87" fmla="*/ 382375 w 769713"/>
                <a:gd name="connsiteY87" fmla="*/ 496390 h 771550"/>
                <a:gd name="connsiteX88" fmla="*/ 422571 w 769713"/>
                <a:gd name="connsiteY88" fmla="*/ 478578 h 771550"/>
                <a:gd name="connsiteX89" fmla="*/ 427714 w 769713"/>
                <a:gd name="connsiteY89" fmla="*/ 475054 h 771550"/>
                <a:gd name="connsiteX90" fmla="*/ 427905 w 769713"/>
                <a:gd name="connsiteY90" fmla="*/ 475530 h 771550"/>
                <a:gd name="connsiteX91" fmla="*/ 436191 w 769713"/>
                <a:gd name="connsiteY91" fmla="*/ 507344 h 771550"/>
                <a:gd name="connsiteX92" fmla="*/ 419047 w 769713"/>
                <a:gd name="connsiteY92" fmla="*/ 521631 h 771550"/>
                <a:gd name="connsiteX93" fmla="*/ 408855 w 769713"/>
                <a:gd name="connsiteY93" fmla="*/ 518107 h 771550"/>
                <a:gd name="connsiteX94" fmla="*/ 400092 w 769713"/>
                <a:gd name="connsiteY94" fmla="*/ 505248 h 771550"/>
                <a:gd name="connsiteX95" fmla="*/ 396091 w 769713"/>
                <a:gd name="connsiteY95" fmla="*/ 489627 h 771550"/>
                <a:gd name="connsiteX96" fmla="*/ 422571 w 769713"/>
                <a:gd name="connsiteY96" fmla="*/ 478578 h 771550"/>
                <a:gd name="connsiteX97" fmla="*/ 496771 w 769713"/>
                <a:gd name="connsiteY97" fmla="*/ 299889 h 771550"/>
                <a:gd name="connsiteX98" fmla="*/ 493532 w 769713"/>
                <a:gd name="connsiteY98" fmla="*/ 326273 h 771550"/>
                <a:gd name="connsiteX99" fmla="*/ 474196 w 769713"/>
                <a:gd name="connsiteY99" fmla="*/ 337704 h 771550"/>
                <a:gd name="connsiteX100" fmla="*/ 465243 w 769713"/>
                <a:gd name="connsiteY100" fmla="*/ 338847 h 771550"/>
                <a:gd name="connsiteX101" fmla="*/ 458290 w 769713"/>
                <a:gd name="connsiteY101" fmla="*/ 323511 h 771550"/>
                <a:gd name="connsiteX102" fmla="*/ 443145 w 769713"/>
                <a:gd name="connsiteY102" fmla="*/ 304652 h 771550"/>
                <a:gd name="connsiteX103" fmla="*/ 444383 w 769713"/>
                <a:gd name="connsiteY103" fmla="*/ 303890 h 771550"/>
                <a:gd name="connsiteX104" fmla="*/ 496771 w 769713"/>
                <a:gd name="connsiteY104" fmla="*/ 299889 h 771550"/>
                <a:gd name="connsiteX105" fmla="*/ 439906 w 769713"/>
                <a:gd name="connsiteY105" fmla="*/ 287221 h 771550"/>
                <a:gd name="connsiteX106" fmla="*/ 439906 w 769713"/>
                <a:gd name="connsiteY106" fmla="*/ 287221 h 771550"/>
                <a:gd name="connsiteX107" fmla="*/ 448288 w 769713"/>
                <a:gd name="connsiteY107" fmla="*/ 280363 h 771550"/>
                <a:gd name="connsiteX108" fmla="*/ 439906 w 769713"/>
                <a:gd name="connsiteY108" fmla="*/ 287221 h 771550"/>
                <a:gd name="connsiteX109" fmla="*/ 472767 w 769713"/>
                <a:gd name="connsiteY109" fmla="*/ 352563 h 771550"/>
                <a:gd name="connsiteX110" fmla="*/ 472196 w 769713"/>
                <a:gd name="connsiteY110" fmla="*/ 353610 h 771550"/>
                <a:gd name="connsiteX111" fmla="*/ 471625 w 769713"/>
                <a:gd name="connsiteY111" fmla="*/ 352563 h 771550"/>
                <a:gd name="connsiteX112" fmla="*/ 472767 w 769713"/>
                <a:gd name="connsiteY112" fmla="*/ 352563 h 771550"/>
                <a:gd name="connsiteX113" fmla="*/ 513820 w 769713"/>
                <a:gd name="connsiteY113" fmla="*/ 366469 h 771550"/>
                <a:gd name="connsiteX114" fmla="*/ 522202 w 769713"/>
                <a:gd name="connsiteY114" fmla="*/ 387138 h 771550"/>
                <a:gd name="connsiteX115" fmla="*/ 479530 w 769713"/>
                <a:gd name="connsiteY115" fmla="*/ 398092 h 771550"/>
                <a:gd name="connsiteX116" fmla="*/ 477340 w 769713"/>
                <a:gd name="connsiteY116" fmla="*/ 398092 h 771550"/>
                <a:gd name="connsiteX117" fmla="*/ 475720 w 769713"/>
                <a:gd name="connsiteY117" fmla="*/ 363135 h 771550"/>
                <a:gd name="connsiteX118" fmla="*/ 481054 w 769713"/>
                <a:gd name="connsiteY118" fmla="*/ 364373 h 771550"/>
                <a:gd name="connsiteX119" fmla="*/ 513820 w 769713"/>
                <a:gd name="connsiteY119" fmla="*/ 366469 h 771550"/>
                <a:gd name="connsiteX120" fmla="*/ 492008 w 769713"/>
                <a:gd name="connsiteY120" fmla="*/ 472006 h 771550"/>
                <a:gd name="connsiteX121" fmla="*/ 466100 w 769713"/>
                <a:gd name="connsiteY121" fmla="*/ 477340 h 771550"/>
                <a:gd name="connsiteX122" fmla="*/ 445240 w 769713"/>
                <a:gd name="connsiteY122" fmla="*/ 459623 h 771550"/>
                <a:gd name="connsiteX123" fmla="*/ 470005 w 769713"/>
                <a:gd name="connsiteY123" fmla="*/ 422571 h 771550"/>
                <a:gd name="connsiteX124" fmla="*/ 471434 w 769713"/>
                <a:gd name="connsiteY124" fmla="*/ 423714 h 771550"/>
                <a:gd name="connsiteX125" fmla="*/ 492008 w 769713"/>
                <a:gd name="connsiteY125" fmla="*/ 472006 h 771550"/>
                <a:gd name="connsiteX126" fmla="*/ 382090 w 769713"/>
                <a:gd name="connsiteY126" fmla="*/ 251883 h 771550"/>
                <a:gd name="connsiteX127" fmla="*/ 377041 w 769713"/>
                <a:gd name="connsiteY127" fmla="*/ 243311 h 771550"/>
                <a:gd name="connsiteX128" fmla="*/ 382090 w 769713"/>
                <a:gd name="connsiteY128" fmla="*/ 251883 h 771550"/>
                <a:gd name="connsiteX129" fmla="*/ 382090 w 769713"/>
                <a:gd name="connsiteY129" fmla="*/ 251883 h 771550"/>
                <a:gd name="connsiteX130" fmla="*/ 371041 w 769713"/>
                <a:gd name="connsiteY130" fmla="*/ 275219 h 771550"/>
                <a:gd name="connsiteX131" fmla="*/ 347514 w 769713"/>
                <a:gd name="connsiteY131" fmla="*/ 279220 h 771550"/>
                <a:gd name="connsiteX132" fmla="*/ 327130 w 769713"/>
                <a:gd name="connsiteY132" fmla="*/ 289221 h 771550"/>
                <a:gd name="connsiteX133" fmla="*/ 343037 w 769713"/>
                <a:gd name="connsiteY133" fmla="*/ 241215 h 771550"/>
                <a:gd name="connsiteX134" fmla="*/ 366469 w 769713"/>
                <a:gd name="connsiteY134" fmla="*/ 253598 h 771550"/>
                <a:gd name="connsiteX135" fmla="*/ 371041 w 769713"/>
                <a:gd name="connsiteY135" fmla="*/ 275219 h 771550"/>
                <a:gd name="connsiteX136" fmla="*/ 287125 w 769713"/>
                <a:gd name="connsiteY136" fmla="*/ 336465 h 771550"/>
                <a:gd name="connsiteX137" fmla="*/ 283125 w 769713"/>
                <a:gd name="connsiteY137" fmla="*/ 331417 h 771550"/>
                <a:gd name="connsiteX138" fmla="*/ 259217 w 769713"/>
                <a:gd name="connsiteY138" fmla="*/ 308938 h 771550"/>
                <a:gd name="connsiteX139" fmla="*/ 265980 w 769713"/>
                <a:gd name="connsiteY139" fmla="*/ 287602 h 771550"/>
                <a:gd name="connsiteX140" fmla="*/ 305890 w 769713"/>
                <a:gd name="connsiteY140" fmla="*/ 306366 h 771550"/>
                <a:gd name="connsiteX141" fmla="*/ 306271 w 769713"/>
                <a:gd name="connsiteY141" fmla="*/ 306843 h 771550"/>
                <a:gd name="connsiteX142" fmla="*/ 287125 w 769713"/>
                <a:gd name="connsiteY142" fmla="*/ 336465 h 771550"/>
                <a:gd name="connsiteX143" fmla="*/ 277029 w 769713"/>
                <a:gd name="connsiteY143" fmla="*/ 404569 h 771550"/>
                <a:gd name="connsiteX144" fmla="*/ 232928 w 769713"/>
                <a:gd name="connsiteY144" fmla="*/ 376184 h 771550"/>
                <a:gd name="connsiteX145" fmla="*/ 251311 w 769713"/>
                <a:gd name="connsiteY145" fmla="*/ 357230 h 771550"/>
                <a:gd name="connsiteX146" fmla="*/ 273695 w 769713"/>
                <a:gd name="connsiteY146" fmla="*/ 359611 h 771550"/>
                <a:gd name="connsiteX147" fmla="*/ 280267 w 769713"/>
                <a:gd name="connsiteY147" fmla="*/ 361706 h 771550"/>
                <a:gd name="connsiteX148" fmla="*/ 283030 w 769713"/>
                <a:gd name="connsiteY148" fmla="*/ 404283 h 771550"/>
                <a:gd name="connsiteX149" fmla="*/ 277029 w 769713"/>
                <a:gd name="connsiteY149" fmla="*/ 404569 h 771550"/>
                <a:gd name="connsiteX150" fmla="*/ 251407 w 769713"/>
                <a:gd name="connsiteY150" fmla="*/ 280077 h 771550"/>
                <a:gd name="connsiteX151" fmla="*/ 251407 w 769713"/>
                <a:gd name="connsiteY151" fmla="*/ 280077 h 771550"/>
                <a:gd name="connsiteX152" fmla="*/ 253692 w 769713"/>
                <a:gd name="connsiteY152" fmla="*/ 278077 h 771550"/>
                <a:gd name="connsiteX153" fmla="*/ 251407 w 769713"/>
                <a:gd name="connsiteY153" fmla="*/ 280077 h 771550"/>
                <a:gd name="connsiteX154" fmla="*/ 435144 w 769713"/>
                <a:gd name="connsiteY154" fmla="*/ 109104 h 771550"/>
                <a:gd name="connsiteX155" fmla="*/ 422952 w 769713"/>
                <a:gd name="connsiteY155" fmla="*/ 147204 h 771550"/>
                <a:gd name="connsiteX156" fmla="*/ 413522 w 769713"/>
                <a:gd name="connsiteY156" fmla="*/ 225975 h 771550"/>
                <a:gd name="connsiteX157" fmla="*/ 393996 w 769713"/>
                <a:gd name="connsiteY157" fmla="*/ 233976 h 771550"/>
                <a:gd name="connsiteX158" fmla="*/ 389043 w 769713"/>
                <a:gd name="connsiteY158" fmla="*/ 239787 h 771550"/>
                <a:gd name="connsiteX159" fmla="*/ 393900 w 769713"/>
                <a:gd name="connsiteY159" fmla="*/ 233976 h 771550"/>
                <a:gd name="connsiteX160" fmla="*/ 396853 w 769713"/>
                <a:gd name="connsiteY160" fmla="*/ 231976 h 771550"/>
                <a:gd name="connsiteX161" fmla="*/ 380756 w 769713"/>
                <a:gd name="connsiteY161" fmla="*/ 138631 h 771550"/>
                <a:gd name="connsiteX162" fmla="*/ 383042 w 769713"/>
                <a:gd name="connsiteY162" fmla="*/ 233405 h 771550"/>
                <a:gd name="connsiteX163" fmla="*/ 334941 w 769713"/>
                <a:gd name="connsiteY163" fmla="*/ 90816 h 771550"/>
                <a:gd name="connsiteX164" fmla="*/ 365802 w 769713"/>
                <a:gd name="connsiteY164" fmla="*/ 222927 h 771550"/>
                <a:gd name="connsiteX165" fmla="*/ 318939 w 769713"/>
                <a:gd name="connsiteY165" fmla="*/ 154728 h 771550"/>
                <a:gd name="connsiteX166" fmla="*/ 354943 w 769713"/>
                <a:gd name="connsiteY166" fmla="*/ 227404 h 771550"/>
                <a:gd name="connsiteX167" fmla="*/ 357610 w 769713"/>
                <a:gd name="connsiteY167" fmla="*/ 228452 h 771550"/>
                <a:gd name="connsiteX168" fmla="*/ 349895 w 769713"/>
                <a:gd name="connsiteY168" fmla="*/ 226451 h 771550"/>
                <a:gd name="connsiteX169" fmla="*/ 316558 w 769713"/>
                <a:gd name="connsiteY169" fmla="*/ 238739 h 771550"/>
                <a:gd name="connsiteX170" fmla="*/ 254836 w 769713"/>
                <a:gd name="connsiteY170" fmla="*/ 153680 h 771550"/>
                <a:gd name="connsiteX171" fmla="*/ 247025 w 769713"/>
                <a:gd name="connsiteY171" fmla="*/ 96435 h 771550"/>
                <a:gd name="connsiteX172" fmla="*/ 322273 w 769713"/>
                <a:gd name="connsiteY172" fmla="*/ 75671 h 771550"/>
                <a:gd name="connsiteX173" fmla="*/ 335893 w 769713"/>
                <a:gd name="connsiteY173" fmla="*/ 74337 h 771550"/>
                <a:gd name="connsiteX174" fmla="*/ 435144 w 769713"/>
                <a:gd name="connsiteY174" fmla="*/ 109104 h 771550"/>
                <a:gd name="connsiteX175" fmla="*/ 426095 w 769713"/>
                <a:gd name="connsiteY175" fmla="*/ 244073 h 771550"/>
                <a:gd name="connsiteX176" fmla="*/ 422666 w 769713"/>
                <a:gd name="connsiteY176" fmla="*/ 287983 h 771550"/>
                <a:gd name="connsiteX177" fmla="*/ 422380 w 769713"/>
                <a:gd name="connsiteY177" fmla="*/ 288650 h 771550"/>
                <a:gd name="connsiteX178" fmla="*/ 390757 w 769713"/>
                <a:gd name="connsiteY178" fmla="*/ 276743 h 771550"/>
                <a:gd name="connsiteX179" fmla="*/ 391043 w 769713"/>
                <a:gd name="connsiteY179" fmla="*/ 275791 h 771550"/>
                <a:gd name="connsiteX180" fmla="*/ 403521 w 769713"/>
                <a:gd name="connsiteY180" fmla="*/ 245406 h 771550"/>
                <a:gd name="connsiteX181" fmla="*/ 426095 w 769713"/>
                <a:gd name="connsiteY181" fmla="*/ 244073 h 771550"/>
                <a:gd name="connsiteX182" fmla="*/ 584305 w 769713"/>
                <a:gd name="connsiteY182" fmla="*/ 238358 h 771550"/>
                <a:gd name="connsiteX183" fmla="*/ 506200 w 769713"/>
                <a:gd name="connsiteY183" fmla="*/ 287602 h 771550"/>
                <a:gd name="connsiteX184" fmla="*/ 480673 w 769713"/>
                <a:gd name="connsiteY184" fmla="*/ 271791 h 771550"/>
                <a:gd name="connsiteX185" fmla="*/ 478197 w 769713"/>
                <a:gd name="connsiteY185" fmla="*/ 271791 h 771550"/>
                <a:gd name="connsiteX186" fmla="*/ 532299 w 769713"/>
                <a:gd name="connsiteY186" fmla="*/ 215974 h 771550"/>
                <a:gd name="connsiteX187" fmla="*/ 463909 w 769713"/>
                <a:gd name="connsiteY187" fmla="*/ 267600 h 771550"/>
                <a:gd name="connsiteX188" fmla="*/ 545729 w 769713"/>
                <a:gd name="connsiteY188" fmla="*/ 139012 h 771550"/>
                <a:gd name="connsiteX189" fmla="*/ 457813 w 769713"/>
                <a:gd name="connsiteY189" fmla="*/ 256265 h 771550"/>
                <a:gd name="connsiteX190" fmla="*/ 483436 w 769713"/>
                <a:gd name="connsiteY190" fmla="*/ 162539 h 771550"/>
                <a:gd name="connsiteX191" fmla="*/ 447241 w 769713"/>
                <a:gd name="connsiteY191" fmla="*/ 252836 h 771550"/>
                <a:gd name="connsiteX192" fmla="*/ 447241 w 769713"/>
                <a:gd name="connsiteY192" fmla="*/ 252931 h 771550"/>
                <a:gd name="connsiteX193" fmla="*/ 428572 w 769713"/>
                <a:gd name="connsiteY193" fmla="*/ 228166 h 771550"/>
                <a:gd name="connsiteX194" fmla="*/ 440954 w 769713"/>
                <a:gd name="connsiteY194" fmla="*/ 139869 h 771550"/>
                <a:gd name="connsiteX195" fmla="*/ 492580 w 769713"/>
                <a:gd name="connsiteY195" fmla="*/ 81386 h 771550"/>
                <a:gd name="connsiteX196" fmla="*/ 547825 w 769713"/>
                <a:gd name="connsiteY196" fmla="*/ 121391 h 771550"/>
                <a:gd name="connsiteX197" fmla="*/ 559064 w 769713"/>
                <a:gd name="connsiteY197" fmla="*/ 128344 h 771550"/>
                <a:gd name="connsiteX198" fmla="*/ 611642 w 769713"/>
                <a:gd name="connsiteY198" fmla="*/ 170730 h 771550"/>
                <a:gd name="connsiteX199" fmla="*/ 584305 w 769713"/>
                <a:gd name="connsiteY199" fmla="*/ 238358 h 771550"/>
                <a:gd name="connsiteX200" fmla="*/ 653552 w 769713"/>
                <a:gd name="connsiteY200" fmla="*/ 410093 h 771550"/>
                <a:gd name="connsiteX201" fmla="*/ 651075 w 769713"/>
                <a:gd name="connsiteY201" fmla="*/ 409522 h 771550"/>
                <a:gd name="connsiteX202" fmla="*/ 524107 w 769713"/>
                <a:gd name="connsiteY202" fmla="*/ 408284 h 771550"/>
                <a:gd name="connsiteX203" fmla="*/ 538014 w 769713"/>
                <a:gd name="connsiteY203" fmla="*/ 383995 h 771550"/>
                <a:gd name="connsiteX204" fmla="*/ 533537 w 769713"/>
                <a:gd name="connsiteY204" fmla="*/ 365802 h 771550"/>
                <a:gd name="connsiteX205" fmla="*/ 533537 w 769713"/>
                <a:gd name="connsiteY205" fmla="*/ 365802 h 771550"/>
                <a:gd name="connsiteX206" fmla="*/ 594973 w 769713"/>
                <a:gd name="connsiteY206" fmla="*/ 371327 h 771550"/>
                <a:gd name="connsiteX207" fmla="*/ 521631 w 769713"/>
                <a:gd name="connsiteY207" fmla="*/ 353705 h 771550"/>
                <a:gd name="connsiteX208" fmla="*/ 521440 w 769713"/>
                <a:gd name="connsiteY208" fmla="*/ 353610 h 771550"/>
                <a:gd name="connsiteX209" fmla="*/ 510772 w 769713"/>
                <a:gd name="connsiteY209" fmla="*/ 350181 h 771550"/>
                <a:gd name="connsiteX210" fmla="*/ 516773 w 769713"/>
                <a:gd name="connsiteY210" fmla="*/ 351610 h 771550"/>
                <a:gd name="connsiteX211" fmla="*/ 654219 w 769713"/>
                <a:gd name="connsiteY211" fmla="*/ 325321 h 771550"/>
                <a:gd name="connsiteX212" fmla="*/ 517345 w 769713"/>
                <a:gd name="connsiteY212" fmla="*/ 339609 h 771550"/>
                <a:gd name="connsiteX213" fmla="*/ 588496 w 769713"/>
                <a:gd name="connsiteY213" fmla="*/ 307033 h 771550"/>
                <a:gd name="connsiteX214" fmla="*/ 507248 w 769713"/>
                <a:gd name="connsiteY214" fmla="*/ 331798 h 771550"/>
                <a:gd name="connsiteX215" fmla="*/ 506486 w 769713"/>
                <a:gd name="connsiteY215" fmla="*/ 332655 h 771550"/>
                <a:gd name="connsiteX216" fmla="*/ 512773 w 769713"/>
                <a:gd name="connsiteY216" fmla="*/ 301223 h 771550"/>
                <a:gd name="connsiteX217" fmla="*/ 611071 w 769713"/>
                <a:gd name="connsiteY217" fmla="*/ 232452 h 771550"/>
                <a:gd name="connsiteX218" fmla="*/ 613357 w 769713"/>
                <a:gd name="connsiteY218" fmla="*/ 231309 h 771550"/>
                <a:gd name="connsiteX219" fmla="*/ 671554 w 769713"/>
                <a:gd name="connsiteY219" fmla="*/ 309986 h 771550"/>
                <a:gd name="connsiteX220" fmla="*/ 674983 w 769713"/>
                <a:gd name="connsiteY220" fmla="*/ 324464 h 771550"/>
                <a:gd name="connsiteX221" fmla="*/ 716227 w 769713"/>
                <a:gd name="connsiteY221" fmla="*/ 386472 h 771550"/>
                <a:gd name="connsiteX222" fmla="*/ 653552 w 769713"/>
                <a:gd name="connsiteY222" fmla="*/ 410093 h 771550"/>
                <a:gd name="connsiteX223" fmla="*/ 541729 w 769713"/>
                <a:gd name="connsiteY223" fmla="*/ 591926 h 771550"/>
                <a:gd name="connsiteX224" fmla="*/ 460575 w 769713"/>
                <a:gd name="connsiteY224" fmla="*/ 491056 h 771550"/>
                <a:gd name="connsiteX225" fmla="*/ 496008 w 769713"/>
                <a:gd name="connsiteY225" fmla="*/ 487722 h 771550"/>
                <a:gd name="connsiteX226" fmla="*/ 508772 w 769713"/>
                <a:gd name="connsiteY226" fmla="*/ 473435 h 771550"/>
                <a:gd name="connsiteX227" fmla="*/ 507534 w 769713"/>
                <a:gd name="connsiteY227" fmla="*/ 476102 h 771550"/>
                <a:gd name="connsiteX228" fmla="*/ 621262 w 769713"/>
                <a:gd name="connsiteY228" fmla="*/ 527060 h 771550"/>
                <a:gd name="connsiteX229" fmla="*/ 520678 w 769713"/>
                <a:gd name="connsiteY229" fmla="*/ 470101 h 771550"/>
                <a:gd name="connsiteX230" fmla="*/ 601450 w 769713"/>
                <a:gd name="connsiteY230" fmla="*/ 460671 h 771550"/>
                <a:gd name="connsiteX231" fmla="*/ 514011 w 769713"/>
                <a:gd name="connsiteY231" fmla="*/ 453147 h 771550"/>
                <a:gd name="connsiteX232" fmla="*/ 513630 w 769713"/>
                <a:gd name="connsiteY232" fmla="*/ 455909 h 771550"/>
                <a:gd name="connsiteX233" fmla="*/ 513344 w 769713"/>
                <a:gd name="connsiteY233" fmla="*/ 448003 h 771550"/>
                <a:gd name="connsiteX234" fmla="*/ 498961 w 769713"/>
                <a:gd name="connsiteY234" fmla="*/ 423809 h 771550"/>
                <a:gd name="connsiteX235" fmla="*/ 601069 w 769713"/>
                <a:gd name="connsiteY235" fmla="*/ 415904 h 771550"/>
                <a:gd name="connsiteX236" fmla="*/ 671173 w 769713"/>
                <a:gd name="connsiteY236" fmla="*/ 443431 h 771550"/>
                <a:gd name="connsiteX237" fmla="*/ 635550 w 769713"/>
                <a:gd name="connsiteY237" fmla="*/ 531537 h 771550"/>
                <a:gd name="connsiteX238" fmla="*/ 633073 w 769713"/>
                <a:gd name="connsiteY238" fmla="*/ 546492 h 771550"/>
                <a:gd name="connsiteX239" fmla="*/ 629644 w 769713"/>
                <a:gd name="connsiteY239" fmla="*/ 596117 h 771550"/>
                <a:gd name="connsiteX240" fmla="*/ 593925 w 769713"/>
                <a:gd name="connsiteY240" fmla="*/ 606023 h 771550"/>
                <a:gd name="connsiteX241" fmla="*/ 542395 w 769713"/>
                <a:gd name="connsiteY241" fmla="*/ 591830 h 771550"/>
                <a:gd name="connsiteX242" fmla="*/ 541729 w 769713"/>
                <a:gd name="connsiteY242" fmla="*/ 591926 h 771550"/>
                <a:gd name="connsiteX243" fmla="*/ 341227 w 769713"/>
                <a:gd name="connsiteY243" fmla="*/ 536776 h 771550"/>
                <a:gd name="connsiteX244" fmla="*/ 358658 w 769713"/>
                <a:gd name="connsiteY244" fmla="*/ 532394 h 771550"/>
                <a:gd name="connsiteX245" fmla="*/ 374374 w 769713"/>
                <a:gd name="connsiteY245" fmla="*/ 516964 h 771550"/>
                <a:gd name="connsiteX246" fmla="*/ 374374 w 769713"/>
                <a:gd name="connsiteY246" fmla="*/ 517155 h 771550"/>
                <a:gd name="connsiteX247" fmla="*/ 381804 w 769713"/>
                <a:gd name="connsiteY247" fmla="*/ 608880 h 771550"/>
                <a:gd name="connsiteX248" fmla="*/ 386471 w 769713"/>
                <a:gd name="connsiteY248" fmla="*/ 517726 h 771550"/>
                <a:gd name="connsiteX249" fmla="*/ 439811 w 769713"/>
                <a:gd name="connsiteY249" fmla="*/ 660410 h 771550"/>
                <a:gd name="connsiteX250" fmla="*/ 401997 w 769713"/>
                <a:gd name="connsiteY250" fmla="*/ 532109 h 771550"/>
                <a:gd name="connsiteX251" fmla="*/ 401711 w 769713"/>
                <a:gd name="connsiteY251" fmla="*/ 531918 h 771550"/>
                <a:gd name="connsiteX252" fmla="*/ 405045 w 769713"/>
                <a:gd name="connsiteY252" fmla="*/ 533728 h 771550"/>
                <a:gd name="connsiteX253" fmla="*/ 404950 w 769713"/>
                <a:gd name="connsiteY253" fmla="*/ 533728 h 771550"/>
                <a:gd name="connsiteX254" fmla="*/ 473911 w 769713"/>
                <a:gd name="connsiteY254" fmla="*/ 592973 h 771550"/>
                <a:gd name="connsiteX255" fmla="*/ 422285 w 769713"/>
                <a:gd name="connsiteY255" fmla="*/ 536585 h 771550"/>
                <a:gd name="connsiteX256" fmla="*/ 427143 w 769713"/>
                <a:gd name="connsiteY256" fmla="*/ 535919 h 771550"/>
                <a:gd name="connsiteX257" fmla="*/ 450765 w 769713"/>
                <a:gd name="connsiteY257" fmla="*/ 510582 h 771550"/>
                <a:gd name="connsiteX258" fmla="*/ 451336 w 769713"/>
                <a:gd name="connsiteY258" fmla="*/ 502962 h 771550"/>
                <a:gd name="connsiteX259" fmla="*/ 526489 w 769713"/>
                <a:gd name="connsiteY259" fmla="*/ 591830 h 771550"/>
                <a:gd name="connsiteX260" fmla="*/ 521155 w 769713"/>
                <a:gd name="connsiteY260" fmla="*/ 664221 h 771550"/>
                <a:gd name="connsiteX261" fmla="*/ 452289 w 769713"/>
                <a:gd name="connsiteY261" fmla="*/ 677175 h 771550"/>
                <a:gd name="connsiteX262" fmla="*/ 437811 w 769713"/>
                <a:gd name="connsiteY262" fmla="*/ 681747 h 771550"/>
                <a:gd name="connsiteX263" fmla="*/ 370279 w 769713"/>
                <a:gd name="connsiteY263" fmla="*/ 701749 h 771550"/>
                <a:gd name="connsiteX264" fmla="*/ 331131 w 769713"/>
                <a:gd name="connsiteY264" fmla="*/ 648600 h 771550"/>
                <a:gd name="connsiteX265" fmla="*/ 341227 w 769713"/>
                <a:gd name="connsiteY265" fmla="*/ 536776 h 771550"/>
                <a:gd name="connsiteX266" fmla="*/ 166444 w 769713"/>
                <a:gd name="connsiteY266" fmla="*/ 541443 h 771550"/>
                <a:gd name="connsiteX267" fmla="*/ 246549 w 769713"/>
                <a:gd name="connsiteY267" fmla="*/ 478007 h 771550"/>
                <a:gd name="connsiteX268" fmla="*/ 274838 w 769713"/>
                <a:gd name="connsiteY268" fmla="*/ 490770 h 771550"/>
                <a:gd name="connsiteX269" fmla="*/ 283506 w 769713"/>
                <a:gd name="connsiteY269" fmla="*/ 488198 h 771550"/>
                <a:gd name="connsiteX270" fmla="*/ 276267 w 769713"/>
                <a:gd name="connsiteY270" fmla="*/ 490580 h 771550"/>
                <a:gd name="connsiteX271" fmla="*/ 236738 w 769713"/>
                <a:gd name="connsiteY271" fmla="*/ 530299 h 771550"/>
                <a:gd name="connsiteX272" fmla="*/ 280267 w 769713"/>
                <a:gd name="connsiteY272" fmla="*/ 498485 h 771550"/>
                <a:gd name="connsiteX273" fmla="*/ 227308 w 769713"/>
                <a:gd name="connsiteY273" fmla="*/ 603070 h 771550"/>
                <a:gd name="connsiteX274" fmla="*/ 286363 w 769713"/>
                <a:gd name="connsiteY274" fmla="*/ 507630 h 771550"/>
                <a:gd name="connsiteX275" fmla="*/ 270742 w 769713"/>
                <a:gd name="connsiteY275" fmla="*/ 587068 h 771550"/>
                <a:gd name="connsiteX276" fmla="*/ 301699 w 769713"/>
                <a:gd name="connsiteY276" fmla="*/ 502772 h 771550"/>
                <a:gd name="connsiteX277" fmla="*/ 301794 w 769713"/>
                <a:gd name="connsiteY277" fmla="*/ 500676 h 771550"/>
                <a:gd name="connsiteX278" fmla="*/ 315319 w 769713"/>
                <a:gd name="connsiteY278" fmla="*/ 528204 h 771550"/>
                <a:gd name="connsiteX279" fmla="*/ 326178 w 769713"/>
                <a:gd name="connsiteY279" fmla="*/ 534109 h 771550"/>
                <a:gd name="connsiteX280" fmla="*/ 319415 w 769713"/>
                <a:gd name="connsiteY280" fmla="*/ 633264 h 771550"/>
                <a:gd name="connsiteX281" fmla="*/ 284077 w 769713"/>
                <a:gd name="connsiteY281" fmla="*/ 678603 h 771550"/>
                <a:gd name="connsiteX282" fmla="*/ 213211 w 769713"/>
                <a:gd name="connsiteY282" fmla="*/ 646790 h 771550"/>
                <a:gd name="connsiteX283" fmla="*/ 202543 w 769713"/>
                <a:gd name="connsiteY283" fmla="*/ 639455 h 771550"/>
                <a:gd name="connsiteX284" fmla="*/ 153204 w 769713"/>
                <a:gd name="connsiteY284" fmla="*/ 603642 h 771550"/>
                <a:gd name="connsiteX285" fmla="*/ 166444 w 769713"/>
                <a:gd name="connsiteY285" fmla="*/ 541443 h 771550"/>
                <a:gd name="connsiteX286" fmla="*/ 62431 w 769713"/>
                <a:gd name="connsiteY286" fmla="*/ 344466 h 771550"/>
                <a:gd name="connsiteX287" fmla="*/ 121771 w 769713"/>
                <a:gd name="connsiteY287" fmla="*/ 326559 h 771550"/>
                <a:gd name="connsiteX288" fmla="*/ 236643 w 769713"/>
                <a:gd name="connsiteY288" fmla="*/ 347514 h 771550"/>
                <a:gd name="connsiteX289" fmla="*/ 220736 w 769713"/>
                <a:gd name="connsiteY289" fmla="*/ 365421 h 771550"/>
                <a:gd name="connsiteX290" fmla="*/ 228642 w 769713"/>
                <a:gd name="connsiteY290" fmla="*/ 407998 h 771550"/>
                <a:gd name="connsiteX291" fmla="*/ 270457 w 769713"/>
                <a:gd name="connsiteY291" fmla="*/ 420571 h 771550"/>
                <a:gd name="connsiteX292" fmla="*/ 228642 w 769713"/>
                <a:gd name="connsiteY292" fmla="*/ 408093 h 771550"/>
                <a:gd name="connsiteX293" fmla="*/ 224165 w 769713"/>
                <a:gd name="connsiteY293" fmla="*/ 402759 h 771550"/>
                <a:gd name="connsiteX294" fmla="*/ 154728 w 769713"/>
                <a:gd name="connsiteY294" fmla="*/ 386852 h 771550"/>
                <a:gd name="connsiteX295" fmla="*/ 213307 w 769713"/>
                <a:gd name="connsiteY295" fmla="*/ 409998 h 771550"/>
                <a:gd name="connsiteX296" fmla="*/ 94625 w 769713"/>
                <a:gd name="connsiteY296" fmla="*/ 432287 h 771550"/>
                <a:gd name="connsiteX297" fmla="*/ 245691 w 769713"/>
                <a:gd name="connsiteY297" fmla="*/ 420952 h 771550"/>
                <a:gd name="connsiteX298" fmla="*/ 155585 w 769713"/>
                <a:gd name="connsiteY298" fmla="*/ 471149 h 771550"/>
                <a:gd name="connsiteX299" fmla="*/ 257693 w 769713"/>
                <a:gd name="connsiteY299" fmla="*/ 428953 h 771550"/>
                <a:gd name="connsiteX300" fmla="*/ 239881 w 769713"/>
                <a:gd name="connsiteY300" fmla="*/ 463719 h 771550"/>
                <a:gd name="connsiteX301" fmla="*/ 162443 w 769713"/>
                <a:gd name="connsiteY301" fmla="*/ 528680 h 771550"/>
                <a:gd name="connsiteX302" fmla="*/ 146060 w 769713"/>
                <a:gd name="connsiteY302" fmla="*/ 533347 h 771550"/>
                <a:gd name="connsiteX303" fmla="*/ 75861 w 769713"/>
                <a:gd name="connsiteY303" fmla="*/ 502105 h 771550"/>
                <a:gd name="connsiteX304" fmla="*/ 74908 w 769713"/>
                <a:gd name="connsiteY304" fmla="*/ 448289 h 771550"/>
                <a:gd name="connsiteX305" fmla="*/ 76147 w 769713"/>
                <a:gd name="connsiteY305" fmla="*/ 432668 h 771550"/>
                <a:gd name="connsiteX306" fmla="*/ 62431 w 769713"/>
                <a:gd name="connsiteY306" fmla="*/ 344466 h 7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69713" h="771550">
                  <a:moveTo>
                    <a:pt x="17377" y="441717"/>
                  </a:moveTo>
                  <a:cubicBezTo>
                    <a:pt x="-6245" y="472959"/>
                    <a:pt x="4899" y="508868"/>
                    <a:pt x="32427" y="536490"/>
                  </a:cubicBezTo>
                  <a:cubicBezTo>
                    <a:pt x="49762" y="553730"/>
                    <a:pt x="92149" y="569256"/>
                    <a:pt x="122343" y="564018"/>
                  </a:cubicBezTo>
                  <a:cubicBezTo>
                    <a:pt x="97292" y="609738"/>
                    <a:pt x="110341" y="676603"/>
                    <a:pt x="169777" y="678889"/>
                  </a:cubicBezTo>
                  <a:cubicBezTo>
                    <a:pt x="170920" y="712989"/>
                    <a:pt x="220546" y="729752"/>
                    <a:pt x="248358" y="736039"/>
                  </a:cubicBezTo>
                  <a:cubicBezTo>
                    <a:pt x="285316" y="744516"/>
                    <a:pt x="312271" y="723561"/>
                    <a:pt x="324368" y="692796"/>
                  </a:cubicBezTo>
                  <a:cubicBezTo>
                    <a:pt x="348562" y="749564"/>
                    <a:pt x="430953" y="808810"/>
                    <a:pt x="467053" y="741754"/>
                  </a:cubicBezTo>
                  <a:cubicBezTo>
                    <a:pt x="498771" y="746897"/>
                    <a:pt x="525155" y="734039"/>
                    <a:pt x="547348" y="710226"/>
                  </a:cubicBezTo>
                  <a:cubicBezTo>
                    <a:pt x="567922" y="688414"/>
                    <a:pt x="566113" y="654696"/>
                    <a:pt x="560683" y="626025"/>
                  </a:cubicBezTo>
                  <a:cubicBezTo>
                    <a:pt x="586972" y="641551"/>
                    <a:pt x="633740" y="654886"/>
                    <a:pt x="668411" y="632693"/>
                  </a:cubicBezTo>
                  <a:cubicBezTo>
                    <a:pt x="699939" y="612500"/>
                    <a:pt x="705273" y="585354"/>
                    <a:pt x="694605" y="551921"/>
                  </a:cubicBezTo>
                  <a:cubicBezTo>
                    <a:pt x="743087" y="529823"/>
                    <a:pt x="747564" y="461243"/>
                    <a:pt x="707368" y="432382"/>
                  </a:cubicBezTo>
                  <a:cubicBezTo>
                    <a:pt x="731371" y="427524"/>
                    <a:pt x="755375" y="407141"/>
                    <a:pt x="763280" y="386281"/>
                  </a:cubicBezTo>
                  <a:cubicBezTo>
                    <a:pt x="778234" y="346371"/>
                    <a:pt x="766709" y="319606"/>
                    <a:pt x="732991" y="300937"/>
                  </a:cubicBezTo>
                  <a:cubicBezTo>
                    <a:pt x="763661" y="238548"/>
                    <a:pt x="701367" y="179493"/>
                    <a:pt x="639360" y="193305"/>
                  </a:cubicBezTo>
                  <a:cubicBezTo>
                    <a:pt x="650599" y="174445"/>
                    <a:pt x="657648" y="156729"/>
                    <a:pt x="650980" y="131297"/>
                  </a:cubicBezTo>
                  <a:cubicBezTo>
                    <a:pt x="647742" y="118914"/>
                    <a:pt x="637931" y="111104"/>
                    <a:pt x="628216" y="104055"/>
                  </a:cubicBezTo>
                  <a:cubicBezTo>
                    <a:pt x="602593" y="85958"/>
                    <a:pt x="599450" y="99197"/>
                    <a:pt x="571637" y="63955"/>
                  </a:cubicBezTo>
                  <a:cubicBezTo>
                    <a:pt x="554206" y="42047"/>
                    <a:pt x="520202" y="24236"/>
                    <a:pt x="491056" y="32427"/>
                  </a:cubicBezTo>
                  <a:cubicBezTo>
                    <a:pt x="471434" y="37856"/>
                    <a:pt x="461052" y="49572"/>
                    <a:pt x="452098" y="64908"/>
                  </a:cubicBezTo>
                  <a:cubicBezTo>
                    <a:pt x="440668" y="37380"/>
                    <a:pt x="424762" y="11758"/>
                    <a:pt x="392662" y="3471"/>
                  </a:cubicBezTo>
                  <a:cubicBezTo>
                    <a:pt x="380947" y="423"/>
                    <a:pt x="369231" y="-2244"/>
                    <a:pt x="357420" y="2900"/>
                  </a:cubicBezTo>
                  <a:cubicBezTo>
                    <a:pt x="334846" y="12806"/>
                    <a:pt x="324940" y="18902"/>
                    <a:pt x="298650" y="16044"/>
                  </a:cubicBezTo>
                  <a:cubicBezTo>
                    <a:pt x="243596" y="9948"/>
                    <a:pt x="209401" y="58716"/>
                    <a:pt x="216450" y="107294"/>
                  </a:cubicBezTo>
                  <a:cubicBezTo>
                    <a:pt x="196257" y="91863"/>
                    <a:pt x="168920" y="81767"/>
                    <a:pt x="145393" y="87291"/>
                  </a:cubicBezTo>
                  <a:cubicBezTo>
                    <a:pt x="103293" y="97197"/>
                    <a:pt x="101102" y="121105"/>
                    <a:pt x="87481" y="157205"/>
                  </a:cubicBezTo>
                  <a:cubicBezTo>
                    <a:pt x="77385" y="184542"/>
                    <a:pt x="47286" y="194543"/>
                    <a:pt x="37380" y="221689"/>
                  </a:cubicBezTo>
                  <a:cubicBezTo>
                    <a:pt x="32332" y="236262"/>
                    <a:pt x="27664" y="253884"/>
                    <a:pt x="31855" y="269314"/>
                  </a:cubicBezTo>
                  <a:cubicBezTo>
                    <a:pt x="37951" y="292079"/>
                    <a:pt x="51763" y="302937"/>
                    <a:pt x="69574" y="310843"/>
                  </a:cubicBezTo>
                  <a:cubicBezTo>
                    <a:pt x="17282" y="331417"/>
                    <a:pt x="-25104" y="398092"/>
                    <a:pt x="17377" y="441717"/>
                  </a:cubicBezTo>
                  <a:close/>
                  <a:moveTo>
                    <a:pt x="235405" y="145965"/>
                  </a:moveTo>
                  <a:cubicBezTo>
                    <a:pt x="247597" y="187780"/>
                    <a:pt x="277219" y="232738"/>
                    <a:pt x="309033" y="252074"/>
                  </a:cubicBezTo>
                  <a:cubicBezTo>
                    <a:pt x="304556" y="264647"/>
                    <a:pt x="305985" y="277791"/>
                    <a:pt x="311128" y="290079"/>
                  </a:cubicBezTo>
                  <a:cubicBezTo>
                    <a:pt x="302080" y="280744"/>
                    <a:pt x="290364" y="272362"/>
                    <a:pt x="278458" y="270362"/>
                  </a:cubicBezTo>
                  <a:cubicBezTo>
                    <a:pt x="278077" y="270076"/>
                    <a:pt x="277791" y="269695"/>
                    <a:pt x="277410" y="269409"/>
                  </a:cubicBezTo>
                  <a:cubicBezTo>
                    <a:pt x="255312" y="250645"/>
                    <a:pt x="230452" y="230262"/>
                    <a:pt x="214735" y="205496"/>
                  </a:cubicBezTo>
                  <a:cubicBezTo>
                    <a:pt x="225022" y="230166"/>
                    <a:pt x="243120" y="252169"/>
                    <a:pt x="260836" y="272934"/>
                  </a:cubicBezTo>
                  <a:cubicBezTo>
                    <a:pt x="259503" y="273600"/>
                    <a:pt x="258169" y="274458"/>
                    <a:pt x="256931" y="275410"/>
                  </a:cubicBezTo>
                  <a:cubicBezTo>
                    <a:pt x="221212" y="260551"/>
                    <a:pt x="166634" y="243882"/>
                    <a:pt x="143203" y="212640"/>
                  </a:cubicBezTo>
                  <a:cubicBezTo>
                    <a:pt x="162253" y="245025"/>
                    <a:pt x="211402" y="268171"/>
                    <a:pt x="246835" y="286840"/>
                  </a:cubicBezTo>
                  <a:cubicBezTo>
                    <a:pt x="248073" y="284363"/>
                    <a:pt x="249597" y="282173"/>
                    <a:pt x="251407" y="280077"/>
                  </a:cubicBezTo>
                  <a:cubicBezTo>
                    <a:pt x="248835" y="282839"/>
                    <a:pt x="247120" y="286173"/>
                    <a:pt x="245691" y="289602"/>
                  </a:cubicBezTo>
                  <a:cubicBezTo>
                    <a:pt x="221689" y="281792"/>
                    <a:pt x="195685" y="275124"/>
                    <a:pt x="170444" y="276267"/>
                  </a:cubicBezTo>
                  <a:cubicBezTo>
                    <a:pt x="195971" y="279792"/>
                    <a:pt x="220355" y="291412"/>
                    <a:pt x="243024" y="303794"/>
                  </a:cubicBezTo>
                  <a:lnTo>
                    <a:pt x="243024" y="303794"/>
                  </a:lnTo>
                  <a:cubicBezTo>
                    <a:pt x="243120" y="307223"/>
                    <a:pt x="243691" y="310748"/>
                    <a:pt x="245025" y="313986"/>
                  </a:cubicBezTo>
                  <a:cubicBezTo>
                    <a:pt x="248549" y="322463"/>
                    <a:pt x="255693" y="329988"/>
                    <a:pt x="263694" y="336465"/>
                  </a:cubicBezTo>
                  <a:cubicBezTo>
                    <a:pt x="221593" y="328559"/>
                    <a:pt x="179112" y="329893"/>
                    <a:pt x="138154" y="313796"/>
                  </a:cubicBezTo>
                  <a:cubicBezTo>
                    <a:pt x="110532" y="302937"/>
                    <a:pt x="66907" y="283601"/>
                    <a:pt x="81481" y="244549"/>
                  </a:cubicBezTo>
                  <a:cubicBezTo>
                    <a:pt x="82147" y="243025"/>
                    <a:pt x="108627" y="203401"/>
                    <a:pt x="119771" y="204925"/>
                  </a:cubicBezTo>
                  <a:cubicBezTo>
                    <a:pt x="133487" y="214641"/>
                    <a:pt x="137964" y="203972"/>
                    <a:pt x="131391" y="194447"/>
                  </a:cubicBezTo>
                  <a:cubicBezTo>
                    <a:pt x="119104" y="169397"/>
                    <a:pt x="138631" y="143013"/>
                    <a:pt x="163300" y="134154"/>
                  </a:cubicBezTo>
                  <a:cubicBezTo>
                    <a:pt x="189494" y="124820"/>
                    <a:pt x="213402" y="130249"/>
                    <a:pt x="235405" y="145965"/>
                  </a:cubicBezTo>
                  <a:close/>
                  <a:moveTo>
                    <a:pt x="302746" y="484579"/>
                  </a:moveTo>
                  <a:cubicBezTo>
                    <a:pt x="302651" y="484674"/>
                    <a:pt x="302746" y="484865"/>
                    <a:pt x="302651" y="484960"/>
                  </a:cubicBezTo>
                  <a:cubicBezTo>
                    <a:pt x="302651" y="484769"/>
                    <a:pt x="302651" y="484674"/>
                    <a:pt x="302746" y="484579"/>
                  </a:cubicBezTo>
                  <a:cubicBezTo>
                    <a:pt x="303318" y="482007"/>
                    <a:pt x="304270" y="479435"/>
                    <a:pt x="305318" y="476864"/>
                  </a:cubicBezTo>
                  <a:cubicBezTo>
                    <a:pt x="305318" y="476864"/>
                    <a:pt x="305318" y="476864"/>
                    <a:pt x="305413" y="476768"/>
                  </a:cubicBezTo>
                  <a:cubicBezTo>
                    <a:pt x="304175" y="479435"/>
                    <a:pt x="303318" y="482007"/>
                    <a:pt x="302746" y="484579"/>
                  </a:cubicBezTo>
                  <a:close/>
                  <a:moveTo>
                    <a:pt x="273981" y="475816"/>
                  </a:moveTo>
                  <a:cubicBezTo>
                    <a:pt x="265885" y="475816"/>
                    <a:pt x="257122" y="472101"/>
                    <a:pt x="255407" y="463243"/>
                  </a:cubicBezTo>
                  <a:cubicBezTo>
                    <a:pt x="251692" y="444860"/>
                    <a:pt x="270838" y="436097"/>
                    <a:pt x="284554" y="430287"/>
                  </a:cubicBezTo>
                  <a:cubicBezTo>
                    <a:pt x="286744" y="429429"/>
                    <a:pt x="288840" y="427334"/>
                    <a:pt x="290650" y="424952"/>
                  </a:cubicBezTo>
                  <a:cubicBezTo>
                    <a:pt x="295412" y="435335"/>
                    <a:pt x="301699" y="445050"/>
                    <a:pt x="308938" y="453909"/>
                  </a:cubicBezTo>
                  <a:cubicBezTo>
                    <a:pt x="300746" y="461529"/>
                    <a:pt x="284268" y="475721"/>
                    <a:pt x="273981" y="475816"/>
                  </a:cubicBezTo>
                  <a:close/>
                  <a:moveTo>
                    <a:pt x="321130" y="446765"/>
                  </a:moveTo>
                  <a:cubicBezTo>
                    <a:pt x="298555" y="417713"/>
                    <a:pt x="284744" y="374470"/>
                    <a:pt x="301317" y="338942"/>
                  </a:cubicBezTo>
                  <a:cubicBezTo>
                    <a:pt x="315224" y="308843"/>
                    <a:pt x="348276" y="285030"/>
                    <a:pt x="382852" y="290459"/>
                  </a:cubicBezTo>
                  <a:cubicBezTo>
                    <a:pt x="434001" y="298556"/>
                    <a:pt x="486483" y="364945"/>
                    <a:pt x="437335" y="409522"/>
                  </a:cubicBezTo>
                  <a:cubicBezTo>
                    <a:pt x="415617" y="429048"/>
                    <a:pt x="374470" y="442574"/>
                    <a:pt x="353705" y="412475"/>
                  </a:cubicBezTo>
                  <a:cubicBezTo>
                    <a:pt x="337798" y="389424"/>
                    <a:pt x="341989" y="347895"/>
                    <a:pt x="375327" y="342561"/>
                  </a:cubicBezTo>
                  <a:cubicBezTo>
                    <a:pt x="429048" y="333989"/>
                    <a:pt x="406092" y="393710"/>
                    <a:pt x="385900" y="384376"/>
                  </a:cubicBezTo>
                  <a:cubicBezTo>
                    <a:pt x="377232" y="380376"/>
                    <a:pt x="372565" y="394568"/>
                    <a:pt x="381232" y="398568"/>
                  </a:cubicBezTo>
                  <a:cubicBezTo>
                    <a:pt x="410188" y="411903"/>
                    <a:pt x="434191" y="370184"/>
                    <a:pt x="421523" y="345705"/>
                  </a:cubicBezTo>
                  <a:cubicBezTo>
                    <a:pt x="399235" y="302461"/>
                    <a:pt x="340370" y="334179"/>
                    <a:pt x="330845" y="370469"/>
                  </a:cubicBezTo>
                  <a:cubicBezTo>
                    <a:pt x="314367" y="432382"/>
                    <a:pt x="384757" y="456576"/>
                    <a:pt x="430381" y="433811"/>
                  </a:cubicBezTo>
                  <a:cubicBezTo>
                    <a:pt x="446098" y="426000"/>
                    <a:pt x="457147" y="413618"/>
                    <a:pt x="463433" y="399426"/>
                  </a:cubicBezTo>
                  <a:cubicBezTo>
                    <a:pt x="452956" y="459623"/>
                    <a:pt x="368088" y="507058"/>
                    <a:pt x="321130" y="446765"/>
                  </a:cubicBezTo>
                  <a:close/>
                  <a:moveTo>
                    <a:pt x="324368" y="475721"/>
                  </a:moveTo>
                  <a:cubicBezTo>
                    <a:pt x="325416" y="474483"/>
                    <a:pt x="326559" y="473244"/>
                    <a:pt x="327607" y="472006"/>
                  </a:cubicBezTo>
                  <a:cubicBezTo>
                    <a:pt x="339608" y="481245"/>
                    <a:pt x="353229" y="487818"/>
                    <a:pt x="367516" y="490389"/>
                  </a:cubicBezTo>
                  <a:cubicBezTo>
                    <a:pt x="363992" y="508487"/>
                    <a:pt x="350562" y="532394"/>
                    <a:pt x="329035" y="519441"/>
                  </a:cubicBezTo>
                  <a:cubicBezTo>
                    <a:pt x="320939" y="514773"/>
                    <a:pt x="315415" y="506105"/>
                    <a:pt x="315891" y="496580"/>
                  </a:cubicBezTo>
                  <a:cubicBezTo>
                    <a:pt x="315986" y="493818"/>
                    <a:pt x="320844" y="479912"/>
                    <a:pt x="324368" y="475721"/>
                  </a:cubicBezTo>
                  <a:close/>
                  <a:moveTo>
                    <a:pt x="382375" y="496390"/>
                  </a:moveTo>
                  <a:cubicBezTo>
                    <a:pt x="382375" y="496200"/>
                    <a:pt x="382185" y="495818"/>
                    <a:pt x="382185" y="495533"/>
                  </a:cubicBezTo>
                  <a:lnTo>
                    <a:pt x="382185" y="495533"/>
                  </a:lnTo>
                  <a:cubicBezTo>
                    <a:pt x="382185" y="495818"/>
                    <a:pt x="382375" y="496200"/>
                    <a:pt x="382375" y="496390"/>
                  </a:cubicBezTo>
                  <a:close/>
                  <a:moveTo>
                    <a:pt x="422571" y="478578"/>
                  </a:moveTo>
                  <a:cubicBezTo>
                    <a:pt x="424381" y="477530"/>
                    <a:pt x="425905" y="476197"/>
                    <a:pt x="427714" y="475054"/>
                  </a:cubicBezTo>
                  <a:cubicBezTo>
                    <a:pt x="427905" y="475149"/>
                    <a:pt x="427905" y="475340"/>
                    <a:pt x="427905" y="475530"/>
                  </a:cubicBezTo>
                  <a:cubicBezTo>
                    <a:pt x="432382" y="484674"/>
                    <a:pt x="439049" y="496771"/>
                    <a:pt x="436191" y="507344"/>
                  </a:cubicBezTo>
                  <a:cubicBezTo>
                    <a:pt x="434001" y="515154"/>
                    <a:pt x="428095" y="522488"/>
                    <a:pt x="419047" y="521631"/>
                  </a:cubicBezTo>
                  <a:cubicBezTo>
                    <a:pt x="414951" y="521346"/>
                    <a:pt x="411617" y="520107"/>
                    <a:pt x="408855" y="518107"/>
                  </a:cubicBezTo>
                  <a:cubicBezTo>
                    <a:pt x="405902" y="513916"/>
                    <a:pt x="402949" y="509630"/>
                    <a:pt x="400092" y="505248"/>
                  </a:cubicBezTo>
                  <a:cubicBezTo>
                    <a:pt x="398187" y="500200"/>
                    <a:pt x="396853" y="494866"/>
                    <a:pt x="396091" y="489627"/>
                  </a:cubicBezTo>
                  <a:cubicBezTo>
                    <a:pt x="404854" y="487722"/>
                    <a:pt x="413713" y="484293"/>
                    <a:pt x="422571" y="478578"/>
                  </a:cubicBezTo>
                  <a:close/>
                  <a:moveTo>
                    <a:pt x="496771" y="299889"/>
                  </a:moveTo>
                  <a:cubicBezTo>
                    <a:pt x="500200" y="308557"/>
                    <a:pt x="499628" y="318749"/>
                    <a:pt x="493532" y="326273"/>
                  </a:cubicBezTo>
                  <a:cubicBezTo>
                    <a:pt x="491722" y="328274"/>
                    <a:pt x="479721" y="337418"/>
                    <a:pt x="474196" y="337704"/>
                  </a:cubicBezTo>
                  <a:cubicBezTo>
                    <a:pt x="470577" y="338084"/>
                    <a:pt x="467529" y="338466"/>
                    <a:pt x="465243" y="338847"/>
                  </a:cubicBezTo>
                  <a:cubicBezTo>
                    <a:pt x="463338" y="333608"/>
                    <a:pt x="461242" y="328369"/>
                    <a:pt x="458290" y="323511"/>
                  </a:cubicBezTo>
                  <a:cubicBezTo>
                    <a:pt x="454384" y="316558"/>
                    <a:pt x="449050" y="310367"/>
                    <a:pt x="443145" y="304652"/>
                  </a:cubicBezTo>
                  <a:cubicBezTo>
                    <a:pt x="443526" y="304366"/>
                    <a:pt x="444097" y="304366"/>
                    <a:pt x="444383" y="303890"/>
                  </a:cubicBezTo>
                  <a:cubicBezTo>
                    <a:pt x="456575" y="290364"/>
                    <a:pt x="486293" y="274267"/>
                    <a:pt x="496771" y="299889"/>
                  </a:cubicBezTo>
                  <a:close/>
                  <a:moveTo>
                    <a:pt x="439906" y="287221"/>
                  </a:moveTo>
                  <a:cubicBezTo>
                    <a:pt x="439906" y="287221"/>
                    <a:pt x="439906" y="287221"/>
                    <a:pt x="439906" y="287221"/>
                  </a:cubicBezTo>
                  <a:cubicBezTo>
                    <a:pt x="442573" y="284649"/>
                    <a:pt x="445431" y="282363"/>
                    <a:pt x="448288" y="280363"/>
                  </a:cubicBezTo>
                  <a:cubicBezTo>
                    <a:pt x="445431" y="282459"/>
                    <a:pt x="442573" y="284744"/>
                    <a:pt x="439906" y="287221"/>
                  </a:cubicBezTo>
                  <a:close/>
                  <a:moveTo>
                    <a:pt x="472767" y="352563"/>
                  </a:moveTo>
                  <a:cubicBezTo>
                    <a:pt x="472482" y="352943"/>
                    <a:pt x="472387" y="353325"/>
                    <a:pt x="472196" y="353610"/>
                  </a:cubicBezTo>
                  <a:cubicBezTo>
                    <a:pt x="472101" y="353229"/>
                    <a:pt x="471815" y="352848"/>
                    <a:pt x="471625" y="352563"/>
                  </a:cubicBezTo>
                  <a:cubicBezTo>
                    <a:pt x="472006" y="352658"/>
                    <a:pt x="472387" y="352563"/>
                    <a:pt x="472767" y="352563"/>
                  </a:cubicBezTo>
                  <a:close/>
                  <a:moveTo>
                    <a:pt x="513820" y="366469"/>
                  </a:moveTo>
                  <a:cubicBezTo>
                    <a:pt x="520583" y="370946"/>
                    <a:pt x="525631" y="378851"/>
                    <a:pt x="522202" y="387138"/>
                  </a:cubicBezTo>
                  <a:cubicBezTo>
                    <a:pt x="515058" y="404474"/>
                    <a:pt x="494104" y="401045"/>
                    <a:pt x="479530" y="398092"/>
                  </a:cubicBezTo>
                  <a:cubicBezTo>
                    <a:pt x="478864" y="397997"/>
                    <a:pt x="478102" y="398092"/>
                    <a:pt x="477340" y="398092"/>
                  </a:cubicBezTo>
                  <a:cubicBezTo>
                    <a:pt x="479149" y="386472"/>
                    <a:pt x="478864" y="374660"/>
                    <a:pt x="475720" y="363135"/>
                  </a:cubicBezTo>
                  <a:cubicBezTo>
                    <a:pt x="477054" y="364088"/>
                    <a:pt x="478768" y="364659"/>
                    <a:pt x="481054" y="364373"/>
                  </a:cubicBezTo>
                  <a:cubicBezTo>
                    <a:pt x="491151" y="362850"/>
                    <a:pt x="504772" y="360468"/>
                    <a:pt x="513820" y="366469"/>
                  </a:cubicBezTo>
                  <a:close/>
                  <a:moveTo>
                    <a:pt x="492008" y="472006"/>
                  </a:moveTo>
                  <a:cubicBezTo>
                    <a:pt x="485055" y="478102"/>
                    <a:pt x="475149" y="480674"/>
                    <a:pt x="466100" y="477340"/>
                  </a:cubicBezTo>
                  <a:cubicBezTo>
                    <a:pt x="463909" y="476483"/>
                    <a:pt x="448669" y="465910"/>
                    <a:pt x="445240" y="459623"/>
                  </a:cubicBezTo>
                  <a:cubicBezTo>
                    <a:pt x="455527" y="449051"/>
                    <a:pt x="464195" y="436097"/>
                    <a:pt x="470005" y="422571"/>
                  </a:cubicBezTo>
                  <a:cubicBezTo>
                    <a:pt x="470482" y="422952"/>
                    <a:pt x="470672" y="423429"/>
                    <a:pt x="471434" y="423714"/>
                  </a:cubicBezTo>
                  <a:cubicBezTo>
                    <a:pt x="488198" y="431144"/>
                    <a:pt x="512773" y="454004"/>
                    <a:pt x="492008" y="472006"/>
                  </a:cubicBezTo>
                  <a:close/>
                  <a:moveTo>
                    <a:pt x="382090" y="251883"/>
                  </a:moveTo>
                  <a:cubicBezTo>
                    <a:pt x="380756" y="248930"/>
                    <a:pt x="378946" y="245978"/>
                    <a:pt x="377041" y="243311"/>
                  </a:cubicBezTo>
                  <a:cubicBezTo>
                    <a:pt x="379041" y="245978"/>
                    <a:pt x="380756" y="248835"/>
                    <a:pt x="382090" y="251883"/>
                  </a:cubicBezTo>
                  <a:lnTo>
                    <a:pt x="382090" y="251883"/>
                  </a:lnTo>
                  <a:close/>
                  <a:moveTo>
                    <a:pt x="371041" y="275219"/>
                  </a:moveTo>
                  <a:cubicBezTo>
                    <a:pt x="363040" y="275505"/>
                    <a:pt x="355134" y="276458"/>
                    <a:pt x="347514" y="279220"/>
                  </a:cubicBezTo>
                  <a:cubicBezTo>
                    <a:pt x="340180" y="281982"/>
                    <a:pt x="333417" y="285316"/>
                    <a:pt x="327130" y="289221"/>
                  </a:cubicBezTo>
                  <a:cubicBezTo>
                    <a:pt x="319606" y="272172"/>
                    <a:pt x="316653" y="241977"/>
                    <a:pt x="343037" y="241215"/>
                  </a:cubicBezTo>
                  <a:cubicBezTo>
                    <a:pt x="352467" y="241025"/>
                    <a:pt x="361706" y="245311"/>
                    <a:pt x="366469" y="253598"/>
                  </a:cubicBezTo>
                  <a:cubicBezTo>
                    <a:pt x="367707" y="255979"/>
                    <a:pt x="374565" y="271600"/>
                    <a:pt x="371041" y="275219"/>
                  </a:cubicBezTo>
                  <a:close/>
                  <a:moveTo>
                    <a:pt x="287125" y="336465"/>
                  </a:moveTo>
                  <a:cubicBezTo>
                    <a:pt x="286268" y="334465"/>
                    <a:pt x="285030" y="332560"/>
                    <a:pt x="283125" y="331417"/>
                  </a:cubicBezTo>
                  <a:cubicBezTo>
                    <a:pt x="274457" y="326083"/>
                    <a:pt x="262456" y="319416"/>
                    <a:pt x="259217" y="308938"/>
                  </a:cubicBezTo>
                  <a:cubicBezTo>
                    <a:pt x="256836" y="301223"/>
                    <a:pt x="258074" y="291888"/>
                    <a:pt x="265980" y="287602"/>
                  </a:cubicBezTo>
                  <a:cubicBezTo>
                    <a:pt x="282553" y="278839"/>
                    <a:pt x="296365" y="294651"/>
                    <a:pt x="305890" y="306366"/>
                  </a:cubicBezTo>
                  <a:cubicBezTo>
                    <a:pt x="305985" y="306557"/>
                    <a:pt x="306175" y="306557"/>
                    <a:pt x="306271" y="306843"/>
                  </a:cubicBezTo>
                  <a:cubicBezTo>
                    <a:pt x="298174" y="315415"/>
                    <a:pt x="291602" y="325607"/>
                    <a:pt x="287125" y="336465"/>
                  </a:cubicBezTo>
                  <a:close/>
                  <a:moveTo>
                    <a:pt x="277029" y="404569"/>
                  </a:moveTo>
                  <a:cubicBezTo>
                    <a:pt x="258931" y="407903"/>
                    <a:pt x="225689" y="402759"/>
                    <a:pt x="232928" y="376184"/>
                  </a:cubicBezTo>
                  <a:cubicBezTo>
                    <a:pt x="235405" y="367136"/>
                    <a:pt x="241977" y="359421"/>
                    <a:pt x="251311" y="357230"/>
                  </a:cubicBezTo>
                  <a:cubicBezTo>
                    <a:pt x="254074" y="356563"/>
                    <a:pt x="268266" y="358563"/>
                    <a:pt x="273695" y="359611"/>
                  </a:cubicBezTo>
                  <a:cubicBezTo>
                    <a:pt x="276076" y="360087"/>
                    <a:pt x="278267" y="360849"/>
                    <a:pt x="280267" y="361706"/>
                  </a:cubicBezTo>
                  <a:cubicBezTo>
                    <a:pt x="278458" y="375518"/>
                    <a:pt x="279124" y="389901"/>
                    <a:pt x="283030" y="404283"/>
                  </a:cubicBezTo>
                  <a:cubicBezTo>
                    <a:pt x="280934" y="404093"/>
                    <a:pt x="278839" y="404188"/>
                    <a:pt x="277029" y="404569"/>
                  </a:cubicBezTo>
                  <a:close/>
                  <a:moveTo>
                    <a:pt x="251407" y="280077"/>
                  </a:moveTo>
                  <a:cubicBezTo>
                    <a:pt x="251407" y="279982"/>
                    <a:pt x="251502" y="279982"/>
                    <a:pt x="251407" y="280077"/>
                  </a:cubicBezTo>
                  <a:cubicBezTo>
                    <a:pt x="252169" y="279220"/>
                    <a:pt x="252931" y="278744"/>
                    <a:pt x="253692" y="278077"/>
                  </a:cubicBezTo>
                  <a:cubicBezTo>
                    <a:pt x="253026" y="278744"/>
                    <a:pt x="252169" y="279125"/>
                    <a:pt x="251407" y="280077"/>
                  </a:cubicBezTo>
                  <a:close/>
                  <a:moveTo>
                    <a:pt x="435144" y="109104"/>
                  </a:moveTo>
                  <a:cubicBezTo>
                    <a:pt x="429429" y="122058"/>
                    <a:pt x="425714" y="136440"/>
                    <a:pt x="422952" y="147204"/>
                  </a:cubicBezTo>
                  <a:cubicBezTo>
                    <a:pt x="416189" y="173112"/>
                    <a:pt x="413236" y="199305"/>
                    <a:pt x="413522" y="225975"/>
                  </a:cubicBezTo>
                  <a:cubicBezTo>
                    <a:pt x="406283" y="226451"/>
                    <a:pt x="399235" y="229023"/>
                    <a:pt x="393996" y="233976"/>
                  </a:cubicBezTo>
                  <a:cubicBezTo>
                    <a:pt x="391996" y="235786"/>
                    <a:pt x="390567" y="237881"/>
                    <a:pt x="389043" y="239787"/>
                  </a:cubicBezTo>
                  <a:cubicBezTo>
                    <a:pt x="390567" y="237786"/>
                    <a:pt x="391900" y="235786"/>
                    <a:pt x="393900" y="233976"/>
                  </a:cubicBezTo>
                  <a:cubicBezTo>
                    <a:pt x="394758" y="233119"/>
                    <a:pt x="395901" y="232643"/>
                    <a:pt x="396853" y="231976"/>
                  </a:cubicBezTo>
                  <a:cubicBezTo>
                    <a:pt x="390091" y="201210"/>
                    <a:pt x="382852" y="169968"/>
                    <a:pt x="380756" y="138631"/>
                  </a:cubicBezTo>
                  <a:cubicBezTo>
                    <a:pt x="378184" y="169968"/>
                    <a:pt x="380661" y="201972"/>
                    <a:pt x="383042" y="233405"/>
                  </a:cubicBezTo>
                  <a:cubicBezTo>
                    <a:pt x="364754" y="187018"/>
                    <a:pt x="344752" y="139202"/>
                    <a:pt x="334941" y="90816"/>
                  </a:cubicBezTo>
                  <a:cubicBezTo>
                    <a:pt x="339799" y="135107"/>
                    <a:pt x="352753" y="179493"/>
                    <a:pt x="365802" y="222927"/>
                  </a:cubicBezTo>
                  <a:cubicBezTo>
                    <a:pt x="347419" y="202067"/>
                    <a:pt x="328369" y="179303"/>
                    <a:pt x="318939" y="154728"/>
                  </a:cubicBezTo>
                  <a:cubicBezTo>
                    <a:pt x="324844" y="179874"/>
                    <a:pt x="339608" y="204354"/>
                    <a:pt x="354943" y="227404"/>
                  </a:cubicBezTo>
                  <a:cubicBezTo>
                    <a:pt x="355896" y="227594"/>
                    <a:pt x="356658" y="228166"/>
                    <a:pt x="357610" y="228452"/>
                  </a:cubicBezTo>
                  <a:cubicBezTo>
                    <a:pt x="355134" y="227594"/>
                    <a:pt x="352562" y="226737"/>
                    <a:pt x="349895" y="226451"/>
                  </a:cubicBezTo>
                  <a:cubicBezTo>
                    <a:pt x="337227" y="225594"/>
                    <a:pt x="324940" y="229595"/>
                    <a:pt x="316558" y="238739"/>
                  </a:cubicBezTo>
                  <a:cubicBezTo>
                    <a:pt x="289221" y="221594"/>
                    <a:pt x="266932" y="183017"/>
                    <a:pt x="254836" y="153680"/>
                  </a:cubicBezTo>
                  <a:cubicBezTo>
                    <a:pt x="247978" y="137297"/>
                    <a:pt x="239881" y="114247"/>
                    <a:pt x="247025" y="96435"/>
                  </a:cubicBezTo>
                  <a:cubicBezTo>
                    <a:pt x="257503" y="70527"/>
                    <a:pt x="301889" y="48143"/>
                    <a:pt x="322273" y="75671"/>
                  </a:cubicBezTo>
                  <a:cubicBezTo>
                    <a:pt x="327988" y="83100"/>
                    <a:pt x="333798" y="77100"/>
                    <a:pt x="335893" y="74337"/>
                  </a:cubicBezTo>
                  <a:cubicBezTo>
                    <a:pt x="362849" y="37952"/>
                    <a:pt x="446288" y="57764"/>
                    <a:pt x="435144" y="109104"/>
                  </a:cubicBezTo>
                  <a:close/>
                  <a:moveTo>
                    <a:pt x="426095" y="244073"/>
                  </a:moveTo>
                  <a:cubicBezTo>
                    <a:pt x="439906" y="256551"/>
                    <a:pt x="430096" y="275124"/>
                    <a:pt x="422666" y="287983"/>
                  </a:cubicBezTo>
                  <a:cubicBezTo>
                    <a:pt x="422475" y="288269"/>
                    <a:pt x="422571" y="288459"/>
                    <a:pt x="422380" y="288650"/>
                  </a:cubicBezTo>
                  <a:cubicBezTo>
                    <a:pt x="412570" y="282935"/>
                    <a:pt x="401806" y="278934"/>
                    <a:pt x="390757" y="276743"/>
                  </a:cubicBezTo>
                  <a:cubicBezTo>
                    <a:pt x="390948" y="276363"/>
                    <a:pt x="391043" y="276077"/>
                    <a:pt x="391043" y="275791"/>
                  </a:cubicBezTo>
                  <a:cubicBezTo>
                    <a:pt x="392948" y="265790"/>
                    <a:pt x="394853" y="252074"/>
                    <a:pt x="403521" y="245406"/>
                  </a:cubicBezTo>
                  <a:cubicBezTo>
                    <a:pt x="410093" y="240548"/>
                    <a:pt x="419237" y="238167"/>
                    <a:pt x="426095" y="244073"/>
                  </a:cubicBezTo>
                  <a:close/>
                  <a:moveTo>
                    <a:pt x="584305" y="238358"/>
                  </a:moveTo>
                  <a:cubicBezTo>
                    <a:pt x="561255" y="255979"/>
                    <a:pt x="533156" y="275315"/>
                    <a:pt x="506200" y="287602"/>
                  </a:cubicBezTo>
                  <a:cubicBezTo>
                    <a:pt x="500390" y="279315"/>
                    <a:pt x="491627" y="273219"/>
                    <a:pt x="480673" y="271791"/>
                  </a:cubicBezTo>
                  <a:cubicBezTo>
                    <a:pt x="479816" y="271695"/>
                    <a:pt x="479054" y="271886"/>
                    <a:pt x="478197" y="271791"/>
                  </a:cubicBezTo>
                  <a:cubicBezTo>
                    <a:pt x="499628" y="255979"/>
                    <a:pt x="521821" y="237596"/>
                    <a:pt x="532299" y="215974"/>
                  </a:cubicBezTo>
                  <a:cubicBezTo>
                    <a:pt x="517440" y="237977"/>
                    <a:pt x="489627" y="254074"/>
                    <a:pt x="463909" y="267600"/>
                  </a:cubicBezTo>
                  <a:cubicBezTo>
                    <a:pt x="494008" y="226737"/>
                    <a:pt x="525536" y="184351"/>
                    <a:pt x="545729" y="139012"/>
                  </a:cubicBezTo>
                  <a:cubicBezTo>
                    <a:pt x="522869" y="180827"/>
                    <a:pt x="490008" y="219308"/>
                    <a:pt x="457813" y="256265"/>
                  </a:cubicBezTo>
                  <a:cubicBezTo>
                    <a:pt x="469624" y="225785"/>
                    <a:pt x="482007" y="193305"/>
                    <a:pt x="483436" y="162539"/>
                  </a:cubicBezTo>
                  <a:cubicBezTo>
                    <a:pt x="478387" y="192923"/>
                    <a:pt x="462671" y="223784"/>
                    <a:pt x="447241" y="252836"/>
                  </a:cubicBezTo>
                  <a:cubicBezTo>
                    <a:pt x="447241" y="252836"/>
                    <a:pt x="447241" y="252836"/>
                    <a:pt x="447241" y="252931"/>
                  </a:cubicBezTo>
                  <a:cubicBezTo>
                    <a:pt x="446193" y="242454"/>
                    <a:pt x="440954" y="233214"/>
                    <a:pt x="428572" y="228166"/>
                  </a:cubicBezTo>
                  <a:cubicBezTo>
                    <a:pt x="428095" y="198448"/>
                    <a:pt x="430667" y="167777"/>
                    <a:pt x="440954" y="139869"/>
                  </a:cubicBezTo>
                  <a:cubicBezTo>
                    <a:pt x="450479" y="114533"/>
                    <a:pt x="460671" y="83767"/>
                    <a:pt x="492580" y="81386"/>
                  </a:cubicBezTo>
                  <a:cubicBezTo>
                    <a:pt x="530299" y="78623"/>
                    <a:pt x="541443" y="98435"/>
                    <a:pt x="547825" y="121391"/>
                  </a:cubicBezTo>
                  <a:cubicBezTo>
                    <a:pt x="547348" y="125867"/>
                    <a:pt x="552682" y="130630"/>
                    <a:pt x="559064" y="128344"/>
                  </a:cubicBezTo>
                  <a:cubicBezTo>
                    <a:pt x="582686" y="133678"/>
                    <a:pt x="608594" y="143108"/>
                    <a:pt x="611642" y="170730"/>
                  </a:cubicBezTo>
                  <a:cubicBezTo>
                    <a:pt x="614690" y="198543"/>
                    <a:pt x="607737" y="220546"/>
                    <a:pt x="584305" y="238358"/>
                  </a:cubicBezTo>
                  <a:close/>
                  <a:moveTo>
                    <a:pt x="653552" y="410093"/>
                  </a:moveTo>
                  <a:cubicBezTo>
                    <a:pt x="652695" y="409713"/>
                    <a:pt x="651933" y="409522"/>
                    <a:pt x="651075" y="409522"/>
                  </a:cubicBezTo>
                  <a:cubicBezTo>
                    <a:pt x="613261" y="392187"/>
                    <a:pt x="566398" y="404950"/>
                    <a:pt x="524107" y="408284"/>
                  </a:cubicBezTo>
                  <a:cubicBezTo>
                    <a:pt x="531918" y="403617"/>
                    <a:pt x="537538" y="396092"/>
                    <a:pt x="538014" y="383995"/>
                  </a:cubicBezTo>
                  <a:cubicBezTo>
                    <a:pt x="538395" y="377613"/>
                    <a:pt x="536680" y="371231"/>
                    <a:pt x="533537" y="365802"/>
                  </a:cubicBezTo>
                  <a:lnTo>
                    <a:pt x="533537" y="365802"/>
                  </a:lnTo>
                  <a:cubicBezTo>
                    <a:pt x="554016" y="369041"/>
                    <a:pt x="574590" y="371327"/>
                    <a:pt x="594973" y="371327"/>
                  </a:cubicBezTo>
                  <a:cubicBezTo>
                    <a:pt x="570208" y="368088"/>
                    <a:pt x="545634" y="361421"/>
                    <a:pt x="521631" y="353705"/>
                  </a:cubicBezTo>
                  <a:cubicBezTo>
                    <a:pt x="521536" y="353610"/>
                    <a:pt x="521536" y="353610"/>
                    <a:pt x="521440" y="353610"/>
                  </a:cubicBezTo>
                  <a:cubicBezTo>
                    <a:pt x="518011" y="351705"/>
                    <a:pt x="514297" y="351038"/>
                    <a:pt x="510772" y="350181"/>
                  </a:cubicBezTo>
                  <a:cubicBezTo>
                    <a:pt x="512773" y="350753"/>
                    <a:pt x="514773" y="350848"/>
                    <a:pt x="516773" y="351610"/>
                  </a:cubicBezTo>
                  <a:cubicBezTo>
                    <a:pt x="563255" y="349991"/>
                    <a:pt x="617833" y="347419"/>
                    <a:pt x="654219" y="325321"/>
                  </a:cubicBezTo>
                  <a:cubicBezTo>
                    <a:pt x="616690" y="343800"/>
                    <a:pt x="563731" y="342180"/>
                    <a:pt x="517345" y="339609"/>
                  </a:cubicBezTo>
                  <a:cubicBezTo>
                    <a:pt x="542205" y="331036"/>
                    <a:pt x="566875" y="320844"/>
                    <a:pt x="588496" y="307033"/>
                  </a:cubicBezTo>
                  <a:cubicBezTo>
                    <a:pt x="563160" y="319130"/>
                    <a:pt x="535252" y="326178"/>
                    <a:pt x="507248" y="331798"/>
                  </a:cubicBezTo>
                  <a:cubicBezTo>
                    <a:pt x="507058" y="332084"/>
                    <a:pt x="506677" y="332369"/>
                    <a:pt x="506486" y="332655"/>
                  </a:cubicBezTo>
                  <a:cubicBezTo>
                    <a:pt x="512677" y="323416"/>
                    <a:pt x="516011" y="312176"/>
                    <a:pt x="512773" y="301223"/>
                  </a:cubicBezTo>
                  <a:cubicBezTo>
                    <a:pt x="544396" y="287030"/>
                    <a:pt x="587734" y="263789"/>
                    <a:pt x="611071" y="232452"/>
                  </a:cubicBezTo>
                  <a:cubicBezTo>
                    <a:pt x="611833" y="232167"/>
                    <a:pt x="612595" y="231881"/>
                    <a:pt x="613357" y="231309"/>
                  </a:cubicBezTo>
                  <a:cubicBezTo>
                    <a:pt x="655743" y="194543"/>
                    <a:pt x="727371" y="272934"/>
                    <a:pt x="671554" y="309986"/>
                  </a:cubicBezTo>
                  <a:cubicBezTo>
                    <a:pt x="666220" y="313415"/>
                    <a:pt x="662887" y="324178"/>
                    <a:pt x="674983" y="324464"/>
                  </a:cubicBezTo>
                  <a:cubicBezTo>
                    <a:pt x="703749" y="332655"/>
                    <a:pt x="739372" y="353039"/>
                    <a:pt x="716227" y="386472"/>
                  </a:cubicBezTo>
                  <a:cubicBezTo>
                    <a:pt x="702606" y="406474"/>
                    <a:pt x="677650" y="420571"/>
                    <a:pt x="653552" y="410093"/>
                  </a:cubicBezTo>
                  <a:close/>
                  <a:moveTo>
                    <a:pt x="541729" y="591926"/>
                  </a:moveTo>
                  <a:cubicBezTo>
                    <a:pt x="526584" y="552873"/>
                    <a:pt x="489722" y="520298"/>
                    <a:pt x="460575" y="491056"/>
                  </a:cubicBezTo>
                  <a:cubicBezTo>
                    <a:pt x="472291" y="495152"/>
                    <a:pt x="485626" y="495247"/>
                    <a:pt x="496008" y="487722"/>
                  </a:cubicBezTo>
                  <a:cubicBezTo>
                    <a:pt x="501438" y="483912"/>
                    <a:pt x="505629" y="478959"/>
                    <a:pt x="508772" y="473435"/>
                  </a:cubicBezTo>
                  <a:cubicBezTo>
                    <a:pt x="508296" y="474292"/>
                    <a:pt x="508105" y="475244"/>
                    <a:pt x="507534" y="476102"/>
                  </a:cubicBezTo>
                  <a:cubicBezTo>
                    <a:pt x="541824" y="497057"/>
                    <a:pt x="581353" y="521631"/>
                    <a:pt x="621262" y="527060"/>
                  </a:cubicBezTo>
                  <a:cubicBezTo>
                    <a:pt x="585163" y="517821"/>
                    <a:pt x="550777" y="493723"/>
                    <a:pt x="520678" y="470101"/>
                  </a:cubicBezTo>
                  <a:cubicBezTo>
                    <a:pt x="552968" y="459909"/>
                    <a:pt x="574875" y="464291"/>
                    <a:pt x="601450" y="460671"/>
                  </a:cubicBezTo>
                  <a:cubicBezTo>
                    <a:pt x="571637" y="460005"/>
                    <a:pt x="543348" y="456099"/>
                    <a:pt x="514011" y="453147"/>
                  </a:cubicBezTo>
                  <a:cubicBezTo>
                    <a:pt x="514011" y="454099"/>
                    <a:pt x="513630" y="454956"/>
                    <a:pt x="513630" y="455909"/>
                  </a:cubicBezTo>
                  <a:cubicBezTo>
                    <a:pt x="513725" y="453337"/>
                    <a:pt x="513916" y="450765"/>
                    <a:pt x="513344" y="448003"/>
                  </a:cubicBezTo>
                  <a:cubicBezTo>
                    <a:pt x="511249" y="437906"/>
                    <a:pt x="506010" y="430191"/>
                    <a:pt x="498961" y="423809"/>
                  </a:cubicBezTo>
                  <a:cubicBezTo>
                    <a:pt x="533251" y="425143"/>
                    <a:pt x="566398" y="412665"/>
                    <a:pt x="601069" y="415904"/>
                  </a:cubicBezTo>
                  <a:cubicBezTo>
                    <a:pt x="624310" y="417999"/>
                    <a:pt x="656505" y="422476"/>
                    <a:pt x="671173" y="443431"/>
                  </a:cubicBezTo>
                  <a:cubicBezTo>
                    <a:pt x="695748" y="478293"/>
                    <a:pt x="677365" y="524203"/>
                    <a:pt x="635550" y="531537"/>
                  </a:cubicBezTo>
                  <a:cubicBezTo>
                    <a:pt x="628406" y="532776"/>
                    <a:pt x="621262" y="540014"/>
                    <a:pt x="633073" y="546492"/>
                  </a:cubicBezTo>
                  <a:cubicBezTo>
                    <a:pt x="652981" y="557636"/>
                    <a:pt x="646408" y="584972"/>
                    <a:pt x="629644" y="596117"/>
                  </a:cubicBezTo>
                  <a:cubicBezTo>
                    <a:pt x="619357" y="602975"/>
                    <a:pt x="606499" y="606785"/>
                    <a:pt x="593925" y="606023"/>
                  </a:cubicBezTo>
                  <a:cubicBezTo>
                    <a:pt x="574780" y="605070"/>
                    <a:pt x="560493" y="594974"/>
                    <a:pt x="542395" y="591830"/>
                  </a:cubicBezTo>
                  <a:cubicBezTo>
                    <a:pt x="542205" y="591640"/>
                    <a:pt x="542014" y="591735"/>
                    <a:pt x="541729" y="591926"/>
                  </a:cubicBezTo>
                  <a:close/>
                  <a:moveTo>
                    <a:pt x="341227" y="536776"/>
                  </a:moveTo>
                  <a:cubicBezTo>
                    <a:pt x="347038" y="536776"/>
                    <a:pt x="352943" y="535633"/>
                    <a:pt x="358658" y="532394"/>
                  </a:cubicBezTo>
                  <a:cubicBezTo>
                    <a:pt x="365516" y="528489"/>
                    <a:pt x="370660" y="523155"/>
                    <a:pt x="374374" y="516964"/>
                  </a:cubicBezTo>
                  <a:cubicBezTo>
                    <a:pt x="374374" y="516964"/>
                    <a:pt x="374374" y="517059"/>
                    <a:pt x="374374" y="517155"/>
                  </a:cubicBezTo>
                  <a:cubicBezTo>
                    <a:pt x="377994" y="547635"/>
                    <a:pt x="381042" y="578210"/>
                    <a:pt x="381804" y="608880"/>
                  </a:cubicBezTo>
                  <a:cubicBezTo>
                    <a:pt x="385042" y="578591"/>
                    <a:pt x="386185" y="548206"/>
                    <a:pt x="386471" y="517726"/>
                  </a:cubicBezTo>
                  <a:cubicBezTo>
                    <a:pt x="400092" y="566399"/>
                    <a:pt x="414475" y="617834"/>
                    <a:pt x="439811" y="660410"/>
                  </a:cubicBezTo>
                  <a:cubicBezTo>
                    <a:pt x="420761" y="621358"/>
                    <a:pt x="410665" y="576305"/>
                    <a:pt x="401997" y="532109"/>
                  </a:cubicBezTo>
                  <a:cubicBezTo>
                    <a:pt x="401902" y="532014"/>
                    <a:pt x="401806" y="531918"/>
                    <a:pt x="401711" y="531918"/>
                  </a:cubicBezTo>
                  <a:cubicBezTo>
                    <a:pt x="402759" y="532680"/>
                    <a:pt x="403902" y="533156"/>
                    <a:pt x="405045" y="533728"/>
                  </a:cubicBezTo>
                  <a:cubicBezTo>
                    <a:pt x="405045" y="533728"/>
                    <a:pt x="404950" y="533728"/>
                    <a:pt x="404950" y="533728"/>
                  </a:cubicBezTo>
                  <a:cubicBezTo>
                    <a:pt x="425809" y="555731"/>
                    <a:pt x="448860" y="576019"/>
                    <a:pt x="473911" y="592973"/>
                  </a:cubicBezTo>
                  <a:cubicBezTo>
                    <a:pt x="454861" y="576019"/>
                    <a:pt x="437811" y="556874"/>
                    <a:pt x="422285" y="536585"/>
                  </a:cubicBezTo>
                  <a:cubicBezTo>
                    <a:pt x="423904" y="536395"/>
                    <a:pt x="425428" y="536395"/>
                    <a:pt x="427143" y="535919"/>
                  </a:cubicBezTo>
                  <a:cubicBezTo>
                    <a:pt x="438763" y="532680"/>
                    <a:pt x="448479" y="522774"/>
                    <a:pt x="450765" y="510582"/>
                  </a:cubicBezTo>
                  <a:cubicBezTo>
                    <a:pt x="451241" y="508010"/>
                    <a:pt x="451432" y="505534"/>
                    <a:pt x="451336" y="502962"/>
                  </a:cubicBezTo>
                  <a:cubicBezTo>
                    <a:pt x="477816" y="529156"/>
                    <a:pt x="512011" y="559064"/>
                    <a:pt x="526489" y="591830"/>
                  </a:cubicBezTo>
                  <a:cubicBezTo>
                    <a:pt x="536585" y="614976"/>
                    <a:pt x="538871" y="643647"/>
                    <a:pt x="521155" y="664221"/>
                  </a:cubicBezTo>
                  <a:cubicBezTo>
                    <a:pt x="505724" y="682032"/>
                    <a:pt x="471625" y="698987"/>
                    <a:pt x="452289" y="677175"/>
                  </a:cubicBezTo>
                  <a:cubicBezTo>
                    <a:pt x="444669" y="668602"/>
                    <a:pt x="438478" y="674222"/>
                    <a:pt x="437811" y="681747"/>
                  </a:cubicBezTo>
                  <a:cubicBezTo>
                    <a:pt x="434667" y="716227"/>
                    <a:pt x="392662" y="716513"/>
                    <a:pt x="370279" y="701749"/>
                  </a:cubicBezTo>
                  <a:cubicBezTo>
                    <a:pt x="350466" y="688700"/>
                    <a:pt x="341037" y="669078"/>
                    <a:pt x="331131" y="648600"/>
                  </a:cubicBezTo>
                  <a:cubicBezTo>
                    <a:pt x="344275" y="614310"/>
                    <a:pt x="339989" y="569923"/>
                    <a:pt x="341227" y="536776"/>
                  </a:cubicBezTo>
                  <a:close/>
                  <a:moveTo>
                    <a:pt x="166444" y="541443"/>
                  </a:moveTo>
                  <a:cubicBezTo>
                    <a:pt x="195876" y="528394"/>
                    <a:pt x="221689" y="501343"/>
                    <a:pt x="246549" y="478007"/>
                  </a:cubicBezTo>
                  <a:cubicBezTo>
                    <a:pt x="253121" y="486389"/>
                    <a:pt x="263694" y="491913"/>
                    <a:pt x="274838" y="490770"/>
                  </a:cubicBezTo>
                  <a:cubicBezTo>
                    <a:pt x="277696" y="490484"/>
                    <a:pt x="280648" y="489056"/>
                    <a:pt x="283506" y="488198"/>
                  </a:cubicBezTo>
                  <a:cubicBezTo>
                    <a:pt x="281125" y="488960"/>
                    <a:pt x="278648" y="490199"/>
                    <a:pt x="276267" y="490580"/>
                  </a:cubicBezTo>
                  <a:cubicBezTo>
                    <a:pt x="263122" y="503819"/>
                    <a:pt x="249978" y="517155"/>
                    <a:pt x="236738" y="530299"/>
                  </a:cubicBezTo>
                  <a:cubicBezTo>
                    <a:pt x="251311" y="519822"/>
                    <a:pt x="265694" y="509058"/>
                    <a:pt x="280267" y="498485"/>
                  </a:cubicBezTo>
                  <a:cubicBezTo>
                    <a:pt x="256931" y="530680"/>
                    <a:pt x="234928" y="566304"/>
                    <a:pt x="227308" y="603070"/>
                  </a:cubicBezTo>
                  <a:cubicBezTo>
                    <a:pt x="237881" y="568589"/>
                    <a:pt x="261313" y="536681"/>
                    <a:pt x="286363" y="507630"/>
                  </a:cubicBezTo>
                  <a:cubicBezTo>
                    <a:pt x="276076" y="533061"/>
                    <a:pt x="269599" y="560303"/>
                    <a:pt x="270742" y="587068"/>
                  </a:cubicBezTo>
                  <a:cubicBezTo>
                    <a:pt x="273409" y="557064"/>
                    <a:pt x="285601" y="528489"/>
                    <a:pt x="301699" y="502772"/>
                  </a:cubicBezTo>
                  <a:cubicBezTo>
                    <a:pt x="301603" y="502105"/>
                    <a:pt x="301794" y="501438"/>
                    <a:pt x="301794" y="500676"/>
                  </a:cubicBezTo>
                  <a:cubicBezTo>
                    <a:pt x="302651" y="511344"/>
                    <a:pt x="306556" y="521631"/>
                    <a:pt x="315319" y="528204"/>
                  </a:cubicBezTo>
                  <a:cubicBezTo>
                    <a:pt x="318748" y="530680"/>
                    <a:pt x="322463" y="532680"/>
                    <a:pt x="326178" y="534109"/>
                  </a:cubicBezTo>
                  <a:cubicBezTo>
                    <a:pt x="324940" y="566589"/>
                    <a:pt x="330845" y="602403"/>
                    <a:pt x="319415" y="633264"/>
                  </a:cubicBezTo>
                  <a:cubicBezTo>
                    <a:pt x="313033" y="650695"/>
                    <a:pt x="302937" y="671364"/>
                    <a:pt x="284077" y="678603"/>
                  </a:cubicBezTo>
                  <a:cubicBezTo>
                    <a:pt x="259693" y="687938"/>
                    <a:pt x="214164" y="680032"/>
                    <a:pt x="213211" y="646790"/>
                  </a:cubicBezTo>
                  <a:cubicBezTo>
                    <a:pt x="213211" y="640694"/>
                    <a:pt x="206925" y="638122"/>
                    <a:pt x="202543" y="639455"/>
                  </a:cubicBezTo>
                  <a:cubicBezTo>
                    <a:pt x="178350" y="639360"/>
                    <a:pt x="162824" y="627073"/>
                    <a:pt x="153204" y="603642"/>
                  </a:cubicBezTo>
                  <a:cubicBezTo>
                    <a:pt x="140536" y="572304"/>
                    <a:pt x="165872" y="542015"/>
                    <a:pt x="166444" y="541443"/>
                  </a:cubicBezTo>
                  <a:close/>
                  <a:moveTo>
                    <a:pt x="62431" y="344466"/>
                  </a:moveTo>
                  <a:cubicBezTo>
                    <a:pt x="76718" y="333513"/>
                    <a:pt x="101864" y="322368"/>
                    <a:pt x="121771" y="326559"/>
                  </a:cubicBezTo>
                  <a:cubicBezTo>
                    <a:pt x="156919" y="340275"/>
                    <a:pt x="200924" y="343133"/>
                    <a:pt x="236643" y="347514"/>
                  </a:cubicBezTo>
                  <a:cubicBezTo>
                    <a:pt x="229594" y="351610"/>
                    <a:pt x="223784" y="357420"/>
                    <a:pt x="220736" y="365421"/>
                  </a:cubicBezTo>
                  <a:cubicBezTo>
                    <a:pt x="215212" y="380185"/>
                    <a:pt x="216926" y="396473"/>
                    <a:pt x="228642" y="407998"/>
                  </a:cubicBezTo>
                  <a:cubicBezTo>
                    <a:pt x="240262" y="419523"/>
                    <a:pt x="255121" y="422095"/>
                    <a:pt x="270457" y="420571"/>
                  </a:cubicBezTo>
                  <a:cubicBezTo>
                    <a:pt x="255121" y="422190"/>
                    <a:pt x="240262" y="419428"/>
                    <a:pt x="228642" y="408093"/>
                  </a:cubicBezTo>
                  <a:cubicBezTo>
                    <a:pt x="226927" y="406379"/>
                    <a:pt x="225499" y="404569"/>
                    <a:pt x="224165" y="402759"/>
                  </a:cubicBezTo>
                  <a:cubicBezTo>
                    <a:pt x="200733" y="398854"/>
                    <a:pt x="177207" y="393996"/>
                    <a:pt x="154728" y="386852"/>
                  </a:cubicBezTo>
                  <a:cubicBezTo>
                    <a:pt x="173492" y="395997"/>
                    <a:pt x="193304" y="403426"/>
                    <a:pt x="213307" y="409998"/>
                  </a:cubicBezTo>
                  <a:cubicBezTo>
                    <a:pt x="171778" y="412094"/>
                    <a:pt x="128344" y="416094"/>
                    <a:pt x="94625" y="432287"/>
                  </a:cubicBezTo>
                  <a:cubicBezTo>
                    <a:pt x="138345" y="415618"/>
                    <a:pt x="195304" y="418666"/>
                    <a:pt x="245691" y="420952"/>
                  </a:cubicBezTo>
                  <a:cubicBezTo>
                    <a:pt x="213307" y="433811"/>
                    <a:pt x="179779" y="448860"/>
                    <a:pt x="155585" y="471149"/>
                  </a:cubicBezTo>
                  <a:cubicBezTo>
                    <a:pt x="183970" y="450194"/>
                    <a:pt x="221784" y="438668"/>
                    <a:pt x="257693" y="428953"/>
                  </a:cubicBezTo>
                  <a:cubicBezTo>
                    <a:pt x="246073" y="437906"/>
                    <a:pt x="237310" y="449718"/>
                    <a:pt x="239881" y="463719"/>
                  </a:cubicBezTo>
                  <a:cubicBezTo>
                    <a:pt x="216259" y="485817"/>
                    <a:pt x="193685" y="516393"/>
                    <a:pt x="162443" y="528680"/>
                  </a:cubicBezTo>
                  <a:cubicBezTo>
                    <a:pt x="161205" y="528585"/>
                    <a:pt x="149680" y="532776"/>
                    <a:pt x="146060" y="533347"/>
                  </a:cubicBezTo>
                  <a:cubicBezTo>
                    <a:pt x="119199" y="537538"/>
                    <a:pt x="87577" y="530013"/>
                    <a:pt x="75861" y="502105"/>
                  </a:cubicBezTo>
                  <a:cubicBezTo>
                    <a:pt x="75004" y="499914"/>
                    <a:pt x="63859" y="454766"/>
                    <a:pt x="74908" y="448289"/>
                  </a:cubicBezTo>
                  <a:cubicBezTo>
                    <a:pt x="86529" y="441431"/>
                    <a:pt x="82814" y="435906"/>
                    <a:pt x="76147" y="432668"/>
                  </a:cubicBezTo>
                  <a:cubicBezTo>
                    <a:pt x="49096" y="419047"/>
                    <a:pt x="37189" y="363993"/>
                    <a:pt x="62431" y="3444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1" name="任意多边形: 形状 230"/>
            <p:cNvSpPr/>
            <p:nvPr/>
          </p:nvSpPr>
          <p:spPr>
            <a:xfrm>
              <a:off x="4273352" y="2377688"/>
              <a:ext cx="757458" cy="758005"/>
            </a:xfrm>
            <a:custGeom>
              <a:avLst/>
              <a:gdLst>
                <a:gd name="connsiteX0" fmla="*/ 23565 w 757458"/>
                <a:gd name="connsiteY0" fmla="*/ 486764 h 758005"/>
                <a:gd name="connsiteX1" fmla="*/ 51568 w 757458"/>
                <a:gd name="connsiteY1" fmla="*/ 578585 h 758005"/>
                <a:gd name="connsiteX2" fmla="*/ 144437 w 757458"/>
                <a:gd name="connsiteY2" fmla="*/ 593444 h 758005"/>
                <a:gd name="connsiteX3" fmla="*/ 207302 w 757458"/>
                <a:gd name="connsiteY3" fmla="*/ 700600 h 758005"/>
                <a:gd name="connsiteX4" fmla="*/ 293027 w 757458"/>
                <a:gd name="connsiteY4" fmla="*/ 746320 h 758005"/>
                <a:gd name="connsiteX5" fmla="*/ 362369 w 757458"/>
                <a:gd name="connsiteY5" fmla="*/ 692981 h 758005"/>
                <a:gd name="connsiteX6" fmla="*/ 510483 w 757458"/>
                <a:gd name="connsiteY6" fmla="*/ 721746 h 758005"/>
                <a:gd name="connsiteX7" fmla="*/ 585635 w 757458"/>
                <a:gd name="connsiteY7" fmla="*/ 679455 h 758005"/>
                <a:gd name="connsiteX8" fmla="*/ 587254 w 757458"/>
                <a:gd name="connsiteY8" fmla="*/ 594206 h 758005"/>
                <a:gd name="connsiteX9" fmla="*/ 694887 w 757458"/>
                <a:gd name="connsiteY9" fmla="*/ 586015 h 758005"/>
                <a:gd name="connsiteX10" fmla="*/ 709651 w 757458"/>
                <a:gd name="connsiteY10" fmla="*/ 502385 h 758005"/>
                <a:gd name="connsiteX11" fmla="*/ 705745 w 757458"/>
                <a:gd name="connsiteY11" fmla="*/ 382275 h 758005"/>
                <a:gd name="connsiteX12" fmla="*/ 754799 w 757458"/>
                <a:gd name="connsiteY12" fmla="*/ 328840 h 758005"/>
                <a:gd name="connsiteX13" fmla="*/ 712984 w 757458"/>
                <a:gd name="connsiteY13" fmla="*/ 248449 h 758005"/>
                <a:gd name="connsiteX14" fmla="*/ 605447 w 757458"/>
                <a:gd name="connsiteY14" fmla="*/ 154818 h 758005"/>
                <a:gd name="connsiteX15" fmla="*/ 608400 w 757458"/>
                <a:gd name="connsiteY15" fmla="*/ 91762 h 758005"/>
                <a:gd name="connsiteX16" fmla="*/ 582016 w 757458"/>
                <a:gd name="connsiteY16" fmla="*/ 67950 h 758005"/>
                <a:gd name="connsiteX17" fmla="*/ 520389 w 757458"/>
                <a:gd name="connsiteY17" fmla="*/ 36041 h 758005"/>
                <a:gd name="connsiteX18" fmla="*/ 436188 w 757458"/>
                <a:gd name="connsiteY18" fmla="*/ 15944 h 758005"/>
                <a:gd name="connsiteX19" fmla="*/ 402088 w 757458"/>
                <a:gd name="connsiteY19" fmla="*/ 53567 h 758005"/>
                <a:gd name="connsiteX20" fmla="*/ 334747 w 757458"/>
                <a:gd name="connsiteY20" fmla="*/ 989 h 758005"/>
                <a:gd name="connsiteX21" fmla="*/ 299695 w 757458"/>
                <a:gd name="connsiteY21" fmla="*/ 5275 h 758005"/>
                <a:gd name="connsiteX22" fmla="*/ 243307 w 757458"/>
                <a:gd name="connsiteY22" fmla="*/ 26421 h 758005"/>
                <a:gd name="connsiteX23" fmla="*/ 174536 w 757458"/>
                <a:gd name="connsiteY23" fmla="*/ 128148 h 758005"/>
                <a:gd name="connsiteX24" fmla="*/ 101384 w 757458"/>
                <a:gd name="connsiteY24" fmla="*/ 118147 h 758005"/>
                <a:gd name="connsiteX25" fmla="*/ 53664 w 757458"/>
                <a:gd name="connsiteY25" fmla="*/ 195394 h 758005"/>
                <a:gd name="connsiteX26" fmla="*/ 12992 w 757458"/>
                <a:gd name="connsiteY26" fmla="*/ 266261 h 758005"/>
                <a:gd name="connsiteX27" fmla="*/ 14135 w 757458"/>
                <a:gd name="connsiteY27" fmla="*/ 314266 h 758005"/>
                <a:gd name="connsiteX28" fmla="*/ 57188 w 757458"/>
                <a:gd name="connsiteY28" fmla="*/ 350176 h 758005"/>
                <a:gd name="connsiteX29" fmla="*/ 23565 w 757458"/>
                <a:gd name="connsiteY29" fmla="*/ 486764 h 758005"/>
                <a:gd name="connsiteX30" fmla="*/ 198634 w 757458"/>
                <a:gd name="connsiteY30" fmla="*/ 163676 h 758005"/>
                <a:gd name="connsiteX31" fmla="*/ 286264 w 757458"/>
                <a:gd name="connsiteY31" fmla="*/ 258545 h 758005"/>
                <a:gd name="connsiteX32" fmla="*/ 293599 w 757458"/>
                <a:gd name="connsiteY32" fmla="*/ 295883 h 758005"/>
                <a:gd name="connsiteX33" fmla="*/ 258547 w 757458"/>
                <a:gd name="connsiteY33" fmla="*/ 280834 h 758005"/>
                <a:gd name="connsiteX34" fmla="*/ 257404 w 757458"/>
                <a:gd name="connsiteY34" fmla="*/ 280072 h 758005"/>
                <a:gd name="connsiteX35" fmla="*/ 186538 w 757458"/>
                <a:gd name="connsiteY35" fmla="*/ 225494 h 758005"/>
                <a:gd name="connsiteX36" fmla="*/ 241497 w 757458"/>
                <a:gd name="connsiteY36" fmla="*/ 285882 h 758005"/>
                <a:gd name="connsiteX37" fmla="*/ 237973 w 757458"/>
                <a:gd name="connsiteY37" fmla="*/ 288930 h 758005"/>
                <a:gd name="connsiteX38" fmla="*/ 116624 w 757458"/>
                <a:gd name="connsiteY38" fmla="*/ 242448 h 758005"/>
                <a:gd name="connsiteX39" fmla="*/ 229591 w 757458"/>
                <a:gd name="connsiteY39" fmla="*/ 301694 h 758005"/>
                <a:gd name="connsiteX40" fmla="*/ 233210 w 757458"/>
                <a:gd name="connsiteY40" fmla="*/ 294359 h 758005"/>
                <a:gd name="connsiteX41" fmla="*/ 228829 w 757458"/>
                <a:gd name="connsiteY41" fmla="*/ 304551 h 758005"/>
                <a:gd name="connsiteX42" fmla="*/ 152438 w 757458"/>
                <a:gd name="connsiteY42" fmla="*/ 301789 h 758005"/>
                <a:gd name="connsiteX43" fmla="*/ 228162 w 757458"/>
                <a:gd name="connsiteY43" fmla="*/ 319029 h 758005"/>
                <a:gd name="connsiteX44" fmla="*/ 228162 w 757458"/>
                <a:gd name="connsiteY44" fmla="*/ 319029 h 758005"/>
                <a:gd name="connsiteX45" fmla="*/ 231591 w 757458"/>
                <a:gd name="connsiteY45" fmla="*/ 328840 h 758005"/>
                <a:gd name="connsiteX46" fmla="*/ 253213 w 757458"/>
                <a:gd name="connsiteY46" fmla="*/ 348557 h 758005"/>
                <a:gd name="connsiteX47" fmla="*/ 125768 w 757458"/>
                <a:gd name="connsiteY47" fmla="*/ 343413 h 758005"/>
                <a:gd name="connsiteX48" fmla="*/ 60046 w 757458"/>
                <a:gd name="connsiteY48" fmla="*/ 282739 h 758005"/>
                <a:gd name="connsiteX49" fmla="*/ 92526 w 757458"/>
                <a:gd name="connsiteY49" fmla="*/ 238162 h 758005"/>
                <a:gd name="connsiteX50" fmla="*/ 102527 w 757458"/>
                <a:gd name="connsiteY50" fmla="*/ 226160 h 758005"/>
                <a:gd name="connsiteX51" fmla="*/ 125768 w 757458"/>
                <a:gd name="connsiteY51" fmla="*/ 162057 h 758005"/>
                <a:gd name="connsiteX52" fmla="*/ 198634 w 757458"/>
                <a:gd name="connsiteY52" fmla="*/ 163676 h 758005"/>
                <a:gd name="connsiteX53" fmla="*/ 312077 w 757458"/>
                <a:gd name="connsiteY53" fmla="*/ 489812 h 758005"/>
                <a:gd name="connsiteX54" fmla="*/ 312077 w 757458"/>
                <a:gd name="connsiteY54" fmla="*/ 490193 h 758005"/>
                <a:gd name="connsiteX55" fmla="*/ 312077 w 757458"/>
                <a:gd name="connsiteY55" fmla="*/ 489812 h 758005"/>
                <a:gd name="connsiteX56" fmla="*/ 313601 w 757458"/>
                <a:gd name="connsiteY56" fmla="*/ 481811 h 758005"/>
                <a:gd name="connsiteX57" fmla="*/ 313696 w 757458"/>
                <a:gd name="connsiteY57" fmla="*/ 481716 h 758005"/>
                <a:gd name="connsiteX58" fmla="*/ 312077 w 757458"/>
                <a:gd name="connsiteY58" fmla="*/ 489812 h 758005"/>
                <a:gd name="connsiteX59" fmla="*/ 282454 w 757458"/>
                <a:gd name="connsiteY59" fmla="*/ 485145 h 758005"/>
                <a:gd name="connsiteX60" fmla="*/ 262357 w 757458"/>
                <a:gd name="connsiteY60" fmla="*/ 475334 h 758005"/>
                <a:gd name="connsiteX61" fmla="*/ 286645 w 757458"/>
                <a:gd name="connsiteY61" fmla="*/ 438663 h 758005"/>
                <a:gd name="connsiteX62" fmla="*/ 291979 w 757458"/>
                <a:gd name="connsiteY62" fmla="*/ 432567 h 758005"/>
                <a:gd name="connsiteX63" fmla="*/ 314077 w 757458"/>
                <a:gd name="connsiteY63" fmla="*/ 458761 h 758005"/>
                <a:gd name="connsiteX64" fmla="*/ 282454 w 757458"/>
                <a:gd name="connsiteY64" fmla="*/ 485145 h 758005"/>
                <a:gd name="connsiteX65" fmla="*/ 325031 w 757458"/>
                <a:gd name="connsiteY65" fmla="*/ 449902 h 758005"/>
                <a:gd name="connsiteX66" fmla="*/ 290551 w 757458"/>
                <a:gd name="connsiteY66" fmla="*/ 345794 h 758005"/>
                <a:gd name="connsiteX67" fmla="*/ 364560 w 757458"/>
                <a:gd name="connsiteY67" fmla="*/ 286549 h 758005"/>
                <a:gd name="connsiteX68" fmla="*/ 434950 w 757458"/>
                <a:gd name="connsiteY68" fmla="*/ 396944 h 758005"/>
                <a:gd name="connsiteX69" fmla="*/ 352463 w 757458"/>
                <a:gd name="connsiteY69" fmla="*/ 411422 h 758005"/>
                <a:gd name="connsiteX70" fmla="*/ 364179 w 757458"/>
                <a:gd name="connsiteY70" fmla="*/ 339127 h 758005"/>
                <a:gd name="connsiteX71" fmla="*/ 380371 w 757458"/>
                <a:gd name="connsiteY71" fmla="*/ 379132 h 758005"/>
                <a:gd name="connsiteX72" fmla="*/ 377704 w 757458"/>
                <a:gd name="connsiteY72" fmla="*/ 393895 h 758005"/>
                <a:gd name="connsiteX73" fmla="*/ 410375 w 757458"/>
                <a:gd name="connsiteY73" fmla="*/ 335983 h 758005"/>
                <a:gd name="connsiteX74" fmla="*/ 323983 w 757458"/>
                <a:gd name="connsiteY74" fmla="*/ 372940 h 758005"/>
                <a:gd name="connsiteX75" fmla="*/ 431330 w 757458"/>
                <a:gd name="connsiteY75" fmla="*/ 421899 h 758005"/>
                <a:gd name="connsiteX76" fmla="*/ 459334 w 757458"/>
                <a:gd name="connsiteY76" fmla="*/ 383323 h 758005"/>
                <a:gd name="connsiteX77" fmla="*/ 325031 w 757458"/>
                <a:gd name="connsiteY77" fmla="*/ 449902 h 758005"/>
                <a:gd name="connsiteX78" fmla="*/ 332270 w 757458"/>
                <a:gd name="connsiteY78" fmla="*/ 478097 h 758005"/>
                <a:gd name="connsiteX79" fmla="*/ 334937 w 757458"/>
                <a:gd name="connsiteY79" fmla="*/ 474001 h 758005"/>
                <a:gd name="connsiteX80" fmla="*/ 377038 w 757458"/>
                <a:gd name="connsiteY80" fmla="*/ 486669 h 758005"/>
                <a:gd name="connsiteX81" fmla="*/ 342938 w 757458"/>
                <a:gd name="connsiteY81" fmla="*/ 520769 h 758005"/>
                <a:gd name="connsiteX82" fmla="*/ 326746 w 757458"/>
                <a:gd name="connsiteY82" fmla="*/ 500004 h 758005"/>
                <a:gd name="connsiteX83" fmla="*/ 332270 w 757458"/>
                <a:gd name="connsiteY83" fmla="*/ 478097 h 758005"/>
                <a:gd name="connsiteX84" fmla="*/ 392659 w 757458"/>
                <a:gd name="connsiteY84" fmla="*/ 490574 h 758005"/>
                <a:gd name="connsiteX85" fmla="*/ 392278 w 757458"/>
                <a:gd name="connsiteY85" fmla="*/ 489812 h 758005"/>
                <a:gd name="connsiteX86" fmla="*/ 392278 w 757458"/>
                <a:gd name="connsiteY86" fmla="*/ 489717 h 758005"/>
                <a:gd name="connsiteX87" fmla="*/ 392659 w 757458"/>
                <a:gd name="connsiteY87" fmla="*/ 490574 h 758005"/>
                <a:gd name="connsiteX88" fmla="*/ 429997 w 757458"/>
                <a:gd name="connsiteY88" fmla="*/ 467333 h 758005"/>
                <a:gd name="connsiteX89" fmla="*/ 434569 w 757458"/>
                <a:gd name="connsiteY89" fmla="*/ 463142 h 758005"/>
                <a:gd name="connsiteX90" fmla="*/ 434854 w 757458"/>
                <a:gd name="connsiteY90" fmla="*/ 463619 h 758005"/>
                <a:gd name="connsiteX91" fmla="*/ 447427 w 757458"/>
                <a:gd name="connsiteY91" fmla="*/ 494003 h 758005"/>
                <a:gd name="connsiteX92" fmla="*/ 432473 w 757458"/>
                <a:gd name="connsiteY92" fmla="*/ 510577 h 758005"/>
                <a:gd name="connsiteX93" fmla="*/ 421900 w 757458"/>
                <a:gd name="connsiteY93" fmla="*/ 508481 h 758005"/>
                <a:gd name="connsiteX94" fmla="*/ 411423 w 757458"/>
                <a:gd name="connsiteY94" fmla="*/ 496956 h 758005"/>
                <a:gd name="connsiteX95" fmla="*/ 405327 w 757458"/>
                <a:gd name="connsiteY95" fmla="*/ 482097 h 758005"/>
                <a:gd name="connsiteX96" fmla="*/ 429997 w 757458"/>
                <a:gd name="connsiteY96" fmla="*/ 467333 h 758005"/>
                <a:gd name="connsiteX97" fmla="*/ 478765 w 757458"/>
                <a:gd name="connsiteY97" fmla="*/ 280072 h 758005"/>
                <a:gd name="connsiteX98" fmla="*/ 479146 w 757458"/>
                <a:gd name="connsiteY98" fmla="*/ 306647 h 758005"/>
                <a:gd name="connsiteX99" fmla="*/ 461620 w 757458"/>
                <a:gd name="connsiteY99" fmla="*/ 320648 h 758005"/>
                <a:gd name="connsiteX100" fmla="*/ 452952 w 757458"/>
                <a:gd name="connsiteY100" fmla="*/ 323029 h 758005"/>
                <a:gd name="connsiteX101" fmla="*/ 443998 w 757458"/>
                <a:gd name="connsiteY101" fmla="*/ 308837 h 758005"/>
                <a:gd name="connsiteX102" fmla="*/ 426377 w 757458"/>
                <a:gd name="connsiteY102" fmla="*/ 292264 h 758005"/>
                <a:gd name="connsiteX103" fmla="*/ 427520 w 757458"/>
                <a:gd name="connsiteY103" fmla="*/ 291311 h 758005"/>
                <a:gd name="connsiteX104" fmla="*/ 478765 w 757458"/>
                <a:gd name="connsiteY104" fmla="*/ 280072 h 758005"/>
                <a:gd name="connsiteX105" fmla="*/ 420662 w 757458"/>
                <a:gd name="connsiteY105" fmla="*/ 275404 h 758005"/>
                <a:gd name="connsiteX106" fmla="*/ 420662 w 757458"/>
                <a:gd name="connsiteY106" fmla="*/ 275404 h 758005"/>
                <a:gd name="connsiteX107" fmla="*/ 427996 w 757458"/>
                <a:gd name="connsiteY107" fmla="*/ 267499 h 758005"/>
                <a:gd name="connsiteX108" fmla="*/ 420662 w 757458"/>
                <a:gd name="connsiteY108" fmla="*/ 275404 h 758005"/>
                <a:gd name="connsiteX109" fmla="*/ 462286 w 757458"/>
                <a:gd name="connsiteY109" fmla="*/ 335602 h 758005"/>
                <a:gd name="connsiteX110" fmla="*/ 461905 w 757458"/>
                <a:gd name="connsiteY110" fmla="*/ 336745 h 758005"/>
                <a:gd name="connsiteX111" fmla="*/ 461239 w 757458"/>
                <a:gd name="connsiteY111" fmla="*/ 335793 h 758005"/>
                <a:gd name="connsiteX112" fmla="*/ 462286 w 757458"/>
                <a:gd name="connsiteY112" fmla="*/ 335602 h 758005"/>
                <a:gd name="connsiteX113" fmla="*/ 504863 w 757458"/>
                <a:gd name="connsiteY113" fmla="*/ 343699 h 758005"/>
                <a:gd name="connsiteX114" fmla="*/ 516007 w 757458"/>
                <a:gd name="connsiteY114" fmla="*/ 363035 h 758005"/>
                <a:gd name="connsiteX115" fmla="*/ 475240 w 757458"/>
                <a:gd name="connsiteY115" fmla="*/ 379798 h 758005"/>
                <a:gd name="connsiteX116" fmla="*/ 473050 w 757458"/>
                <a:gd name="connsiteY116" fmla="*/ 380084 h 758005"/>
                <a:gd name="connsiteX117" fmla="*/ 466668 w 757458"/>
                <a:gd name="connsiteY117" fmla="*/ 345699 h 758005"/>
                <a:gd name="connsiteX118" fmla="*/ 472097 w 757458"/>
                <a:gd name="connsiteY118" fmla="*/ 346270 h 758005"/>
                <a:gd name="connsiteX119" fmla="*/ 504863 w 757458"/>
                <a:gd name="connsiteY119" fmla="*/ 343699 h 758005"/>
                <a:gd name="connsiteX120" fmla="*/ 497815 w 757458"/>
                <a:gd name="connsiteY120" fmla="*/ 451236 h 758005"/>
                <a:gd name="connsiteX121" fmla="*/ 472954 w 757458"/>
                <a:gd name="connsiteY121" fmla="*/ 460094 h 758005"/>
                <a:gd name="connsiteX122" fmla="*/ 449809 w 757458"/>
                <a:gd name="connsiteY122" fmla="*/ 445426 h 758005"/>
                <a:gd name="connsiteX123" fmla="*/ 469240 w 757458"/>
                <a:gd name="connsiteY123" fmla="*/ 405325 h 758005"/>
                <a:gd name="connsiteX124" fmla="*/ 470764 w 757458"/>
                <a:gd name="connsiteY124" fmla="*/ 406278 h 758005"/>
                <a:gd name="connsiteX125" fmla="*/ 497815 w 757458"/>
                <a:gd name="connsiteY125" fmla="*/ 451236 h 758005"/>
                <a:gd name="connsiteX126" fmla="*/ 358559 w 757458"/>
                <a:gd name="connsiteY126" fmla="*/ 248353 h 758005"/>
                <a:gd name="connsiteX127" fmla="*/ 352368 w 757458"/>
                <a:gd name="connsiteY127" fmla="*/ 240543 h 758005"/>
                <a:gd name="connsiteX128" fmla="*/ 358559 w 757458"/>
                <a:gd name="connsiteY128" fmla="*/ 248353 h 758005"/>
                <a:gd name="connsiteX129" fmla="*/ 358559 w 757458"/>
                <a:gd name="connsiteY129" fmla="*/ 248353 h 758005"/>
                <a:gd name="connsiteX130" fmla="*/ 350844 w 757458"/>
                <a:gd name="connsiteY130" fmla="*/ 273023 h 758005"/>
                <a:gd name="connsiteX131" fmla="*/ 328079 w 757458"/>
                <a:gd name="connsiteY131" fmla="*/ 280262 h 758005"/>
                <a:gd name="connsiteX132" fmla="*/ 309315 w 757458"/>
                <a:gd name="connsiteY132" fmla="*/ 293026 h 758005"/>
                <a:gd name="connsiteX133" fmla="*/ 318459 w 757458"/>
                <a:gd name="connsiteY133" fmla="*/ 243305 h 758005"/>
                <a:gd name="connsiteX134" fmla="*/ 343319 w 757458"/>
                <a:gd name="connsiteY134" fmla="*/ 252354 h 758005"/>
                <a:gd name="connsiteX135" fmla="*/ 350844 w 757458"/>
                <a:gd name="connsiteY135" fmla="*/ 273023 h 758005"/>
                <a:gd name="connsiteX136" fmla="*/ 276168 w 757458"/>
                <a:gd name="connsiteY136" fmla="*/ 345223 h 758005"/>
                <a:gd name="connsiteX137" fmla="*/ 271501 w 757458"/>
                <a:gd name="connsiteY137" fmla="*/ 340746 h 758005"/>
                <a:gd name="connsiteX138" fmla="*/ 244735 w 757458"/>
                <a:gd name="connsiteY138" fmla="*/ 321791 h 758005"/>
                <a:gd name="connsiteX139" fmla="*/ 248450 w 757458"/>
                <a:gd name="connsiteY139" fmla="*/ 299789 h 758005"/>
                <a:gd name="connsiteX140" fmla="*/ 290551 w 757458"/>
                <a:gd name="connsiteY140" fmla="*/ 312838 h 758005"/>
                <a:gd name="connsiteX141" fmla="*/ 291027 w 757458"/>
                <a:gd name="connsiteY141" fmla="*/ 313219 h 758005"/>
                <a:gd name="connsiteX142" fmla="*/ 276168 w 757458"/>
                <a:gd name="connsiteY142" fmla="*/ 345223 h 758005"/>
                <a:gd name="connsiteX143" fmla="*/ 275596 w 757458"/>
                <a:gd name="connsiteY143" fmla="*/ 414089 h 758005"/>
                <a:gd name="connsiteX144" fmla="*/ 228067 w 757458"/>
                <a:gd name="connsiteY144" fmla="*/ 392086 h 758005"/>
                <a:gd name="connsiteX145" fmla="*/ 243688 w 757458"/>
                <a:gd name="connsiteY145" fmla="*/ 370750 h 758005"/>
                <a:gd name="connsiteX146" fmla="*/ 266167 w 757458"/>
                <a:gd name="connsiteY146" fmla="*/ 370083 h 758005"/>
                <a:gd name="connsiteX147" fmla="*/ 273025 w 757458"/>
                <a:gd name="connsiteY147" fmla="*/ 371226 h 758005"/>
                <a:gd name="connsiteX148" fmla="*/ 281597 w 757458"/>
                <a:gd name="connsiteY148" fmla="*/ 412945 h 758005"/>
                <a:gd name="connsiteX149" fmla="*/ 275596 w 757458"/>
                <a:gd name="connsiteY149" fmla="*/ 414089 h 758005"/>
                <a:gd name="connsiteX150" fmla="*/ 233020 w 757458"/>
                <a:gd name="connsiteY150" fmla="*/ 294264 h 758005"/>
                <a:gd name="connsiteX151" fmla="*/ 233020 w 757458"/>
                <a:gd name="connsiteY151" fmla="*/ 294264 h 758005"/>
                <a:gd name="connsiteX152" fmla="*/ 235020 w 757458"/>
                <a:gd name="connsiteY152" fmla="*/ 292073 h 758005"/>
                <a:gd name="connsiteX153" fmla="*/ 233020 w 757458"/>
                <a:gd name="connsiteY153" fmla="*/ 294264 h 758005"/>
                <a:gd name="connsiteX154" fmla="*/ 391325 w 757458"/>
                <a:gd name="connsiteY154" fmla="*/ 99668 h 758005"/>
                <a:gd name="connsiteX155" fmla="*/ 384467 w 757458"/>
                <a:gd name="connsiteY155" fmla="*/ 139102 h 758005"/>
                <a:gd name="connsiteX156" fmla="*/ 385991 w 757458"/>
                <a:gd name="connsiteY156" fmla="*/ 218445 h 758005"/>
                <a:gd name="connsiteX157" fmla="*/ 367703 w 757458"/>
                <a:gd name="connsiteY157" fmla="*/ 229018 h 758005"/>
                <a:gd name="connsiteX158" fmla="*/ 363703 w 757458"/>
                <a:gd name="connsiteY158" fmla="*/ 235495 h 758005"/>
                <a:gd name="connsiteX159" fmla="*/ 367703 w 757458"/>
                <a:gd name="connsiteY159" fmla="*/ 229018 h 758005"/>
                <a:gd name="connsiteX160" fmla="*/ 370370 w 757458"/>
                <a:gd name="connsiteY160" fmla="*/ 226636 h 758005"/>
                <a:gd name="connsiteX161" fmla="*/ 341605 w 757458"/>
                <a:gd name="connsiteY161" fmla="*/ 136435 h 758005"/>
                <a:gd name="connsiteX162" fmla="*/ 356940 w 757458"/>
                <a:gd name="connsiteY162" fmla="*/ 229970 h 758005"/>
                <a:gd name="connsiteX163" fmla="*/ 289598 w 757458"/>
                <a:gd name="connsiteY163" fmla="*/ 95382 h 758005"/>
                <a:gd name="connsiteX164" fmla="*/ 338461 w 757458"/>
                <a:gd name="connsiteY164" fmla="*/ 221969 h 758005"/>
                <a:gd name="connsiteX165" fmla="*/ 282645 w 757458"/>
                <a:gd name="connsiteY165" fmla="*/ 160914 h 758005"/>
                <a:gd name="connsiteX166" fmla="*/ 328365 w 757458"/>
                <a:gd name="connsiteY166" fmla="*/ 227875 h 758005"/>
                <a:gd name="connsiteX167" fmla="*/ 331127 w 757458"/>
                <a:gd name="connsiteY167" fmla="*/ 228541 h 758005"/>
                <a:gd name="connsiteX168" fmla="*/ 323221 w 757458"/>
                <a:gd name="connsiteY168" fmla="*/ 227684 h 758005"/>
                <a:gd name="connsiteX169" fmla="*/ 291884 w 757458"/>
                <a:gd name="connsiteY169" fmla="*/ 244448 h 758005"/>
                <a:gd name="connsiteX170" fmla="*/ 219018 w 757458"/>
                <a:gd name="connsiteY170" fmla="*/ 168724 h 758005"/>
                <a:gd name="connsiteX171" fmla="*/ 203397 w 757458"/>
                <a:gd name="connsiteY171" fmla="*/ 113098 h 758005"/>
                <a:gd name="connsiteX172" fmla="*/ 275025 w 757458"/>
                <a:gd name="connsiteY172" fmla="*/ 82142 h 758005"/>
                <a:gd name="connsiteX173" fmla="*/ 288265 w 757458"/>
                <a:gd name="connsiteY173" fmla="*/ 78999 h 758005"/>
                <a:gd name="connsiteX174" fmla="*/ 391325 w 757458"/>
                <a:gd name="connsiteY174" fmla="*/ 99668 h 758005"/>
                <a:gd name="connsiteX175" fmla="*/ 401041 w 757458"/>
                <a:gd name="connsiteY175" fmla="*/ 234542 h 758005"/>
                <a:gd name="connsiteX176" fmla="*/ 403803 w 757458"/>
                <a:gd name="connsiteY176" fmla="*/ 278452 h 758005"/>
                <a:gd name="connsiteX177" fmla="*/ 403612 w 757458"/>
                <a:gd name="connsiteY177" fmla="*/ 279215 h 758005"/>
                <a:gd name="connsiteX178" fmla="*/ 370656 w 757458"/>
                <a:gd name="connsiteY178" fmla="*/ 271785 h 758005"/>
                <a:gd name="connsiteX179" fmla="*/ 370846 w 757458"/>
                <a:gd name="connsiteY179" fmla="*/ 270737 h 758005"/>
                <a:gd name="connsiteX180" fmla="*/ 379038 w 757458"/>
                <a:gd name="connsiteY180" fmla="*/ 238924 h 758005"/>
                <a:gd name="connsiteX181" fmla="*/ 401041 w 757458"/>
                <a:gd name="connsiteY181" fmla="*/ 234542 h 758005"/>
                <a:gd name="connsiteX182" fmla="*/ 556965 w 757458"/>
                <a:gd name="connsiteY182" fmla="*/ 207015 h 758005"/>
                <a:gd name="connsiteX183" fmla="*/ 486385 w 757458"/>
                <a:gd name="connsiteY183" fmla="*/ 266641 h 758005"/>
                <a:gd name="connsiteX184" fmla="*/ 458857 w 757458"/>
                <a:gd name="connsiteY184" fmla="*/ 254449 h 758005"/>
                <a:gd name="connsiteX185" fmla="*/ 456381 w 757458"/>
                <a:gd name="connsiteY185" fmla="*/ 254831 h 758005"/>
                <a:gd name="connsiteX186" fmla="*/ 502291 w 757458"/>
                <a:gd name="connsiteY186" fmla="*/ 191965 h 758005"/>
                <a:gd name="connsiteX187" fmla="*/ 441712 w 757458"/>
                <a:gd name="connsiteY187" fmla="*/ 252544 h 758005"/>
                <a:gd name="connsiteX188" fmla="*/ 504958 w 757458"/>
                <a:gd name="connsiteY188" fmla="*/ 113860 h 758005"/>
                <a:gd name="connsiteX189" fmla="*/ 434092 w 757458"/>
                <a:gd name="connsiteY189" fmla="*/ 242162 h 758005"/>
                <a:gd name="connsiteX190" fmla="*/ 446475 w 757458"/>
                <a:gd name="connsiteY190" fmla="*/ 145769 h 758005"/>
                <a:gd name="connsiteX191" fmla="*/ 423043 w 757458"/>
                <a:gd name="connsiteY191" fmla="*/ 240162 h 758005"/>
                <a:gd name="connsiteX192" fmla="*/ 423043 w 757458"/>
                <a:gd name="connsiteY192" fmla="*/ 240257 h 758005"/>
                <a:gd name="connsiteX193" fmla="*/ 401136 w 757458"/>
                <a:gd name="connsiteY193" fmla="*/ 218350 h 758005"/>
                <a:gd name="connsiteX194" fmla="*/ 401231 w 757458"/>
                <a:gd name="connsiteY194" fmla="*/ 129196 h 758005"/>
                <a:gd name="connsiteX195" fmla="*/ 444284 w 757458"/>
                <a:gd name="connsiteY195" fmla="*/ 64140 h 758005"/>
                <a:gd name="connsiteX196" fmla="*/ 504482 w 757458"/>
                <a:gd name="connsiteY196" fmla="*/ 96144 h 758005"/>
                <a:gd name="connsiteX197" fmla="*/ 516579 w 757458"/>
                <a:gd name="connsiteY197" fmla="*/ 101478 h 758005"/>
                <a:gd name="connsiteX198" fmla="*/ 574491 w 757458"/>
                <a:gd name="connsiteY198" fmla="*/ 136149 h 758005"/>
                <a:gd name="connsiteX199" fmla="*/ 556965 w 757458"/>
                <a:gd name="connsiteY199" fmla="*/ 207015 h 758005"/>
                <a:gd name="connsiteX200" fmla="*/ 649262 w 757458"/>
                <a:gd name="connsiteY200" fmla="*/ 367607 h 758005"/>
                <a:gd name="connsiteX201" fmla="*/ 646690 w 757458"/>
                <a:gd name="connsiteY201" fmla="*/ 367321 h 758005"/>
                <a:gd name="connsiteX202" fmla="*/ 520770 w 757458"/>
                <a:gd name="connsiteY202" fmla="*/ 383704 h 758005"/>
                <a:gd name="connsiteX203" fmla="*/ 531247 w 757458"/>
                <a:gd name="connsiteY203" fmla="*/ 357796 h 758005"/>
                <a:gd name="connsiteX204" fmla="*/ 524294 w 757458"/>
                <a:gd name="connsiteY204" fmla="*/ 340365 h 758005"/>
                <a:gd name="connsiteX205" fmla="*/ 524294 w 757458"/>
                <a:gd name="connsiteY205" fmla="*/ 340365 h 758005"/>
                <a:gd name="connsiteX206" fmla="*/ 585826 w 757458"/>
                <a:gd name="connsiteY206" fmla="*/ 337317 h 758005"/>
                <a:gd name="connsiteX207" fmla="*/ 510673 w 757458"/>
                <a:gd name="connsiteY207" fmla="*/ 329983 h 758005"/>
                <a:gd name="connsiteX208" fmla="*/ 510483 w 757458"/>
                <a:gd name="connsiteY208" fmla="*/ 329887 h 758005"/>
                <a:gd name="connsiteX209" fmla="*/ 499434 w 757458"/>
                <a:gd name="connsiteY209" fmla="*/ 327982 h 758005"/>
                <a:gd name="connsiteX210" fmla="*/ 505625 w 757458"/>
                <a:gd name="connsiteY210" fmla="*/ 328554 h 758005"/>
                <a:gd name="connsiteX211" fmla="*/ 638118 w 757458"/>
                <a:gd name="connsiteY211" fmla="*/ 283596 h 758005"/>
                <a:gd name="connsiteX212" fmla="*/ 504482 w 757458"/>
                <a:gd name="connsiteY212" fmla="*/ 316648 h 758005"/>
                <a:gd name="connsiteX213" fmla="*/ 570490 w 757458"/>
                <a:gd name="connsiteY213" fmla="*/ 274547 h 758005"/>
                <a:gd name="connsiteX214" fmla="*/ 493433 w 757458"/>
                <a:gd name="connsiteY214" fmla="*/ 310266 h 758005"/>
                <a:gd name="connsiteX215" fmla="*/ 492766 w 757458"/>
                <a:gd name="connsiteY215" fmla="*/ 311219 h 758005"/>
                <a:gd name="connsiteX216" fmla="*/ 494671 w 757458"/>
                <a:gd name="connsiteY216" fmla="*/ 279215 h 758005"/>
                <a:gd name="connsiteX217" fmla="*/ 582492 w 757458"/>
                <a:gd name="connsiteY217" fmla="*/ 197490 h 758005"/>
                <a:gd name="connsiteX218" fmla="*/ 584587 w 757458"/>
                <a:gd name="connsiteY218" fmla="*/ 196061 h 758005"/>
                <a:gd name="connsiteX219" fmla="*/ 653167 w 757458"/>
                <a:gd name="connsiteY219" fmla="*/ 265975 h 758005"/>
                <a:gd name="connsiteX220" fmla="*/ 658597 w 757458"/>
                <a:gd name="connsiteY220" fmla="*/ 279786 h 758005"/>
                <a:gd name="connsiteX221" fmla="*/ 708031 w 757458"/>
                <a:gd name="connsiteY221" fmla="*/ 335507 h 758005"/>
                <a:gd name="connsiteX222" fmla="*/ 649262 w 757458"/>
                <a:gd name="connsiteY222" fmla="*/ 367607 h 758005"/>
                <a:gd name="connsiteX223" fmla="*/ 563632 w 757458"/>
                <a:gd name="connsiteY223" fmla="*/ 563060 h 758005"/>
                <a:gd name="connsiteX224" fmla="*/ 469335 w 757458"/>
                <a:gd name="connsiteY224" fmla="*/ 474382 h 758005"/>
                <a:gd name="connsiteX225" fmla="*/ 504006 w 757458"/>
                <a:gd name="connsiteY225" fmla="*/ 466190 h 758005"/>
                <a:gd name="connsiteX226" fmla="*/ 514674 w 757458"/>
                <a:gd name="connsiteY226" fmla="*/ 450283 h 758005"/>
                <a:gd name="connsiteX227" fmla="*/ 513817 w 757458"/>
                <a:gd name="connsiteY227" fmla="*/ 453046 h 758005"/>
                <a:gd name="connsiteX228" fmla="*/ 633546 w 757458"/>
                <a:gd name="connsiteY228" fmla="*/ 487812 h 758005"/>
                <a:gd name="connsiteX229" fmla="*/ 526104 w 757458"/>
                <a:gd name="connsiteY229" fmla="*/ 445331 h 758005"/>
                <a:gd name="connsiteX230" fmla="*/ 604876 w 757458"/>
                <a:gd name="connsiteY230" fmla="*/ 424757 h 758005"/>
                <a:gd name="connsiteX231" fmla="*/ 517150 w 757458"/>
                <a:gd name="connsiteY231" fmla="*/ 429328 h 758005"/>
                <a:gd name="connsiteX232" fmla="*/ 517150 w 757458"/>
                <a:gd name="connsiteY232" fmla="*/ 432091 h 758005"/>
                <a:gd name="connsiteX233" fmla="*/ 515817 w 757458"/>
                <a:gd name="connsiteY233" fmla="*/ 424280 h 758005"/>
                <a:gd name="connsiteX234" fmla="*/ 498291 w 757458"/>
                <a:gd name="connsiteY234" fmla="*/ 402373 h 758005"/>
                <a:gd name="connsiteX235" fmla="*/ 598303 w 757458"/>
                <a:gd name="connsiteY235" fmla="*/ 380465 h 758005"/>
                <a:gd name="connsiteX236" fmla="*/ 671551 w 757458"/>
                <a:gd name="connsiteY236" fmla="*/ 397991 h 758005"/>
                <a:gd name="connsiteX237" fmla="*/ 648405 w 757458"/>
                <a:gd name="connsiteY237" fmla="*/ 490098 h 758005"/>
                <a:gd name="connsiteX238" fmla="*/ 648024 w 757458"/>
                <a:gd name="connsiteY238" fmla="*/ 505243 h 758005"/>
                <a:gd name="connsiteX239" fmla="*/ 651453 w 757458"/>
                <a:gd name="connsiteY239" fmla="*/ 554868 h 758005"/>
                <a:gd name="connsiteX240" fmla="*/ 617449 w 757458"/>
                <a:gd name="connsiteY240" fmla="*/ 569632 h 758005"/>
                <a:gd name="connsiteX241" fmla="*/ 564394 w 757458"/>
                <a:gd name="connsiteY241" fmla="*/ 562678 h 758005"/>
                <a:gd name="connsiteX242" fmla="*/ 563632 w 757458"/>
                <a:gd name="connsiteY242" fmla="*/ 563060 h 758005"/>
                <a:gd name="connsiteX243" fmla="*/ 357416 w 757458"/>
                <a:gd name="connsiteY243" fmla="*/ 536199 h 758005"/>
                <a:gd name="connsiteX244" fmla="*/ 374085 w 757458"/>
                <a:gd name="connsiteY244" fmla="*/ 529436 h 758005"/>
                <a:gd name="connsiteX245" fmla="*/ 387515 w 757458"/>
                <a:gd name="connsiteY245" fmla="*/ 512006 h 758005"/>
                <a:gd name="connsiteX246" fmla="*/ 387515 w 757458"/>
                <a:gd name="connsiteY246" fmla="*/ 512196 h 758005"/>
                <a:gd name="connsiteX247" fmla="*/ 407518 w 757458"/>
                <a:gd name="connsiteY247" fmla="*/ 602017 h 758005"/>
                <a:gd name="connsiteX248" fmla="*/ 399612 w 757458"/>
                <a:gd name="connsiteY248" fmla="*/ 511148 h 758005"/>
                <a:gd name="connsiteX249" fmla="*/ 472097 w 757458"/>
                <a:gd name="connsiteY249" fmla="*/ 645070 h 758005"/>
                <a:gd name="connsiteX250" fmla="*/ 416947 w 757458"/>
                <a:gd name="connsiteY250" fmla="*/ 523245 h 758005"/>
                <a:gd name="connsiteX251" fmla="*/ 416662 w 757458"/>
                <a:gd name="connsiteY251" fmla="*/ 523054 h 758005"/>
                <a:gd name="connsiteX252" fmla="*/ 420281 w 757458"/>
                <a:gd name="connsiteY252" fmla="*/ 524388 h 758005"/>
                <a:gd name="connsiteX253" fmla="*/ 420186 w 757458"/>
                <a:gd name="connsiteY253" fmla="*/ 524388 h 758005"/>
                <a:gd name="connsiteX254" fmla="*/ 496672 w 757458"/>
                <a:gd name="connsiteY254" fmla="*/ 573537 h 758005"/>
                <a:gd name="connsiteX255" fmla="*/ 437807 w 757458"/>
                <a:gd name="connsiteY255" fmla="*/ 524864 h 758005"/>
                <a:gd name="connsiteX256" fmla="*/ 442570 w 757458"/>
                <a:gd name="connsiteY256" fmla="*/ 523531 h 758005"/>
                <a:gd name="connsiteX257" fmla="*/ 462477 w 757458"/>
                <a:gd name="connsiteY257" fmla="*/ 495146 h 758005"/>
                <a:gd name="connsiteX258" fmla="*/ 462001 w 757458"/>
                <a:gd name="connsiteY258" fmla="*/ 487526 h 758005"/>
                <a:gd name="connsiteX259" fmla="*/ 548678 w 757458"/>
                <a:gd name="connsiteY259" fmla="*/ 565155 h 758005"/>
                <a:gd name="connsiteX260" fmla="*/ 553345 w 757458"/>
                <a:gd name="connsiteY260" fmla="*/ 637640 h 758005"/>
                <a:gd name="connsiteX261" fmla="*/ 486956 w 757458"/>
                <a:gd name="connsiteY261" fmla="*/ 660024 h 758005"/>
                <a:gd name="connsiteX262" fmla="*/ 473240 w 757458"/>
                <a:gd name="connsiteY262" fmla="*/ 666501 h 758005"/>
                <a:gd name="connsiteX263" fmla="*/ 409042 w 757458"/>
                <a:gd name="connsiteY263" fmla="*/ 695648 h 758005"/>
                <a:gd name="connsiteX264" fmla="*/ 362941 w 757458"/>
                <a:gd name="connsiteY264" fmla="*/ 648403 h 758005"/>
                <a:gd name="connsiteX265" fmla="*/ 357416 w 757458"/>
                <a:gd name="connsiteY265" fmla="*/ 536199 h 758005"/>
                <a:gd name="connsiteX266" fmla="*/ 185014 w 757458"/>
                <a:gd name="connsiteY266" fmla="*/ 564965 h 758005"/>
                <a:gd name="connsiteX267" fmla="*/ 255499 w 757458"/>
                <a:gd name="connsiteY267" fmla="*/ 491050 h 758005"/>
                <a:gd name="connsiteX268" fmla="*/ 285312 w 757458"/>
                <a:gd name="connsiteY268" fmla="*/ 499814 h 758005"/>
                <a:gd name="connsiteX269" fmla="*/ 293503 w 757458"/>
                <a:gd name="connsiteY269" fmla="*/ 496003 h 758005"/>
                <a:gd name="connsiteX270" fmla="*/ 286645 w 757458"/>
                <a:gd name="connsiteY270" fmla="*/ 499337 h 758005"/>
                <a:gd name="connsiteX271" fmla="*/ 252927 w 757458"/>
                <a:gd name="connsiteY271" fmla="*/ 544200 h 758005"/>
                <a:gd name="connsiteX272" fmla="*/ 291694 w 757458"/>
                <a:gd name="connsiteY272" fmla="*/ 506672 h 758005"/>
                <a:gd name="connsiteX273" fmla="*/ 253689 w 757458"/>
                <a:gd name="connsiteY273" fmla="*/ 617638 h 758005"/>
                <a:gd name="connsiteX274" fmla="*/ 299028 w 757458"/>
                <a:gd name="connsiteY274" fmla="*/ 514958 h 758005"/>
                <a:gd name="connsiteX275" fmla="*/ 294551 w 757458"/>
                <a:gd name="connsiteY275" fmla="*/ 595825 h 758005"/>
                <a:gd name="connsiteX276" fmla="*/ 313506 w 757458"/>
                <a:gd name="connsiteY276" fmla="*/ 508100 h 758005"/>
                <a:gd name="connsiteX277" fmla="*/ 313315 w 757458"/>
                <a:gd name="connsiteY277" fmla="*/ 506005 h 758005"/>
                <a:gd name="connsiteX278" fmla="*/ 330556 w 757458"/>
                <a:gd name="connsiteY278" fmla="*/ 531436 h 758005"/>
                <a:gd name="connsiteX279" fmla="*/ 342176 w 757458"/>
                <a:gd name="connsiteY279" fmla="*/ 535723 h 758005"/>
                <a:gd name="connsiteX280" fmla="*/ 349225 w 757458"/>
                <a:gd name="connsiteY280" fmla="*/ 634878 h 758005"/>
                <a:gd name="connsiteX281" fmla="*/ 320459 w 757458"/>
                <a:gd name="connsiteY281" fmla="*/ 684599 h 758005"/>
                <a:gd name="connsiteX282" fmla="*/ 245878 w 757458"/>
                <a:gd name="connsiteY282" fmla="*/ 662882 h 758005"/>
                <a:gd name="connsiteX283" fmla="*/ 234353 w 757458"/>
                <a:gd name="connsiteY283" fmla="*/ 657071 h 758005"/>
                <a:gd name="connsiteX284" fmla="*/ 180537 w 757458"/>
                <a:gd name="connsiteY284" fmla="*/ 628401 h 758005"/>
                <a:gd name="connsiteX285" fmla="*/ 185014 w 757458"/>
                <a:gd name="connsiteY285" fmla="*/ 564965 h 758005"/>
                <a:gd name="connsiteX286" fmla="*/ 54807 w 757458"/>
                <a:gd name="connsiteY286" fmla="*/ 384275 h 758005"/>
                <a:gd name="connsiteX287" fmla="*/ 111100 w 757458"/>
                <a:gd name="connsiteY287" fmla="*/ 358367 h 758005"/>
                <a:gd name="connsiteX288" fmla="*/ 227781 w 757458"/>
                <a:gd name="connsiteY288" fmla="*/ 363225 h 758005"/>
                <a:gd name="connsiteX289" fmla="*/ 214541 w 757458"/>
                <a:gd name="connsiteY289" fmla="*/ 383132 h 758005"/>
                <a:gd name="connsiteX290" fmla="*/ 228162 w 757458"/>
                <a:gd name="connsiteY290" fmla="*/ 424185 h 758005"/>
                <a:gd name="connsiteX291" fmla="*/ 271310 w 757458"/>
                <a:gd name="connsiteY291" fmla="*/ 430852 h 758005"/>
                <a:gd name="connsiteX292" fmla="*/ 228162 w 757458"/>
                <a:gd name="connsiteY292" fmla="*/ 424280 h 758005"/>
                <a:gd name="connsiteX293" fmla="*/ 223018 w 757458"/>
                <a:gd name="connsiteY293" fmla="*/ 419613 h 758005"/>
                <a:gd name="connsiteX294" fmla="*/ 152057 w 757458"/>
                <a:gd name="connsiteY294" fmla="*/ 413422 h 758005"/>
                <a:gd name="connsiteX295" fmla="*/ 213303 w 757458"/>
                <a:gd name="connsiteY295" fmla="*/ 428281 h 758005"/>
                <a:gd name="connsiteX296" fmla="*/ 98812 w 757458"/>
                <a:gd name="connsiteY296" fmla="*/ 466762 h 758005"/>
                <a:gd name="connsiteX297" fmla="*/ 246831 w 757458"/>
                <a:gd name="connsiteY297" fmla="*/ 434662 h 758005"/>
                <a:gd name="connsiteX298" fmla="*/ 164440 w 757458"/>
                <a:gd name="connsiteY298" fmla="*/ 496861 h 758005"/>
                <a:gd name="connsiteX299" fmla="*/ 259690 w 757458"/>
                <a:gd name="connsiteY299" fmla="*/ 440949 h 758005"/>
                <a:gd name="connsiteX300" fmla="*/ 246926 w 757458"/>
                <a:gd name="connsiteY300" fmla="*/ 477906 h 758005"/>
                <a:gd name="connsiteX301" fmla="*/ 179203 w 757458"/>
                <a:gd name="connsiteY301" fmla="*/ 552963 h 758005"/>
                <a:gd name="connsiteX302" fmla="*/ 163582 w 757458"/>
                <a:gd name="connsiteY302" fmla="*/ 559821 h 758005"/>
                <a:gd name="connsiteX303" fmla="*/ 89764 w 757458"/>
                <a:gd name="connsiteY303" fmla="*/ 538580 h 758005"/>
                <a:gd name="connsiteX304" fmla="*/ 81382 w 757458"/>
                <a:gd name="connsiteY304" fmla="*/ 485336 h 758005"/>
                <a:gd name="connsiteX305" fmla="*/ 80429 w 757458"/>
                <a:gd name="connsiteY305" fmla="*/ 469715 h 758005"/>
                <a:gd name="connsiteX306" fmla="*/ 54807 w 757458"/>
                <a:gd name="connsiteY306" fmla="*/ 384275 h 7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57458" h="758005">
                  <a:moveTo>
                    <a:pt x="23565" y="486764"/>
                  </a:moveTo>
                  <a:cubicBezTo>
                    <a:pt x="4420" y="520959"/>
                    <a:pt x="20422" y="555058"/>
                    <a:pt x="51568" y="578585"/>
                  </a:cubicBezTo>
                  <a:cubicBezTo>
                    <a:pt x="71095" y="593349"/>
                    <a:pt x="115195" y="602779"/>
                    <a:pt x="144437" y="593444"/>
                  </a:cubicBezTo>
                  <a:cubicBezTo>
                    <a:pt x="125959" y="642212"/>
                    <a:pt x="148057" y="706601"/>
                    <a:pt x="207302" y="700600"/>
                  </a:cubicBezTo>
                  <a:cubicBezTo>
                    <a:pt x="213112" y="734224"/>
                    <a:pt x="264643" y="743939"/>
                    <a:pt x="293027" y="746320"/>
                  </a:cubicBezTo>
                  <a:cubicBezTo>
                    <a:pt x="330841" y="749654"/>
                    <a:pt x="354654" y="725080"/>
                    <a:pt x="362369" y="692981"/>
                  </a:cubicBezTo>
                  <a:cubicBezTo>
                    <a:pt x="394183" y="745844"/>
                    <a:pt x="483908" y="793183"/>
                    <a:pt x="510483" y="721746"/>
                  </a:cubicBezTo>
                  <a:cubicBezTo>
                    <a:pt x="542582" y="722413"/>
                    <a:pt x="566966" y="706030"/>
                    <a:pt x="585635" y="679455"/>
                  </a:cubicBezTo>
                  <a:cubicBezTo>
                    <a:pt x="602971" y="654976"/>
                    <a:pt x="596589" y="621829"/>
                    <a:pt x="587254" y="594206"/>
                  </a:cubicBezTo>
                  <a:cubicBezTo>
                    <a:pt x="615448" y="606017"/>
                    <a:pt x="663645" y="612685"/>
                    <a:pt x="694887" y="586015"/>
                  </a:cubicBezTo>
                  <a:cubicBezTo>
                    <a:pt x="723271" y="561726"/>
                    <a:pt x="724795" y="534008"/>
                    <a:pt x="709651" y="502385"/>
                  </a:cubicBezTo>
                  <a:cubicBezTo>
                    <a:pt x="754609" y="473810"/>
                    <a:pt x="749560" y="405325"/>
                    <a:pt x="705745" y="382275"/>
                  </a:cubicBezTo>
                  <a:cubicBezTo>
                    <a:pt x="728891" y="374179"/>
                    <a:pt x="749751" y="350652"/>
                    <a:pt x="754799" y="328840"/>
                  </a:cubicBezTo>
                  <a:cubicBezTo>
                    <a:pt x="764038" y="287311"/>
                    <a:pt x="748989" y="262355"/>
                    <a:pt x="712984" y="248449"/>
                  </a:cubicBezTo>
                  <a:cubicBezTo>
                    <a:pt x="734797" y="182440"/>
                    <a:pt x="664883" y="132529"/>
                    <a:pt x="605447" y="154818"/>
                  </a:cubicBezTo>
                  <a:cubicBezTo>
                    <a:pt x="614020" y="134625"/>
                    <a:pt x="618496" y="116051"/>
                    <a:pt x="608400" y="91762"/>
                  </a:cubicBezTo>
                  <a:cubicBezTo>
                    <a:pt x="603447" y="79952"/>
                    <a:pt x="592684" y="73474"/>
                    <a:pt x="582016" y="67950"/>
                  </a:cubicBezTo>
                  <a:cubicBezTo>
                    <a:pt x="554203" y="53567"/>
                    <a:pt x="552869" y="67093"/>
                    <a:pt x="520389" y="36041"/>
                  </a:cubicBezTo>
                  <a:cubicBezTo>
                    <a:pt x="500101" y="16801"/>
                    <a:pt x="464001" y="3752"/>
                    <a:pt x="436188" y="15944"/>
                  </a:cubicBezTo>
                  <a:cubicBezTo>
                    <a:pt x="417519" y="24040"/>
                    <a:pt x="408851" y="37089"/>
                    <a:pt x="402088" y="53567"/>
                  </a:cubicBezTo>
                  <a:cubicBezTo>
                    <a:pt x="387039" y="27850"/>
                    <a:pt x="367703" y="4704"/>
                    <a:pt x="334747" y="989"/>
                  </a:cubicBezTo>
                  <a:cubicBezTo>
                    <a:pt x="322745" y="-344"/>
                    <a:pt x="310744" y="-1392"/>
                    <a:pt x="299695" y="5275"/>
                  </a:cubicBezTo>
                  <a:cubicBezTo>
                    <a:pt x="278740" y="18229"/>
                    <a:pt x="269786" y="25564"/>
                    <a:pt x="243307" y="26421"/>
                  </a:cubicBezTo>
                  <a:cubicBezTo>
                    <a:pt x="187871" y="27945"/>
                    <a:pt x="160820" y="81094"/>
                    <a:pt x="174536" y="128148"/>
                  </a:cubicBezTo>
                  <a:cubicBezTo>
                    <a:pt x="152438" y="115670"/>
                    <a:pt x="123863" y="109479"/>
                    <a:pt x="101384" y="118147"/>
                  </a:cubicBezTo>
                  <a:cubicBezTo>
                    <a:pt x="60998" y="133768"/>
                    <a:pt x="62141" y="157771"/>
                    <a:pt x="53664" y="195394"/>
                  </a:cubicBezTo>
                  <a:cubicBezTo>
                    <a:pt x="47377" y="223874"/>
                    <a:pt x="18993" y="237876"/>
                    <a:pt x="12992" y="266261"/>
                  </a:cubicBezTo>
                  <a:cubicBezTo>
                    <a:pt x="9944" y="281310"/>
                    <a:pt x="7849" y="299503"/>
                    <a:pt x="14135" y="314266"/>
                  </a:cubicBezTo>
                  <a:cubicBezTo>
                    <a:pt x="23374" y="335983"/>
                    <a:pt x="38519" y="344747"/>
                    <a:pt x="57188" y="350176"/>
                  </a:cubicBezTo>
                  <a:cubicBezTo>
                    <a:pt x="8230" y="377512"/>
                    <a:pt x="-24536" y="449426"/>
                    <a:pt x="23565" y="486764"/>
                  </a:cubicBezTo>
                  <a:close/>
                  <a:moveTo>
                    <a:pt x="198634" y="163676"/>
                  </a:moveTo>
                  <a:cubicBezTo>
                    <a:pt x="216446" y="203395"/>
                    <a:pt x="251974" y="243877"/>
                    <a:pt x="286264" y="258545"/>
                  </a:cubicBezTo>
                  <a:cubicBezTo>
                    <a:pt x="283502" y="271594"/>
                    <a:pt x="286836" y="284358"/>
                    <a:pt x="293599" y="295883"/>
                  </a:cubicBezTo>
                  <a:cubicBezTo>
                    <a:pt x="283312" y="287977"/>
                    <a:pt x="270548" y="281215"/>
                    <a:pt x="258547" y="280834"/>
                  </a:cubicBezTo>
                  <a:cubicBezTo>
                    <a:pt x="258166" y="280548"/>
                    <a:pt x="257785" y="280357"/>
                    <a:pt x="257404" y="280072"/>
                  </a:cubicBezTo>
                  <a:cubicBezTo>
                    <a:pt x="232924" y="264546"/>
                    <a:pt x="205492" y="247782"/>
                    <a:pt x="186538" y="225494"/>
                  </a:cubicBezTo>
                  <a:cubicBezTo>
                    <a:pt x="200158" y="248449"/>
                    <a:pt x="221113" y="267880"/>
                    <a:pt x="241497" y="285882"/>
                  </a:cubicBezTo>
                  <a:cubicBezTo>
                    <a:pt x="240259" y="286739"/>
                    <a:pt x="239116" y="287787"/>
                    <a:pt x="237973" y="288930"/>
                  </a:cubicBezTo>
                  <a:cubicBezTo>
                    <a:pt x="200539" y="279215"/>
                    <a:pt x="144247" y="270166"/>
                    <a:pt x="116624" y="242448"/>
                  </a:cubicBezTo>
                  <a:cubicBezTo>
                    <a:pt x="139960" y="271880"/>
                    <a:pt x="191776" y="287977"/>
                    <a:pt x="229591" y="301694"/>
                  </a:cubicBezTo>
                  <a:cubicBezTo>
                    <a:pt x="230448" y="299122"/>
                    <a:pt x="231686" y="296645"/>
                    <a:pt x="233210" y="294359"/>
                  </a:cubicBezTo>
                  <a:cubicBezTo>
                    <a:pt x="231115" y="297407"/>
                    <a:pt x="229781" y="300932"/>
                    <a:pt x="228829" y="304551"/>
                  </a:cubicBezTo>
                  <a:cubicBezTo>
                    <a:pt x="203968" y="300074"/>
                    <a:pt x="177298" y="297122"/>
                    <a:pt x="152438" y="301789"/>
                  </a:cubicBezTo>
                  <a:cubicBezTo>
                    <a:pt x="178251" y="301789"/>
                    <a:pt x="203968" y="309885"/>
                    <a:pt x="228162" y="319029"/>
                  </a:cubicBezTo>
                  <a:lnTo>
                    <a:pt x="228162" y="319029"/>
                  </a:lnTo>
                  <a:cubicBezTo>
                    <a:pt x="228733" y="322458"/>
                    <a:pt x="229781" y="325792"/>
                    <a:pt x="231591" y="328840"/>
                  </a:cubicBezTo>
                  <a:cubicBezTo>
                    <a:pt x="236258" y="336745"/>
                    <a:pt x="244354" y="343223"/>
                    <a:pt x="253213" y="348557"/>
                  </a:cubicBezTo>
                  <a:cubicBezTo>
                    <a:pt x="210445" y="346556"/>
                    <a:pt x="168535" y="353700"/>
                    <a:pt x="125768" y="343413"/>
                  </a:cubicBezTo>
                  <a:cubicBezTo>
                    <a:pt x="96907" y="336460"/>
                    <a:pt x="50997" y="323411"/>
                    <a:pt x="60046" y="282739"/>
                  </a:cubicBezTo>
                  <a:cubicBezTo>
                    <a:pt x="60522" y="281119"/>
                    <a:pt x="81286" y="238162"/>
                    <a:pt x="92526" y="238162"/>
                  </a:cubicBezTo>
                  <a:cubicBezTo>
                    <a:pt x="107480" y="245877"/>
                    <a:pt x="110433" y="234733"/>
                    <a:pt x="102527" y="226160"/>
                  </a:cubicBezTo>
                  <a:cubicBezTo>
                    <a:pt x="86906" y="203015"/>
                    <a:pt x="102622" y="174249"/>
                    <a:pt x="125768" y="162057"/>
                  </a:cubicBezTo>
                  <a:cubicBezTo>
                    <a:pt x="150247" y="149103"/>
                    <a:pt x="174727" y="151198"/>
                    <a:pt x="198634" y="163676"/>
                  </a:cubicBezTo>
                  <a:close/>
                  <a:moveTo>
                    <a:pt x="312077" y="489812"/>
                  </a:moveTo>
                  <a:cubicBezTo>
                    <a:pt x="312077" y="489907"/>
                    <a:pt x="312077" y="490098"/>
                    <a:pt x="312077" y="490193"/>
                  </a:cubicBezTo>
                  <a:cubicBezTo>
                    <a:pt x="312077" y="490003"/>
                    <a:pt x="312077" y="489907"/>
                    <a:pt x="312077" y="489812"/>
                  </a:cubicBezTo>
                  <a:cubicBezTo>
                    <a:pt x="312268" y="487240"/>
                    <a:pt x="312839" y="484478"/>
                    <a:pt x="313601" y="481811"/>
                  </a:cubicBezTo>
                  <a:cubicBezTo>
                    <a:pt x="313601" y="481811"/>
                    <a:pt x="313601" y="481716"/>
                    <a:pt x="313696" y="481716"/>
                  </a:cubicBezTo>
                  <a:cubicBezTo>
                    <a:pt x="312839" y="484478"/>
                    <a:pt x="312268" y="487240"/>
                    <a:pt x="312077" y="489812"/>
                  </a:cubicBezTo>
                  <a:close/>
                  <a:moveTo>
                    <a:pt x="282454" y="485145"/>
                  </a:moveTo>
                  <a:cubicBezTo>
                    <a:pt x="274453" y="486288"/>
                    <a:pt x="265214" y="483811"/>
                    <a:pt x="262357" y="475334"/>
                  </a:cubicBezTo>
                  <a:cubicBezTo>
                    <a:pt x="256165" y="457618"/>
                    <a:pt x="273882" y="446283"/>
                    <a:pt x="286645" y="438663"/>
                  </a:cubicBezTo>
                  <a:cubicBezTo>
                    <a:pt x="288741" y="437520"/>
                    <a:pt x="290551" y="435139"/>
                    <a:pt x="291979" y="432567"/>
                  </a:cubicBezTo>
                  <a:cubicBezTo>
                    <a:pt x="298171" y="442187"/>
                    <a:pt x="305695" y="450950"/>
                    <a:pt x="314077" y="458761"/>
                  </a:cubicBezTo>
                  <a:cubicBezTo>
                    <a:pt x="306934" y="467238"/>
                    <a:pt x="292551" y="483621"/>
                    <a:pt x="282454" y="485145"/>
                  </a:cubicBezTo>
                  <a:close/>
                  <a:moveTo>
                    <a:pt x="325031" y="449902"/>
                  </a:moveTo>
                  <a:cubicBezTo>
                    <a:pt x="298647" y="424280"/>
                    <a:pt x="279025" y="383323"/>
                    <a:pt x="290551" y="345794"/>
                  </a:cubicBezTo>
                  <a:cubicBezTo>
                    <a:pt x="300171" y="314076"/>
                    <a:pt x="329698" y="285882"/>
                    <a:pt x="364560" y="286549"/>
                  </a:cubicBezTo>
                  <a:cubicBezTo>
                    <a:pt x="416376" y="287597"/>
                    <a:pt x="477526" y="345985"/>
                    <a:pt x="434950" y="396944"/>
                  </a:cubicBezTo>
                  <a:cubicBezTo>
                    <a:pt x="416185" y="419327"/>
                    <a:pt x="377228" y="438377"/>
                    <a:pt x="352463" y="411422"/>
                  </a:cubicBezTo>
                  <a:cubicBezTo>
                    <a:pt x="333604" y="390848"/>
                    <a:pt x="331984" y="349033"/>
                    <a:pt x="364179" y="339127"/>
                  </a:cubicBezTo>
                  <a:cubicBezTo>
                    <a:pt x="416185" y="323315"/>
                    <a:pt x="401707" y="385514"/>
                    <a:pt x="380371" y="379132"/>
                  </a:cubicBezTo>
                  <a:cubicBezTo>
                    <a:pt x="371227" y="376274"/>
                    <a:pt x="368560" y="391038"/>
                    <a:pt x="377704" y="393895"/>
                  </a:cubicBezTo>
                  <a:cubicBezTo>
                    <a:pt x="408280" y="403135"/>
                    <a:pt x="426282" y="358462"/>
                    <a:pt x="410375" y="335983"/>
                  </a:cubicBezTo>
                  <a:cubicBezTo>
                    <a:pt x="382372" y="296264"/>
                    <a:pt x="328460" y="335793"/>
                    <a:pt x="323983" y="372940"/>
                  </a:cubicBezTo>
                  <a:cubicBezTo>
                    <a:pt x="316268" y="436568"/>
                    <a:pt x="389325" y="450760"/>
                    <a:pt x="431330" y="421899"/>
                  </a:cubicBezTo>
                  <a:cubicBezTo>
                    <a:pt x="445808" y="411993"/>
                    <a:pt x="455047" y="398182"/>
                    <a:pt x="459334" y="383323"/>
                  </a:cubicBezTo>
                  <a:cubicBezTo>
                    <a:pt x="457429" y="444378"/>
                    <a:pt x="379990" y="503052"/>
                    <a:pt x="325031" y="449902"/>
                  </a:cubicBezTo>
                  <a:close/>
                  <a:moveTo>
                    <a:pt x="332270" y="478097"/>
                  </a:moveTo>
                  <a:cubicBezTo>
                    <a:pt x="333127" y="476763"/>
                    <a:pt x="334080" y="475334"/>
                    <a:pt x="334937" y="474001"/>
                  </a:cubicBezTo>
                  <a:cubicBezTo>
                    <a:pt x="348177" y="481525"/>
                    <a:pt x="362464" y="486098"/>
                    <a:pt x="377038" y="486669"/>
                  </a:cubicBezTo>
                  <a:cubicBezTo>
                    <a:pt x="376085" y="505148"/>
                    <a:pt x="366084" y="530674"/>
                    <a:pt x="342938" y="520769"/>
                  </a:cubicBezTo>
                  <a:cubicBezTo>
                    <a:pt x="334270" y="517244"/>
                    <a:pt x="327603" y="509434"/>
                    <a:pt x="326746" y="500004"/>
                  </a:cubicBezTo>
                  <a:cubicBezTo>
                    <a:pt x="326460" y="497147"/>
                    <a:pt x="329413" y="482764"/>
                    <a:pt x="332270" y="478097"/>
                  </a:cubicBezTo>
                  <a:close/>
                  <a:moveTo>
                    <a:pt x="392659" y="490574"/>
                  </a:moveTo>
                  <a:cubicBezTo>
                    <a:pt x="392563" y="490384"/>
                    <a:pt x="392373" y="490098"/>
                    <a:pt x="392278" y="489812"/>
                  </a:cubicBezTo>
                  <a:lnTo>
                    <a:pt x="392278" y="489717"/>
                  </a:lnTo>
                  <a:cubicBezTo>
                    <a:pt x="392373" y="490003"/>
                    <a:pt x="392563" y="490289"/>
                    <a:pt x="392659" y="490574"/>
                  </a:cubicBezTo>
                  <a:close/>
                  <a:moveTo>
                    <a:pt x="429997" y="467333"/>
                  </a:moveTo>
                  <a:cubicBezTo>
                    <a:pt x="431616" y="466000"/>
                    <a:pt x="433045" y="464571"/>
                    <a:pt x="434569" y="463142"/>
                  </a:cubicBezTo>
                  <a:cubicBezTo>
                    <a:pt x="434759" y="463142"/>
                    <a:pt x="434759" y="463333"/>
                    <a:pt x="434854" y="463619"/>
                  </a:cubicBezTo>
                  <a:cubicBezTo>
                    <a:pt x="440569" y="472096"/>
                    <a:pt x="448856" y="483145"/>
                    <a:pt x="447427" y="494003"/>
                  </a:cubicBezTo>
                  <a:cubicBezTo>
                    <a:pt x="446380" y="502004"/>
                    <a:pt x="441522" y="510196"/>
                    <a:pt x="432473" y="510577"/>
                  </a:cubicBezTo>
                  <a:cubicBezTo>
                    <a:pt x="428377" y="510862"/>
                    <a:pt x="424853" y="510100"/>
                    <a:pt x="421900" y="508481"/>
                  </a:cubicBezTo>
                  <a:cubicBezTo>
                    <a:pt x="418376" y="504671"/>
                    <a:pt x="414852" y="500861"/>
                    <a:pt x="411423" y="496956"/>
                  </a:cubicBezTo>
                  <a:cubicBezTo>
                    <a:pt x="408851" y="492289"/>
                    <a:pt x="406756" y="487145"/>
                    <a:pt x="405327" y="482097"/>
                  </a:cubicBezTo>
                  <a:cubicBezTo>
                    <a:pt x="413709" y="478763"/>
                    <a:pt x="421900" y="474191"/>
                    <a:pt x="429997" y="467333"/>
                  </a:cubicBezTo>
                  <a:close/>
                  <a:moveTo>
                    <a:pt x="478765" y="280072"/>
                  </a:moveTo>
                  <a:cubicBezTo>
                    <a:pt x="483337" y="288168"/>
                    <a:pt x="484194" y="298360"/>
                    <a:pt x="479146" y="306647"/>
                  </a:cubicBezTo>
                  <a:cubicBezTo>
                    <a:pt x="477717" y="308932"/>
                    <a:pt x="466954" y="319600"/>
                    <a:pt x="461620" y="320648"/>
                  </a:cubicBezTo>
                  <a:cubicBezTo>
                    <a:pt x="458000" y="321506"/>
                    <a:pt x="455143" y="322268"/>
                    <a:pt x="452952" y="323029"/>
                  </a:cubicBezTo>
                  <a:cubicBezTo>
                    <a:pt x="450285" y="318172"/>
                    <a:pt x="447523" y="313219"/>
                    <a:pt x="443998" y="308837"/>
                  </a:cubicBezTo>
                  <a:cubicBezTo>
                    <a:pt x="439141" y="302456"/>
                    <a:pt x="433045" y="297122"/>
                    <a:pt x="426377" y="292264"/>
                  </a:cubicBezTo>
                  <a:cubicBezTo>
                    <a:pt x="426758" y="291883"/>
                    <a:pt x="427234" y="291883"/>
                    <a:pt x="427520" y="291311"/>
                  </a:cubicBezTo>
                  <a:cubicBezTo>
                    <a:pt x="437712" y="276166"/>
                    <a:pt x="464763" y="256164"/>
                    <a:pt x="478765" y="280072"/>
                  </a:cubicBezTo>
                  <a:close/>
                  <a:moveTo>
                    <a:pt x="420662" y="275404"/>
                  </a:moveTo>
                  <a:cubicBezTo>
                    <a:pt x="420662" y="275404"/>
                    <a:pt x="420662" y="275404"/>
                    <a:pt x="420662" y="275404"/>
                  </a:cubicBezTo>
                  <a:cubicBezTo>
                    <a:pt x="422948" y="272547"/>
                    <a:pt x="425425" y="269880"/>
                    <a:pt x="427996" y="267499"/>
                  </a:cubicBezTo>
                  <a:cubicBezTo>
                    <a:pt x="425520" y="269880"/>
                    <a:pt x="422948" y="272547"/>
                    <a:pt x="420662" y="275404"/>
                  </a:cubicBezTo>
                  <a:close/>
                  <a:moveTo>
                    <a:pt x="462286" y="335602"/>
                  </a:moveTo>
                  <a:cubicBezTo>
                    <a:pt x="462096" y="336079"/>
                    <a:pt x="462096" y="336365"/>
                    <a:pt x="461905" y="336745"/>
                  </a:cubicBezTo>
                  <a:cubicBezTo>
                    <a:pt x="461715" y="336365"/>
                    <a:pt x="461429" y="335983"/>
                    <a:pt x="461239" y="335793"/>
                  </a:cubicBezTo>
                  <a:cubicBezTo>
                    <a:pt x="461524" y="335793"/>
                    <a:pt x="461905" y="335602"/>
                    <a:pt x="462286" y="335602"/>
                  </a:cubicBezTo>
                  <a:close/>
                  <a:moveTo>
                    <a:pt x="504863" y="343699"/>
                  </a:moveTo>
                  <a:cubicBezTo>
                    <a:pt x="512197" y="347128"/>
                    <a:pt x="518198" y="354272"/>
                    <a:pt x="516007" y="363035"/>
                  </a:cubicBezTo>
                  <a:cubicBezTo>
                    <a:pt x="511340" y="381132"/>
                    <a:pt x="490099" y="380751"/>
                    <a:pt x="475240" y="379798"/>
                  </a:cubicBezTo>
                  <a:cubicBezTo>
                    <a:pt x="474574" y="379798"/>
                    <a:pt x="473812" y="379989"/>
                    <a:pt x="473050" y="380084"/>
                  </a:cubicBezTo>
                  <a:cubicBezTo>
                    <a:pt x="473240" y="368273"/>
                    <a:pt x="471240" y="356653"/>
                    <a:pt x="466668" y="345699"/>
                  </a:cubicBezTo>
                  <a:cubicBezTo>
                    <a:pt x="468097" y="346461"/>
                    <a:pt x="469906" y="346842"/>
                    <a:pt x="472097" y="346270"/>
                  </a:cubicBezTo>
                  <a:cubicBezTo>
                    <a:pt x="481908" y="343223"/>
                    <a:pt x="495052" y="338936"/>
                    <a:pt x="504863" y="343699"/>
                  </a:cubicBezTo>
                  <a:close/>
                  <a:moveTo>
                    <a:pt x="497815" y="451236"/>
                  </a:moveTo>
                  <a:cubicBezTo>
                    <a:pt x="491719" y="458285"/>
                    <a:pt x="482289" y="462190"/>
                    <a:pt x="472954" y="460094"/>
                  </a:cubicBezTo>
                  <a:cubicBezTo>
                    <a:pt x="470668" y="459618"/>
                    <a:pt x="454095" y="451236"/>
                    <a:pt x="449809" y="445426"/>
                  </a:cubicBezTo>
                  <a:cubicBezTo>
                    <a:pt x="458476" y="433519"/>
                    <a:pt x="465334" y="419518"/>
                    <a:pt x="469240" y="405325"/>
                  </a:cubicBezTo>
                  <a:cubicBezTo>
                    <a:pt x="469811" y="405611"/>
                    <a:pt x="470097" y="406087"/>
                    <a:pt x="470764" y="406278"/>
                  </a:cubicBezTo>
                  <a:cubicBezTo>
                    <a:pt x="488385" y="411231"/>
                    <a:pt x="515912" y="430567"/>
                    <a:pt x="497815" y="451236"/>
                  </a:cubicBezTo>
                  <a:close/>
                  <a:moveTo>
                    <a:pt x="358559" y="248353"/>
                  </a:moveTo>
                  <a:cubicBezTo>
                    <a:pt x="356749" y="245591"/>
                    <a:pt x="354654" y="242924"/>
                    <a:pt x="352368" y="240543"/>
                  </a:cubicBezTo>
                  <a:cubicBezTo>
                    <a:pt x="354654" y="242924"/>
                    <a:pt x="356845" y="245591"/>
                    <a:pt x="358559" y="248353"/>
                  </a:cubicBezTo>
                  <a:lnTo>
                    <a:pt x="358559" y="248353"/>
                  </a:lnTo>
                  <a:close/>
                  <a:moveTo>
                    <a:pt x="350844" y="273023"/>
                  </a:moveTo>
                  <a:cubicBezTo>
                    <a:pt x="343033" y="274357"/>
                    <a:pt x="335318" y="276452"/>
                    <a:pt x="328079" y="280262"/>
                  </a:cubicBezTo>
                  <a:cubicBezTo>
                    <a:pt x="321221" y="283977"/>
                    <a:pt x="314935" y="288263"/>
                    <a:pt x="309315" y="293026"/>
                  </a:cubicBezTo>
                  <a:cubicBezTo>
                    <a:pt x="299504" y="277214"/>
                    <a:pt x="292456" y="247687"/>
                    <a:pt x="318459" y="243305"/>
                  </a:cubicBezTo>
                  <a:cubicBezTo>
                    <a:pt x="327698" y="241877"/>
                    <a:pt x="337509" y="244734"/>
                    <a:pt x="343319" y="252354"/>
                  </a:cubicBezTo>
                  <a:cubicBezTo>
                    <a:pt x="344938" y="254354"/>
                    <a:pt x="353797" y="268927"/>
                    <a:pt x="350844" y="273023"/>
                  </a:cubicBezTo>
                  <a:close/>
                  <a:moveTo>
                    <a:pt x="276168" y="345223"/>
                  </a:moveTo>
                  <a:cubicBezTo>
                    <a:pt x="275120" y="343318"/>
                    <a:pt x="273596" y="341603"/>
                    <a:pt x="271501" y="340746"/>
                  </a:cubicBezTo>
                  <a:cubicBezTo>
                    <a:pt x="262166" y="336650"/>
                    <a:pt x="249403" y="331697"/>
                    <a:pt x="244735" y="321791"/>
                  </a:cubicBezTo>
                  <a:cubicBezTo>
                    <a:pt x="241306" y="314457"/>
                    <a:pt x="241211" y="305027"/>
                    <a:pt x="248450" y="299789"/>
                  </a:cubicBezTo>
                  <a:cubicBezTo>
                    <a:pt x="263690" y="288835"/>
                    <a:pt x="279502" y="302551"/>
                    <a:pt x="290551" y="312838"/>
                  </a:cubicBezTo>
                  <a:cubicBezTo>
                    <a:pt x="290646" y="313028"/>
                    <a:pt x="290836" y="312933"/>
                    <a:pt x="291027" y="313219"/>
                  </a:cubicBezTo>
                  <a:cubicBezTo>
                    <a:pt x="284169" y="322934"/>
                    <a:pt x="279121" y="333888"/>
                    <a:pt x="276168" y="345223"/>
                  </a:cubicBezTo>
                  <a:close/>
                  <a:moveTo>
                    <a:pt x="275596" y="414089"/>
                  </a:moveTo>
                  <a:cubicBezTo>
                    <a:pt x="258166" y="419994"/>
                    <a:pt x="224542" y="419423"/>
                    <a:pt x="228067" y="392086"/>
                  </a:cubicBezTo>
                  <a:cubicBezTo>
                    <a:pt x="229305" y="382751"/>
                    <a:pt x="234734" y="374274"/>
                    <a:pt x="243688" y="370750"/>
                  </a:cubicBezTo>
                  <a:cubicBezTo>
                    <a:pt x="246355" y="369702"/>
                    <a:pt x="260642" y="369702"/>
                    <a:pt x="266167" y="370083"/>
                  </a:cubicBezTo>
                  <a:cubicBezTo>
                    <a:pt x="268548" y="370273"/>
                    <a:pt x="270929" y="370654"/>
                    <a:pt x="273025" y="371226"/>
                  </a:cubicBezTo>
                  <a:cubicBezTo>
                    <a:pt x="273120" y="385132"/>
                    <a:pt x="275787" y="399325"/>
                    <a:pt x="281597" y="412945"/>
                  </a:cubicBezTo>
                  <a:cubicBezTo>
                    <a:pt x="279406" y="413136"/>
                    <a:pt x="277311" y="413517"/>
                    <a:pt x="275596" y="414089"/>
                  </a:cubicBezTo>
                  <a:close/>
                  <a:moveTo>
                    <a:pt x="233020" y="294264"/>
                  </a:moveTo>
                  <a:cubicBezTo>
                    <a:pt x="233020" y="294264"/>
                    <a:pt x="233020" y="294264"/>
                    <a:pt x="233020" y="294264"/>
                  </a:cubicBezTo>
                  <a:cubicBezTo>
                    <a:pt x="233686" y="293311"/>
                    <a:pt x="234353" y="292740"/>
                    <a:pt x="235020" y="292073"/>
                  </a:cubicBezTo>
                  <a:cubicBezTo>
                    <a:pt x="234353" y="292835"/>
                    <a:pt x="233591" y="293311"/>
                    <a:pt x="233020" y="294264"/>
                  </a:cubicBezTo>
                  <a:close/>
                  <a:moveTo>
                    <a:pt x="391325" y="99668"/>
                  </a:moveTo>
                  <a:cubicBezTo>
                    <a:pt x="387420" y="113289"/>
                    <a:pt x="385801" y="128053"/>
                    <a:pt x="384467" y="139102"/>
                  </a:cubicBezTo>
                  <a:cubicBezTo>
                    <a:pt x="381324" y="165677"/>
                    <a:pt x="381991" y="192061"/>
                    <a:pt x="385991" y="218445"/>
                  </a:cubicBezTo>
                  <a:cubicBezTo>
                    <a:pt x="378847" y="219969"/>
                    <a:pt x="372275" y="223398"/>
                    <a:pt x="367703" y="229018"/>
                  </a:cubicBezTo>
                  <a:cubicBezTo>
                    <a:pt x="365989" y="231113"/>
                    <a:pt x="364846" y="233304"/>
                    <a:pt x="363703" y="235495"/>
                  </a:cubicBezTo>
                  <a:cubicBezTo>
                    <a:pt x="364941" y="233304"/>
                    <a:pt x="365989" y="231113"/>
                    <a:pt x="367703" y="229018"/>
                  </a:cubicBezTo>
                  <a:cubicBezTo>
                    <a:pt x="368465" y="228065"/>
                    <a:pt x="369513" y="227398"/>
                    <a:pt x="370370" y="226636"/>
                  </a:cubicBezTo>
                  <a:cubicBezTo>
                    <a:pt x="359416" y="197109"/>
                    <a:pt x="347986" y="167200"/>
                    <a:pt x="341605" y="136435"/>
                  </a:cubicBezTo>
                  <a:cubicBezTo>
                    <a:pt x="343414" y="167867"/>
                    <a:pt x="350272" y="199204"/>
                    <a:pt x="356940" y="229970"/>
                  </a:cubicBezTo>
                  <a:cubicBezTo>
                    <a:pt x="332365" y="186631"/>
                    <a:pt x="305981" y="141959"/>
                    <a:pt x="289598" y="95382"/>
                  </a:cubicBezTo>
                  <a:cubicBezTo>
                    <a:pt x="300552" y="138625"/>
                    <a:pt x="319507" y="180726"/>
                    <a:pt x="338461" y="221969"/>
                  </a:cubicBezTo>
                  <a:cubicBezTo>
                    <a:pt x="317316" y="203777"/>
                    <a:pt x="295408" y="183869"/>
                    <a:pt x="282645" y="160914"/>
                  </a:cubicBezTo>
                  <a:cubicBezTo>
                    <a:pt x="291979" y="184917"/>
                    <a:pt x="309982" y="207301"/>
                    <a:pt x="328365" y="227875"/>
                  </a:cubicBezTo>
                  <a:cubicBezTo>
                    <a:pt x="329317" y="227970"/>
                    <a:pt x="330175" y="228351"/>
                    <a:pt x="331127" y="228541"/>
                  </a:cubicBezTo>
                  <a:cubicBezTo>
                    <a:pt x="328555" y="228065"/>
                    <a:pt x="325888" y="227494"/>
                    <a:pt x="323221" y="227684"/>
                  </a:cubicBezTo>
                  <a:cubicBezTo>
                    <a:pt x="310553" y="228541"/>
                    <a:pt x="298933" y="234256"/>
                    <a:pt x="291884" y="244448"/>
                  </a:cubicBezTo>
                  <a:cubicBezTo>
                    <a:pt x="262452" y="231208"/>
                    <a:pt x="235020" y="196061"/>
                    <a:pt x="219018" y="168724"/>
                  </a:cubicBezTo>
                  <a:cubicBezTo>
                    <a:pt x="209874" y="153389"/>
                    <a:pt x="198825" y="131768"/>
                    <a:pt x="203397" y="113098"/>
                  </a:cubicBezTo>
                  <a:cubicBezTo>
                    <a:pt x="210160" y="85952"/>
                    <a:pt x="251022" y="57663"/>
                    <a:pt x="275025" y="82142"/>
                  </a:cubicBezTo>
                  <a:cubicBezTo>
                    <a:pt x="281692" y="88715"/>
                    <a:pt x="286645" y="81952"/>
                    <a:pt x="288265" y="78999"/>
                  </a:cubicBezTo>
                  <a:cubicBezTo>
                    <a:pt x="309886" y="39185"/>
                    <a:pt x="395326" y="47281"/>
                    <a:pt x="391325" y="99668"/>
                  </a:cubicBezTo>
                  <a:close/>
                  <a:moveTo>
                    <a:pt x="401041" y="234542"/>
                  </a:moveTo>
                  <a:cubicBezTo>
                    <a:pt x="416471" y="245020"/>
                    <a:pt x="409327" y="264736"/>
                    <a:pt x="403803" y="278452"/>
                  </a:cubicBezTo>
                  <a:cubicBezTo>
                    <a:pt x="403708" y="278738"/>
                    <a:pt x="403708" y="278929"/>
                    <a:pt x="403612" y="279215"/>
                  </a:cubicBezTo>
                  <a:cubicBezTo>
                    <a:pt x="393135" y="274928"/>
                    <a:pt x="381895" y="272452"/>
                    <a:pt x="370656" y="271785"/>
                  </a:cubicBezTo>
                  <a:cubicBezTo>
                    <a:pt x="370751" y="271404"/>
                    <a:pt x="370846" y="271118"/>
                    <a:pt x="370846" y="270737"/>
                  </a:cubicBezTo>
                  <a:cubicBezTo>
                    <a:pt x="371323" y="260641"/>
                    <a:pt x="371418" y="246734"/>
                    <a:pt x="379038" y="238924"/>
                  </a:cubicBezTo>
                  <a:cubicBezTo>
                    <a:pt x="384658" y="233304"/>
                    <a:pt x="393421" y="229685"/>
                    <a:pt x="401041" y="234542"/>
                  </a:cubicBezTo>
                  <a:close/>
                  <a:moveTo>
                    <a:pt x="556965" y="207015"/>
                  </a:moveTo>
                  <a:cubicBezTo>
                    <a:pt x="536581" y="227684"/>
                    <a:pt x="511435" y="250735"/>
                    <a:pt x="486385" y="266641"/>
                  </a:cubicBezTo>
                  <a:cubicBezTo>
                    <a:pt x="479527" y="259212"/>
                    <a:pt x="470002" y="254354"/>
                    <a:pt x="458857" y="254449"/>
                  </a:cubicBezTo>
                  <a:cubicBezTo>
                    <a:pt x="458000" y="254545"/>
                    <a:pt x="457238" y="254831"/>
                    <a:pt x="456381" y="254831"/>
                  </a:cubicBezTo>
                  <a:cubicBezTo>
                    <a:pt x="475431" y="236161"/>
                    <a:pt x="494862" y="214921"/>
                    <a:pt x="502291" y="191965"/>
                  </a:cubicBezTo>
                  <a:cubicBezTo>
                    <a:pt x="490671" y="215778"/>
                    <a:pt x="465334" y="235590"/>
                    <a:pt x="441712" y="252544"/>
                  </a:cubicBezTo>
                  <a:cubicBezTo>
                    <a:pt x="465811" y="207872"/>
                    <a:pt x="491338" y="161486"/>
                    <a:pt x="504958" y="113860"/>
                  </a:cubicBezTo>
                  <a:cubicBezTo>
                    <a:pt x="488194" y="158437"/>
                    <a:pt x="460858" y="201014"/>
                    <a:pt x="434092" y="242162"/>
                  </a:cubicBezTo>
                  <a:cubicBezTo>
                    <a:pt x="441617" y="210349"/>
                    <a:pt x="449332" y="176440"/>
                    <a:pt x="446475" y="145769"/>
                  </a:cubicBezTo>
                  <a:cubicBezTo>
                    <a:pt x="445713" y="176630"/>
                    <a:pt x="434378" y="209301"/>
                    <a:pt x="423043" y="240162"/>
                  </a:cubicBezTo>
                  <a:cubicBezTo>
                    <a:pt x="423043" y="240162"/>
                    <a:pt x="423043" y="240162"/>
                    <a:pt x="423043" y="240257"/>
                  </a:cubicBezTo>
                  <a:cubicBezTo>
                    <a:pt x="420567" y="229970"/>
                    <a:pt x="414090" y="221588"/>
                    <a:pt x="401136" y="218350"/>
                  </a:cubicBezTo>
                  <a:cubicBezTo>
                    <a:pt x="396564" y="189013"/>
                    <a:pt x="394849" y="158247"/>
                    <a:pt x="401231" y="129196"/>
                  </a:cubicBezTo>
                  <a:cubicBezTo>
                    <a:pt x="407137" y="102811"/>
                    <a:pt x="413042" y="70903"/>
                    <a:pt x="444284" y="64140"/>
                  </a:cubicBezTo>
                  <a:cubicBezTo>
                    <a:pt x="481241" y="56234"/>
                    <a:pt x="495052" y="74332"/>
                    <a:pt x="504482" y="96144"/>
                  </a:cubicBezTo>
                  <a:cubicBezTo>
                    <a:pt x="504673" y="100716"/>
                    <a:pt x="510578" y="104621"/>
                    <a:pt x="516579" y="101478"/>
                  </a:cubicBezTo>
                  <a:cubicBezTo>
                    <a:pt x="540677" y="103478"/>
                    <a:pt x="567633" y="109289"/>
                    <a:pt x="574491" y="136149"/>
                  </a:cubicBezTo>
                  <a:cubicBezTo>
                    <a:pt x="581539" y="163390"/>
                    <a:pt x="577634" y="186250"/>
                    <a:pt x="556965" y="207015"/>
                  </a:cubicBezTo>
                  <a:close/>
                  <a:moveTo>
                    <a:pt x="649262" y="367607"/>
                  </a:moveTo>
                  <a:cubicBezTo>
                    <a:pt x="648310" y="367321"/>
                    <a:pt x="647548" y="367321"/>
                    <a:pt x="646690" y="367321"/>
                  </a:cubicBezTo>
                  <a:cubicBezTo>
                    <a:pt x="606876" y="355415"/>
                    <a:pt x="562204" y="374465"/>
                    <a:pt x="520770" y="383704"/>
                  </a:cubicBezTo>
                  <a:cubicBezTo>
                    <a:pt x="527818" y="377989"/>
                    <a:pt x="532390" y="369702"/>
                    <a:pt x="531247" y="357796"/>
                  </a:cubicBezTo>
                  <a:cubicBezTo>
                    <a:pt x="530676" y="351414"/>
                    <a:pt x="528199" y="345413"/>
                    <a:pt x="524294" y="340365"/>
                  </a:cubicBezTo>
                  <a:lnTo>
                    <a:pt x="524294" y="340365"/>
                  </a:lnTo>
                  <a:cubicBezTo>
                    <a:pt x="544963" y="340746"/>
                    <a:pt x="565728" y="340174"/>
                    <a:pt x="585826" y="337317"/>
                  </a:cubicBezTo>
                  <a:cubicBezTo>
                    <a:pt x="560775" y="337603"/>
                    <a:pt x="535629" y="334269"/>
                    <a:pt x="510673" y="329983"/>
                  </a:cubicBezTo>
                  <a:cubicBezTo>
                    <a:pt x="510578" y="329983"/>
                    <a:pt x="510578" y="329983"/>
                    <a:pt x="510483" y="329887"/>
                  </a:cubicBezTo>
                  <a:cubicBezTo>
                    <a:pt x="506768" y="328459"/>
                    <a:pt x="503053" y="328364"/>
                    <a:pt x="499434" y="327982"/>
                  </a:cubicBezTo>
                  <a:cubicBezTo>
                    <a:pt x="501434" y="328268"/>
                    <a:pt x="503530" y="328078"/>
                    <a:pt x="505625" y="328554"/>
                  </a:cubicBezTo>
                  <a:cubicBezTo>
                    <a:pt x="551440" y="320553"/>
                    <a:pt x="605161" y="310457"/>
                    <a:pt x="638118" y="283596"/>
                  </a:cubicBezTo>
                  <a:cubicBezTo>
                    <a:pt x="603542" y="307027"/>
                    <a:pt x="550869" y="312838"/>
                    <a:pt x="504482" y="316648"/>
                  </a:cubicBezTo>
                  <a:cubicBezTo>
                    <a:pt x="527914" y="304741"/>
                    <a:pt x="550869" y="291216"/>
                    <a:pt x="570490" y="274547"/>
                  </a:cubicBezTo>
                  <a:cubicBezTo>
                    <a:pt x="547059" y="289978"/>
                    <a:pt x="520389" y="300836"/>
                    <a:pt x="493433" y="310266"/>
                  </a:cubicBezTo>
                  <a:cubicBezTo>
                    <a:pt x="493243" y="310647"/>
                    <a:pt x="492957" y="310837"/>
                    <a:pt x="492766" y="311219"/>
                  </a:cubicBezTo>
                  <a:cubicBezTo>
                    <a:pt x="497624" y="301312"/>
                    <a:pt x="499434" y="289692"/>
                    <a:pt x="494671" y="279215"/>
                  </a:cubicBezTo>
                  <a:cubicBezTo>
                    <a:pt x="524008" y="260831"/>
                    <a:pt x="563823" y="231780"/>
                    <a:pt x="582492" y="197490"/>
                  </a:cubicBezTo>
                  <a:cubicBezTo>
                    <a:pt x="583254" y="197109"/>
                    <a:pt x="583921" y="196728"/>
                    <a:pt x="584587" y="196061"/>
                  </a:cubicBezTo>
                  <a:cubicBezTo>
                    <a:pt x="621449" y="153770"/>
                    <a:pt x="703269" y="221493"/>
                    <a:pt x="653167" y="265975"/>
                  </a:cubicBezTo>
                  <a:cubicBezTo>
                    <a:pt x="648310" y="270070"/>
                    <a:pt x="646500" y="281310"/>
                    <a:pt x="658597" y="279786"/>
                  </a:cubicBezTo>
                  <a:cubicBezTo>
                    <a:pt x="688219" y="283882"/>
                    <a:pt x="726319" y="299217"/>
                    <a:pt x="708031" y="335507"/>
                  </a:cubicBezTo>
                  <a:cubicBezTo>
                    <a:pt x="697363" y="357129"/>
                    <a:pt x="674599" y="374560"/>
                    <a:pt x="649262" y="367607"/>
                  </a:cubicBezTo>
                  <a:close/>
                  <a:moveTo>
                    <a:pt x="563632" y="563060"/>
                  </a:moveTo>
                  <a:cubicBezTo>
                    <a:pt x="543154" y="526483"/>
                    <a:pt x="502196" y="499337"/>
                    <a:pt x="469335" y="474382"/>
                  </a:cubicBezTo>
                  <a:cubicBezTo>
                    <a:pt x="481527" y="476858"/>
                    <a:pt x="494671" y="475048"/>
                    <a:pt x="504006" y="466190"/>
                  </a:cubicBezTo>
                  <a:cubicBezTo>
                    <a:pt x="508864" y="461618"/>
                    <a:pt x="512293" y="456189"/>
                    <a:pt x="514674" y="450283"/>
                  </a:cubicBezTo>
                  <a:cubicBezTo>
                    <a:pt x="514293" y="451236"/>
                    <a:pt x="514198" y="452189"/>
                    <a:pt x="513817" y="453046"/>
                  </a:cubicBezTo>
                  <a:cubicBezTo>
                    <a:pt x="550678" y="469048"/>
                    <a:pt x="593160" y="488002"/>
                    <a:pt x="633546" y="487812"/>
                  </a:cubicBezTo>
                  <a:cubicBezTo>
                    <a:pt x="596589" y="483716"/>
                    <a:pt x="559156" y="464571"/>
                    <a:pt x="526104" y="445331"/>
                  </a:cubicBezTo>
                  <a:cubicBezTo>
                    <a:pt x="556679" y="430757"/>
                    <a:pt x="578968" y="432091"/>
                    <a:pt x="604876" y="424757"/>
                  </a:cubicBezTo>
                  <a:cubicBezTo>
                    <a:pt x="575348" y="428186"/>
                    <a:pt x="546678" y="428281"/>
                    <a:pt x="517150" y="429328"/>
                  </a:cubicBezTo>
                  <a:cubicBezTo>
                    <a:pt x="517341" y="430281"/>
                    <a:pt x="517055" y="431138"/>
                    <a:pt x="517150" y="432091"/>
                  </a:cubicBezTo>
                  <a:cubicBezTo>
                    <a:pt x="516865" y="429519"/>
                    <a:pt x="516674" y="426947"/>
                    <a:pt x="515817" y="424280"/>
                  </a:cubicBezTo>
                  <a:cubicBezTo>
                    <a:pt x="512388" y="414565"/>
                    <a:pt x="506101" y="407611"/>
                    <a:pt x="498291" y="402373"/>
                  </a:cubicBezTo>
                  <a:cubicBezTo>
                    <a:pt x="532390" y="398944"/>
                    <a:pt x="563537" y="381989"/>
                    <a:pt x="598303" y="380465"/>
                  </a:cubicBezTo>
                  <a:cubicBezTo>
                    <a:pt x="621544" y="379322"/>
                    <a:pt x="654120" y="379322"/>
                    <a:pt x="671551" y="397991"/>
                  </a:cubicBezTo>
                  <a:cubicBezTo>
                    <a:pt x="700697" y="429138"/>
                    <a:pt x="688886" y="477144"/>
                    <a:pt x="648405" y="490098"/>
                  </a:cubicBezTo>
                  <a:cubicBezTo>
                    <a:pt x="641452" y="492289"/>
                    <a:pt x="635451" y="500480"/>
                    <a:pt x="648024" y="505243"/>
                  </a:cubicBezTo>
                  <a:cubicBezTo>
                    <a:pt x="669360" y="513529"/>
                    <a:pt x="666502" y="541533"/>
                    <a:pt x="651453" y="554868"/>
                  </a:cubicBezTo>
                  <a:cubicBezTo>
                    <a:pt x="642214" y="563060"/>
                    <a:pt x="630022" y="568679"/>
                    <a:pt x="617449" y="569632"/>
                  </a:cubicBezTo>
                  <a:cubicBezTo>
                    <a:pt x="598399" y="571346"/>
                    <a:pt x="582778" y="563250"/>
                    <a:pt x="564394" y="562678"/>
                  </a:cubicBezTo>
                  <a:cubicBezTo>
                    <a:pt x="564013" y="562774"/>
                    <a:pt x="563918" y="562964"/>
                    <a:pt x="563632" y="563060"/>
                  </a:cubicBezTo>
                  <a:close/>
                  <a:moveTo>
                    <a:pt x="357416" y="536199"/>
                  </a:moveTo>
                  <a:cubicBezTo>
                    <a:pt x="363131" y="535342"/>
                    <a:pt x="368846" y="533437"/>
                    <a:pt x="374085" y="529436"/>
                  </a:cubicBezTo>
                  <a:cubicBezTo>
                    <a:pt x="380371" y="524578"/>
                    <a:pt x="384658" y="518578"/>
                    <a:pt x="387515" y="512006"/>
                  </a:cubicBezTo>
                  <a:cubicBezTo>
                    <a:pt x="387515" y="512101"/>
                    <a:pt x="387515" y="512101"/>
                    <a:pt x="387515" y="512196"/>
                  </a:cubicBezTo>
                  <a:cubicBezTo>
                    <a:pt x="395326" y="541819"/>
                    <a:pt x="402469" y="571727"/>
                    <a:pt x="407518" y="602017"/>
                  </a:cubicBezTo>
                  <a:cubicBezTo>
                    <a:pt x="406565" y="571537"/>
                    <a:pt x="403422" y="541343"/>
                    <a:pt x="399612" y="511148"/>
                  </a:cubicBezTo>
                  <a:cubicBezTo>
                    <a:pt x="419805" y="557440"/>
                    <a:pt x="441141" y="606398"/>
                    <a:pt x="472097" y="645070"/>
                  </a:cubicBezTo>
                  <a:cubicBezTo>
                    <a:pt x="447904" y="609065"/>
                    <a:pt x="431616" y="565822"/>
                    <a:pt x="416947" y="523245"/>
                  </a:cubicBezTo>
                  <a:cubicBezTo>
                    <a:pt x="416852" y="523245"/>
                    <a:pt x="416757" y="523054"/>
                    <a:pt x="416662" y="523054"/>
                  </a:cubicBezTo>
                  <a:cubicBezTo>
                    <a:pt x="417805" y="523626"/>
                    <a:pt x="419043" y="524007"/>
                    <a:pt x="420281" y="524388"/>
                  </a:cubicBezTo>
                  <a:cubicBezTo>
                    <a:pt x="420186" y="524388"/>
                    <a:pt x="420186" y="524388"/>
                    <a:pt x="420186" y="524388"/>
                  </a:cubicBezTo>
                  <a:cubicBezTo>
                    <a:pt x="443903" y="543343"/>
                    <a:pt x="469525" y="560202"/>
                    <a:pt x="496672" y="573537"/>
                  </a:cubicBezTo>
                  <a:cubicBezTo>
                    <a:pt x="475431" y="559345"/>
                    <a:pt x="455905" y="542771"/>
                    <a:pt x="437807" y="524864"/>
                  </a:cubicBezTo>
                  <a:cubicBezTo>
                    <a:pt x="439331" y="524388"/>
                    <a:pt x="440950" y="524198"/>
                    <a:pt x="442570" y="523531"/>
                  </a:cubicBezTo>
                  <a:cubicBezTo>
                    <a:pt x="453619" y="518768"/>
                    <a:pt x="461905" y="507529"/>
                    <a:pt x="462477" y="495146"/>
                  </a:cubicBezTo>
                  <a:cubicBezTo>
                    <a:pt x="462572" y="492479"/>
                    <a:pt x="462477" y="490098"/>
                    <a:pt x="462001" y="487526"/>
                  </a:cubicBezTo>
                  <a:cubicBezTo>
                    <a:pt x="491909" y="509815"/>
                    <a:pt x="529819" y="534675"/>
                    <a:pt x="548678" y="565155"/>
                  </a:cubicBezTo>
                  <a:cubicBezTo>
                    <a:pt x="561918" y="586682"/>
                    <a:pt x="568109" y="614780"/>
                    <a:pt x="553345" y="637640"/>
                  </a:cubicBezTo>
                  <a:cubicBezTo>
                    <a:pt x="540487" y="657452"/>
                    <a:pt x="509149" y="678883"/>
                    <a:pt x="486956" y="660024"/>
                  </a:cubicBezTo>
                  <a:cubicBezTo>
                    <a:pt x="478288" y="652595"/>
                    <a:pt x="472859" y="658976"/>
                    <a:pt x="473240" y="666501"/>
                  </a:cubicBezTo>
                  <a:cubicBezTo>
                    <a:pt x="474859" y="701077"/>
                    <a:pt x="433330" y="707173"/>
                    <a:pt x="409042" y="695648"/>
                  </a:cubicBezTo>
                  <a:cubicBezTo>
                    <a:pt x="387610" y="685456"/>
                    <a:pt x="375609" y="667263"/>
                    <a:pt x="362941" y="648403"/>
                  </a:cubicBezTo>
                  <a:cubicBezTo>
                    <a:pt x="371227" y="612590"/>
                    <a:pt x="360845" y="569156"/>
                    <a:pt x="357416" y="536199"/>
                  </a:cubicBezTo>
                  <a:close/>
                  <a:moveTo>
                    <a:pt x="185014" y="564965"/>
                  </a:moveTo>
                  <a:cubicBezTo>
                    <a:pt x="212350" y="547915"/>
                    <a:pt x="234163" y="517625"/>
                    <a:pt x="255499" y="491050"/>
                  </a:cubicBezTo>
                  <a:cubicBezTo>
                    <a:pt x="263214" y="498480"/>
                    <a:pt x="274453" y="502481"/>
                    <a:pt x="285312" y="499814"/>
                  </a:cubicBezTo>
                  <a:cubicBezTo>
                    <a:pt x="288074" y="499147"/>
                    <a:pt x="290741" y="497337"/>
                    <a:pt x="293503" y="496003"/>
                  </a:cubicBezTo>
                  <a:cubicBezTo>
                    <a:pt x="291217" y="497147"/>
                    <a:pt x="289027" y="498670"/>
                    <a:pt x="286645" y="499337"/>
                  </a:cubicBezTo>
                  <a:cubicBezTo>
                    <a:pt x="275501" y="514291"/>
                    <a:pt x="264262" y="529246"/>
                    <a:pt x="252927" y="544200"/>
                  </a:cubicBezTo>
                  <a:cubicBezTo>
                    <a:pt x="265976" y="531818"/>
                    <a:pt x="278740" y="519244"/>
                    <a:pt x="291694" y="506672"/>
                  </a:cubicBezTo>
                  <a:cubicBezTo>
                    <a:pt x="273025" y="541819"/>
                    <a:pt x="256165" y="580109"/>
                    <a:pt x="253689" y="617638"/>
                  </a:cubicBezTo>
                  <a:cubicBezTo>
                    <a:pt x="259404" y="582014"/>
                    <a:pt x="278263" y="547153"/>
                    <a:pt x="299028" y="514958"/>
                  </a:cubicBezTo>
                  <a:cubicBezTo>
                    <a:pt x="292360" y="541533"/>
                    <a:pt x="289693" y="569441"/>
                    <a:pt x="294551" y="595825"/>
                  </a:cubicBezTo>
                  <a:cubicBezTo>
                    <a:pt x="293122" y="565727"/>
                    <a:pt x="301219" y="535723"/>
                    <a:pt x="313506" y="508100"/>
                  </a:cubicBezTo>
                  <a:cubicBezTo>
                    <a:pt x="313315" y="507433"/>
                    <a:pt x="313506" y="506767"/>
                    <a:pt x="313315" y="506005"/>
                  </a:cubicBezTo>
                  <a:cubicBezTo>
                    <a:pt x="315601" y="516387"/>
                    <a:pt x="320935" y="526103"/>
                    <a:pt x="330556" y="531436"/>
                  </a:cubicBezTo>
                  <a:cubicBezTo>
                    <a:pt x="334270" y="533437"/>
                    <a:pt x="338271" y="534865"/>
                    <a:pt x="342176" y="535723"/>
                  </a:cubicBezTo>
                  <a:cubicBezTo>
                    <a:pt x="345415" y="568012"/>
                    <a:pt x="356273" y="602683"/>
                    <a:pt x="349225" y="634878"/>
                  </a:cubicBezTo>
                  <a:cubicBezTo>
                    <a:pt x="345319" y="652975"/>
                    <a:pt x="338176" y="674883"/>
                    <a:pt x="320459" y="684599"/>
                  </a:cubicBezTo>
                  <a:cubicBezTo>
                    <a:pt x="297599" y="697172"/>
                    <a:pt x="251403" y="695648"/>
                    <a:pt x="245878" y="662882"/>
                  </a:cubicBezTo>
                  <a:cubicBezTo>
                    <a:pt x="245021" y="656881"/>
                    <a:pt x="238449" y="655166"/>
                    <a:pt x="234353" y="657071"/>
                  </a:cubicBezTo>
                  <a:cubicBezTo>
                    <a:pt x="210350" y="660310"/>
                    <a:pt x="193300" y="650308"/>
                    <a:pt x="180537" y="628401"/>
                  </a:cubicBezTo>
                  <a:cubicBezTo>
                    <a:pt x="163582" y="599159"/>
                    <a:pt x="184442" y="565536"/>
                    <a:pt x="185014" y="564965"/>
                  </a:cubicBezTo>
                  <a:close/>
                  <a:moveTo>
                    <a:pt x="54807" y="384275"/>
                  </a:moveTo>
                  <a:cubicBezTo>
                    <a:pt x="67380" y="371416"/>
                    <a:pt x="90811" y="356939"/>
                    <a:pt x="111100" y="358367"/>
                  </a:cubicBezTo>
                  <a:cubicBezTo>
                    <a:pt x="147771" y="367130"/>
                    <a:pt x="191776" y="363892"/>
                    <a:pt x="227781" y="363225"/>
                  </a:cubicBezTo>
                  <a:cubicBezTo>
                    <a:pt x="221304" y="368273"/>
                    <a:pt x="216446" y="374845"/>
                    <a:pt x="214541" y="383132"/>
                  </a:cubicBezTo>
                  <a:cubicBezTo>
                    <a:pt x="211017" y="398468"/>
                    <a:pt x="215113" y="414469"/>
                    <a:pt x="228162" y="424185"/>
                  </a:cubicBezTo>
                  <a:cubicBezTo>
                    <a:pt x="241306" y="433996"/>
                    <a:pt x="256356" y="434472"/>
                    <a:pt x="271310" y="430852"/>
                  </a:cubicBezTo>
                  <a:cubicBezTo>
                    <a:pt x="256356" y="434567"/>
                    <a:pt x="241211" y="433900"/>
                    <a:pt x="228162" y="424280"/>
                  </a:cubicBezTo>
                  <a:cubicBezTo>
                    <a:pt x="226257" y="422852"/>
                    <a:pt x="224542" y="421232"/>
                    <a:pt x="223018" y="419613"/>
                  </a:cubicBezTo>
                  <a:cubicBezTo>
                    <a:pt x="199206" y="418946"/>
                    <a:pt x="175298" y="417422"/>
                    <a:pt x="152057" y="413422"/>
                  </a:cubicBezTo>
                  <a:cubicBezTo>
                    <a:pt x="171964" y="419899"/>
                    <a:pt x="192538" y="424471"/>
                    <a:pt x="213303" y="428281"/>
                  </a:cubicBezTo>
                  <a:cubicBezTo>
                    <a:pt x="172441" y="436091"/>
                    <a:pt x="129959" y="446093"/>
                    <a:pt x="98812" y="466762"/>
                  </a:cubicBezTo>
                  <a:cubicBezTo>
                    <a:pt x="139770" y="444283"/>
                    <a:pt x="196634" y="439330"/>
                    <a:pt x="246831" y="434662"/>
                  </a:cubicBezTo>
                  <a:cubicBezTo>
                    <a:pt x="216541" y="451903"/>
                    <a:pt x="185395" y="471429"/>
                    <a:pt x="164440" y="496861"/>
                  </a:cubicBezTo>
                  <a:cubicBezTo>
                    <a:pt x="189681" y="472191"/>
                    <a:pt x="225495" y="455522"/>
                    <a:pt x="259690" y="440949"/>
                  </a:cubicBezTo>
                  <a:cubicBezTo>
                    <a:pt x="249403" y="451331"/>
                    <a:pt x="242354" y="464381"/>
                    <a:pt x="246926" y="477906"/>
                  </a:cubicBezTo>
                  <a:cubicBezTo>
                    <a:pt x="226638" y="503052"/>
                    <a:pt x="208445" y="536485"/>
                    <a:pt x="179203" y="552963"/>
                  </a:cubicBezTo>
                  <a:cubicBezTo>
                    <a:pt x="177965" y="553058"/>
                    <a:pt x="167202" y="558773"/>
                    <a:pt x="163582" y="559821"/>
                  </a:cubicBezTo>
                  <a:cubicBezTo>
                    <a:pt x="137579" y="567727"/>
                    <a:pt x="105194" y="564583"/>
                    <a:pt x="89764" y="538580"/>
                  </a:cubicBezTo>
                  <a:cubicBezTo>
                    <a:pt x="88621" y="536580"/>
                    <a:pt x="71285" y="493336"/>
                    <a:pt x="81382" y="485336"/>
                  </a:cubicBezTo>
                  <a:cubicBezTo>
                    <a:pt x="91954" y="476953"/>
                    <a:pt x="87478" y="472000"/>
                    <a:pt x="80429" y="469715"/>
                  </a:cubicBezTo>
                  <a:cubicBezTo>
                    <a:pt x="51854" y="459904"/>
                    <a:pt x="32423" y="407040"/>
                    <a:pt x="54807" y="38427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2" name="任意多边形: 形状 231"/>
            <p:cNvSpPr/>
            <p:nvPr/>
          </p:nvSpPr>
          <p:spPr>
            <a:xfrm>
              <a:off x="7994331"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4" y="603313"/>
                    <a:pt x="0" y="468249"/>
                    <a:pt x="0" y="301657"/>
                  </a:cubicBezTo>
                  <a:cubicBezTo>
                    <a:pt x="0" y="135065"/>
                    <a:pt x="135064"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3" name="任意多边形: 形状 232"/>
            <p:cNvSpPr/>
            <p:nvPr/>
          </p:nvSpPr>
          <p:spPr>
            <a:xfrm>
              <a:off x="3565206"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5" y="603313"/>
                    <a:pt x="0" y="468249"/>
                    <a:pt x="0" y="301657"/>
                  </a:cubicBezTo>
                  <a:cubicBezTo>
                    <a:pt x="0" y="135065"/>
                    <a:pt x="135065"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234" name="图形 226"/>
            <p:cNvGrpSpPr/>
            <p:nvPr/>
          </p:nvGrpSpPr>
          <p:grpSpPr>
            <a:xfrm>
              <a:off x="5235004" y="3716087"/>
              <a:ext cx="566744" cy="1156892"/>
              <a:chOff x="5235004" y="3716087"/>
              <a:chExt cx="566744" cy="1156892"/>
            </a:xfrm>
            <a:grpFill/>
          </p:grpSpPr>
          <p:sp>
            <p:nvSpPr>
              <p:cNvPr id="235" name="任意多边形: 形状 234"/>
              <p:cNvSpPr/>
              <p:nvPr/>
            </p:nvSpPr>
            <p:spPr>
              <a:xfrm>
                <a:off x="5312481" y="4406618"/>
                <a:ext cx="407634" cy="396002"/>
              </a:xfrm>
              <a:custGeom>
                <a:avLst/>
                <a:gdLst>
                  <a:gd name="connsiteX0" fmla="*/ 132198 w 407634"/>
                  <a:gd name="connsiteY0" fmla="*/ 310447 h 396002"/>
                  <a:gd name="connsiteX1" fmla="*/ 131055 w 407634"/>
                  <a:gd name="connsiteY1" fmla="*/ 334926 h 396002"/>
                  <a:gd name="connsiteX2" fmla="*/ 187253 w 407634"/>
                  <a:gd name="connsiteY2" fmla="*/ 395981 h 396002"/>
                  <a:gd name="connsiteX3" fmla="*/ 256118 w 407634"/>
                  <a:gd name="connsiteY3" fmla="*/ 348547 h 396002"/>
                  <a:gd name="connsiteX4" fmla="*/ 255928 w 407634"/>
                  <a:gd name="connsiteY4" fmla="*/ 262155 h 396002"/>
                  <a:gd name="connsiteX5" fmla="*/ 402708 w 407634"/>
                  <a:gd name="connsiteY5" fmla="*/ 252249 h 396002"/>
                  <a:gd name="connsiteX6" fmla="*/ 369942 w 407634"/>
                  <a:gd name="connsiteY6" fmla="*/ 171667 h 396002"/>
                  <a:gd name="connsiteX7" fmla="*/ 335652 w 407634"/>
                  <a:gd name="connsiteY7" fmla="*/ 166619 h 396002"/>
                  <a:gd name="connsiteX8" fmla="*/ 338224 w 407634"/>
                  <a:gd name="connsiteY8" fmla="*/ 16124 h 396002"/>
                  <a:gd name="connsiteX9" fmla="*/ 203826 w 407634"/>
                  <a:gd name="connsiteY9" fmla="*/ 58129 h 396002"/>
                  <a:gd name="connsiteX10" fmla="*/ 122292 w 407634"/>
                  <a:gd name="connsiteY10" fmla="*/ 8980 h 396002"/>
                  <a:gd name="connsiteX11" fmla="*/ 78096 w 407634"/>
                  <a:gd name="connsiteY11" fmla="*/ 156332 h 396002"/>
                  <a:gd name="connsiteX12" fmla="*/ 86 w 407634"/>
                  <a:gd name="connsiteY12" fmla="*/ 225579 h 396002"/>
                  <a:gd name="connsiteX13" fmla="*/ 46854 w 407634"/>
                  <a:gd name="connsiteY13" fmla="*/ 308732 h 396002"/>
                  <a:gd name="connsiteX14" fmla="*/ 132198 w 407634"/>
                  <a:gd name="connsiteY14" fmla="*/ 310447 h 396002"/>
                  <a:gd name="connsiteX15" fmla="*/ 224210 w 407634"/>
                  <a:gd name="connsiteY15" fmla="*/ 371788 h 396002"/>
                  <a:gd name="connsiteX16" fmla="*/ 142676 w 407634"/>
                  <a:gd name="connsiteY16" fmla="*/ 326925 h 396002"/>
                  <a:gd name="connsiteX17" fmla="*/ 145533 w 407634"/>
                  <a:gd name="connsiteY17" fmla="*/ 300350 h 396002"/>
                  <a:gd name="connsiteX18" fmla="*/ 146295 w 407634"/>
                  <a:gd name="connsiteY18" fmla="*/ 299588 h 396002"/>
                  <a:gd name="connsiteX19" fmla="*/ 147724 w 407634"/>
                  <a:gd name="connsiteY19" fmla="*/ 294254 h 396002"/>
                  <a:gd name="connsiteX20" fmla="*/ 192301 w 407634"/>
                  <a:gd name="connsiteY20" fmla="*/ 237580 h 396002"/>
                  <a:gd name="connsiteX21" fmla="*/ 194015 w 407634"/>
                  <a:gd name="connsiteY21" fmla="*/ 235294 h 396002"/>
                  <a:gd name="connsiteX22" fmla="*/ 204112 w 407634"/>
                  <a:gd name="connsiteY22" fmla="*/ 239485 h 396002"/>
                  <a:gd name="connsiteX23" fmla="*/ 163059 w 407634"/>
                  <a:gd name="connsiteY23" fmla="*/ 302255 h 396002"/>
                  <a:gd name="connsiteX24" fmla="*/ 187443 w 407634"/>
                  <a:gd name="connsiteY24" fmla="*/ 348927 h 396002"/>
                  <a:gd name="connsiteX25" fmla="*/ 224210 w 407634"/>
                  <a:gd name="connsiteY25" fmla="*/ 318066 h 396002"/>
                  <a:gd name="connsiteX26" fmla="*/ 220685 w 407634"/>
                  <a:gd name="connsiteY26" fmla="*/ 242152 h 396002"/>
                  <a:gd name="connsiteX27" fmla="*/ 236497 w 407634"/>
                  <a:gd name="connsiteY27" fmla="*/ 237961 h 396002"/>
                  <a:gd name="connsiteX28" fmla="*/ 237068 w 407634"/>
                  <a:gd name="connsiteY28" fmla="*/ 238914 h 396002"/>
                  <a:gd name="connsiteX29" fmla="*/ 224210 w 407634"/>
                  <a:gd name="connsiteY29" fmla="*/ 371788 h 396002"/>
                  <a:gd name="connsiteX30" fmla="*/ 244784 w 407634"/>
                  <a:gd name="connsiteY30" fmla="*/ 174715 h 396002"/>
                  <a:gd name="connsiteX31" fmla="*/ 247070 w 407634"/>
                  <a:gd name="connsiteY31" fmla="*/ 178144 h 396002"/>
                  <a:gd name="connsiteX32" fmla="*/ 255642 w 407634"/>
                  <a:gd name="connsiteY32" fmla="*/ 193194 h 396002"/>
                  <a:gd name="connsiteX33" fmla="*/ 231353 w 407634"/>
                  <a:gd name="connsiteY33" fmla="*/ 227389 h 396002"/>
                  <a:gd name="connsiteX34" fmla="*/ 185348 w 407634"/>
                  <a:gd name="connsiteY34" fmla="*/ 213958 h 396002"/>
                  <a:gd name="connsiteX35" fmla="*/ 198111 w 407634"/>
                  <a:gd name="connsiteY35" fmla="*/ 164047 h 396002"/>
                  <a:gd name="connsiteX36" fmla="*/ 238973 w 407634"/>
                  <a:gd name="connsiteY36" fmla="*/ 172906 h 396002"/>
                  <a:gd name="connsiteX37" fmla="*/ 244784 w 407634"/>
                  <a:gd name="connsiteY37" fmla="*/ 174715 h 396002"/>
                  <a:gd name="connsiteX38" fmla="*/ 386897 w 407634"/>
                  <a:gd name="connsiteY38" fmla="*/ 256725 h 396002"/>
                  <a:gd name="connsiteX39" fmla="*/ 248213 w 407634"/>
                  <a:gd name="connsiteY39" fmla="*/ 234151 h 396002"/>
                  <a:gd name="connsiteX40" fmla="*/ 247641 w 407634"/>
                  <a:gd name="connsiteY40" fmla="*/ 231770 h 396002"/>
                  <a:gd name="connsiteX41" fmla="*/ 246975 w 407634"/>
                  <a:gd name="connsiteY41" fmla="*/ 230341 h 396002"/>
                  <a:gd name="connsiteX42" fmla="*/ 254118 w 407634"/>
                  <a:gd name="connsiteY42" fmla="*/ 221959 h 396002"/>
                  <a:gd name="connsiteX43" fmla="*/ 321555 w 407634"/>
                  <a:gd name="connsiteY43" fmla="*/ 268346 h 396002"/>
                  <a:gd name="connsiteX44" fmla="*/ 360512 w 407634"/>
                  <a:gd name="connsiteY44" fmla="*/ 243009 h 396002"/>
                  <a:gd name="connsiteX45" fmla="*/ 332223 w 407634"/>
                  <a:gd name="connsiteY45" fmla="*/ 194623 h 396002"/>
                  <a:gd name="connsiteX46" fmla="*/ 265167 w 407634"/>
                  <a:gd name="connsiteY46" fmla="*/ 201481 h 396002"/>
                  <a:gd name="connsiteX47" fmla="*/ 268882 w 407634"/>
                  <a:gd name="connsiteY47" fmla="*/ 192432 h 396002"/>
                  <a:gd name="connsiteX48" fmla="*/ 268882 w 407634"/>
                  <a:gd name="connsiteY48" fmla="*/ 191956 h 396002"/>
                  <a:gd name="connsiteX49" fmla="*/ 269358 w 407634"/>
                  <a:gd name="connsiteY49" fmla="*/ 191670 h 396002"/>
                  <a:gd name="connsiteX50" fmla="*/ 275359 w 407634"/>
                  <a:gd name="connsiteY50" fmla="*/ 186526 h 396002"/>
                  <a:gd name="connsiteX51" fmla="*/ 283646 w 407634"/>
                  <a:gd name="connsiteY51" fmla="*/ 184526 h 396002"/>
                  <a:gd name="connsiteX52" fmla="*/ 342796 w 407634"/>
                  <a:gd name="connsiteY52" fmla="*/ 178621 h 396002"/>
                  <a:gd name="connsiteX53" fmla="*/ 386897 w 407634"/>
                  <a:gd name="connsiteY53" fmla="*/ 256725 h 396002"/>
                  <a:gd name="connsiteX54" fmla="*/ 331842 w 407634"/>
                  <a:gd name="connsiteY54" fmla="*/ 26316 h 396002"/>
                  <a:gd name="connsiteX55" fmla="*/ 322412 w 407634"/>
                  <a:gd name="connsiteY55" fmla="*/ 164333 h 396002"/>
                  <a:gd name="connsiteX56" fmla="*/ 321269 w 407634"/>
                  <a:gd name="connsiteY56" fmla="*/ 167000 h 396002"/>
                  <a:gd name="connsiteX57" fmla="*/ 309173 w 407634"/>
                  <a:gd name="connsiteY57" fmla="*/ 167667 h 396002"/>
                  <a:gd name="connsiteX58" fmla="*/ 276978 w 407634"/>
                  <a:gd name="connsiteY58" fmla="*/ 173477 h 396002"/>
                  <a:gd name="connsiteX59" fmla="*/ 270977 w 407634"/>
                  <a:gd name="connsiteY59" fmla="*/ 174715 h 396002"/>
                  <a:gd name="connsiteX60" fmla="*/ 264786 w 407634"/>
                  <a:gd name="connsiteY60" fmla="*/ 179954 h 396002"/>
                  <a:gd name="connsiteX61" fmla="*/ 256214 w 407634"/>
                  <a:gd name="connsiteY61" fmla="*/ 170143 h 396002"/>
                  <a:gd name="connsiteX62" fmla="*/ 311459 w 407634"/>
                  <a:gd name="connsiteY62" fmla="*/ 126995 h 396002"/>
                  <a:gd name="connsiteX63" fmla="*/ 307268 w 407634"/>
                  <a:gd name="connsiteY63" fmla="*/ 67464 h 396002"/>
                  <a:gd name="connsiteX64" fmla="*/ 251356 w 407634"/>
                  <a:gd name="connsiteY64" fmla="*/ 78513 h 396002"/>
                  <a:gd name="connsiteX65" fmla="*/ 239354 w 407634"/>
                  <a:gd name="connsiteY65" fmla="*/ 156903 h 396002"/>
                  <a:gd name="connsiteX66" fmla="*/ 216876 w 407634"/>
                  <a:gd name="connsiteY66" fmla="*/ 149950 h 396002"/>
                  <a:gd name="connsiteX67" fmla="*/ 209351 w 407634"/>
                  <a:gd name="connsiteY67" fmla="*/ 71274 h 396002"/>
                  <a:gd name="connsiteX68" fmla="*/ 213637 w 407634"/>
                  <a:gd name="connsiteY68" fmla="*/ 67273 h 396002"/>
                  <a:gd name="connsiteX69" fmla="*/ 331842 w 407634"/>
                  <a:gd name="connsiteY69" fmla="*/ 26316 h 396002"/>
                  <a:gd name="connsiteX70" fmla="*/ 93431 w 407634"/>
                  <a:gd name="connsiteY70" fmla="*/ 154141 h 396002"/>
                  <a:gd name="connsiteX71" fmla="*/ 117339 w 407634"/>
                  <a:gd name="connsiteY71" fmla="*/ 21744 h 396002"/>
                  <a:gd name="connsiteX72" fmla="*/ 198016 w 407634"/>
                  <a:gd name="connsiteY72" fmla="*/ 75465 h 396002"/>
                  <a:gd name="connsiteX73" fmla="*/ 205445 w 407634"/>
                  <a:gd name="connsiteY73" fmla="*/ 146045 h 396002"/>
                  <a:gd name="connsiteX74" fmla="*/ 204684 w 407634"/>
                  <a:gd name="connsiteY74" fmla="*/ 150617 h 396002"/>
                  <a:gd name="connsiteX75" fmla="*/ 194015 w 407634"/>
                  <a:gd name="connsiteY75" fmla="*/ 152998 h 396002"/>
                  <a:gd name="connsiteX76" fmla="*/ 136865 w 407634"/>
                  <a:gd name="connsiteY76" fmla="*/ 52509 h 396002"/>
                  <a:gd name="connsiteX77" fmla="*/ 110481 w 407634"/>
                  <a:gd name="connsiteY77" fmla="*/ 104040 h 396002"/>
                  <a:gd name="connsiteX78" fmla="*/ 175727 w 407634"/>
                  <a:gd name="connsiteY78" fmla="*/ 165285 h 396002"/>
                  <a:gd name="connsiteX79" fmla="*/ 169251 w 407634"/>
                  <a:gd name="connsiteY79" fmla="*/ 177382 h 396002"/>
                  <a:gd name="connsiteX80" fmla="*/ 95432 w 407634"/>
                  <a:gd name="connsiteY80" fmla="*/ 157380 h 396002"/>
                  <a:gd name="connsiteX81" fmla="*/ 93431 w 407634"/>
                  <a:gd name="connsiteY81" fmla="*/ 154141 h 396002"/>
                  <a:gd name="connsiteX82" fmla="*/ 39615 w 407634"/>
                  <a:gd name="connsiteY82" fmla="*/ 288158 h 396002"/>
                  <a:gd name="connsiteX83" fmla="*/ 12755 w 407634"/>
                  <a:gd name="connsiteY83" fmla="*/ 217673 h 396002"/>
                  <a:gd name="connsiteX84" fmla="*/ 166774 w 407634"/>
                  <a:gd name="connsiteY84" fmla="*/ 189384 h 396002"/>
                  <a:gd name="connsiteX85" fmla="*/ 167536 w 407634"/>
                  <a:gd name="connsiteY85" fmla="*/ 203385 h 396002"/>
                  <a:gd name="connsiteX86" fmla="*/ 88669 w 407634"/>
                  <a:gd name="connsiteY86" fmla="*/ 198337 h 396002"/>
                  <a:gd name="connsiteX87" fmla="*/ 62475 w 407634"/>
                  <a:gd name="connsiteY87" fmla="*/ 243105 h 396002"/>
                  <a:gd name="connsiteX88" fmla="*/ 111338 w 407634"/>
                  <a:gd name="connsiteY88" fmla="*/ 269489 h 396002"/>
                  <a:gd name="connsiteX89" fmla="*/ 176109 w 407634"/>
                  <a:gd name="connsiteY89" fmla="*/ 221102 h 396002"/>
                  <a:gd name="connsiteX90" fmla="*/ 184110 w 407634"/>
                  <a:gd name="connsiteY90" fmla="*/ 228722 h 396002"/>
                  <a:gd name="connsiteX91" fmla="*/ 148486 w 407634"/>
                  <a:gd name="connsiteY91" fmla="*/ 267393 h 396002"/>
                  <a:gd name="connsiteX92" fmla="*/ 136580 w 407634"/>
                  <a:gd name="connsiteY92" fmla="*/ 292158 h 396002"/>
                  <a:gd name="connsiteX93" fmla="*/ 39615 w 407634"/>
                  <a:gd name="connsiteY93" fmla="*/ 288158 h 3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02">
                    <a:moveTo>
                      <a:pt x="132198" y="310447"/>
                    </a:moveTo>
                    <a:cubicBezTo>
                      <a:pt x="131055" y="318162"/>
                      <a:pt x="130388" y="326353"/>
                      <a:pt x="131055" y="334926"/>
                    </a:cubicBezTo>
                    <a:cubicBezTo>
                      <a:pt x="132960" y="364358"/>
                      <a:pt x="155725" y="395124"/>
                      <a:pt x="187253" y="395981"/>
                    </a:cubicBezTo>
                    <a:cubicBezTo>
                      <a:pt x="217637" y="396743"/>
                      <a:pt x="245260" y="377312"/>
                      <a:pt x="256118" y="348547"/>
                    </a:cubicBezTo>
                    <a:cubicBezTo>
                      <a:pt x="267548" y="318448"/>
                      <a:pt x="263358" y="290730"/>
                      <a:pt x="255928" y="262155"/>
                    </a:cubicBezTo>
                    <a:cubicBezTo>
                      <a:pt x="299267" y="304541"/>
                      <a:pt x="372038" y="318448"/>
                      <a:pt x="402708" y="252249"/>
                    </a:cubicBezTo>
                    <a:cubicBezTo>
                      <a:pt x="416138" y="223293"/>
                      <a:pt x="401089" y="182145"/>
                      <a:pt x="369942" y="171667"/>
                    </a:cubicBezTo>
                    <a:cubicBezTo>
                      <a:pt x="358608" y="167857"/>
                      <a:pt x="347177" y="166714"/>
                      <a:pt x="335652" y="166619"/>
                    </a:cubicBezTo>
                    <a:cubicBezTo>
                      <a:pt x="372419" y="119470"/>
                      <a:pt x="391278" y="59844"/>
                      <a:pt x="338224" y="16124"/>
                    </a:cubicBezTo>
                    <a:cubicBezTo>
                      <a:pt x="295457" y="-19214"/>
                      <a:pt x="220209" y="7456"/>
                      <a:pt x="203826" y="58129"/>
                    </a:cubicBezTo>
                    <a:cubicBezTo>
                      <a:pt x="188491" y="27173"/>
                      <a:pt x="159249" y="4408"/>
                      <a:pt x="122292" y="8980"/>
                    </a:cubicBezTo>
                    <a:cubicBezTo>
                      <a:pt x="53141" y="17457"/>
                      <a:pt x="34662" y="110040"/>
                      <a:pt x="78096" y="156332"/>
                    </a:cubicBezTo>
                    <a:cubicBezTo>
                      <a:pt x="37424" y="155856"/>
                      <a:pt x="2753" y="172143"/>
                      <a:pt x="86" y="225579"/>
                    </a:cubicBezTo>
                    <a:cubicBezTo>
                      <a:pt x="-1533" y="259488"/>
                      <a:pt x="19803" y="290825"/>
                      <a:pt x="46854" y="308732"/>
                    </a:cubicBezTo>
                    <a:cubicBezTo>
                      <a:pt x="69619" y="323877"/>
                      <a:pt x="107338" y="324353"/>
                      <a:pt x="132198" y="310447"/>
                    </a:cubicBezTo>
                    <a:close/>
                    <a:moveTo>
                      <a:pt x="224210" y="371788"/>
                    </a:moveTo>
                    <a:cubicBezTo>
                      <a:pt x="186681" y="406268"/>
                      <a:pt x="145152" y="366930"/>
                      <a:pt x="142676" y="326925"/>
                    </a:cubicBezTo>
                    <a:cubicBezTo>
                      <a:pt x="142009" y="317685"/>
                      <a:pt x="143057" y="308732"/>
                      <a:pt x="145533" y="300350"/>
                    </a:cubicBezTo>
                    <a:cubicBezTo>
                      <a:pt x="145724" y="299969"/>
                      <a:pt x="145914" y="299874"/>
                      <a:pt x="146295" y="299588"/>
                    </a:cubicBezTo>
                    <a:cubicBezTo>
                      <a:pt x="147724" y="297969"/>
                      <a:pt x="148105" y="296064"/>
                      <a:pt x="147724" y="294254"/>
                    </a:cubicBezTo>
                    <a:cubicBezTo>
                      <a:pt x="156011" y="271584"/>
                      <a:pt x="173346" y="252344"/>
                      <a:pt x="192301" y="237580"/>
                    </a:cubicBezTo>
                    <a:cubicBezTo>
                      <a:pt x="193158" y="236914"/>
                      <a:pt x="193635" y="236056"/>
                      <a:pt x="194015" y="235294"/>
                    </a:cubicBezTo>
                    <a:cubicBezTo>
                      <a:pt x="197159" y="237104"/>
                      <a:pt x="200588" y="238438"/>
                      <a:pt x="204112" y="239485"/>
                    </a:cubicBezTo>
                    <a:cubicBezTo>
                      <a:pt x="185634" y="255201"/>
                      <a:pt x="166964" y="278347"/>
                      <a:pt x="163059" y="302255"/>
                    </a:cubicBezTo>
                    <a:cubicBezTo>
                      <a:pt x="160106" y="321115"/>
                      <a:pt x="166488" y="343974"/>
                      <a:pt x="187443" y="348927"/>
                    </a:cubicBezTo>
                    <a:cubicBezTo>
                      <a:pt x="206017" y="353118"/>
                      <a:pt x="218685" y="332164"/>
                      <a:pt x="224210" y="318066"/>
                    </a:cubicBezTo>
                    <a:cubicBezTo>
                      <a:pt x="233830" y="293397"/>
                      <a:pt x="230115" y="265965"/>
                      <a:pt x="220685" y="242152"/>
                    </a:cubicBezTo>
                    <a:cubicBezTo>
                      <a:pt x="226115" y="241962"/>
                      <a:pt x="231544" y="240723"/>
                      <a:pt x="236497" y="237961"/>
                    </a:cubicBezTo>
                    <a:cubicBezTo>
                      <a:pt x="236687" y="238342"/>
                      <a:pt x="236878" y="238533"/>
                      <a:pt x="237068" y="238914"/>
                    </a:cubicBezTo>
                    <a:cubicBezTo>
                      <a:pt x="249832" y="285300"/>
                      <a:pt x="265262" y="334259"/>
                      <a:pt x="224210" y="371788"/>
                    </a:cubicBezTo>
                    <a:close/>
                    <a:moveTo>
                      <a:pt x="244784" y="174715"/>
                    </a:moveTo>
                    <a:cubicBezTo>
                      <a:pt x="245165" y="176144"/>
                      <a:pt x="245831" y="177287"/>
                      <a:pt x="247070" y="178144"/>
                    </a:cubicBezTo>
                    <a:cubicBezTo>
                      <a:pt x="251261" y="180907"/>
                      <a:pt x="256785" y="190241"/>
                      <a:pt x="255642" y="193194"/>
                    </a:cubicBezTo>
                    <a:cubicBezTo>
                      <a:pt x="250308" y="207005"/>
                      <a:pt x="244022" y="219102"/>
                      <a:pt x="231353" y="227389"/>
                    </a:cubicBezTo>
                    <a:cubicBezTo>
                      <a:pt x="217542" y="236818"/>
                      <a:pt x="195539" y="224340"/>
                      <a:pt x="185348" y="213958"/>
                    </a:cubicBezTo>
                    <a:cubicBezTo>
                      <a:pt x="171060" y="198814"/>
                      <a:pt x="179347" y="170905"/>
                      <a:pt x="198111" y="164047"/>
                    </a:cubicBezTo>
                    <a:cubicBezTo>
                      <a:pt x="210494" y="159571"/>
                      <a:pt x="230782" y="161380"/>
                      <a:pt x="238973" y="172906"/>
                    </a:cubicBezTo>
                    <a:cubicBezTo>
                      <a:pt x="240688" y="175191"/>
                      <a:pt x="242784" y="175573"/>
                      <a:pt x="244784" y="174715"/>
                    </a:cubicBezTo>
                    <a:close/>
                    <a:moveTo>
                      <a:pt x="386897" y="256725"/>
                    </a:moveTo>
                    <a:cubicBezTo>
                      <a:pt x="352702" y="315781"/>
                      <a:pt x="276693" y="278157"/>
                      <a:pt x="248213" y="234151"/>
                    </a:cubicBezTo>
                    <a:cubicBezTo>
                      <a:pt x="248022" y="233294"/>
                      <a:pt x="247832" y="232532"/>
                      <a:pt x="247641" y="231770"/>
                    </a:cubicBezTo>
                    <a:cubicBezTo>
                      <a:pt x="247546" y="231103"/>
                      <a:pt x="247165" y="230722"/>
                      <a:pt x="246975" y="230341"/>
                    </a:cubicBezTo>
                    <a:cubicBezTo>
                      <a:pt x="249642" y="227674"/>
                      <a:pt x="252023" y="224912"/>
                      <a:pt x="254118" y="221959"/>
                    </a:cubicBezTo>
                    <a:cubicBezTo>
                      <a:pt x="274502" y="240533"/>
                      <a:pt x="293742" y="262250"/>
                      <a:pt x="321555" y="268346"/>
                    </a:cubicBezTo>
                    <a:cubicBezTo>
                      <a:pt x="340986" y="272727"/>
                      <a:pt x="356988" y="262440"/>
                      <a:pt x="360512" y="243009"/>
                    </a:cubicBezTo>
                    <a:cubicBezTo>
                      <a:pt x="364037" y="223578"/>
                      <a:pt x="349178" y="202147"/>
                      <a:pt x="332223" y="194623"/>
                    </a:cubicBezTo>
                    <a:cubicBezTo>
                      <a:pt x="312411" y="185859"/>
                      <a:pt x="284217" y="190432"/>
                      <a:pt x="265167" y="201481"/>
                    </a:cubicBezTo>
                    <a:cubicBezTo>
                      <a:pt x="266405" y="198623"/>
                      <a:pt x="267739" y="195575"/>
                      <a:pt x="268882" y="192432"/>
                    </a:cubicBezTo>
                    <a:cubicBezTo>
                      <a:pt x="268882" y="192336"/>
                      <a:pt x="268882" y="192146"/>
                      <a:pt x="268882" y="191956"/>
                    </a:cubicBezTo>
                    <a:cubicBezTo>
                      <a:pt x="269168" y="191860"/>
                      <a:pt x="269263" y="191860"/>
                      <a:pt x="269358" y="191670"/>
                    </a:cubicBezTo>
                    <a:cubicBezTo>
                      <a:pt x="273454" y="188336"/>
                      <a:pt x="275359" y="186526"/>
                      <a:pt x="275359" y="186526"/>
                    </a:cubicBezTo>
                    <a:cubicBezTo>
                      <a:pt x="278121" y="188146"/>
                      <a:pt x="281931" y="187288"/>
                      <a:pt x="283646" y="184526"/>
                    </a:cubicBezTo>
                    <a:cubicBezTo>
                      <a:pt x="289837" y="174715"/>
                      <a:pt x="331176" y="178430"/>
                      <a:pt x="342796" y="178621"/>
                    </a:cubicBezTo>
                    <a:cubicBezTo>
                      <a:pt x="385182" y="179478"/>
                      <a:pt x="407661" y="220626"/>
                      <a:pt x="386897" y="256725"/>
                    </a:cubicBezTo>
                    <a:close/>
                    <a:moveTo>
                      <a:pt x="331842" y="26316"/>
                    </a:moveTo>
                    <a:cubicBezTo>
                      <a:pt x="384992" y="61939"/>
                      <a:pt x="352893" y="126709"/>
                      <a:pt x="322412" y="164333"/>
                    </a:cubicBezTo>
                    <a:cubicBezTo>
                      <a:pt x="321746" y="165095"/>
                      <a:pt x="321460" y="166048"/>
                      <a:pt x="321269" y="167000"/>
                    </a:cubicBezTo>
                    <a:cubicBezTo>
                      <a:pt x="317269" y="167190"/>
                      <a:pt x="313173" y="167381"/>
                      <a:pt x="309173" y="167667"/>
                    </a:cubicBezTo>
                    <a:cubicBezTo>
                      <a:pt x="295076" y="168715"/>
                      <a:pt x="285075" y="165190"/>
                      <a:pt x="276978" y="173477"/>
                    </a:cubicBezTo>
                    <a:cubicBezTo>
                      <a:pt x="274978" y="172810"/>
                      <a:pt x="272406" y="173001"/>
                      <a:pt x="270977" y="174715"/>
                    </a:cubicBezTo>
                    <a:cubicBezTo>
                      <a:pt x="269263" y="176430"/>
                      <a:pt x="267072" y="178240"/>
                      <a:pt x="264786" y="179954"/>
                    </a:cubicBezTo>
                    <a:cubicBezTo>
                      <a:pt x="262214" y="176144"/>
                      <a:pt x="258881" y="172524"/>
                      <a:pt x="256214" y="170143"/>
                    </a:cubicBezTo>
                    <a:cubicBezTo>
                      <a:pt x="280217" y="165285"/>
                      <a:pt x="299171" y="147569"/>
                      <a:pt x="311459" y="126995"/>
                    </a:cubicBezTo>
                    <a:cubicBezTo>
                      <a:pt x="321174" y="110612"/>
                      <a:pt x="323651" y="80989"/>
                      <a:pt x="307268" y="67464"/>
                    </a:cubicBezTo>
                    <a:cubicBezTo>
                      <a:pt x="287742" y="51366"/>
                      <a:pt x="264977" y="59653"/>
                      <a:pt x="251356" y="78513"/>
                    </a:cubicBezTo>
                    <a:cubicBezTo>
                      <a:pt x="236878" y="98325"/>
                      <a:pt x="235926" y="132615"/>
                      <a:pt x="239354" y="156903"/>
                    </a:cubicBezTo>
                    <a:cubicBezTo>
                      <a:pt x="232877" y="152808"/>
                      <a:pt x="225067" y="150522"/>
                      <a:pt x="216876" y="149950"/>
                    </a:cubicBezTo>
                    <a:cubicBezTo>
                      <a:pt x="229448" y="126614"/>
                      <a:pt x="218685" y="95182"/>
                      <a:pt x="209351" y="71274"/>
                    </a:cubicBezTo>
                    <a:cubicBezTo>
                      <a:pt x="211256" y="70988"/>
                      <a:pt x="213065" y="69845"/>
                      <a:pt x="213637" y="67273"/>
                    </a:cubicBezTo>
                    <a:cubicBezTo>
                      <a:pt x="225353" y="16315"/>
                      <a:pt x="291552" y="-831"/>
                      <a:pt x="331842" y="26316"/>
                    </a:cubicBezTo>
                    <a:close/>
                    <a:moveTo>
                      <a:pt x="93431" y="154141"/>
                    </a:moveTo>
                    <a:cubicBezTo>
                      <a:pt x="49426" y="119756"/>
                      <a:pt x="60951" y="35269"/>
                      <a:pt x="117339" y="21744"/>
                    </a:cubicBezTo>
                    <a:cubicBezTo>
                      <a:pt x="156201" y="12314"/>
                      <a:pt x="186205" y="42223"/>
                      <a:pt x="198016" y="75465"/>
                    </a:cubicBezTo>
                    <a:cubicBezTo>
                      <a:pt x="204969" y="95563"/>
                      <a:pt x="217828" y="125852"/>
                      <a:pt x="205445" y="146045"/>
                    </a:cubicBezTo>
                    <a:cubicBezTo>
                      <a:pt x="204493" y="147569"/>
                      <a:pt x="204398" y="149188"/>
                      <a:pt x="204684" y="150617"/>
                    </a:cubicBezTo>
                    <a:cubicBezTo>
                      <a:pt x="200969" y="151093"/>
                      <a:pt x="197349" y="152046"/>
                      <a:pt x="194015" y="152998"/>
                    </a:cubicBezTo>
                    <a:cubicBezTo>
                      <a:pt x="201635" y="114517"/>
                      <a:pt x="191920" y="40317"/>
                      <a:pt x="136865" y="52509"/>
                    </a:cubicBezTo>
                    <a:cubicBezTo>
                      <a:pt x="112577" y="57843"/>
                      <a:pt x="105909" y="82799"/>
                      <a:pt x="110481" y="104040"/>
                    </a:cubicBezTo>
                    <a:cubicBezTo>
                      <a:pt x="117339" y="134901"/>
                      <a:pt x="149629" y="151665"/>
                      <a:pt x="175727" y="165285"/>
                    </a:cubicBezTo>
                    <a:cubicBezTo>
                      <a:pt x="172965" y="168905"/>
                      <a:pt x="170679" y="173096"/>
                      <a:pt x="169251" y="177382"/>
                    </a:cubicBezTo>
                    <a:cubicBezTo>
                      <a:pt x="147914" y="168524"/>
                      <a:pt x="121244" y="160237"/>
                      <a:pt x="95432" y="157380"/>
                    </a:cubicBezTo>
                    <a:cubicBezTo>
                      <a:pt x="95241" y="156237"/>
                      <a:pt x="94479" y="154998"/>
                      <a:pt x="93431" y="154141"/>
                    </a:cubicBezTo>
                    <a:close/>
                    <a:moveTo>
                      <a:pt x="39615" y="288158"/>
                    </a:moveTo>
                    <a:cubicBezTo>
                      <a:pt x="19517" y="271013"/>
                      <a:pt x="11516" y="243295"/>
                      <a:pt x="12755" y="217673"/>
                    </a:cubicBezTo>
                    <a:cubicBezTo>
                      <a:pt x="16660" y="138330"/>
                      <a:pt x="123245" y="171096"/>
                      <a:pt x="166774" y="189384"/>
                    </a:cubicBezTo>
                    <a:cubicBezTo>
                      <a:pt x="166393" y="194051"/>
                      <a:pt x="166679" y="198814"/>
                      <a:pt x="167536" y="203385"/>
                    </a:cubicBezTo>
                    <a:cubicBezTo>
                      <a:pt x="143438" y="197956"/>
                      <a:pt x="112577" y="190717"/>
                      <a:pt x="88669" y="198337"/>
                    </a:cubicBezTo>
                    <a:cubicBezTo>
                      <a:pt x="69238" y="204624"/>
                      <a:pt x="59237" y="223674"/>
                      <a:pt x="62475" y="243105"/>
                    </a:cubicBezTo>
                    <a:cubicBezTo>
                      <a:pt x="66190" y="267298"/>
                      <a:pt x="90764" y="273299"/>
                      <a:pt x="111338" y="269489"/>
                    </a:cubicBezTo>
                    <a:cubicBezTo>
                      <a:pt x="138580" y="264346"/>
                      <a:pt x="160868" y="243486"/>
                      <a:pt x="176109" y="221102"/>
                    </a:cubicBezTo>
                    <a:cubicBezTo>
                      <a:pt x="178490" y="223959"/>
                      <a:pt x="181157" y="226531"/>
                      <a:pt x="184110" y="228722"/>
                    </a:cubicBezTo>
                    <a:cubicBezTo>
                      <a:pt x="169822" y="239961"/>
                      <a:pt x="157630" y="252915"/>
                      <a:pt x="148486" y="267393"/>
                    </a:cubicBezTo>
                    <a:cubicBezTo>
                      <a:pt x="143533" y="275109"/>
                      <a:pt x="139533" y="283300"/>
                      <a:pt x="136580" y="292158"/>
                    </a:cubicBezTo>
                    <a:cubicBezTo>
                      <a:pt x="111053" y="317781"/>
                      <a:pt x="64666" y="309684"/>
                      <a:pt x="39615" y="28815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6" name="任意多边形: 形状 235"/>
              <p:cNvSpPr/>
              <p:nvPr/>
            </p:nvSpPr>
            <p:spPr>
              <a:xfrm>
                <a:off x="5235004" y="4322053"/>
                <a:ext cx="566744" cy="550926"/>
              </a:xfrm>
              <a:custGeom>
                <a:avLst/>
                <a:gdLst>
                  <a:gd name="connsiteX0" fmla="*/ 158716 w 566744"/>
                  <a:gd name="connsiteY0" fmla="*/ 450828 h 550926"/>
                  <a:gd name="connsiteX1" fmla="*/ 286637 w 566744"/>
                  <a:gd name="connsiteY1" fmla="*/ 550745 h 550926"/>
                  <a:gd name="connsiteX2" fmla="*/ 357884 w 566744"/>
                  <a:gd name="connsiteY2" fmla="*/ 513789 h 550926"/>
                  <a:gd name="connsiteX3" fmla="*/ 387602 w 566744"/>
                  <a:gd name="connsiteY3" fmla="*/ 454448 h 550926"/>
                  <a:gd name="connsiteX4" fmla="*/ 556480 w 566744"/>
                  <a:gd name="connsiteY4" fmla="*/ 381677 h 550926"/>
                  <a:gd name="connsiteX5" fmla="*/ 491615 w 566744"/>
                  <a:gd name="connsiteY5" fmla="*/ 213180 h 550926"/>
                  <a:gd name="connsiteX6" fmla="*/ 449610 w 566744"/>
                  <a:gd name="connsiteY6" fmla="*/ 18489 h 550926"/>
                  <a:gd name="connsiteX7" fmla="*/ 341215 w 566744"/>
                  <a:gd name="connsiteY7" fmla="*/ 5820 h 550926"/>
                  <a:gd name="connsiteX8" fmla="*/ 280065 w 566744"/>
                  <a:gd name="connsiteY8" fmla="*/ 55350 h 550926"/>
                  <a:gd name="connsiteX9" fmla="*/ 102424 w 566744"/>
                  <a:gd name="connsiteY9" fmla="*/ 64494 h 550926"/>
                  <a:gd name="connsiteX10" fmla="*/ 98518 w 566744"/>
                  <a:gd name="connsiteY10" fmla="*/ 220609 h 550926"/>
                  <a:gd name="connsiteX11" fmla="*/ 7364 w 566744"/>
                  <a:gd name="connsiteY11" fmla="*/ 383963 h 550926"/>
                  <a:gd name="connsiteX12" fmla="*/ 158716 w 566744"/>
                  <a:gd name="connsiteY12" fmla="*/ 450828 h 550926"/>
                  <a:gd name="connsiteX13" fmla="*/ 20985 w 566744"/>
                  <a:gd name="connsiteY13" fmla="*/ 385296 h 550926"/>
                  <a:gd name="connsiteX14" fmla="*/ 109567 w 566744"/>
                  <a:gd name="connsiteY14" fmla="*/ 231372 h 550926"/>
                  <a:gd name="connsiteX15" fmla="*/ 115187 w 566744"/>
                  <a:gd name="connsiteY15" fmla="*/ 227181 h 550926"/>
                  <a:gd name="connsiteX16" fmla="*/ 114616 w 566744"/>
                  <a:gd name="connsiteY16" fmla="*/ 217656 h 550926"/>
                  <a:gd name="connsiteX17" fmla="*/ 105757 w 566744"/>
                  <a:gd name="connsiteY17" fmla="*/ 80115 h 550926"/>
                  <a:gd name="connsiteX18" fmla="*/ 277779 w 566744"/>
                  <a:gd name="connsiteY18" fmla="*/ 68495 h 550926"/>
                  <a:gd name="connsiteX19" fmla="*/ 283589 w 566744"/>
                  <a:gd name="connsiteY19" fmla="*/ 69638 h 550926"/>
                  <a:gd name="connsiteX20" fmla="*/ 290352 w 566744"/>
                  <a:gd name="connsiteY20" fmla="*/ 64113 h 550926"/>
                  <a:gd name="connsiteX21" fmla="*/ 378077 w 566744"/>
                  <a:gd name="connsiteY21" fmla="*/ 11821 h 550926"/>
                  <a:gd name="connsiteX22" fmla="*/ 457230 w 566744"/>
                  <a:gd name="connsiteY22" fmla="*/ 38301 h 550926"/>
                  <a:gd name="connsiteX23" fmla="*/ 477994 w 566744"/>
                  <a:gd name="connsiteY23" fmla="*/ 212418 h 550926"/>
                  <a:gd name="connsiteX24" fmla="*/ 481709 w 566744"/>
                  <a:gd name="connsiteY24" fmla="*/ 221276 h 550926"/>
                  <a:gd name="connsiteX25" fmla="*/ 485138 w 566744"/>
                  <a:gd name="connsiteY25" fmla="*/ 223848 h 550926"/>
                  <a:gd name="connsiteX26" fmla="*/ 548575 w 566744"/>
                  <a:gd name="connsiteY26" fmla="*/ 369390 h 550926"/>
                  <a:gd name="connsiteX27" fmla="*/ 384078 w 566744"/>
                  <a:gd name="connsiteY27" fmla="*/ 438732 h 550926"/>
                  <a:gd name="connsiteX28" fmla="*/ 376077 w 566744"/>
                  <a:gd name="connsiteY28" fmla="*/ 440446 h 550926"/>
                  <a:gd name="connsiteX29" fmla="*/ 374172 w 566744"/>
                  <a:gd name="connsiteY29" fmla="*/ 446447 h 550926"/>
                  <a:gd name="connsiteX30" fmla="*/ 351597 w 566744"/>
                  <a:gd name="connsiteY30" fmla="*/ 502549 h 550926"/>
                  <a:gd name="connsiteX31" fmla="*/ 293209 w 566744"/>
                  <a:gd name="connsiteY31" fmla="*/ 537982 h 550926"/>
                  <a:gd name="connsiteX32" fmla="*/ 170241 w 566744"/>
                  <a:gd name="connsiteY32" fmla="*/ 439875 h 550926"/>
                  <a:gd name="connsiteX33" fmla="*/ 159193 w 566744"/>
                  <a:gd name="connsiteY33" fmla="*/ 436255 h 550926"/>
                  <a:gd name="connsiteX34" fmla="*/ 154240 w 566744"/>
                  <a:gd name="connsiteY34" fmla="*/ 438636 h 550926"/>
                  <a:gd name="connsiteX35" fmla="*/ 20985 w 566744"/>
                  <a:gd name="connsiteY35" fmla="*/ 385296 h 5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26">
                    <a:moveTo>
                      <a:pt x="158716" y="450828"/>
                    </a:moveTo>
                    <a:cubicBezTo>
                      <a:pt x="165098" y="513408"/>
                      <a:pt x="225487" y="553984"/>
                      <a:pt x="286637" y="550745"/>
                    </a:cubicBezTo>
                    <a:cubicBezTo>
                      <a:pt x="314736" y="549222"/>
                      <a:pt x="340263" y="535410"/>
                      <a:pt x="357884" y="513789"/>
                    </a:cubicBezTo>
                    <a:cubicBezTo>
                      <a:pt x="370362" y="498358"/>
                      <a:pt x="387983" y="476165"/>
                      <a:pt x="387602" y="454448"/>
                    </a:cubicBezTo>
                    <a:cubicBezTo>
                      <a:pt x="448657" y="484356"/>
                      <a:pt x="527905" y="437017"/>
                      <a:pt x="556480" y="381677"/>
                    </a:cubicBezTo>
                    <a:cubicBezTo>
                      <a:pt x="584484" y="327003"/>
                      <a:pt x="552670" y="230801"/>
                      <a:pt x="491615" y="213180"/>
                    </a:cubicBezTo>
                    <a:cubicBezTo>
                      <a:pt x="531620" y="146124"/>
                      <a:pt x="517713" y="61351"/>
                      <a:pt x="449610" y="18489"/>
                    </a:cubicBezTo>
                    <a:cubicBezTo>
                      <a:pt x="417129" y="-1800"/>
                      <a:pt x="377315" y="-4372"/>
                      <a:pt x="341215" y="5820"/>
                    </a:cubicBezTo>
                    <a:cubicBezTo>
                      <a:pt x="317784" y="12488"/>
                      <a:pt x="288066" y="30490"/>
                      <a:pt x="280065" y="55350"/>
                    </a:cubicBezTo>
                    <a:cubicBezTo>
                      <a:pt x="228630" y="17536"/>
                      <a:pt x="147667" y="14202"/>
                      <a:pt x="102424" y="64494"/>
                    </a:cubicBezTo>
                    <a:cubicBezTo>
                      <a:pt x="65276" y="105547"/>
                      <a:pt x="53941" y="181271"/>
                      <a:pt x="98518" y="220609"/>
                    </a:cubicBezTo>
                    <a:cubicBezTo>
                      <a:pt x="29176" y="231849"/>
                      <a:pt x="-19115" y="319098"/>
                      <a:pt x="7364" y="383963"/>
                    </a:cubicBezTo>
                    <a:cubicBezTo>
                      <a:pt x="27271" y="432350"/>
                      <a:pt x="110520" y="499596"/>
                      <a:pt x="158716" y="450828"/>
                    </a:cubicBezTo>
                    <a:close/>
                    <a:moveTo>
                      <a:pt x="20985" y="385296"/>
                    </a:moveTo>
                    <a:cubicBezTo>
                      <a:pt x="-8638" y="324622"/>
                      <a:pt x="40416" y="233944"/>
                      <a:pt x="109567" y="231372"/>
                    </a:cubicBezTo>
                    <a:cubicBezTo>
                      <a:pt x="112615" y="231372"/>
                      <a:pt x="114425" y="229467"/>
                      <a:pt x="115187" y="227181"/>
                    </a:cubicBezTo>
                    <a:cubicBezTo>
                      <a:pt x="117759" y="224705"/>
                      <a:pt x="118425" y="220228"/>
                      <a:pt x="114616" y="217656"/>
                    </a:cubicBezTo>
                    <a:cubicBezTo>
                      <a:pt x="64800" y="185176"/>
                      <a:pt x="80230" y="121359"/>
                      <a:pt x="105757" y="80115"/>
                    </a:cubicBezTo>
                    <a:cubicBezTo>
                      <a:pt x="141000" y="23060"/>
                      <a:pt x="232726" y="31061"/>
                      <a:pt x="277779" y="68495"/>
                    </a:cubicBezTo>
                    <a:cubicBezTo>
                      <a:pt x="279588" y="69924"/>
                      <a:pt x="281684" y="70209"/>
                      <a:pt x="283589" y="69638"/>
                    </a:cubicBezTo>
                    <a:cubicBezTo>
                      <a:pt x="286637" y="69733"/>
                      <a:pt x="289876" y="68018"/>
                      <a:pt x="290352" y="64113"/>
                    </a:cubicBezTo>
                    <a:cubicBezTo>
                      <a:pt x="294162" y="27918"/>
                      <a:pt x="349693" y="13440"/>
                      <a:pt x="378077" y="11821"/>
                    </a:cubicBezTo>
                    <a:cubicBezTo>
                      <a:pt x="406938" y="10107"/>
                      <a:pt x="434465" y="21727"/>
                      <a:pt x="457230" y="38301"/>
                    </a:cubicBezTo>
                    <a:cubicBezTo>
                      <a:pt x="513237" y="78782"/>
                      <a:pt x="512761" y="159173"/>
                      <a:pt x="477994" y="212418"/>
                    </a:cubicBezTo>
                    <a:cubicBezTo>
                      <a:pt x="475422" y="216418"/>
                      <a:pt x="478185" y="220228"/>
                      <a:pt x="481709" y="221276"/>
                    </a:cubicBezTo>
                    <a:cubicBezTo>
                      <a:pt x="482376" y="222419"/>
                      <a:pt x="483423" y="223371"/>
                      <a:pt x="485138" y="223848"/>
                    </a:cubicBezTo>
                    <a:cubicBezTo>
                      <a:pt x="541050" y="237564"/>
                      <a:pt x="564767" y="319383"/>
                      <a:pt x="548575" y="369390"/>
                    </a:cubicBezTo>
                    <a:cubicBezTo>
                      <a:pt x="529429" y="427968"/>
                      <a:pt x="438656" y="474641"/>
                      <a:pt x="384078" y="438732"/>
                    </a:cubicBezTo>
                    <a:cubicBezTo>
                      <a:pt x="380839" y="436636"/>
                      <a:pt x="377696" y="437969"/>
                      <a:pt x="376077" y="440446"/>
                    </a:cubicBezTo>
                    <a:cubicBezTo>
                      <a:pt x="374267" y="441589"/>
                      <a:pt x="373314" y="443685"/>
                      <a:pt x="374172" y="446447"/>
                    </a:cubicBezTo>
                    <a:cubicBezTo>
                      <a:pt x="380744" y="466164"/>
                      <a:pt x="362932" y="487881"/>
                      <a:pt x="351597" y="502549"/>
                    </a:cubicBezTo>
                    <a:cubicBezTo>
                      <a:pt x="336643" y="522170"/>
                      <a:pt x="317308" y="533219"/>
                      <a:pt x="293209" y="537982"/>
                    </a:cubicBezTo>
                    <a:cubicBezTo>
                      <a:pt x="233583" y="549698"/>
                      <a:pt x="169861" y="501311"/>
                      <a:pt x="170241" y="439875"/>
                    </a:cubicBezTo>
                    <a:cubicBezTo>
                      <a:pt x="170241" y="433398"/>
                      <a:pt x="161955" y="432064"/>
                      <a:pt x="159193" y="436255"/>
                    </a:cubicBezTo>
                    <a:cubicBezTo>
                      <a:pt x="157383" y="436255"/>
                      <a:pt x="155573" y="436922"/>
                      <a:pt x="154240" y="438636"/>
                    </a:cubicBezTo>
                    <a:cubicBezTo>
                      <a:pt x="115282" y="488357"/>
                      <a:pt x="39178" y="422634"/>
                      <a:pt x="20985" y="3852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7" name="任意多边形: 形状 236"/>
              <p:cNvSpPr/>
              <p:nvPr/>
            </p:nvSpPr>
            <p:spPr>
              <a:xfrm>
                <a:off x="5493279" y="3815789"/>
                <a:ext cx="208784" cy="555013"/>
              </a:xfrm>
              <a:custGeom>
                <a:avLst/>
                <a:gdLst>
                  <a:gd name="connsiteX0" fmla="*/ 33125 w 208784"/>
                  <a:gd name="connsiteY0" fmla="*/ 544565 h 555013"/>
                  <a:gd name="connsiteX1" fmla="*/ 137329 w 208784"/>
                  <a:gd name="connsiteY1" fmla="*/ 284342 h 555013"/>
                  <a:gd name="connsiteX2" fmla="*/ 161427 w 208784"/>
                  <a:gd name="connsiteY2" fmla="*/ 12593 h 555013"/>
                  <a:gd name="connsiteX3" fmla="*/ 63796 w 208784"/>
                  <a:gd name="connsiteY3" fmla="*/ 44026 h 555013"/>
                  <a:gd name="connsiteX4" fmla="*/ 107325 w 208784"/>
                  <a:gd name="connsiteY4" fmla="*/ 114892 h 555013"/>
                  <a:gd name="connsiteX5" fmla="*/ 146568 w 208784"/>
                  <a:gd name="connsiteY5" fmla="*/ 71172 h 555013"/>
                  <a:gd name="connsiteX6" fmla="*/ 107420 w 208784"/>
                  <a:gd name="connsiteY6" fmla="*/ 63838 h 555013"/>
                  <a:gd name="connsiteX7" fmla="*/ 102276 w 208784"/>
                  <a:gd name="connsiteY7" fmla="*/ 73934 h 555013"/>
                  <a:gd name="connsiteX8" fmla="*/ 104848 w 208784"/>
                  <a:gd name="connsiteY8" fmla="*/ 78316 h 555013"/>
                  <a:gd name="connsiteX9" fmla="*/ 115992 w 208784"/>
                  <a:gd name="connsiteY9" fmla="*/ 77268 h 555013"/>
                  <a:gd name="connsiteX10" fmla="*/ 135995 w 208784"/>
                  <a:gd name="connsiteY10" fmla="*/ 90222 h 555013"/>
                  <a:gd name="connsiteX11" fmla="*/ 81417 w 208784"/>
                  <a:gd name="connsiteY11" fmla="*/ 84793 h 555013"/>
                  <a:gd name="connsiteX12" fmla="*/ 89894 w 208784"/>
                  <a:gd name="connsiteY12" fmla="*/ 25738 h 555013"/>
                  <a:gd name="connsiteX13" fmla="*/ 176381 w 208784"/>
                  <a:gd name="connsiteY13" fmla="*/ 45359 h 555013"/>
                  <a:gd name="connsiteX14" fmla="*/ 185715 w 208784"/>
                  <a:gd name="connsiteY14" fmla="*/ 181091 h 555013"/>
                  <a:gd name="connsiteX15" fmla="*/ 124946 w 208784"/>
                  <a:gd name="connsiteY15" fmla="*/ 280055 h 555013"/>
                  <a:gd name="connsiteX16" fmla="*/ 24172 w 208784"/>
                  <a:gd name="connsiteY16" fmla="*/ 552661 h 555013"/>
                  <a:gd name="connsiteX17" fmla="*/ 33125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33125" y="544565"/>
                    </a:moveTo>
                    <a:cubicBezTo>
                      <a:pt x="-35645" y="447791"/>
                      <a:pt x="77892" y="351398"/>
                      <a:pt x="137329" y="284342"/>
                    </a:cubicBezTo>
                    <a:cubicBezTo>
                      <a:pt x="197050" y="216809"/>
                      <a:pt x="250676" y="80602"/>
                      <a:pt x="161427" y="12593"/>
                    </a:cubicBezTo>
                    <a:cubicBezTo>
                      <a:pt x="124946" y="-15220"/>
                      <a:pt x="80083" y="6497"/>
                      <a:pt x="63796" y="44026"/>
                    </a:cubicBezTo>
                    <a:cubicBezTo>
                      <a:pt x="49794" y="75839"/>
                      <a:pt x="77607" y="107176"/>
                      <a:pt x="107325" y="114892"/>
                    </a:cubicBezTo>
                    <a:cubicBezTo>
                      <a:pt x="133518" y="121750"/>
                      <a:pt x="155998" y="96223"/>
                      <a:pt x="146568" y="71172"/>
                    </a:cubicBezTo>
                    <a:cubicBezTo>
                      <a:pt x="137043" y="45740"/>
                      <a:pt x="116373" y="43264"/>
                      <a:pt x="107420" y="63838"/>
                    </a:cubicBezTo>
                    <a:cubicBezTo>
                      <a:pt x="102657" y="63457"/>
                      <a:pt x="98085" y="69362"/>
                      <a:pt x="102276" y="73934"/>
                    </a:cubicBezTo>
                    <a:cubicBezTo>
                      <a:pt x="103039" y="75363"/>
                      <a:pt x="103991" y="76792"/>
                      <a:pt x="104848" y="78316"/>
                    </a:cubicBezTo>
                    <a:cubicBezTo>
                      <a:pt x="107134" y="82602"/>
                      <a:pt x="114849" y="82697"/>
                      <a:pt x="115992" y="77268"/>
                    </a:cubicBezTo>
                    <a:cubicBezTo>
                      <a:pt x="121707" y="48217"/>
                      <a:pt x="139614" y="72601"/>
                      <a:pt x="135995" y="90222"/>
                    </a:cubicBezTo>
                    <a:cubicBezTo>
                      <a:pt x="129804" y="120226"/>
                      <a:pt x="91323" y="95747"/>
                      <a:pt x="81417" y="84793"/>
                    </a:cubicBezTo>
                    <a:cubicBezTo>
                      <a:pt x="64367" y="66029"/>
                      <a:pt x="74749" y="41549"/>
                      <a:pt x="89894" y="25738"/>
                    </a:cubicBezTo>
                    <a:cubicBezTo>
                      <a:pt x="117231" y="-2933"/>
                      <a:pt x="158093" y="18689"/>
                      <a:pt x="176381" y="45359"/>
                    </a:cubicBezTo>
                    <a:cubicBezTo>
                      <a:pt x="202194" y="83078"/>
                      <a:pt x="198003" y="139657"/>
                      <a:pt x="185715" y="181091"/>
                    </a:cubicBezTo>
                    <a:cubicBezTo>
                      <a:pt x="174381" y="218905"/>
                      <a:pt x="150759" y="250909"/>
                      <a:pt x="124946" y="280055"/>
                    </a:cubicBezTo>
                    <a:cubicBezTo>
                      <a:pt x="60652" y="352826"/>
                      <a:pt x="-48790" y="449981"/>
                      <a:pt x="24172" y="552661"/>
                    </a:cubicBezTo>
                    <a:cubicBezTo>
                      <a:pt x="28743" y="559138"/>
                      <a:pt x="37697" y="550851"/>
                      <a:pt x="33125"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8" name="任意多边形: 形状 237"/>
              <p:cNvSpPr/>
              <p:nvPr/>
            </p:nvSpPr>
            <p:spPr>
              <a:xfrm>
                <a:off x="5517947" y="4244424"/>
                <a:ext cx="135425" cy="69407"/>
              </a:xfrm>
              <a:custGeom>
                <a:avLst/>
                <a:gdLst>
                  <a:gd name="connsiteX0" fmla="*/ 1028 w 135425"/>
                  <a:gd name="connsiteY0" fmla="*/ 54017 h 69407"/>
                  <a:gd name="connsiteX1" fmla="*/ 55225 w 135425"/>
                  <a:gd name="connsiteY1" fmla="*/ 4296 h 69407"/>
                  <a:gd name="connsiteX2" fmla="*/ 127900 w 135425"/>
                  <a:gd name="connsiteY2" fmla="*/ 105 h 69407"/>
                  <a:gd name="connsiteX3" fmla="*/ 134282 w 135425"/>
                  <a:gd name="connsiteY3" fmla="*/ 9249 h 69407"/>
                  <a:gd name="connsiteX4" fmla="*/ 77418 w 135425"/>
                  <a:gd name="connsiteY4" fmla="*/ 63256 h 69407"/>
                  <a:gd name="connsiteX5" fmla="*/ 7886 w 135425"/>
                  <a:gd name="connsiteY5" fmla="*/ 63256 h 69407"/>
                  <a:gd name="connsiteX6" fmla="*/ 7409 w 135425"/>
                  <a:gd name="connsiteY6" fmla="*/ 63066 h 69407"/>
                  <a:gd name="connsiteX7" fmla="*/ 102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028" y="54017"/>
                    </a:moveTo>
                    <a:cubicBezTo>
                      <a:pt x="14267" y="32871"/>
                      <a:pt x="28650" y="9059"/>
                      <a:pt x="55225" y="4296"/>
                    </a:cubicBezTo>
                    <a:cubicBezTo>
                      <a:pt x="79323" y="-85"/>
                      <a:pt x="103802" y="4963"/>
                      <a:pt x="127900" y="105"/>
                    </a:cubicBezTo>
                    <a:cubicBezTo>
                      <a:pt x="132473" y="-847"/>
                      <a:pt x="137807" y="4868"/>
                      <a:pt x="134282" y="9249"/>
                    </a:cubicBezTo>
                    <a:cubicBezTo>
                      <a:pt x="117518" y="30585"/>
                      <a:pt x="103231" y="52302"/>
                      <a:pt x="77418" y="63256"/>
                    </a:cubicBezTo>
                    <a:cubicBezTo>
                      <a:pt x="55225" y="72781"/>
                      <a:pt x="30174" y="70019"/>
                      <a:pt x="7886" y="63256"/>
                    </a:cubicBezTo>
                    <a:cubicBezTo>
                      <a:pt x="7505" y="63161"/>
                      <a:pt x="7600" y="63066"/>
                      <a:pt x="7409" y="63066"/>
                    </a:cubicBezTo>
                    <a:cubicBezTo>
                      <a:pt x="2837" y="63732"/>
                      <a:pt x="-2211" y="58875"/>
                      <a:pt x="102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39" name="任意多边形: 形状 238"/>
              <p:cNvSpPr/>
              <p:nvPr/>
            </p:nvSpPr>
            <p:spPr>
              <a:xfrm>
                <a:off x="5559927" y="4146641"/>
                <a:ext cx="143244" cy="79350"/>
              </a:xfrm>
              <a:custGeom>
                <a:avLst/>
                <a:gdLst>
                  <a:gd name="connsiteX0" fmla="*/ 1053 w 143244"/>
                  <a:gd name="connsiteY0" fmla="*/ 62170 h 79350"/>
                  <a:gd name="connsiteX1" fmla="*/ 21818 w 143244"/>
                  <a:gd name="connsiteY1" fmla="*/ 25118 h 79350"/>
                  <a:gd name="connsiteX2" fmla="*/ 53536 w 143244"/>
                  <a:gd name="connsiteY2" fmla="*/ 5211 h 79350"/>
                  <a:gd name="connsiteX3" fmla="*/ 91731 w 143244"/>
                  <a:gd name="connsiteY3" fmla="*/ 543 h 79350"/>
                  <a:gd name="connsiteX4" fmla="*/ 135736 w 143244"/>
                  <a:gd name="connsiteY4" fmla="*/ 4353 h 79350"/>
                  <a:gd name="connsiteX5" fmla="*/ 142880 w 143244"/>
                  <a:gd name="connsiteY5" fmla="*/ 11973 h 79350"/>
                  <a:gd name="connsiteX6" fmla="*/ 10387 w 143244"/>
                  <a:gd name="connsiteY6" fmla="*/ 73124 h 79350"/>
                  <a:gd name="connsiteX7" fmla="*/ 7625 w 143244"/>
                  <a:gd name="connsiteY7" fmla="*/ 71123 h 79350"/>
                  <a:gd name="connsiteX8" fmla="*/ 1053 w 143244"/>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44" h="79350">
                    <a:moveTo>
                      <a:pt x="1053" y="62170"/>
                    </a:moveTo>
                    <a:cubicBezTo>
                      <a:pt x="8102" y="51121"/>
                      <a:pt x="11340" y="34166"/>
                      <a:pt x="21818" y="25118"/>
                    </a:cubicBezTo>
                    <a:cubicBezTo>
                      <a:pt x="31723" y="16545"/>
                      <a:pt x="41344" y="10164"/>
                      <a:pt x="53536" y="5211"/>
                    </a:cubicBezTo>
                    <a:cubicBezTo>
                      <a:pt x="65537" y="448"/>
                      <a:pt x="78968" y="-886"/>
                      <a:pt x="91731" y="543"/>
                    </a:cubicBezTo>
                    <a:cubicBezTo>
                      <a:pt x="107257" y="2448"/>
                      <a:pt x="119735" y="9116"/>
                      <a:pt x="135736" y="4353"/>
                    </a:cubicBezTo>
                    <a:cubicBezTo>
                      <a:pt x="139927" y="3115"/>
                      <a:pt x="144595" y="7878"/>
                      <a:pt x="142880" y="11973"/>
                    </a:cubicBezTo>
                    <a:cubicBezTo>
                      <a:pt x="119830" y="67314"/>
                      <a:pt x="66680" y="91888"/>
                      <a:pt x="10387" y="73124"/>
                    </a:cubicBezTo>
                    <a:cubicBezTo>
                      <a:pt x="9149" y="72552"/>
                      <a:pt x="8197" y="71886"/>
                      <a:pt x="7625" y="71123"/>
                    </a:cubicBezTo>
                    <a:cubicBezTo>
                      <a:pt x="2958" y="72171"/>
                      <a:pt x="-2281" y="67314"/>
                      <a:pt x="1053"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0" name="任意多边形: 形状 239"/>
              <p:cNvSpPr/>
              <p:nvPr/>
            </p:nvSpPr>
            <p:spPr>
              <a:xfrm>
                <a:off x="5644567" y="4048876"/>
                <a:ext cx="131328" cy="70223"/>
              </a:xfrm>
              <a:custGeom>
                <a:avLst/>
                <a:gdLst>
                  <a:gd name="connsiteX0" fmla="*/ 1090 w 131328"/>
                  <a:gd name="connsiteY0" fmla="*/ 56303 h 70223"/>
                  <a:gd name="connsiteX1" fmla="*/ 54525 w 131328"/>
                  <a:gd name="connsiteY1" fmla="*/ 4773 h 70223"/>
                  <a:gd name="connsiteX2" fmla="*/ 125582 w 131328"/>
                  <a:gd name="connsiteY2" fmla="*/ 10 h 70223"/>
                  <a:gd name="connsiteX3" fmla="*/ 130440 w 131328"/>
                  <a:gd name="connsiteY3" fmla="*/ 9154 h 70223"/>
                  <a:gd name="connsiteX4" fmla="*/ 74528 w 131328"/>
                  <a:gd name="connsiteY4" fmla="*/ 64780 h 70223"/>
                  <a:gd name="connsiteX5" fmla="*/ 9853 w 131328"/>
                  <a:gd name="connsiteY5" fmla="*/ 65161 h 70223"/>
                  <a:gd name="connsiteX6" fmla="*/ 8901 w 131328"/>
                  <a:gd name="connsiteY6" fmla="*/ 64780 h 70223"/>
                  <a:gd name="connsiteX7" fmla="*/ 1090 w 131328"/>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28" h="70223">
                    <a:moveTo>
                      <a:pt x="1090" y="56303"/>
                    </a:moveTo>
                    <a:cubicBezTo>
                      <a:pt x="16521" y="34205"/>
                      <a:pt x="26236" y="12964"/>
                      <a:pt x="54525" y="4773"/>
                    </a:cubicBezTo>
                    <a:cubicBezTo>
                      <a:pt x="77671" y="-1704"/>
                      <a:pt x="101674" y="772"/>
                      <a:pt x="125582" y="10"/>
                    </a:cubicBezTo>
                    <a:cubicBezTo>
                      <a:pt x="130154" y="-276"/>
                      <a:pt x="132821" y="5535"/>
                      <a:pt x="130440" y="9154"/>
                    </a:cubicBezTo>
                    <a:cubicBezTo>
                      <a:pt x="116057" y="31538"/>
                      <a:pt x="98722" y="52588"/>
                      <a:pt x="74528" y="64780"/>
                    </a:cubicBezTo>
                    <a:cubicBezTo>
                      <a:pt x="54430" y="74781"/>
                      <a:pt x="30618" y="68590"/>
                      <a:pt x="9853" y="65161"/>
                    </a:cubicBezTo>
                    <a:cubicBezTo>
                      <a:pt x="9377" y="65066"/>
                      <a:pt x="9187" y="64971"/>
                      <a:pt x="8901" y="64780"/>
                    </a:cubicBezTo>
                    <a:cubicBezTo>
                      <a:pt x="3948" y="66876"/>
                      <a:pt x="-2625" y="61542"/>
                      <a:pt x="1090"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1" name="任意多边形: 形状 240"/>
              <p:cNvSpPr/>
              <p:nvPr/>
            </p:nvSpPr>
            <p:spPr>
              <a:xfrm>
                <a:off x="5708711" y="3892321"/>
                <a:ext cx="82034" cy="94934"/>
              </a:xfrm>
              <a:custGeom>
                <a:avLst/>
                <a:gdLst>
                  <a:gd name="connsiteX0" fmla="*/ 1 w 82034"/>
                  <a:gd name="connsiteY0" fmla="*/ 88366 h 94934"/>
                  <a:gd name="connsiteX1" fmla="*/ 15241 w 82034"/>
                  <a:gd name="connsiteY1" fmla="*/ 33312 h 94934"/>
                  <a:gd name="connsiteX2" fmla="*/ 71820 w 82034"/>
                  <a:gd name="connsiteY2" fmla="*/ 1403 h 94934"/>
                  <a:gd name="connsiteX3" fmla="*/ 82012 w 82034"/>
                  <a:gd name="connsiteY3" fmla="*/ 5975 h 94934"/>
                  <a:gd name="connsiteX4" fmla="*/ 61438 w 82034"/>
                  <a:gd name="connsiteY4" fmla="*/ 79222 h 94934"/>
                  <a:gd name="connsiteX5" fmla="*/ 8955 w 82034"/>
                  <a:gd name="connsiteY5" fmla="*/ 93795 h 94934"/>
                  <a:gd name="connsiteX6" fmla="*/ 1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1" y="88366"/>
                    </a:moveTo>
                    <a:cubicBezTo>
                      <a:pt x="668" y="68173"/>
                      <a:pt x="-2761" y="47599"/>
                      <a:pt x="15241" y="33312"/>
                    </a:cubicBezTo>
                    <a:cubicBezTo>
                      <a:pt x="32386" y="19405"/>
                      <a:pt x="54960" y="15690"/>
                      <a:pt x="71820" y="1403"/>
                    </a:cubicBezTo>
                    <a:cubicBezTo>
                      <a:pt x="75534" y="-1645"/>
                      <a:pt x="82488" y="450"/>
                      <a:pt x="82012" y="5975"/>
                    </a:cubicBezTo>
                    <a:cubicBezTo>
                      <a:pt x="79345" y="29121"/>
                      <a:pt x="77725" y="60934"/>
                      <a:pt x="61438" y="79222"/>
                    </a:cubicBezTo>
                    <a:cubicBezTo>
                      <a:pt x="47245" y="95224"/>
                      <a:pt x="28767" y="96558"/>
                      <a:pt x="8955" y="93795"/>
                    </a:cubicBezTo>
                    <a:cubicBezTo>
                      <a:pt x="5335" y="95415"/>
                      <a:pt x="-94" y="93795"/>
                      <a:pt x="1"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2" name="任意多边形: 形状 241"/>
              <p:cNvSpPr/>
              <p:nvPr/>
            </p:nvSpPr>
            <p:spPr>
              <a:xfrm>
                <a:off x="5658268" y="3716087"/>
                <a:ext cx="67167" cy="153514"/>
              </a:xfrm>
              <a:custGeom>
                <a:avLst/>
                <a:gdLst>
                  <a:gd name="connsiteX0" fmla="*/ 37014 w 67167"/>
                  <a:gd name="connsiteY0" fmla="*/ 148966 h 153514"/>
                  <a:gd name="connsiteX1" fmla="*/ 35109 w 67167"/>
                  <a:gd name="connsiteY1" fmla="*/ 144490 h 153514"/>
                  <a:gd name="connsiteX2" fmla="*/ 438 w 67167"/>
                  <a:gd name="connsiteY2" fmla="*/ 61146 h 153514"/>
                  <a:gd name="connsiteX3" fmla="*/ 19679 w 67167"/>
                  <a:gd name="connsiteY3" fmla="*/ 2757 h 153514"/>
                  <a:gd name="connsiteX4" fmla="*/ 30537 w 67167"/>
                  <a:gd name="connsiteY4" fmla="*/ 4567 h 153514"/>
                  <a:gd name="connsiteX5" fmla="*/ 55969 w 67167"/>
                  <a:gd name="connsiteY5" fmla="*/ 47620 h 153514"/>
                  <a:gd name="connsiteX6" fmla="*/ 66161 w 67167"/>
                  <a:gd name="connsiteY6" fmla="*/ 80863 h 153514"/>
                  <a:gd name="connsiteX7" fmla="*/ 47873 w 67167"/>
                  <a:gd name="connsiteY7" fmla="*/ 150776 h 153514"/>
                  <a:gd name="connsiteX8" fmla="*/ 37014 w 67167"/>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7" h="153514">
                    <a:moveTo>
                      <a:pt x="37014" y="148966"/>
                    </a:moveTo>
                    <a:cubicBezTo>
                      <a:pt x="35871" y="148014"/>
                      <a:pt x="34919" y="146395"/>
                      <a:pt x="35109" y="144490"/>
                    </a:cubicBezTo>
                    <a:cubicBezTo>
                      <a:pt x="35585" y="113248"/>
                      <a:pt x="3962" y="92102"/>
                      <a:pt x="438" y="61146"/>
                    </a:cubicBezTo>
                    <a:cubicBezTo>
                      <a:pt x="-2133" y="38190"/>
                      <a:pt x="6915" y="21331"/>
                      <a:pt x="19679" y="2757"/>
                    </a:cubicBezTo>
                    <a:cubicBezTo>
                      <a:pt x="22727" y="-1719"/>
                      <a:pt x="29109" y="-481"/>
                      <a:pt x="30537" y="4567"/>
                    </a:cubicBezTo>
                    <a:cubicBezTo>
                      <a:pt x="35681" y="21236"/>
                      <a:pt x="48063" y="32666"/>
                      <a:pt x="55969" y="47620"/>
                    </a:cubicBezTo>
                    <a:cubicBezTo>
                      <a:pt x="61589" y="58193"/>
                      <a:pt x="64351" y="69052"/>
                      <a:pt x="66161" y="80863"/>
                    </a:cubicBezTo>
                    <a:cubicBezTo>
                      <a:pt x="70161" y="107628"/>
                      <a:pt x="61875" y="128392"/>
                      <a:pt x="47873" y="150776"/>
                    </a:cubicBezTo>
                    <a:cubicBezTo>
                      <a:pt x="44825" y="155729"/>
                      <a:pt x="38157" y="153253"/>
                      <a:pt x="37014"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3" name="任意多边形: 形状 242"/>
              <p:cNvSpPr/>
              <p:nvPr/>
            </p:nvSpPr>
            <p:spPr>
              <a:xfrm>
                <a:off x="5446775" y="3883517"/>
                <a:ext cx="249581" cy="478763"/>
              </a:xfrm>
              <a:custGeom>
                <a:avLst/>
                <a:gdLst>
                  <a:gd name="connsiteX0" fmla="*/ 25623 w 249581"/>
                  <a:gd name="connsiteY0" fmla="*/ 471502 h 478763"/>
                  <a:gd name="connsiteX1" fmla="*/ 10383 w 249581"/>
                  <a:gd name="connsiteY1" fmla="*/ 401017 h 478763"/>
                  <a:gd name="connsiteX2" fmla="*/ 34862 w 249581"/>
                  <a:gd name="connsiteY2" fmla="*/ 332437 h 478763"/>
                  <a:gd name="connsiteX3" fmla="*/ 135446 w 249581"/>
                  <a:gd name="connsiteY3" fmla="*/ 221281 h 478763"/>
                  <a:gd name="connsiteX4" fmla="*/ 247555 w 249581"/>
                  <a:gd name="connsiteY4" fmla="*/ 4587 h 478763"/>
                  <a:gd name="connsiteX5" fmla="*/ 235744 w 249581"/>
                  <a:gd name="connsiteY5" fmla="*/ 7349 h 478763"/>
                  <a:gd name="connsiteX6" fmla="*/ 75343 w 249581"/>
                  <a:gd name="connsiteY6" fmla="*/ 260333 h 478763"/>
                  <a:gd name="connsiteX7" fmla="*/ 7334 w 249581"/>
                  <a:gd name="connsiteY7" fmla="*/ 358441 h 478763"/>
                  <a:gd name="connsiteX8" fmla="*/ 13907 w 249581"/>
                  <a:gd name="connsiteY8" fmla="*/ 474169 h 478763"/>
                  <a:gd name="connsiteX9" fmla="*/ 25623 w 249581"/>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581" h="478763">
                    <a:moveTo>
                      <a:pt x="25623" y="471502"/>
                    </a:moveTo>
                    <a:cubicBezTo>
                      <a:pt x="20765" y="447595"/>
                      <a:pt x="12002" y="425783"/>
                      <a:pt x="10383" y="401017"/>
                    </a:cubicBezTo>
                    <a:cubicBezTo>
                      <a:pt x="8858" y="376443"/>
                      <a:pt x="22575" y="352726"/>
                      <a:pt x="34862" y="332437"/>
                    </a:cubicBezTo>
                    <a:cubicBezTo>
                      <a:pt x="61627" y="288527"/>
                      <a:pt x="97917" y="255761"/>
                      <a:pt x="135446" y="221281"/>
                    </a:cubicBezTo>
                    <a:cubicBezTo>
                      <a:pt x="192596" y="168798"/>
                      <a:pt x="262414" y="88693"/>
                      <a:pt x="247555" y="4587"/>
                    </a:cubicBezTo>
                    <a:cubicBezTo>
                      <a:pt x="246126" y="-3128"/>
                      <a:pt x="234506" y="-366"/>
                      <a:pt x="235744" y="7349"/>
                    </a:cubicBezTo>
                    <a:cubicBezTo>
                      <a:pt x="254508" y="113267"/>
                      <a:pt x="140971" y="196230"/>
                      <a:pt x="75343" y="260333"/>
                    </a:cubicBezTo>
                    <a:cubicBezTo>
                      <a:pt x="48197" y="287003"/>
                      <a:pt x="21241" y="322722"/>
                      <a:pt x="7334" y="358441"/>
                    </a:cubicBezTo>
                    <a:cubicBezTo>
                      <a:pt x="-8763" y="400160"/>
                      <a:pt x="5430" y="432545"/>
                      <a:pt x="13907" y="474169"/>
                    </a:cubicBezTo>
                    <a:cubicBezTo>
                      <a:pt x="15336" y="481885"/>
                      <a:pt x="27147" y="479122"/>
                      <a:pt x="25623"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4" name="任意多边形: 形状 243"/>
              <p:cNvSpPr/>
              <p:nvPr/>
            </p:nvSpPr>
            <p:spPr>
              <a:xfrm>
                <a:off x="5524264" y="3931901"/>
                <a:ext cx="69393" cy="138616"/>
              </a:xfrm>
              <a:custGeom>
                <a:avLst/>
                <a:gdLst>
                  <a:gd name="connsiteX0" fmla="*/ 36240 w 69393"/>
                  <a:gd name="connsiteY0" fmla="*/ 131939 h 138616"/>
                  <a:gd name="connsiteX1" fmla="*/ 807 w 69393"/>
                  <a:gd name="connsiteY1" fmla="*/ 68598 h 138616"/>
                  <a:gd name="connsiteX2" fmla="*/ 14523 w 69393"/>
                  <a:gd name="connsiteY2" fmla="*/ 2780 h 138616"/>
                  <a:gd name="connsiteX3" fmla="*/ 25382 w 69393"/>
                  <a:gd name="connsiteY3" fmla="*/ 4685 h 138616"/>
                  <a:gd name="connsiteX4" fmla="*/ 56147 w 69393"/>
                  <a:gd name="connsiteY4" fmla="*/ 43451 h 138616"/>
                  <a:gd name="connsiteX5" fmla="*/ 69387 w 69393"/>
                  <a:gd name="connsiteY5" fmla="*/ 86695 h 138616"/>
                  <a:gd name="connsiteX6" fmla="*/ 43193 w 69393"/>
                  <a:gd name="connsiteY6" fmla="*/ 138321 h 138616"/>
                  <a:gd name="connsiteX7" fmla="*/ 36240 w 69393"/>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3" h="138616">
                    <a:moveTo>
                      <a:pt x="36240" y="131939"/>
                    </a:moveTo>
                    <a:cubicBezTo>
                      <a:pt x="21571" y="111841"/>
                      <a:pt x="3569" y="94791"/>
                      <a:pt x="807" y="68598"/>
                    </a:cubicBezTo>
                    <a:cubicBezTo>
                      <a:pt x="-1670" y="44975"/>
                      <a:pt x="1188" y="22782"/>
                      <a:pt x="14523" y="2780"/>
                    </a:cubicBezTo>
                    <a:cubicBezTo>
                      <a:pt x="17476" y="-1697"/>
                      <a:pt x="24238" y="-554"/>
                      <a:pt x="25382" y="4685"/>
                    </a:cubicBezTo>
                    <a:cubicBezTo>
                      <a:pt x="29858" y="22497"/>
                      <a:pt x="47384" y="28307"/>
                      <a:pt x="56147" y="43451"/>
                    </a:cubicBezTo>
                    <a:cubicBezTo>
                      <a:pt x="63672" y="56406"/>
                      <a:pt x="69101" y="71455"/>
                      <a:pt x="69387" y="86695"/>
                    </a:cubicBezTo>
                    <a:cubicBezTo>
                      <a:pt x="69577" y="107745"/>
                      <a:pt x="65386" y="130510"/>
                      <a:pt x="43193" y="138321"/>
                    </a:cubicBezTo>
                    <a:cubicBezTo>
                      <a:pt x="38717" y="139749"/>
                      <a:pt x="35954" y="135749"/>
                      <a:pt x="36240"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5" name="任意多边形: 形状 244"/>
              <p:cNvSpPr/>
              <p:nvPr/>
            </p:nvSpPr>
            <p:spPr>
              <a:xfrm>
                <a:off x="5450138" y="3981979"/>
                <a:ext cx="68173" cy="172331"/>
              </a:xfrm>
              <a:custGeom>
                <a:avLst/>
                <a:gdLst>
                  <a:gd name="connsiteX0" fmla="*/ 37690 w 68173"/>
                  <a:gd name="connsiteY0" fmla="*/ 169872 h 172331"/>
                  <a:gd name="connsiteX1" fmla="*/ 37595 w 68173"/>
                  <a:gd name="connsiteY1" fmla="*/ 169967 h 172331"/>
                  <a:gd name="connsiteX2" fmla="*/ 36642 w 68173"/>
                  <a:gd name="connsiteY2" fmla="*/ 168824 h 172331"/>
                  <a:gd name="connsiteX3" fmla="*/ 35785 w 68173"/>
                  <a:gd name="connsiteY3" fmla="*/ 167491 h 172331"/>
                  <a:gd name="connsiteX4" fmla="*/ 17878 w 68173"/>
                  <a:gd name="connsiteY4" fmla="*/ 2708 h 172331"/>
                  <a:gd name="connsiteX5" fmla="*/ 28356 w 68173"/>
                  <a:gd name="connsiteY5" fmla="*/ 3089 h 172331"/>
                  <a:gd name="connsiteX6" fmla="*/ 67027 w 68173"/>
                  <a:gd name="connsiteY6" fmla="*/ 98053 h 172331"/>
                  <a:gd name="connsiteX7" fmla="*/ 46834 w 68173"/>
                  <a:gd name="connsiteY7" fmla="*/ 170920 h 172331"/>
                  <a:gd name="connsiteX8" fmla="*/ 44167 w 68173"/>
                  <a:gd name="connsiteY8" fmla="*/ 171777 h 172331"/>
                  <a:gd name="connsiteX9" fmla="*/ 38833 w 68173"/>
                  <a:gd name="connsiteY9" fmla="*/ 171205 h 172331"/>
                  <a:gd name="connsiteX10" fmla="*/ 37690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7690" y="169872"/>
                    </a:moveTo>
                    <a:lnTo>
                      <a:pt x="37595" y="169967"/>
                    </a:lnTo>
                    <a:cubicBezTo>
                      <a:pt x="37214" y="169491"/>
                      <a:pt x="37118" y="169110"/>
                      <a:pt x="36642" y="168824"/>
                    </a:cubicBezTo>
                    <a:cubicBezTo>
                      <a:pt x="36357" y="168348"/>
                      <a:pt x="36071" y="167967"/>
                      <a:pt x="35785" y="167491"/>
                    </a:cubicBezTo>
                    <a:cubicBezTo>
                      <a:pt x="-2601" y="117961"/>
                      <a:pt x="-12507" y="59477"/>
                      <a:pt x="17878" y="2708"/>
                    </a:cubicBezTo>
                    <a:cubicBezTo>
                      <a:pt x="19878" y="-1102"/>
                      <a:pt x="26451" y="-816"/>
                      <a:pt x="28356" y="3089"/>
                    </a:cubicBezTo>
                    <a:cubicBezTo>
                      <a:pt x="41595" y="33760"/>
                      <a:pt x="63503" y="63954"/>
                      <a:pt x="67027" y="98053"/>
                    </a:cubicBezTo>
                    <a:cubicBezTo>
                      <a:pt x="69503" y="122914"/>
                      <a:pt x="69980" y="155298"/>
                      <a:pt x="46834" y="170920"/>
                    </a:cubicBezTo>
                    <a:cubicBezTo>
                      <a:pt x="45882" y="171396"/>
                      <a:pt x="44929" y="171681"/>
                      <a:pt x="44167" y="171777"/>
                    </a:cubicBezTo>
                    <a:cubicBezTo>
                      <a:pt x="42452" y="172634"/>
                      <a:pt x="40643" y="172539"/>
                      <a:pt x="38833" y="171205"/>
                    </a:cubicBezTo>
                    <a:cubicBezTo>
                      <a:pt x="38357" y="170539"/>
                      <a:pt x="38166" y="170253"/>
                      <a:pt x="37690"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6" name="任意多边形: 形状 245"/>
              <p:cNvSpPr/>
              <p:nvPr/>
            </p:nvSpPr>
            <p:spPr>
              <a:xfrm>
                <a:off x="5384193" y="4076116"/>
                <a:ext cx="76132" cy="161346"/>
              </a:xfrm>
              <a:custGeom>
                <a:avLst/>
                <a:gdLst>
                  <a:gd name="connsiteX0" fmla="*/ 50294 w 76132"/>
                  <a:gd name="connsiteY0" fmla="*/ 155079 h 161346"/>
                  <a:gd name="connsiteX1" fmla="*/ 46961 w 76132"/>
                  <a:gd name="connsiteY1" fmla="*/ 151936 h 161346"/>
                  <a:gd name="connsiteX2" fmla="*/ 23148 w 76132"/>
                  <a:gd name="connsiteY2" fmla="*/ 123551 h 161346"/>
                  <a:gd name="connsiteX3" fmla="*/ 6289 w 76132"/>
                  <a:gd name="connsiteY3" fmla="*/ 87356 h 161346"/>
                  <a:gd name="connsiteX4" fmla="*/ 12290 w 76132"/>
                  <a:gd name="connsiteY4" fmla="*/ 2774 h 161346"/>
                  <a:gd name="connsiteX5" fmla="*/ 23434 w 76132"/>
                  <a:gd name="connsiteY5" fmla="*/ 4679 h 161346"/>
                  <a:gd name="connsiteX6" fmla="*/ 70297 w 76132"/>
                  <a:gd name="connsiteY6" fmla="*/ 85927 h 161346"/>
                  <a:gd name="connsiteX7" fmla="*/ 60105 w 76132"/>
                  <a:gd name="connsiteY7" fmla="*/ 159460 h 161346"/>
                  <a:gd name="connsiteX8" fmla="*/ 50294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50294" y="155079"/>
                    </a:moveTo>
                    <a:cubicBezTo>
                      <a:pt x="48865" y="154793"/>
                      <a:pt x="47627" y="153745"/>
                      <a:pt x="46961" y="151936"/>
                    </a:cubicBezTo>
                    <a:cubicBezTo>
                      <a:pt x="43055" y="142125"/>
                      <a:pt x="29625" y="132123"/>
                      <a:pt x="23148" y="123551"/>
                    </a:cubicBezTo>
                    <a:cubicBezTo>
                      <a:pt x="14671" y="112692"/>
                      <a:pt x="10099" y="100405"/>
                      <a:pt x="6289" y="87356"/>
                    </a:cubicBezTo>
                    <a:cubicBezTo>
                      <a:pt x="-1617" y="59638"/>
                      <a:pt x="-4474" y="27539"/>
                      <a:pt x="12290" y="2774"/>
                    </a:cubicBezTo>
                    <a:cubicBezTo>
                      <a:pt x="15528" y="-1893"/>
                      <a:pt x="21624" y="-274"/>
                      <a:pt x="23434" y="4679"/>
                    </a:cubicBezTo>
                    <a:cubicBezTo>
                      <a:pt x="33721" y="34397"/>
                      <a:pt x="59819" y="55638"/>
                      <a:pt x="70297" y="85927"/>
                    </a:cubicBezTo>
                    <a:cubicBezTo>
                      <a:pt x="79727" y="112978"/>
                      <a:pt x="78679" y="137172"/>
                      <a:pt x="60105" y="159460"/>
                    </a:cubicBezTo>
                    <a:cubicBezTo>
                      <a:pt x="56200" y="163842"/>
                      <a:pt x="50675" y="159841"/>
                      <a:pt x="50294"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47" name="任意多边形: 形状 246"/>
              <p:cNvSpPr/>
              <p:nvPr/>
            </p:nvSpPr>
            <p:spPr>
              <a:xfrm>
                <a:off x="5341509" y="4175236"/>
                <a:ext cx="95445" cy="157840"/>
              </a:xfrm>
              <a:custGeom>
                <a:avLst/>
                <a:gdLst>
                  <a:gd name="connsiteX0" fmla="*/ 19636 w 95445"/>
                  <a:gd name="connsiteY0" fmla="*/ 111203 h 157840"/>
                  <a:gd name="connsiteX1" fmla="*/ 8682 w 95445"/>
                  <a:gd name="connsiteY1" fmla="*/ 2904 h 157840"/>
                  <a:gd name="connsiteX2" fmla="*/ 19731 w 95445"/>
                  <a:gd name="connsiteY2" fmla="*/ 4714 h 157840"/>
                  <a:gd name="connsiteX3" fmla="*/ 89454 w 95445"/>
                  <a:gd name="connsiteY3" fmla="*/ 149875 h 157840"/>
                  <a:gd name="connsiteX4" fmla="*/ 84025 w 95445"/>
                  <a:gd name="connsiteY4" fmla="*/ 152637 h 157840"/>
                  <a:gd name="connsiteX5" fmla="*/ 82120 w 95445"/>
                  <a:gd name="connsiteY5" fmla="*/ 154257 h 157840"/>
                  <a:gd name="connsiteX6" fmla="*/ 19636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19636" y="111203"/>
                    </a:moveTo>
                    <a:cubicBezTo>
                      <a:pt x="3634" y="76342"/>
                      <a:pt x="-9225" y="39575"/>
                      <a:pt x="8682" y="2904"/>
                    </a:cubicBezTo>
                    <a:cubicBezTo>
                      <a:pt x="11254" y="-2430"/>
                      <a:pt x="18207" y="428"/>
                      <a:pt x="19731" y="4714"/>
                    </a:cubicBezTo>
                    <a:cubicBezTo>
                      <a:pt x="34876" y="47195"/>
                      <a:pt x="118220" y="96726"/>
                      <a:pt x="89454" y="149875"/>
                    </a:cubicBezTo>
                    <a:cubicBezTo>
                      <a:pt x="88121" y="152161"/>
                      <a:pt x="86025" y="152828"/>
                      <a:pt x="84025" y="152637"/>
                    </a:cubicBezTo>
                    <a:cubicBezTo>
                      <a:pt x="83454" y="153209"/>
                      <a:pt x="82882" y="153780"/>
                      <a:pt x="82120" y="154257"/>
                    </a:cubicBezTo>
                    <a:cubicBezTo>
                      <a:pt x="53926" y="169306"/>
                      <a:pt x="29637" y="133492"/>
                      <a:pt x="19636"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248" name="图形 226"/>
            <p:cNvGrpSpPr/>
            <p:nvPr/>
          </p:nvGrpSpPr>
          <p:grpSpPr>
            <a:xfrm>
              <a:off x="6377961" y="3716087"/>
              <a:ext cx="566744" cy="1156901"/>
              <a:chOff x="6377961" y="3716087"/>
              <a:chExt cx="566744" cy="1156901"/>
            </a:xfrm>
            <a:grpFill/>
          </p:grpSpPr>
          <p:sp>
            <p:nvSpPr>
              <p:cNvPr id="249" name="任意多边形: 形状 248"/>
              <p:cNvSpPr/>
              <p:nvPr/>
            </p:nvSpPr>
            <p:spPr>
              <a:xfrm>
                <a:off x="6459500" y="4406599"/>
                <a:ext cx="407634" cy="396021"/>
              </a:xfrm>
              <a:custGeom>
                <a:avLst/>
                <a:gdLst>
                  <a:gd name="connsiteX0" fmla="*/ 360780 w 407634"/>
                  <a:gd name="connsiteY0" fmla="*/ 308751 h 396021"/>
                  <a:gd name="connsiteX1" fmla="*/ 407548 w 407634"/>
                  <a:gd name="connsiteY1" fmla="*/ 225598 h 396021"/>
                  <a:gd name="connsiteX2" fmla="*/ 329538 w 407634"/>
                  <a:gd name="connsiteY2" fmla="*/ 156351 h 396021"/>
                  <a:gd name="connsiteX3" fmla="*/ 285342 w 407634"/>
                  <a:gd name="connsiteY3" fmla="*/ 9000 h 396021"/>
                  <a:gd name="connsiteX4" fmla="*/ 203808 w 407634"/>
                  <a:gd name="connsiteY4" fmla="*/ 58149 h 396021"/>
                  <a:gd name="connsiteX5" fmla="*/ 69411 w 407634"/>
                  <a:gd name="connsiteY5" fmla="*/ 16143 h 396021"/>
                  <a:gd name="connsiteX6" fmla="*/ 71982 w 407634"/>
                  <a:gd name="connsiteY6" fmla="*/ 166639 h 396021"/>
                  <a:gd name="connsiteX7" fmla="*/ 37692 w 407634"/>
                  <a:gd name="connsiteY7" fmla="*/ 171687 h 396021"/>
                  <a:gd name="connsiteX8" fmla="*/ 4926 w 407634"/>
                  <a:gd name="connsiteY8" fmla="*/ 252268 h 396021"/>
                  <a:gd name="connsiteX9" fmla="*/ 151707 w 407634"/>
                  <a:gd name="connsiteY9" fmla="*/ 262174 h 396021"/>
                  <a:gd name="connsiteX10" fmla="*/ 151516 w 407634"/>
                  <a:gd name="connsiteY10" fmla="*/ 348566 h 396021"/>
                  <a:gd name="connsiteX11" fmla="*/ 220382 w 407634"/>
                  <a:gd name="connsiteY11" fmla="*/ 396000 h 396021"/>
                  <a:gd name="connsiteX12" fmla="*/ 276579 w 407634"/>
                  <a:gd name="connsiteY12" fmla="*/ 334945 h 396021"/>
                  <a:gd name="connsiteX13" fmla="*/ 275436 w 407634"/>
                  <a:gd name="connsiteY13" fmla="*/ 310466 h 396021"/>
                  <a:gd name="connsiteX14" fmla="*/ 360780 w 407634"/>
                  <a:gd name="connsiteY14" fmla="*/ 308751 h 396021"/>
                  <a:gd name="connsiteX15" fmla="*/ 170661 w 407634"/>
                  <a:gd name="connsiteY15" fmla="*/ 239029 h 396021"/>
                  <a:gd name="connsiteX16" fmla="*/ 171233 w 407634"/>
                  <a:gd name="connsiteY16" fmla="*/ 238076 h 396021"/>
                  <a:gd name="connsiteX17" fmla="*/ 187044 w 407634"/>
                  <a:gd name="connsiteY17" fmla="*/ 242267 h 396021"/>
                  <a:gd name="connsiteX18" fmla="*/ 183520 w 407634"/>
                  <a:gd name="connsiteY18" fmla="*/ 318181 h 396021"/>
                  <a:gd name="connsiteX19" fmla="*/ 220287 w 407634"/>
                  <a:gd name="connsiteY19" fmla="*/ 349042 h 396021"/>
                  <a:gd name="connsiteX20" fmla="*/ 244575 w 407634"/>
                  <a:gd name="connsiteY20" fmla="*/ 302370 h 396021"/>
                  <a:gd name="connsiteX21" fmla="*/ 203523 w 407634"/>
                  <a:gd name="connsiteY21" fmla="*/ 239600 h 396021"/>
                  <a:gd name="connsiteX22" fmla="*/ 213619 w 407634"/>
                  <a:gd name="connsiteY22" fmla="*/ 235409 h 396021"/>
                  <a:gd name="connsiteX23" fmla="*/ 215333 w 407634"/>
                  <a:gd name="connsiteY23" fmla="*/ 237695 h 396021"/>
                  <a:gd name="connsiteX24" fmla="*/ 259911 w 407634"/>
                  <a:gd name="connsiteY24" fmla="*/ 294369 h 396021"/>
                  <a:gd name="connsiteX25" fmla="*/ 261339 w 407634"/>
                  <a:gd name="connsiteY25" fmla="*/ 299703 h 396021"/>
                  <a:gd name="connsiteX26" fmla="*/ 262101 w 407634"/>
                  <a:gd name="connsiteY26" fmla="*/ 300465 h 396021"/>
                  <a:gd name="connsiteX27" fmla="*/ 264959 w 407634"/>
                  <a:gd name="connsiteY27" fmla="*/ 327039 h 396021"/>
                  <a:gd name="connsiteX28" fmla="*/ 183425 w 407634"/>
                  <a:gd name="connsiteY28" fmla="*/ 371902 h 396021"/>
                  <a:gd name="connsiteX29" fmla="*/ 170661 w 407634"/>
                  <a:gd name="connsiteY29" fmla="*/ 239029 h 396021"/>
                  <a:gd name="connsiteX30" fmla="*/ 168852 w 407634"/>
                  <a:gd name="connsiteY30" fmla="*/ 172830 h 396021"/>
                  <a:gd name="connsiteX31" fmla="*/ 209714 w 407634"/>
                  <a:gd name="connsiteY31" fmla="*/ 163972 h 396021"/>
                  <a:gd name="connsiteX32" fmla="*/ 222477 w 407634"/>
                  <a:gd name="connsiteY32" fmla="*/ 213882 h 396021"/>
                  <a:gd name="connsiteX33" fmla="*/ 176472 w 407634"/>
                  <a:gd name="connsiteY33" fmla="*/ 227313 h 396021"/>
                  <a:gd name="connsiteX34" fmla="*/ 152183 w 407634"/>
                  <a:gd name="connsiteY34" fmla="*/ 193118 h 396021"/>
                  <a:gd name="connsiteX35" fmla="*/ 160755 w 407634"/>
                  <a:gd name="connsiteY35" fmla="*/ 178068 h 396021"/>
                  <a:gd name="connsiteX36" fmla="*/ 163041 w 407634"/>
                  <a:gd name="connsiteY36" fmla="*/ 174639 h 396021"/>
                  <a:gd name="connsiteX37" fmla="*/ 168852 w 407634"/>
                  <a:gd name="connsiteY37" fmla="*/ 172830 h 396021"/>
                  <a:gd name="connsiteX38" fmla="*/ 65029 w 407634"/>
                  <a:gd name="connsiteY38" fmla="*/ 178640 h 396021"/>
                  <a:gd name="connsiteX39" fmla="*/ 124179 w 407634"/>
                  <a:gd name="connsiteY39" fmla="*/ 184546 h 396021"/>
                  <a:gd name="connsiteX40" fmla="*/ 132466 w 407634"/>
                  <a:gd name="connsiteY40" fmla="*/ 186546 h 396021"/>
                  <a:gd name="connsiteX41" fmla="*/ 138467 w 407634"/>
                  <a:gd name="connsiteY41" fmla="*/ 191689 h 396021"/>
                  <a:gd name="connsiteX42" fmla="*/ 138943 w 407634"/>
                  <a:gd name="connsiteY42" fmla="*/ 191975 h 396021"/>
                  <a:gd name="connsiteX43" fmla="*/ 138943 w 407634"/>
                  <a:gd name="connsiteY43" fmla="*/ 192451 h 396021"/>
                  <a:gd name="connsiteX44" fmla="*/ 142658 w 407634"/>
                  <a:gd name="connsiteY44" fmla="*/ 201500 h 396021"/>
                  <a:gd name="connsiteX45" fmla="*/ 75602 w 407634"/>
                  <a:gd name="connsiteY45" fmla="*/ 194642 h 396021"/>
                  <a:gd name="connsiteX46" fmla="*/ 47313 w 407634"/>
                  <a:gd name="connsiteY46" fmla="*/ 243029 h 396021"/>
                  <a:gd name="connsiteX47" fmla="*/ 86270 w 407634"/>
                  <a:gd name="connsiteY47" fmla="*/ 268365 h 396021"/>
                  <a:gd name="connsiteX48" fmla="*/ 153707 w 407634"/>
                  <a:gd name="connsiteY48" fmla="*/ 221979 h 396021"/>
                  <a:gd name="connsiteX49" fmla="*/ 160850 w 407634"/>
                  <a:gd name="connsiteY49" fmla="*/ 230361 h 396021"/>
                  <a:gd name="connsiteX50" fmla="*/ 160184 w 407634"/>
                  <a:gd name="connsiteY50" fmla="*/ 231789 h 396021"/>
                  <a:gd name="connsiteX51" fmla="*/ 159612 w 407634"/>
                  <a:gd name="connsiteY51" fmla="*/ 234171 h 396021"/>
                  <a:gd name="connsiteX52" fmla="*/ 20928 w 407634"/>
                  <a:gd name="connsiteY52" fmla="*/ 256745 h 396021"/>
                  <a:gd name="connsiteX53" fmla="*/ 65029 w 407634"/>
                  <a:gd name="connsiteY53" fmla="*/ 178640 h 396021"/>
                  <a:gd name="connsiteX54" fmla="*/ 194093 w 407634"/>
                  <a:gd name="connsiteY54" fmla="*/ 67388 h 396021"/>
                  <a:gd name="connsiteX55" fmla="*/ 198379 w 407634"/>
                  <a:gd name="connsiteY55" fmla="*/ 71389 h 396021"/>
                  <a:gd name="connsiteX56" fmla="*/ 190854 w 407634"/>
                  <a:gd name="connsiteY56" fmla="*/ 150065 h 396021"/>
                  <a:gd name="connsiteX57" fmla="*/ 168375 w 407634"/>
                  <a:gd name="connsiteY57" fmla="*/ 157018 h 396021"/>
                  <a:gd name="connsiteX58" fmla="*/ 156374 w 407634"/>
                  <a:gd name="connsiteY58" fmla="*/ 78628 h 396021"/>
                  <a:gd name="connsiteX59" fmla="*/ 100462 w 407634"/>
                  <a:gd name="connsiteY59" fmla="*/ 67579 h 396021"/>
                  <a:gd name="connsiteX60" fmla="*/ 96271 w 407634"/>
                  <a:gd name="connsiteY60" fmla="*/ 127110 h 396021"/>
                  <a:gd name="connsiteX61" fmla="*/ 151516 w 407634"/>
                  <a:gd name="connsiteY61" fmla="*/ 170258 h 396021"/>
                  <a:gd name="connsiteX62" fmla="*/ 142944 w 407634"/>
                  <a:gd name="connsiteY62" fmla="*/ 180069 h 396021"/>
                  <a:gd name="connsiteX63" fmla="*/ 136752 w 407634"/>
                  <a:gd name="connsiteY63" fmla="*/ 174830 h 396021"/>
                  <a:gd name="connsiteX64" fmla="*/ 130752 w 407634"/>
                  <a:gd name="connsiteY64" fmla="*/ 173592 h 396021"/>
                  <a:gd name="connsiteX65" fmla="*/ 98557 w 407634"/>
                  <a:gd name="connsiteY65" fmla="*/ 167781 h 396021"/>
                  <a:gd name="connsiteX66" fmla="*/ 86460 w 407634"/>
                  <a:gd name="connsiteY66" fmla="*/ 167115 h 396021"/>
                  <a:gd name="connsiteX67" fmla="*/ 85317 w 407634"/>
                  <a:gd name="connsiteY67" fmla="*/ 164448 h 396021"/>
                  <a:gd name="connsiteX68" fmla="*/ 75888 w 407634"/>
                  <a:gd name="connsiteY68" fmla="*/ 26430 h 396021"/>
                  <a:gd name="connsiteX69" fmla="*/ 194093 w 407634"/>
                  <a:gd name="connsiteY69" fmla="*/ 67388 h 396021"/>
                  <a:gd name="connsiteX70" fmla="*/ 312298 w 407634"/>
                  <a:gd name="connsiteY70" fmla="*/ 157495 h 396021"/>
                  <a:gd name="connsiteX71" fmla="*/ 238479 w 407634"/>
                  <a:gd name="connsiteY71" fmla="*/ 177497 h 396021"/>
                  <a:gd name="connsiteX72" fmla="*/ 232002 w 407634"/>
                  <a:gd name="connsiteY72" fmla="*/ 165400 h 396021"/>
                  <a:gd name="connsiteX73" fmla="*/ 297249 w 407634"/>
                  <a:gd name="connsiteY73" fmla="*/ 104155 h 396021"/>
                  <a:gd name="connsiteX74" fmla="*/ 270864 w 407634"/>
                  <a:gd name="connsiteY74" fmla="*/ 52624 h 396021"/>
                  <a:gd name="connsiteX75" fmla="*/ 213714 w 407634"/>
                  <a:gd name="connsiteY75" fmla="*/ 153113 h 396021"/>
                  <a:gd name="connsiteX76" fmla="*/ 203046 w 407634"/>
                  <a:gd name="connsiteY76" fmla="*/ 150732 h 396021"/>
                  <a:gd name="connsiteX77" fmla="*/ 202284 w 407634"/>
                  <a:gd name="connsiteY77" fmla="*/ 146160 h 396021"/>
                  <a:gd name="connsiteX78" fmla="*/ 209714 w 407634"/>
                  <a:gd name="connsiteY78" fmla="*/ 75580 h 396021"/>
                  <a:gd name="connsiteX79" fmla="*/ 290391 w 407634"/>
                  <a:gd name="connsiteY79" fmla="*/ 21858 h 396021"/>
                  <a:gd name="connsiteX80" fmla="*/ 314298 w 407634"/>
                  <a:gd name="connsiteY80" fmla="*/ 154256 h 396021"/>
                  <a:gd name="connsiteX81" fmla="*/ 312298 w 407634"/>
                  <a:gd name="connsiteY81" fmla="*/ 157495 h 396021"/>
                  <a:gd name="connsiteX82" fmla="*/ 271245 w 407634"/>
                  <a:gd name="connsiteY82" fmla="*/ 292178 h 396021"/>
                  <a:gd name="connsiteX83" fmla="*/ 259339 w 407634"/>
                  <a:gd name="connsiteY83" fmla="*/ 267413 h 396021"/>
                  <a:gd name="connsiteX84" fmla="*/ 223716 w 407634"/>
                  <a:gd name="connsiteY84" fmla="*/ 228741 h 396021"/>
                  <a:gd name="connsiteX85" fmla="*/ 231716 w 407634"/>
                  <a:gd name="connsiteY85" fmla="*/ 221122 h 396021"/>
                  <a:gd name="connsiteX86" fmla="*/ 296487 w 407634"/>
                  <a:gd name="connsiteY86" fmla="*/ 269508 h 396021"/>
                  <a:gd name="connsiteX87" fmla="*/ 345350 w 407634"/>
                  <a:gd name="connsiteY87" fmla="*/ 243124 h 396021"/>
                  <a:gd name="connsiteX88" fmla="*/ 319156 w 407634"/>
                  <a:gd name="connsiteY88" fmla="*/ 198357 h 396021"/>
                  <a:gd name="connsiteX89" fmla="*/ 240289 w 407634"/>
                  <a:gd name="connsiteY89" fmla="*/ 203405 h 396021"/>
                  <a:gd name="connsiteX90" fmla="*/ 241051 w 407634"/>
                  <a:gd name="connsiteY90" fmla="*/ 189403 h 396021"/>
                  <a:gd name="connsiteX91" fmla="*/ 395070 w 407634"/>
                  <a:gd name="connsiteY91" fmla="*/ 217692 h 396021"/>
                  <a:gd name="connsiteX92" fmla="*/ 368210 w 407634"/>
                  <a:gd name="connsiteY92" fmla="*/ 288178 h 396021"/>
                  <a:gd name="connsiteX93" fmla="*/ 271245 w 407634"/>
                  <a:gd name="connsiteY93" fmla="*/ 292178 h 39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21">
                    <a:moveTo>
                      <a:pt x="360780" y="308751"/>
                    </a:moveTo>
                    <a:cubicBezTo>
                      <a:pt x="387927" y="290940"/>
                      <a:pt x="409167" y="259507"/>
                      <a:pt x="407548" y="225598"/>
                    </a:cubicBezTo>
                    <a:cubicBezTo>
                      <a:pt x="404881" y="172163"/>
                      <a:pt x="370210" y="155971"/>
                      <a:pt x="329538" y="156351"/>
                    </a:cubicBezTo>
                    <a:cubicBezTo>
                      <a:pt x="372972" y="110060"/>
                      <a:pt x="354494" y="17477"/>
                      <a:pt x="285342" y="9000"/>
                    </a:cubicBezTo>
                    <a:cubicBezTo>
                      <a:pt x="248385" y="4428"/>
                      <a:pt x="219144" y="27192"/>
                      <a:pt x="203808" y="58149"/>
                    </a:cubicBezTo>
                    <a:cubicBezTo>
                      <a:pt x="187425" y="7380"/>
                      <a:pt x="112178" y="-19194"/>
                      <a:pt x="69411" y="16143"/>
                    </a:cubicBezTo>
                    <a:cubicBezTo>
                      <a:pt x="16356" y="59863"/>
                      <a:pt x="35216" y="119490"/>
                      <a:pt x="71982" y="166639"/>
                    </a:cubicBezTo>
                    <a:cubicBezTo>
                      <a:pt x="60457" y="166734"/>
                      <a:pt x="49027" y="167877"/>
                      <a:pt x="37692" y="171687"/>
                    </a:cubicBezTo>
                    <a:cubicBezTo>
                      <a:pt x="6546" y="182259"/>
                      <a:pt x="-8504" y="223407"/>
                      <a:pt x="4926" y="252268"/>
                    </a:cubicBezTo>
                    <a:cubicBezTo>
                      <a:pt x="35597" y="318372"/>
                      <a:pt x="108463" y="304465"/>
                      <a:pt x="151707" y="262174"/>
                    </a:cubicBezTo>
                    <a:cubicBezTo>
                      <a:pt x="144277" y="290749"/>
                      <a:pt x="139991" y="318467"/>
                      <a:pt x="151516" y="348566"/>
                    </a:cubicBezTo>
                    <a:cubicBezTo>
                      <a:pt x="162374" y="377236"/>
                      <a:pt x="189997" y="396763"/>
                      <a:pt x="220382" y="396000"/>
                    </a:cubicBezTo>
                    <a:cubicBezTo>
                      <a:pt x="252005" y="395143"/>
                      <a:pt x="274674" y="364378"/>
                      <a:pt x="276579" y="334945"/>
                    </a:cubicBezTo>
                    <a:cubicBezTo>
                      <a:pt x="277246" y="326373"/>
                      <a:pt x="276579" y="318181"/>
                      <a:pt x="275436" y="310466"/>
                    </a:cubicBezTo>
                    <a:cubicBezTo>
                      <a:pt x="300487" y="324372"/>
                      <a:pt x="338206" y="323896"/>
                      <a:pt x="360780" y="308751"/>
                    </a:cubicBezTo>
                    <a:close/>
                    <a:moveTo>
                      <a:pt x="170661" y="239029"/>
                    </a:moveTo>
                    <a:cubicBezTo>
                      <a:pt x="170852" y="238647"/>
                      <a:pt x="171042" y="238457"/>
                      <a:pt x="171233" y="238076"/>
                    </a:cubicBezTo>
                    <a:cubicBezTo>
                      <a:pt x="176186" y="240838"/>
                      <a:pt x="181615" y="242076"/>
                      <a:pt x="187044" y="242267"/>
                    </a:cubicBezTo>
                    <a:cubicBezTo>
                      <a:pt x="177615" y="266080"/>
                      <a:pt x="173900" y="293607"/>
                      <a:pt x="183520" y="318181"/>
                    </a:cubicBezTo>
                    <a:cubicBezTo>
                      <a:pt x="189045" y="332278"/>
                      <a:pt x="201713" y="353233"/>
                      <a:pt x="220287" y="349042"/>
                    </a:cubicBezTo>
                    <a:cubicBezTo>
                      <a:pt x="241241" y="344089"/>
                      <a:pt x="247623" y="321229"/>
                      <a:pt x="244575" y="302370"/>
                    </a:cubicBezTo>
                    <a:cubicBezTo>
                      <a:pt x="240670" y="278462"/>
                      <a:pt x="222001" y="255316"/>
                      <a:pt x="203523" y="239600"/>
                    </a:cubicBezTo>
                    <a:cubicBezTo>
                      <a:pt x="207142" y="238552"/>
                      <a:pt x="210476" y="237123"/>
                      <a:pt x="213619" y="235409"/>
                    </a:cubicBezTo>
                    <a:cubicBezTo>
                      <a:pt x="214095" y="236171"/>
                      <a:pt x="214476" y="237028"/>
                      <a:pt x="215333" y="237695"/>
                    </a:cubicBezTo>
                    <a:cubicBezTo>
                      <a:pt x="234288" y="252459"/>
                      <a:pt x="251719" y="271699"/>
                      <a:pt x="259911" y="294369"/>
                    </a:cubicBezTo>
                    <a:cubicBezTo>
                      <a:pt x="259530" y="296179"/>
                      <a:pt x="259911" y="298083"/>
                      <a:pt x="261339" y="299703"/>
                    </a:cubicBezTo>
                    <a:cubicBezTo>
                      <a:pt x="261720" y="299893"/>
                      <a:pt x="261911" y="300084"/>
                      <a:pt x="262101" y="300465"/>
                    </a:cubicBezTo>
                    <a:cubicBezTo>
                      <a:pt x="264578" y="308847"/>
                      <a:pt x="265530" y="317705"/>
                      <a:pt x="264959" y="327039"/>
                    </a:cubicBezTo>
                    <a:cubicBezTo>
                      <a:pt x="262482" y="367045"/>
                      <a:pt x="220953" y="406383"/>
                      <a:pt x="183425" y="371902"/>
                    </a:cubicBezTo>
                    <a:cubicBezTo>
                      <a:pt x="142467" y="334279"/>
                      <a:pt x="157993" y="285320"/>
                      <a:pt x="170661" y="239029"/>
                    </a:cubicBezTo>
                    <a:close/>
                    <a:moveTo>
                      <a:pt x="168852" y="172830"/>
                    </a:moveTo>
                    <a:cubicBezTo>
                      <a:pt x="177043" y="161400"/>
                      <a:pt x="197331" y="159495"/>
                      <a:pt x="209714" y="163972"/>
                    </a:cubicBezTo>
                    <a:cubicBezTo>
                      <a:pt x="228478" y="170830"/>
                      <a:pt x="236765" y="198738"/>
                      <a:pt x="222477" y="213882"/>
                    </a:cubicBezTo>
                    <a:cubicBezTo>
                      <a:pt x="212381" y="224360"/>
                      <a:pt x="190283" y="236742"/>
                      <a:pt x="176472" y="227313"/>
                    </a:cubicBezTo>
                    <a:cubicBezTo>
                      <a:pt x="163803" y="219026"/>
                      <a:pt x="157517" y="207024"/>
                      <a:pt x="152183" y="193118"/>
                    </a:cubicBezTo>
                    <a:cubicBezTo>
                      <a:pt x="151040" y="190165"/>
                      <a:pt x="156564" y="180831"/>
                      <a:pt x="160755" y="178068"/>
                    </a:cubicBezTo>
                    <a:cubicBezTo>
                      <a:pt x="162089" y="177116"/>
                      <a:pt x="162660" y="175973"/>
                      <a:pt x="163041" y="174639"/>
                    </a:cubicBezTo>
                    <a:cubicBezTo>
                      <a:pt x="165041" y="175592"/>
                      <a:pt x="167137" y="175211"/>
                      <a:pt x="168852" y="172830"/>
                    </a:cubicBezTo>
                    <a:close/>
                    <a:moveTo>
                      <a:pt x="65029" y="178640"/>
                    </a:moveTo>
                    <a:cubicBezTo>
                      <a:pt x="76649" y="178354"/>
                      <a:pt x="117988" y="174735"/>
                      <a:pt x="124179" y="184546"/>
                    </a:cubicBezTo>
                    <a:cubicBezTo>
                      <a:pt x="125894" y="187308"/>
                      <a:pt x="129704" y="188165"/>
                      <a:pt x="132466" y="186546"/>
                    </a:cubicBezTo>
                    <a:cubicBezTo>
                      <a:pt x="132466" y="186546"/>
                      <a:pt x="134371" y="188355"/>
                      <a:pt x="138467" y="191689"/>
                    </a:cubicBezTo>
                    <a:cubicBezTo>
                      <a:pt x="138562" y="191880"/>
                      <a:pt x="138657" y="191880"/>
                      <a:pt x="138943" y="191975"/>
                    </a:cubicBezTo>
                    <a:cubicBezTo>
                      <a:pt x="138943" y="192165"/>
                      <a:pt x="138943" y="192356"/>
                      <a:pt x="138943" y="192451"/>
                    </a:cubicBezTo>
                    <a:cubicBezTo>
                      <a:pt x="139991" y="195595"/>
                      <a:pt x="141420" y="198547"/>
                      <a:pt x="142658" y="201500"/>
                    </a:cubicBezTo>
                    <a:cubicBezTo>
                      <a:pt x="123703" y="190451"/>
                      <a:pt x="95509" y="185879"/>
                      <a:pt x="75602" y="194642"/>
                    </a:cubicBezTo>
                    <a:cubicBezTo>
                      <a:pt x="58647" y="202167"/>
                      <a:pt x="43788" y="223598"/>
                      <a:pt x="47313" y="243029"/>
                    </a:cubicBezTo>
                    <a:cubicBezTo>
                      <a:pt x="50837" y="262555"/>
                      <a:pt x="66744" y="272747"/>
                      <a:pt x="86270" y="268365"/>
                    </a:cubicBezTo>
                    <a:cubicBezTo>
                      <a:pt x="114083" y="262270"/>
                      <a:pt x="133323" y="240553"/>
                      <a:pt x="153707" y="221979"/>
                    </a:cubicBezTo>
                    <a:cubicBezTo>
                      <a:pt x="155802" y="225027"/>
                      <a:pt x="158183" y="227789"/>
                      <a:pt x="160850" y="230361"/>
                    </a:cubicBezTo>
                    <a:cubicBezTo>
                      <a:pt x="160660" y="230742"/>
                      <a:pt x="160279" y="231123"/>
                      <a:pt x="160184" y="231789"/>
                    </a:cubicBezTo>
                    <a:cubicBezTo>
                      <a:pt x="159898" y="232551"/>
                      <a:pt x="159708" y="233314"/>
                      <a:pt x="159612" y="234171"/>
                    </a:cubicBezTo>
                    <a:cubicBezTo>
                      <a:pt x="131228" y="278176"/>
                      <a:pt x="55123" y="315800"/>
                      <a:pt x="20928" y="256745"/>
                    </a:cubicBezTo>
                    <a:cubicBezTo>
                      <a:pt x="164" y="220645"/>
                      <a:pt x="22548" y="179497"/>
                      <a:pt x="65029" y="178640"/>
                    </a:cubicBezTo>
                    <a:close/>
                    <a:moveTo>
                      <a:pt x="194093" y="67388"/>
                    </a:moveTo>
                    <a:cubicBezTo>
                      <a:pt x="194664" y="69960"/>
                      <a:pt x="196474" y="71103"/>
                      <a:pt x="198379" y="71389"/>
                    </a:cubicBezTo>
                    <a:cubicBezTo>
                      <a:pt x="189045" y="95296"/>
                      <a:pt x="178377" y="126824"/>
                      <a:pt x="190854" y="150065"/>
                    </a:cubicBezTo>
                    <a:cubicBezTo>
                      <a:pt x="182567" y="150637"/>
                      <a:pt x="174852" y="152922"/>
                      <a:pt x="168375" y="157018"/>
                    </a:cubicBezTo>
                    <a:cubicBezTo>
                      <a:pt x="171804" y="132730"/>
                      <a:pt x="170852" y="98439"/>
                      <a:pt x="156374" y="78628"/>
                    </a:cubicBezTo>
                    <a:cubicBezTo>
                      <a:pt x="142848" y="59768"/>
                      <a:pt x="120083" y="51481"/>
                      <a:pt x="100462" y="67579"/>
                    </a:cubicBezTo>
                    <a:cubicBezTo>
                      <a:pt x="84079" y="81104"/>
                      <a:pt x="86556" y="110727"/>
                      <a:pt x="96271" y="127110"/>
                    </a:cubicBezTo>
                    <a:cubicBezTo>
                      <a:pt x="108558" y="147589"/>
                      <a:pt x="127513" y="165400"/>
                      <a:pt x="151516" y="170258"/>
                    </a:cubicBezTo>
                    <a:cubicBezTo>
                      <a:pt x="148849" y="172639"/>
                      <a:pt x="145611" y="176259"/>
                      <a:pt x="142944" y="180069"/>
                    </a:cubicBezTo>
                    <a:cubicBezTo>
                      <a:pt x="140658" y="178259"/>
                      <a:pt x="138372" y="176545"/>
                      <a:pt x="136752" y="174830"/>
                    </a:cubicBezTo>
                    <a:cubicBezTo>
                      <a:pt x="135324" y="173115"/>
                      <a:pt x="132752" y="172925"/>
                      <a:pt x="130752" y="173592"/>
                    </a:cubicBezTo>
                    <a:cubicBezTo>
                      <a:pt x="122655" y="165305"/>
                      <a:pt x="112654" y="168829"/>
                      <a:pt x="98557" y="167781"/>
                    </a:cubicBezTo>
                    <a:cubicBezTo>
                      <a:pt x="94461" y="167496"/>
                      <a:pt x="90461" y="167400"/>
                      <a:pt x="86460" y="167115"/>
                    </a:cubicBezTo>
                    <a:cubicBezTo>
                      <a:pt x="86365" y="166162"/>
                      <a:pt x="85984" y="165210"/>
                      <a:pt x="85317" y="164448"/>
                    </a:cubicBezTo>
                    <a:cubicBezTo>
                      <a:pt x="54837" y="126824"/>
                      <a:pt x="22738" y="62149"/>
                      <a:pt x="75888" y="26430"/>
                    </a:cubicBezTo>
                    <a:cubicBezTo>
                      <a:pt x="116178" y="-811"/>
                      <a:pt x="182472" y="16334"/>
                      <a:pt x="194093" y="67388"/>
                    </a:cubicBezTo>
                    <a:close/>
                    <a:moveTo>
                      <a:pt x="312298" y="157495"/>
                    </a:moveTo>
                    <a:cubicBezTo>
                      <a:pt x="286485" y="160352"/>
                      <a:pt x="259815" y="168639"/>
                      <a:pt x="238479" y="177497"/>
                    </a:cubicBezTo>
                    <a:cubicBezTo>
                      <a:pt x="236955" y="173115"/>
                      <a:pt x="234669" y="169020"/>
                      <a:pt x="232002" y="165400"/>
                    </a:cubicBezTo>
                    <a:cubicBezTo>
                      <a:pt x="258101" y="151780"/>
                      <a:pt x="290391" y="135015"/>
                      <a:pt x="297249" y="104155"/>
                    </a:cubicBezTo>
                    <a:cubicBezTo>
                      <a:pt x="301821" y="82914"/>
                      <a:pt x="295248" y="58054"/>
                      <a:pt x="270864" y="52624"/>
                    </a:cubicBezTo>
                    <a:cubicBezTo>
                      <a:pt x="215810" y="40337"/>
                      <a:pt x="206190" y="114632"/>
                      <a:pt x="213714" y="153113"/>
                    </a:cubicBezTo>
                    <a:cubicBezTo>
                      <a:pt x="210381" y="152065"/>
                      <a:pt x="206761" y="151208"/>
                      <a:pt x="203046" y="150732"/>
                    </a:cubicBezTo>
                    <a:cubicBezTo>
                      <a:pt x="203332" y="149303"/>
                      <a:pt x="203237" y="147684"/>
                      <a:pt x="202284" y="146160"/>
                    </a:cubicBezTo>
                    <a:cubicBezTo>
                      <a:pt x="189902" y="125967"/>
                      <a:pt x="202761" y="95677"/>
                      <a:pt x="209714" y="75580"/>
                    </a:cubicBezTo>
                    <a:cubicBezTo>
                      <a:pt x="221525" y="42242"/>
                      <a:pt x="251529" y="12429"/>
                      <a:pt x="290391" y="21858"/>
                    </a:cubicBezTo>
                    <a:cubicBezTo>
                      <a:pt x="346779" y="35384"/>
                      <a:pt x="358304" y="119966"/>
                      <a:pt x="314298" y="154256"/>
                    </a:cubicBezTo>
                    <a:cubicBezTo>
                      <a:pt x="313250" y="155018"/>
                      <a:pt x="312584" y="156256"/>
                      <a:pt x="312298" y="157495"/>
                    </a:cubicBezTo>
                    <a:close/>
                    <a:moveTo>
                      <a:pt x="271245" y="292178"/>
                    </a:moveTo>
                    <a:cubicBezTo>
                      <a:pt x="268292" y="283415"/>
                      <a:pt x="264387" y="275223"/>
                      <a:pt x="259339" y="267413"/>
                    </a:cubicBezTo>
                    <a:cubicBezTo>
                      <a:pt x="250290" y="252840"/>
                      <a:pt x="238003" y="239981"/>
                      <a:pt x="223716" y="228741"/>
                    </a:cubicBezTo>
                    <a:cubicBezTo>
                      <a:pt x="226668" y="226551"/>
                      <a:pt x="229335" y="223979"/>
                      <a:pt x="231716" y="221122"/>
                    </a:cubicBezTo>
                    <a:cubicBezTo>
                      <a:pt x="246861" y="243410"/>
                      <a:pt x="269245" y="264270"/>
                      <a:pt x="296487" y="269508"/>
                    </a:cubicBezTo>
                    <a:cubicBezTo>
                      <a:pt x="317061" y="273318"/>
                      <a:pt x="341635" y="267222"/>
                      <a:pt x="345350" y="243124"/>
                    </a:cubicBezTo>
                    <a:cubicBezTo>
                      <a:pt x="348493" y="223598"/>
                      <a:pt x="338587" y="204548"/>
                      <a:pt x="319156" y="198357"/>
                    </a:cubicBezTo>
                    <a:cubicBezTo>
                      <a:pt x="295248" y="190737"/>
                      <a:pt x="264387" y="197976"/>
                      <a:pt x="240289" y="203405"/>
                    </a:cubicBezTo>
                    <a:cubicBezTo>
                      <a:pt x="241146" y="198833"/>
                      <a:pt x="241432" y="194166"/>
                      <a:pt x="241051" y="189403"/>
                    </a:cubicBezTo>
                    <a:cubicBezTo>
                      <a:pt x="284580" y="171210"/>
                      <a:pt x="391070" y="138349"/>
                      <a:pt x="395070" y="217692"/>
                    </a:cubicBezTo>
                    <a:cubicBezTo>
                      <a:pt x="396308" y="243315"/>
                      <a:pt x="388308" y="271032"/>
                      <a:pt x="368210" y="288178"/>
                    </a:cubicBezTo>
                    <a:cubicBezTo>
                      <a:pt x="343159" y="309704"/>
                      <a:pt x="296772" y="317800"/>
                      <a:pt x="271245" y="29217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0" name="任意多边形: 形状 249"/>
              <p:cNvSpPr/>
              <p:nvPr/>
            </p:nvSpPr>
            <p:spPr>
              <a:xfrm>
                <a:off x="6377961" y="4322028"/>
                <a:ext cx="566744" cy="550960"/>
              </a:xfrm>
              <a:custGeom>
                <a:avLst/>
                <a:gdLst>
                  <a:gd name="connsiteX0" fmla="*/ 559381 w 566744"/>
                  <a:gd name="connsiteY0" fmla="*/ 383988 h 550960"/>
                  <a:gd name="connsiteX1" fmla="*/ 468227 w 566744"/>
                  <a:gd name="connsiteY1" fmla="*/ 220634 h 550960"/>
                  <a:gd name="connsiteX2" fmla="*/ 464322 w 566744"/>
                  <a:gd name="connsiteY2" fmla="*/ 64519 h 550960"/>
                  <a:gd name="connsiteX3" fmla="*/ 286680 w 566744"/>
                  <a:gd name="connsiteY3" fmla="*/ 55375 h 550960"/>
                  <a:gd name="connsiteX4" fmla="*/ 225530 w 566744"/>
                  <a:gd name="connsiteY4" fmla="*/ 5845 h 550960"/>
                  <a:gd name="connsiteX5" fmla="*/ 117135 w 566744"/>
                  <a:gd name="connsiteY5" fmla="*/ 18514 h 550960"/>
                  <a:gd name="connsiteX6" fmla="*/ 75130 w 566744"/>
                  <a:gd name="connsiteY6" fmla="*/ 213205 h 550960"/>
                  <a:gd name="connsiteX7" fmla="*/ 10265 w 566744"/>
                  <a:gd name="connsiteY7" fmla="*/ 381702 h 550960"/>
                  <a:gd name="connsiteX8" fmla="*/ 179143 w 566744"/>
                  <a:gd name="connsiteY8" fmla="*/ 454473 h 550960"/>
                  <a:gd name="connsiteX9" fmla="*/ 208861 w 566744"/>
                  <a:gd name="connsiteY9" fmla="*/ 513814 h 550960"/>
                  <a:gd name="connsiteX10" fmla="*/ 280108 w 566744"/>
                  <a:gd name="connsiteY10" fmla="*/ 550770 h 550960"/>
                  <a:gd name="connsiteX11" fmla="*/ 408029 w 566744"/>
                  <a:gd name="connsiteY11" fmla="*/ 450853 h 550960"/>
                  <a:gd name="connsiteX12" fmla="*/ 559381 w 566744"/>
                  <a:gd name="connsiteY12" fmla="*/ 383988 h 550960"/>
                  <a:gd name="connsiteX13" fmla="*/ 412696 w 566744"/>
                  <a:gd name="connsiteY13" fmla="*/ 438566 h 550960"/>
                  <a:gd name="connsiteX14" fmla="*/ 407743 w 566744"/>
                  <a:gd name="connsiteY14" fmla="*/ 436185 h 550960"/>
                  <a:gd name="connsiteX15" fmla="*/ 396694 w 566744"/>
                  <a:gd name="connsiteY15" fmla="*/ 439804 h 550960"/>
                  <a:gd name="connsiteX16" fmla="*/ 273726 w 566744"/>
                  <a:gd name="connsiteY16" fmla="*/ 537912 h 550960"/>
                  <a:gd name="connsiteX17" fmla="*/ 215338 w 566744"/>
                  <a:gd name="connsiteY17" fmla="*/ 502479 h 550960"/>
                  <a:gd name="connsiteX18" fmla="*/ 192764 w 566744"/>
                  <a:gd name="connsiteY18" fmla="*/ 446376 h 550960"/>
                  <a:gd name="connsiteX19" fmla="*/ 190859 w 566744"/>
                  <a:gd name="connsiteY19" fmla="*/ 440376 h 550960"/>
                  <a:gd name="connsiteX20" fmla="*/ 182858 w 566744"/>
                  <a:gd name="connsiteY20" fmla="*/ 438661 h 550960"/>
                  <a:gd name="connsiteX21" fmla="*/ 18361 w 566744"/>
                  <a:gd name="connsiteY21" fmla="*/ 369319 h 550960"/>
                  <a:gd name="connsiteX22" fmla="*/ 81798 w 566744"/>
                  <a:gd name="connsiteY22" fmla="*/ 223777 h 550960"/>
                  <a:gd name="connsiteX23" fmla="*/ 85226 w 566744"/>
                  <a:gd name="connsiteY23" fmla="*/ 221206 h 550960"/>
                  <a:gd name="connsiteX24" fmla="*/ 88941 w 566744"/>
                  <a:gd name="connsiteY24" fmla="*/ 212347 h 550960"/>
                  <a:gd name="connsiteX25" fmla="*/ 109706 w 566744"/>
                  <a:gd name="connsiteY25" fmla="*/ 38230 h 550960"/>
                  <a:gd name="connsiteX26" fmla="*/ 188858 w 566744"/>
                  <a:gd name="connsiteY26" fmla="*/ 11751 h 550960"/>
                  <a:gd name="connsiteX27" fmla="*/ 276584 w 566744"/>
                  <a:gd name="connsiteY27" fmla="*/ 64043 h 550960"/>
                  <a:gd name="connsiteX28" fmla="*/ 283347 w 566744"/>
                  <a:gd name="connsiteY28" fmla="*/ 69567 h 550960"/>
                  <a:gd name="connsiteX29" fmla="*/ 289157 w 566744"/>
                  <a:gd name="connsiteY29" fmla="*/ 68424 h 550960"/>
                  <a:gd name="connsiteX30" fmla="*/ 461178 w 566744"/>
                  <a:gd name="connsiteY30" fmla="*/ 80045 h 550960"/>
                  <a:gd name="connsiteX31" fmla="*/ 452320 w 566744"/>
                  <a:gd name="connsiteY31" fmla="*/ 217586 h 550960"/>
                  <a:gd name="connsiteX32" fmla="*/ 451749 w 566744"/>
                  <a:gd name="connsiteY32" fmla="*/ 227111 h 550960"/>
                  <a:gd name="connsiteX33" fmla="*/ 457368 w 566744"/>
                  <a:gd name="connsiteY33" fmla="*/ 231302 h 550960"/>
                  <a:gd name="connsiteX34" fmla="*/ 545951 w 566744"/>
                  <a:gd name="connsiteY34" fmla="*/ 385226 h 550960"/>
                  <a:gd name="connsiteX35" fmla="*/ 412696 w 566744"/>
                  <a:gd name="connsiteY35" fmla="*/ 438566 h 5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60">
                    <a:moveTo>
                      <a:pt x="559381" y="383988"/>
                    </a:moveTo>
                    <a:cubicBezTo>
                      <a:pt x="585860" y="319123"/>
                      <a:pt x="537569" y="231874"/>
                      <a:pt x="468227" y="220634"/>
                    </a:cubicBezTo>
                    <a:cubicBezTo>
                      <a:pt x="512804" y="181296"/>
                      <a:pt x="501564" y="105667"/>
                      <a:pt x="464322" y="64519"/>
                    </a:cubicBezTo>
                    <a:cubicBezTo>
                      <a:pt x="419078" y="14227"/>
                      <a:pt x="338210" y="17561"/>
                      <a:pt x="286680" y="55375"/>
                    </a:cubicBezTo>
                    <a:cubicBezTo>
                      <a:pt x="278679" y="30610"/>
                      <a:pt x="248961" y="12513"/>
                      <a:pt x="225530" y="5845"/>
                    </a:cubicBezTo>
                    <a:cubicBezTo>
                      <a:pt x="189335" y="-4347"/>
                      <a:pt x="149615" y="-1870"/>
                      <a:pt x="117135" y="18514"/>
                    </a:cubicBezTo>
                    <a:cubicBezTo>
                      <a:pt x="49032" y="61376"/>
                      <a:pt x="35125" y="146149"/>
                      <a:pt x="75130" y="213205"/>
                    </a:cubicBezTo>
                    <a:cubicBezTo>
                      <a:pt x="14075" y="230826"/>
                      <a:pt x="-17739" y="327124"/>
                      <a:pt x="10265" y="381702"/>
                    </a:cubicBezTo>
                    <a:cubicBezTo>
                      <a:pt x="38745" y="437042"/>
                      <a:pt x="118088" y="484381"/>
                      <a:pt x="179143" y="454473"/>
                    </a:cubicBezTo>
                    <a:cubicBezTo>
                      <a:pt x="178762" y="476094"/>
                      <a:pt x="196383" y="498383"/>
                      <a:pt x="208861" y="513814"/>
                    </a:cubicBezTo>
                    <a:cubicBezTo>
                      <a:pt x="226387" y="535435"/>
                      <a:pt x="252009" y="549342"/>
                      <a:pt x="280108" y="550770"/>
                    </a:cubicBezTo>
                    <a:cubicBezTo>
                      <a:pt x="341258" y="554104"/>
                      <a:pt x="401647" y="513433"/>
                      <a:pt x="408029" y="450853"/>
                    </a:cubicBezTo>
                    <a:cubicBezTo>
                      <a:pt x="456321" y="499621"/>
                      <a:pt x="539569" y="432375"/>
                      <a:pt x="559381" y="383988"/>
                    </a:cubicBezTo>
                    <a:close/>
                    <a:moveTo>
                      <a:pt x="412696" y="438566"/>
                    </a:moveTo>
                    <a:cubicBezTo>
                      <a:pt x="411363" y="436851"/>
                      <a:pt x="409457" y="436185"/>
                      <a:pt x="407743" y="436185"/>
                    </a:cubicBezTo>
                    <a:cubicBezTo>
                      <a:pt x="404885" y="431994"/>
                      <a:pt x="396599" y="433327"/>
                      <a:pt x="396694" y="439804"/>
                    </a:cubicBezTo>
                    <a:cubicBezTo>
                      <a:pt x="397075" y="501241"/>
                      <a:pt x="333257" y="549627"/>
                      <a:pt x="273726" y="537912"/>
                    </a:cubicBezTo>
                    <a:cubicBezTo>
                      <a:pt x="249723" y="533149"/>
                      <a:pt x="230292" y="522100"/>
                      <a:pt x="215338" y="502479"/>
                    </a:cubicBezTo>
                    <a:cubicBezTo>
                      <a:pt x="204003" y="487715"/>
                      <a:pt x="186191" y="466093"/>
                      <a:pt x="192764" y="446376"/>
                    </a:cubicBezTo>
                    <a:cubicBezTo>
                      <a:pt x="193621" y="443709"/>
                      <a:pt x="192573" y="441519"/>
                      <a:pt x="190859" y="440376"/>
                    </a:cubicBezTo>
                    <a:cubicBezTo>
                      <a:pt x="189240" y="437899"/>
                      <a:pt x="186096" y="436566"/>
                      <a:pt x="182858" y="438661"/>
                    </a:cubicBezTo>
                    <a:cubicBezTo>
                      <a:pt x="128280" y="474570"/>
                      <a:pt x="37411" y="427898"/>
                      <a:pt x="18361" y="369319"/>
                    </a:cubicBezTo>
                    <a:cubicBezTo>
                      <a:pt x="2168" y="319313"/>
                      <a:pt x="25886" y="237493"/>
                      <a:pt x="81798" y="223777"/>
                    </a:cubicBezTo>
                    <a:cubicBezTo>
                      <a:pt x="83512" y="223301"/>
                      <a:pt x="84560" y="222349"/>
                      <a:pt x="85226" y="221206"/>
                    </a:cubicBezTo>
                    <a:cubicBezTo>
                      <a:pt x="88751" y="220158"/>
                      <a:pt x="91608" y="216252"/>
                      <a:pt x="88941" y="212347"/>
                    </a:cubicBezTo>
                    <a:cubicBezTo>
                      <a:pt x="54270" y="159102"/>
                      <a:pt x="53699" y="78711"/>
                      <a:pt x="109706" y="38230"/>
                    </a:cubicBezTo>
                    <a:cubicBezTo>
                      <a:pt x="132471" y="21657"/>
                      <a:pt x="160093" y="10036"/>
                      <a:pt x="188858" y="11751"/>
                    </a:cubicBezTo>
                    <a:cubicBezTo>
                      <a:pt x="217243" y="13370"/>
                      <a:pt x="272774" y="27848"/>
                      <a:pt x="276584" y="64043"/>
                    </a:cubicBezTo>
                    <a:cubicBezTo>
                      <a:pt x="277060" y="67948"/>
                      <a:pt x="280299" y="69663"/>
                      <a:pt x="283347" y="69567"/>
                    </a:cubicBezTo>
                    <a:cubicBezTo>
                      <a:pt x="285251" y="70044"/>
                      <a:pt x="287347" y="69853"/>
                      <a:pt x="289157" y="68424"/>
                    </a:cubicBezTo>
                    <a:cubicBezTo>
                      <a:pt x="334115" y="30896"/>
                      <a:pt x="425936" y="22895"/>
                      <a:pt x="461178" y="80045"/>
                    </a:cubicBezTo>
                    <a:cubicBezTo>
                      <a:pt x="486705" y="121383"/>
                      <a:pt x="502136" y="185201"/>
                      <a:pt x="452320" y="217586"/>
                    </a:cubicBezTo>
                    <a:cubicBezTo>
                      <a:pt x="448510" y="220062"/>
                      <a:pt x="449177" y="224634"/>
                      <a:pt x="451749" y="227111"/>
                    </a:cubicBezTo>
                    <a:cubicBezTo>
                      <a:pt x="452510" y="229397"/>
                      <a:pt x="454320" y="231302"/>
                      <a:pt x="457368" y="231302"/>
                    </a:cubicBezTo>
                    <a:cubicBezTo>
                      <a:pt x="526615" y="233874"/>
                      <a:pt x="575574" y="324552"/>
                      <a:pt x="545951" y="385226"/>
                    </a:cubicBezTo>
                    <a:cubicBezTo>
                      <a:pt x="527663" y="422659"/>
                      <a:pt x="451558" y="488382"/>
                      <a:pt x="412696" y="4385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1" name="任意多边形: 形状 250"/>
              <p:cNvSpPr/>
              <p:nvPr/>
            </p:nvSpPr>
            <p:spPr>
              <a:xfrm>
                <a:off x="6477648" y="3815789"/>
                <a:ext cx="208784" cy="555013"/>
              </a:xfrm>
              <a:custGeom>
                <a:avLst/>
                <a:gdLst>
                  <a:gd name="connsiteX0" fmla="*/ 175659 w 208784"/>
                  <a:gd name="connsiteY0" fmla="*/ 544565 h 555013"/>
                  <a:gd name="connsiteX1" fmla="*/ 71456 w 208784"/>
                  <a:gd name="connsiteY1" fmla="*/ 284342 h 555013"/>
                  <a:gd name="connsiteX2" fmla="*/ 47357 w 208784"/>
                  <a:gd name="connsiteY2" fmla="*/ 12593 h 555013"/>
                  <a:gd name="connsiteX3" fmla="*/ 144989 w 208784"/>
                  <a:gd name="connsiteY3" fmla="*/ 44026 h 555013"/>
                  <a:gd name="connsiteX4" fmla="*/ 101459 w 208784"/>
                  <a:gd name="connsiteY4" fmla="*/ 114892 h 555013"/>
                  <a:gd name="connsiteX5" fmla="*/ 62216 w 208784"/>
                  <a:gd name="connsiteY5" fmla="*/ 71172 h 555013"/>
                  <a:gd name="connsiteX6" fmla="*/ 101364 w 208784"/>
                  <a:gd name="connsiteY6" fmla="*/ 63838 h 555013"/>
                  <a:gd name="connsiteX7" fmla="*/ 106508 w 208784"/>
                  <a:gd name="connsiteY7" fmla="*/ 73934 h 555013"/>
                  <a:gd name="connsiteX8" fmla="*/ 103936 w 208784"/>
                  <a:gd name="connsiteY8" fmla="*/ 78316 h 555013"/>
                  <a:gd name="connsiteX9" fmla="*/ 92792 w 208784"/>
                  <a:gd name="connsiteY9" fmla="*/ 77268 h 555013"/>
                  <a:gd name="connsiteX10" fmla="*/ 72789 w 208784"/>
                  <a:gd name="connsiteY10" fmla="*/ 90222 h 555013"/>
                  <a:gd name="connsiteX11" fmla="*/ 127367 w 208784"/>
                  <a:gd name="connsiteY11" fmla="*/ 84793 h 555013"/>
                  <a:gd name="connsiteX12" fmla="*/ 118890 w 208784"/>
                  <a:gd name="connsiteY12" fmla="*/ 25738 h 555013"/>
                  <a:gd name="connsiteX13" fmla="*/ 32403 w 208784"/>
                  <a:gd name="connsiteY13" fmla="*/ 45359 h 555013"/>
                  <a:gd name="connsiteX14" fmla="*/ 23069 w 208784"/>
                  <a:gd name="connsiteY14" fmla="*/ 181091 h 555013"/>
                  <a:gd name="connsiteX15" fmla="*/ 83838 w 208784"/>
                  <a:gd name="connsiteY15" fmla="*/ 280055 h 555013"/>
                  <a:gd name="connsiteX16" fmla="*/ 184613 w 208784"/>
                  <a:gd name="connsiteY16" fmla="*/ 552661 h 555013"/>
                  <a:gd name="connsiteX17" fmla="*/ 175659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175659" y="544565"/>
                    </a:moveTo>
                    <a:cubicBezTo>
                      <a:pt x="244430" y="447791"/>
                      <a:pt x="130892" y="351398"/>
                      <a:pt x="71456" y="284342"/>
                    </a:cubicBezTo>
                    <a:cubicBezTo>
                      <a:pt x="11734" y="216809"/>
                      <a:pt x="-41892" y="80602"/>
                      <a:pt x="47357" y="12593"/>
                    </a:cubicBezTo>
                    <a:cubicBezTo>
                      <a:pt x="83838" y="-15220"/>
                      <a:pt x="128701" y="6497"/>
                      <a:pt x="144989" y="44026"/>
                    </a:cubicBezTo>
                    <a:cubicBezTo>
                      <a:pt x="158991" y="75839"/>
                      <a:pt x="131177" y="107176"/>
                      <a:pt x="101459" y="114892"/>
                    </a:cubicBezTo>
                    <a:cubicBezTo>
                      <a:pt x="75266" y="121750"/>
                      <a:pt x="52787" y="96223"/>
                      <a:pt x="62216" y="71172"/>
                    </a:cubicBezTo>
                    <a:cubicBezTo>
                      <a:pt x="71741" y="45740"/>
                      <a:pt x="92411" y="43264"/>
                      <a:pt x="101364" y="63838"/>
                    </a:cubicBezTo>
                    <a:cubicBezTo>
                      <a:pt x="106127" y="63457"/>
                      <a:pt x="110699" y="69362"/>
                      <a:pt x="106508" y="73934"/>
                    </a:cubicBezTo>
                    <a:cubicBezTo>
                      <a:pt x="105746" y="75363"/>
                      <a:pt x="104793" y="76792"/>
                      <a:pt x="103936" y="78316"/>
                    </a:cubicBezTo>
                    <a:cubicBezTo>
                      <a:pt x="101650" y="82602"/>
                      <a:pt x="93935" y="82697"/>
                      <a:pt x="92792" y="77268"/>
                    </a:cubicBezTo>
                    <a:cubicBezTo>
                      <a:pt x="87077" y="48217"/>
                      <a:pt x="69170" y="72601"/>
                      <a:pt x="72789" y="90222"/>
                    </a:cubicBezTo>
                    <a:cubicBezTo>
                      <a:pt x="78980" y="120226"/>
                      <a:pt x="117461" y="95747"/>
                      <a:pt x="127367" y="84793"/>
                    </a:cubicBezTo>
                    <a:cubicBezTo>
                      <a:pt x="144417" y="66029"/>
                      <a:pt x="134035" y="41549"/>
                      <a:pt x="118890" y="25738"/>
                    </a:cubicBezTo>
                    <a:cubicBezTo>
                      <a:pt x="91553" y="-2933"/>
                      <a:pt x="50691" y="18689"/>
                      <a:pt x="32403" y="45359"/>
                    </a:cubicBezTo>
                    <a:cubicBezTo>
                      <a:pt x="6591" y="83078"/>
                      <a:pt x="10782" y="139657"/>
                      <a:pt x="23069" y="181091"/>
                    </a:cubicBezTo>
                    <a:cubicBezTo>
                      <a:pt x="34403" y="218905"/>
                      <a:pt x="58025" y="250909"/>
                      <a:pt x="83838" y="280055"/>
                    </a:cubicBezTo>
                    <a:cubicBezTo>
                      <a:pt x="148132" y="352826"/>
                      <a:pt x="257574" y="449981"/>
                      <a:pt x="184613" y="552661"/>
                    </a:cubicBezTo>
                    <a:cubicBezTo>
                      <a:pt x="180041" y="559138"/>
                      <a:pt x="171182" y="550851"/>
                      <a:pt x="175659"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2" name="任意多边形: 形状 251"/>
              <p:cNvSpPr/>
              <p:nvPr/>
            </p:nvSpPr>
            <p:spPr>
              <a:xfrm>
                <a:off x="6526338" y="4244424"/>
                <a:ext cx="135425" cy="69407"/>
              </a:xfrm>
              <a:custGeom>
                <a:avLst/>
                <a:gdLst>
                  <a:gd name="connsiteX0" fmla="*/ 134398 w 135425"/>
                  <a:gd name="connsiteY0" fmla="*/ 54017 h 69407"/>
                  <a:gd name="connsiteX1" fmla="*/ 80201 w 135425"/>
                  <a:gd name="connsiteY1" fmla="*/ 4296 h 69407"/>
                  <a:gd name="connsiteX2" fmla="*/ 7525 w 135425"/>
                  <a:gd name="connsiteY2" fmla="*/ 105 h 69407"/>
                  <a:gd name="connsiteX3" fmla="*/ 1143 w 135425"/>
                  <a:gd name="connsiteY3" fmla="*/ 9249 h 69407"/>
                  <a:gd name="connsiteX4" fmla="*/ 58007 w 135425"/>
                  <a:gd name="connsiteY4" fmla="*/ 63256 h 69407"/>
                  <a:gd name="connsiteX5" fmla="*/ 127540 w 135425"/>
                  <a:gd name="connsiteY5" fmla="*/ 63256 h 69407"/>
                  <a:gd name="connsiteX6" fmla="*/ 128016 w 135425"/>
                  <a:gd name="connsiteY6" fmla="*/ 63066 h 69407"/>
                  <a:gd name="connsiteX7" fmla="*/ 13439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34398" y="54017"/>
                    </a:moveTo>
                    <a:cubicBezTo>
                      <a:pt x="121158" y="32871"/>
                      <a:pt x="106776" y="9059"/>
                      <a:pt x="80201" y="4296"/>
                    </a:cubicBezTo>
                    <a:cubicBezTo>
                      <a:pt x="56103" y="-85"/>
                      <a:pt x="31623" y="4963"/>
                      <a:pt x="7525" y="105"/>
                    </a:cubicBezTo>
                    <a:cubicBezTo>
                      <a:pt x="2953" y="-847"/>
                      <a:pt x="-2381" y="4868"/>
                      <a:pt x="1143" y="9249"/>
                    </a:cubicBezTo>
                    <a:cubicBezTo>
                      <a:pt x="17907" y="30585"/>
                      <a:pt x="32195" y="52302"/>
                      <a:pt x="58007" y="63256"/>
                    </a:cubicBezTo>
                    <a:cubicBezTo>
                      <a:pt x="80201" y="72781"/>
                      <a:pt x="105252" y="70019"/>
                      <a:pt x="127540" y="63256"/>
                    </a:cubicBezTo>
                    <a:cubicBezTo>
                      <a:pt x="127921" y="63161"/>
                      <a:pt x="127826" y="63066"/>
                      <a:pt x="128016" y="63066"/>
                    </a:cubicBezTo>
                    <a:cubicBezTo>
                      <a:pt x="132588" y="63732"/>
                      <a:pt x="137637" y="58875"/>
                      <a:pt x="13439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3" name="任意多边形: 形状 252"/>
              <p:cNvSpPr/>
              <p:nvPr/>
            </p:nvSpPr>
            <p:spPr>
              <a:xfrm>
                <a:off x="6476635" y="4146641"/>
                <a:ext cx="143233" cy="79350"/>
              </a:xfrm>
              <a:custGeom>
                <a:avLst/>
                <a:gdLst>
                  <a:gd name="connsiteX0" fmla="*/ 142192 w 143233"/>
                  <a:gd name="connsiteY0" fmla="*/ 62170 h 79350"/>
                  <a:gd name="connsiteX1" fmla="*/ 121427 w 143233"/>
                  <a:gd name="connsiteY1" fmla="*/ 25118 h 79350"/>
                  <a:gd name="connsiteX2" fmla="*/ 89709 w 143233"/>
                  <a:gd name="connsiteY2" fmla="*/ 5211 h 79350"/>
                  <a:gd name="connsiteX3" fmla="*/ 51513 w 143233"/>
                  <a:gd name="connsiteY3" fmla="*/ 543 h 79350"/>
                  <a:gd name="connsiteX4" fmla="*/ 7508 w 143233"/>
                  <a:gd name="connsiteY4" fmla="*/ 4353 h 79350"/>
                  <a:gd name="connsiteX5" fmla="*/ 364 w 143233"/>
                  <a:gd name="connsiteY5" fmla="*/ 11973 h 79350"/>
                  <a:gd name="connsiteX6" fmla="*/ 132857 w 143233"/>
                  <a:gd name="connsiteY6" fmla="*/ 73124 h 79350"/>
                  <a:gd name="connsiteX7" fmla="*/ 135619 w 143233"/>
                  <a:gd name="connsiteY7" fmla="*/ 71123 h 79350"/>
                  <a:gd name="connsiteX8" fmla="*/ 142192 w 143233"/>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3" h="79350">
                    <a:moveTo>
                      <a:pt x="142192" y="62170"/>
                    </a:moveTo>
                    <a:cubicBezTo>
                      <a:pt x="135143" y="51121"/>
                      <a:pt x="131904" y="34166"/>
                      <a:pt x="121427" y="25118"/>
                    </a:cubicBezTo>
                    <a:cubicBezTo>
                      <a:pt x="111521" y="16545"/>
                      <a:pt x="101901" y="10164"/>
                      <a:pt x="89709" y="5211"/>
                    </a:cubicBezTo>
                    <a:cubicBezTo>
                      <a:pt x="77707" y="448"/>
                      <a:pt x="64277" y="-886"/>
                      <a:pt x="51513" y="543"/>
                    </a:cubicBezTo>
                    <a:cubicBezTo>
                      <a:pt x="35988" y="2448"/>
                      <a:pt x="23510" y="9116"/>
                      <a:pt x="7508" y="4353"/>
                    </a:cubicBezTo>
                    <a:cubicBezTo>
                      <a:pt x="3317" y="3115"/>
                      <a:pt x="-1350" y="7878"/>
                      <a:pt x="364" y="11973"/>
                    </a:cubicBezTo>
                    <a:cubicBezTo>
                      <a:pt x="23415" y="67314"/>
                      <a:pt x="76564" y="91888"/>
                      <a:pt x="132857" y="73124"/>
                    </a:cubicBezTo>
                    <a:cubicBezTo>
                      <a:pt x="134095" y="72552"/>
                      <a:pt x="135048" y="71886"/>
                      <a:pt x="135619" y="71123"/>
                    </a:cubicBezTo>
                    <a:cubicBezTo>
                      <a:pt x="140191" y="72171"/>
                      <a:pt x="145525" y="67314"/>
                      <a:pt x="142192"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4" name="任意多边形: 形状 253"/>
              <p:cNvSpPr/>
              <p:nvPr/>
            </p:nvSpPr>
            <p:spPr>
              <a:xfrm>
                <a:off x="6403911" y="4048876"/>
                <a:ext cx="131319" cy="70223"/>
              </a:xfrm>
              <a:custGeom>
                <a:avLst/>
                <a:gdLst>
                  <a:gd name="connsiteX0" fmla="*/ 130238 w 131319"/>
                  <a:gd name="connsiteY0" fmla="*/ 56303 h 70223"/>
                  <a:gd name="connsiteX1" fmla="*/ 76803 w 131319"/>
                  <a:gd name="connsiteY1" fmla="*/ 4773 h 70223"/>
                  <a:gd name="connsiteX2" fmla="*/ 5747 w 131319"/>
                  <a:gd name="connsiteY2" fmla="*/ 10 h 70223"/>
                  <a:gd name="connsiteX3" fmla="*/ 889 w 131319"/>
                  <a:gd name="connsiteY3" fmla="*/ 9154 h 70223"/>
                  <a:gd name="connsiteX4" fmla="*/ 56801 w 131319"/>
                  <a:gd name="connsiteY4" fmla="*/ 64780 h 70223"/>
                  <a:gd name="connsiteX5" fmla="*/ 121475 w 131319"/>
                  <a:gd name="connsiteY5" fmla="*/ 65161 h 70223"/>
                  <a:gd name="connsiteX6" fmla="*/ 122428 w 131319"/>
                  <a:gd name="connsiteY6" fmla="*/ 64780 h 70223"/>
                  <a:gd name="connsiteX7" fmla="*/ 130238 w 131319"/>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19" h="70223">
                    <a:moveTo>
                      <a:pt x="130238" y="56303"/>
                    </a:moveTo>
                    <a:cubicBezTo>
                      <a:pt x="114808" y="34205"/>
                      <a:pt x="105092" y="12964"/>
                      <a:pt x="76803" y="4773"/>
                    </a:cubicBezTo>
                    <a:cubicBezTo>
                      <a:pt x="53657" y="-1704"/>
                      <a:pt x="29654" y="772"/>
                      <a:pt x="5747" y="10"/>
                    </a:cubicBezTo>
                    <a:cubicBezTo>
                      <a:pt x="1175" y="-276"/>
                      <a:pt x="-1492" y="5535"/>
                      <a:pt x="889" y="9154"/>
                    </a:cubicBezTo>
                    <a:cubicBezTo>
                      <a:pt x="15272" y="31538"/>
                      <a:pt x="32702" y="52588"/>
                      <a:pt x="56801" y="64780"/>
                    </a:cubicBezTo>
                    <a:cubicBezTo>
                      <a:pt x="76898" y="74781"/>
                      <a:pt x="100711" y="68590"/>
                      <a:pt x="121475" y="65161"/>
                    </a:cubicBezTo>
                    <a:cubicBezTo>
                      <a:pt x="121952" y="65066"/>
                      <a:pt x="122142" y="64971"/>
                      <a:pt x="122428" y="64780"/>
                    </a:cubicBezTo>
                    <a:cubicBezTo>
                      <a:pt x="127286" y="66876"/>
                      <a:pt x="133953" y="61542"/>
                      <a:pt x="130238"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5" name="任意多边形: 形状 254"/>
              <p:cNvSpPr/>
              <p:nvPr/>
            </p:nvSpPr>
            <p:spPr>
              <a:xfrm>
                <a:off x="6389060" y="3892321"/>
                <a:ext cx="82034" cy="94934"/>
              </a:xfrm>
              <a:custGeom>
                <a:avLst/>
                <a:gdLst>
                  <a:gd name="connsiteX0" fmla="*/ 82034 w 82034"/>
                  <a:gd name="connsiteY0" fmla="*/ 88366 h 94934"/>
                  <a:gd name="connsiteX1" fmla="*/ 66794 w 82034"/>
                  <a:gd name="connsiteY1" fmla="*/ 33312 h 94934"/>
                  <a:gd name="connsiteX2" fmla="*/ 10215 w 82034"/>
                  <a:gd name="connsiteY2" fmla="*/ 1403 h 94934"/>
                  <a:gd name="connsiteX3" fmla="*/ 23 w 82034"/>
                  <a:gd name="connsiteY3" fmla="*/ 5975 h 94934"/>
                  <a:gd name="connsiteX4" fmla="*/ 20597 w 82034"/>
                  <a:gd name="connsiteY4" fmla="*/ 79222 h 94934"/>
                  <a:gd name="connsiteX5" fmla="*/ 73080 w 82034"/>
                  <a:gd name="connsiteY5" fmla="*/ 93795 h 94934"/>
                  <a:gd name="connsiteX6" fmla="*/ 82034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82034" y="88366"/>
                    </a:moveTo>
                    <a:cubicBezTo>
                      <a:pt x="81367" y="68173"/>
                      <a:pt x="84796" y="47599"/>
                      <a:pt x="66794" y="33312"/>
                    </a:cubicBezTo>
                    <a:cubicBezTo>
                      <a:pt x="49649" y="19405"/>
                      <a:pt x="27074" y="15690"/>
                      <a:pt x="10215" y="1403"/>
                    </a:cubicBezTo>
                    <a:cubicBezTo>
                      <a:pt x="6500" y="-1645"/>
                      <a:pt x="-453" y="450"/>
                      <a:pt x="23" y="5975"/>
                    </a:cubicBezTo>
                    <a:cubicBezTo>
                      <a:pt x="2690" y="29121"/>
                      <a:pt x="4310" y="60934"/>
                      <a:pt x="20597" y="79222"/>
                    </a:cubicBezTo>
                    <a:cubicBezTo>
                      <a:pt x="34790" y="95224"/>
                      <a:pt x="53268" y="96558"/>
                      <a:pt x="73080" y="93795"/>
                    </a:cubicBezTo>
                    <a:cubicBezTo>
                      <a:pt x="76604" y="95415"/>
                      <a:pt x="82129" y="93795"/>
                      <a:pt x="82034"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6" name="任意多边形: 形状 255"/>
              <p:cNvSpPr/>
              <p:nvPr/>
            </p:nvSpPr>
            <p:spPr>
              <a:xfrm>
                <a:off x="6454275" y="3716087"/>
                <a:ext cx="67263" cy="153514"/>
              </a:xfrm>
              <a:custGeom>
                <a:avLst/>
                <a:gdLst>
                  <a:gd name="connsiteX0" fmla="*/ 30249 w 67263"/>
                  <a:gd name="connsiteY0" fmla="*/ 148966 h 153514"/>
                  <a:gd name="connsiteX1" fmla="*/ 32154 w 67263"/>
                  <a:gd name="connsiteY1" fmla="*/ 144490 h 153514"/>
                  <a:gd name="connsiteX2" fmla="*/ 66825 w 67263"/>
                  <a:gd name="connsiteY2" fmla="*/ 61146 h 153514"/>
                  <a:gd name="connsiteX3" fmla="*/ 47584 w 67263"/>
                  <a:gd name="connsiteY3" fmla="*/ 2757 h 153514"/>
                  <a:gd name="connsiteX4" fmla="*/ 36631 w 67263"/>
                  <a:gd name="connsiteY4" fmla="*/ 4567 h 153514"/>
                  <a:gd name="connsiteX5" fmla="*/ 11199 w 67263"/>
                  <a:gd name="connsiteY5" fmla="*/ 47620 h 153514"/>
                  <a:gd name="connsiteX6" fmla="*/ 1007 w 67263"/>
                  <a:gd name="connsiteY6" fmla="*/ 80863 h 153514"/>
                  <a:gd name="connsiteX7" fmla="*/ 19295 w 67263"/>
                  <a:gd name="connsiteY7" fmla="*/ 150776 h 153514"/>
                  <a:gd name="connsiteX8" fmla="*/ 30249 w 67263"/>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63" h="153514">
                    <a:moveTo>
                      <a:pt x="30249" y="148966"/>
                    </a:moveTo>
                    <a:cubicBezTo>
                      <a:pt x="31392" y="148014"/>
                      <a:pt x="32345" y="146395"/>
                      <a:pt x="32154" y="144490"/>
                    </a:cubicBezTo>
                    <a:cubicBezTo>
                      <a:pt x="31678" y="113248"/>
                      <a:pt x="63301" y="92102"/>
                      <a:pt x="66825" y="61146"/>
                    </a:cubicBezTo>
                    <a:cubicBezTo>
                      <a:pt x="69397" y="38190"/>
                      <a:pt x="60348" y="21331"/>
                      <a:pt x="47584" y="2757"/>
                    </a:cubicBezTo>
                    <a:cubicBezTo>
                      <a:pt x="44537" y="-1719"/>
                      <a:pt x="38155" y="-481"/>
                      <a:pt x="36631" y="4567"/>
                    </a:cubicBezTo>
                    <a:cubicBezTo>
                      <a:pt x="31487" y="21236"/>
                      <a:pt x="19105" y="32666"/>
                      <a:pt x="11199" y="47620"/>
                    </a:cubicBezTo>
                    <a:cubicBezTo>
                      <a:pt x="5579" y="58193"/>
                      <a:pt x="2817" y="69052"/>
                      <a:pt x="1007" y="80863"/>
                    </a:cubicBezTo>
                    <a:cubicBezTo>
                      <a:pt x="-2993" y="107628"/>
                      <a:pt x="5294" y="128392"/>
                      <a:pt x="19295" y="150776"/>
                    </a:cubicBezTo>
                    <a:cubicBezTo>
                      <a:pt x="22343" y="155729"/>
                      <a:pt x="29106" y="153253"/>
                      <a:pt x="30249"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7" name="任意多边形: 形状 256"/>
              <p:cNvSpPr/>
              <p:nvPr/>
            </p:nvSpPr>
            <p:spPr>
              <a:xfrm>
                <a:off x="6483425" y="3883517"/>
                <a:ext cx="249605" cy="478763"/>
              </a:xfrm>
              <a:custGeom>
                <a:avLst/>
                <a:gdLst>
                  <a:gd name="connsiteX0" fmla="*/ 223888 w 249605"/>
                  <a:gd name="connsiteY0" fmla="*/ 471502 h 478763"/>
                  <a:gd name="connsiteX1" fmla="*/ 239128 w 249605"/>
                  <a:gd name="connsiteY1" fmla="*/ 401017 h 478763"/>
                  <a:gd name="connsiteX2" fmla="*/ 214649 w 249605"/>
                  <a:gd name="connsiteY2" fmla="*/ 332437 h 478763"/>
                  <a:gd name="connsiteX3" fmla="*/ 114065 w 249605"/>
                  <a:gd name="connsiteY3" fmla="*/ 221281 h 478763"/>
                  <a:gd name="connsiteX4" fmla="*/ 2051 w 249605"/>
                  <a:gd name="connsiteY4" fmla="*/ 4587 h 478763"/>
                  <a:gd name="connsiteX5" fmla="*/ 13862 w 249605"/>
                  <a:gd name="connsiteY5" fmla="*/ 7349 h 478763"/>
                  <a:gd name="connsiteX6" fmla="*/ 174263 w 249605"/>
                  <a:gd name="connsiteY6" fmla="*/ 260333 h 478763"/>
                  <a:gd name="connsiteX7" fmla="*/ 242271 w 249605"/>
                  <a:gd name="connsiteY7" fmla="*/ 358441 h 478763"/>
                  <a:gd name="connsiteX8" fmla="*/ 235699 w 249605"/>
                  <a:gd name="connsiteY8" fmla="*/ 474169 h 478763"/>
                  <a:gd name="connsiteX9" fmla="*/ 223888 w 249605"/>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605" h="478763">
                    <a:moveTo>
                      <a:pt x="223888" y="471502"/>
                    </a:moveTo>
                    <a:cubicBezTo>
                      <a:pt x="228746" y="447595"/>
                      <a:pt x="237509" y="425783"/>
                      <a:pt x="239128" y="401017"/>
                    </a:cubicBezTo>
                    <a:cubicBezTo>
                      <a:pt x="240652" y="376443"/>
                      <a:pt x="226936" y="352726"/>
                      <a:pt x="214649" y="332437"/>
                    </a:cubicBezTo>
                    <a:cubicBezTo>
                      <a:pt x="187884" y="288527"/>
                      <a:pt x="151593" y="255761"/>
                      <a:pt x="114065" y="221281"/>
                    </a:cubicBezTo>
                    <a:cubicBezTo>
                      <a:pt x="56915" y="168798"/>
                      <a:pt x="-12903" y="88693"/>
                      <a:pt x="2051" y="4587"/>
                    </a:cubicBezTo>
                    <a:cubicBezTo>
                      <a:pt x="3480" y="-3128"/>
                      <a:pt x="15100" y="-366"/>
                      <a:pt x="13862" y="7349"/>
                    </a:cubicBezTo>
                    <a:cubicBezTo>
                      <a:pt x="-4902" y="113267"/>
                      <a:pt x="108636" y="196230"/>
                      <a:pt x="174263" y="260333"/>
                    </a:cubicBezTo>
                    <a:cubicBezTo>
                      <a:pt x="201409" y="287003"/>
                      <a:pt x="228365" y="322722"/>
                      <a:pt x="242271" y="358441"/>
                    </a:cubicBezTo>
                    <a:cubicBezTo>
                      <a:pt x="258369" y="400160"/>
                      <a:pt x="244176" y="432545"/>
                      <a:pt x="235699" y="474169"/>
                    </a:cubicBezTo>
                    <a:cubicBezTo>
                      <a:pt x="234175" y="481885"/>
                      <a:pt x="222459" y="479122"/>
                      <a:pt x="223888"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8" name="任意多边形: 形状 257"/>
              <p:cNvSpPr/>
              <p:nvPr/>
            </p:nvSpPr>
            <p:spPr>
              <a:xfrm>
                <a:off x="6586054" y="3931901"/>
                <a:ext cx="69392" cy="138616"/>
              </a:xfrm>
              <a:custGeom>
                <a:avLst/>
                <a:gdLst>
                  <a:gd name="connsiteX0" fmla="*/ 33153 w 69392"/>
                  <a:gd name="connsiteY0" fmla="*/ 131939 h 138616"/>
                  <a:gd name="connsiteX1" fmla="*/ 68586 w 69392"/>
                  <a:gd name="connsiteY1" fmla="*/ 68598 h 138616"/>
                  <a:gd name="connsiteX2" fmla="*/ 54870 w 69392"/>
                  <a:gd name="connsiteY2" fmla="*/ 2780 h 138616"/>
                  <a:gd name="connsiteX3" fmla="*/ 44012 w 69392"/>
                  <a:gd name="connsiteY3" fmla="*/ 4685 h 138616"/>
                  <a:gd name="connsiteX4" fmla="*/ 13246 w 69392"/>
                  <a:gd name="connsiteY4" fmla="*/ 43451 h 138616"/>
                  <a:gd name="connsiteX5" fmla="*/ 6 w 69392"/>
                  <a:gd name="connsiteY5" fmla="*/ 86695 h 138616"/>
                  <a:gd name="connsiteX6" fmla="*/ 26200 w 69392"/>
                  <a:gd name="connsiteY6" fmla="*/ 138321 h 138616"/>
                  <a:gd name="connsiteX7" fmla="*/ 33153 w 69392"/>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2" h="138616">
                    <a:moveTo>
                      <a:pt x="33153" y="131939"/>
                    </a:moveTo>
                    <a:cubicBezTo>
                      <a:pt x="47821" y="111841"/>
                      <a:pt x="65824" y="94791"/>
                      <a:pt x="68586" y="68598"/>
                    </a:cubicBezTo>
                    <a:cubicBezTo>
                      <a:pt x="71063" y="44975"/>
                      <a:pt x="68205" y="22782"/>
                      <a:pt x="54870" y="2780"/>
                    </a:cubicBezTo>
                    <a:cubicBezTo>
                      <a:pt x="51917" y="-1697"/>
                      <a:pt x="45154" y="-554"/>
                      <a:pt x="44012" y="4685"/>
                    </a:cubicBezTo>
                    <a:cubicBezTo>
                      <a:pt x="39535" y="22497"/>
                      <a:pt x="22009" y="28307"/>
                      <a:pt x="13246" y="43451"/>
                    </a:cubicBezTo>
                    <a:cubicBezTo>
                      <a:pt x="5721" y="56406"/>
                      <a:pt x="292" y="71455"/>
                      <a:pt x="6" y="86695"/>
                    </a:cubicBezTo>
                    <a:cubicBezTo>
                      <a:pt x="-185" y="107745"/>
                      <a:pt x="4006" y="130510"/>
                      <a:pt x="26200" y="138321"/>
                    </a:cubicBezTo>
                    <a:cubicBezTo>
                      <a:pt x="30772" y="139749"/>
                      <a:pt x="33534" y="135749"/>
                      <a:pt x="33153"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59" name="任意多边形: 形状 258"/>
              <p:cNvSpPr/>
              <p:nvPr/>
            </p:nvSpPr>
            <p:spPr>
              <a:xfrm>
                <a:off x="6661400" y="3981979"/>
                <a:ext cx="68173" cy="172331"/>
              </a:xfrm>
              <a:custGeom>
                <a:avLst/>
                <a:gdLst>
                  <a:gd name="connsiteX0" fmla="*/ 30483 w 68173"/>
                  <a:gd name="connsiteY0" fmla="*/ 169872 h 172331"/>
                  <a:gd name="connsiteX1" fmla="*/ 30578 w 68173"/>
                  <a:gd name="connsiteY1" fmla="*/ 169967 h 172331"/>
                  <a:gd name="connsiteX2" fmla="*/ 31531 w 68173"/>
                  <a:gd name="connsiteY2" fmla="*/ 168824 h 172331"/>
                  <a:gd name="connsiteX3" fmla="*/ 32388 w 68173"/>
                  <a:gd name="connsiteY3" fmla="*/ 167491 h 172331"/>
                  <a:gd name="connsiteX4" fmla="*/ 50295 w 68173"/>
                  <a:gd name="connsiteY4" fmla="*/ 2708 h 172331"/>
                  <a:gd name="connsiteX5" fmla="*/ 39818 w 68173"/>
                  <a:gd name="connsiteY5" fmla="*/ 3089 h 172331"/>
                  <a:gd name="connsiteX6" fmla="*/ 1146 w 68173"/>
                  <a:gd name="connsiteY6" fmla="*/ 98053 h 172331"/>
                  <a:gd name="connsiteX7" fmla="*/ 21339 w 68173"/>
                  <a:gd name="connsiteY7" fmla="*/ 170920 h 172331"/>
                  <a:gd name="connsiteX8" fmla="*/ 24006 w 68173"/>
                  <a:gd name="connsiteY8" fmla="*/ 171777 h 172331"/>
                  <a:gd name="connsiteX9" fmla="*/ 29340 w 68173"/>
                  <a:gd name="connsiteY9" fmla="*/ 171205 h 172331"/>
                  <a:gd name="connsiteX10" fmla="*/ 30483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0483" y="169872"/>
                    </a:moveTo>
                    <a:lnTo>
                      <a:pt x="30578" y="169967"/>
                    </a:lnTo>
                    <a:cubicBezTo>
                      <a:pt x="30959" y="169491"/>
                      <a:pt x="31054" y="169110"/>
                      <a:pt x="31531" y="168824"/>
                    </a:cubicBezTo>
                    <a:cubicBezTo>
                      <a:pt x="31817" y="168348"/>
                      <a:pt x="32102" y="167967"/>
                      <a:pt x="32388" y="167491"/>
                    </a:cubicBezTo>
                    <a:cubicBezTo>
                      <a:pt x="70774" y="117961"/>
                      <a:pt x="80680" y="59477"/>
                      <a:pt x="50295" y="2708"/>
                    </a:cubicBezTo>
                    <a:cubicBezTo>
                      <a:pt x="48295" y="-1102"/>
                      <a:pt x="41722" y="-816"/>
                      <a:pt x="39818" y="3089"/>
                    </a:cubicBezTo>
                    <a:cubicBezTo>
                      <a:pt x="26578" y="33760"/>
                      <a:pt x="4670" y="63954"/>
                      <a:pt x="1146" y="98053"/>
                    </a:cubicBezTo>
                    <a:cubicBezTo>
                      <a:pt x="-1330" y="122914"/>
                      <a:pt x="-1807" y="155298"/>
                      <a:pt x="21339" y="170920"/>
                    </a:cubicBezTo>
                    <a:cubicBezTo>
                      <a:pt x="22292" y="171396"/>
                      <a:pt x="23244" y="171681"/>
                      <a:pt x="24006" y="171777"/>
                    </a:cubicBezTo>
                    <a:cubicBezTo>
                      <a:pt x="25720" y="172634"/>
                      <a:pt x="27530" y="172539"/>
                      <a:pt x="29340" y="171205"/>
                    </a:cubicBezTo>
                    <a:cubicBezTo>
                      <a:pt x="29816" y="170539"/>
                      <a:pt x="30102" y="170253"/>
                      <a:pt x="30483"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0" name="任意多边形: 形状 259"/>
              <p:cNvSpPr/>
              <p:nvPr/>
            </p:nvSpPr>
            <p:spPr>
              <a:xfrm>
                <a:off x="6719480" y="4076116"/>
                <a:ext cx="76132" cy="161346"/>
              </a:xfrm>
              <a:custGeom>
                <a:avLst/>
                <a:gdLst>
                  <a:gd name="connsiteX0" fmla="*/ 25838 w 76132"/>
                  <a:gd name="connsiteY0" fmla="*/ 155079 h 161346"/>
                  <a:gd name="connsiteX1" fmla="*/ 29172 w 76132"/>
                  <a:gd name="connsiteY1" fmla="*/ 151936 h 161346"/>
                  <a:gd name="connsiteX2" fmla="*/ 52984 w 76132"/>
                  <a:gd name="connsiteY2" fmla="*/ 123551 h 161346"/>
                  <a:gd name="connsiteX3" fmla="*/ 69844 w 76132"/>
                  <a:gd name="connsiteY3" fmla="*/ 87356 h 161346"/>
                  <a:gd name="connsiteX4" fmla="*/ 63843 w 76132"/>
                  <a:gd name="connsiteY4" fmla="*/ 2774 h 161346"/>
                  <a:gd name="connsiteX5" fmla="*/ 52699 w 76132"/>
                  <a:gd name="connsiteY5" fmla="*/ 4679 h 161346"/>
                  <a:gd name="connsiteX6" fmla="*/ 5836 w 76132"/>
                  <a:gd name="connsiteY6" fmla="*/ 85927 h 161346"/>
                  <a:gd name="connsiteX7" fmla="*/ 16028 w 76132"/>
                  <a:gd name="connsiteY7" fmla="*/ 159460 h 161346"/>
                  <a:gd name="connsiteX8" fmla="*/ 25838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25838" y="155079"/>
                    </a:moveTo>
                    <a:cubicBezTo>
                      <a:pt x="27267" y="154793"/>
                      <a:pt x="28505" y="153745"/>
                      <a:pt x="29172" y="151936"/>
                    </a:cubicBezTo>
                    <a:cubicBezTo>
                      <a:pt x="33077" y="142125"/>
                      <a:pt x="46507" y="132123"/>
                      <a:pt x="52984" y="123551"/>
                    </a:cubicBezTo>
                    <a:cubicBezTo>
                      <a:pt x="61462" y="112692"/>
                      <a:pt x="66034" y="100405"/>
                      <a:pt x="69844" y="87356"/>
                    </a:cubicBezTo>
                    <a:cubicBezTo>
                      <a:pt x="77749" y="59638"/>
                      <a:pt x="80607" y="27539"/>
                      <a:pt x="63843" y="2774"/>
                    </a:cubicBezTo>
                    <a:cubicBezTo>
                      <a:pt x="60605" y="-1893"/>
                      <a:pt x="54508" y="-274"/>
                      <a:pt x="52699" y="4679"/>
                    </a:cubicBezTo>
                    <a:cubicBezTo>
                      <a:pt x="42412" y="34397"/>
                      <a:pt x="16313" y="55638"/>
                      <a:pt x="5836" y="85927"/>
                    </a:cubicBezTo>
                    <a:cubicBezTo>
                      <a:pt x="-3594" y="112978"/>
                      <a:pt x="-2546" y="137172"/>
                      <a:pt x="16028" y="159460"/>
                    </a:cubicBezTo>
                    <a:cubicBezTo>
                      <a:pt x="19933" y="163842"/>
                      <a:pt x="25362" y="159841"/>
                      <a:pt x="25838"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1" name="任意多边形: 形状 260"/>
              <p:cNvSpPr/>
              <p:nvPr/>
            </p:nvSpPr>
            <p:spPr>
              <a:xfrm>
                <a:off x="6742851" y="4175236"/>
                <a:ext cx="95445" cy="157840"/>
              </a:xfrm>
              <a:custGeom>
                <a:avLst/>
                <a:gdLst>
                  <a:gd name="connsiteX0" fmla="*/ 75810 w 95445"/>
                  <a:gd name="connsiteY0" fmla="*/ 111203 h 157840"/>
                  <a:gd name="connsiteX1" fmla="*/ 86763 w 95445"/>
                  <a:gd name="connsiteY1" fmla="*/ 2904 h 157840"/>
                  <a:gd name="connsiteX2" fmla="*/ 75714 w 95445"/>
                  <a:gd name="connsiteY2" fmla="*/ 4714 h 157840"/>
                  <a:gd name="connsiteX3" fmla="*/ 5991 w 95445"/>
                  <a:gd name="connsiteY3" fmla="*/ 149875 h 157840"/>
                  <a:gd name="connsiteX4" fmla="*/ 11421 w 95445"/>
                  <a:gd name="connsiteY4" fmla="*/ 152637 h 157840"/>
                  <a:gd name="connsiteX5" fmla="*/ 13326 w 95445"/>
                  <a:gd name="connsiteY5" fmla="*/ 154257 h 157840"/>
                  <a:gd name="connsiteX6" fmla="*/ 75810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75810" y="111203"/>
                    </a:moveTo>
                    <a:cubicBezTo>
                      <a:pt x="91812" y="76342"/>
                      <a:pt x="104670" y="39575"/>
                      <a:pt x="86763" y="2904"/>
                    </a:cubicBezTo>
                    <a:cubicBezTo>
                      <a:pt x="84192" y="-2430"/>
                      <a:pt x="77238" y="428"/>
                      <a:pt x="75714" y="4714"/>
                    </a:cubicBezTo>
                    <a:cubicBezTo>
                      <a:pt x="60570" y="47195"/>
                      <a:pt x="-22774" y="96726"/>
                      <a:pt x="5991" y="149875"/>
                    </a:cubicBezTo>
                    <a:cubicBezTo>
                      <a:pt x="7325" y="152161"/>
                      <a:pt x="9516" y="152828"/>
                      <a:pt x="11421" y="152637"/>
                    </a:cubicBezTo>
                    <a:cubicBezTo>
                      <a:pt x="11992" y="153209"/>
                      <a:pt x="12564" y="153780"/>
                      <a:pt x="13326" y="154257"/>
                    </a:cubicBezTo>
                    <a:cubicBezTo>
                      <a:pt x="41520" y="169306"/>
                      <a:pt x="65808" y="133492"/>
                      <a:pt x="75810"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262" name="图形 226"/>
            <p:cNvGrpSpPr/>
            <p:nvPr/>
          </p:nvGrpSpPr>
          <p:grpSpPr>
            <a:xfrm>
              <a:off x="7892795" y="2564992"/>
              <a:ext cx="314133" cy="536629"/>
              <a:chOff x="7892795" y="2564992"/>
              <a:chExt cx="314133" cy="536629"/>
            </a:xfrm>
            <a:grpFill/>
          </p:grpSpPr>
          <p:sp>
            <p:nvSpPr>
              <p:cNvPr id="263" name="任意多边形: 形状 262"/>
              <p:cNvSpPr/>
              <p:nvPr/>
            </p:nvSpPr>
            <p:spPr>
              <a:xfrm>
                <a:off x="7901749" y="2775035"/>
                <a:ext cx="251121" cy="113148"/>
              </a:xfrm>
              <a:custGeom>
                <a:avLst/>
                <a:gdLst>
                  <a:gd name="connsiteX0" fmla="*/ 109918 w 251121"/>
                  <a:gd name="connsiteY0" fmla="*/ 89703 h 113148"/>
                  <a:gd name="connsiteX1" fmla="*/ 0 w 251121"/>
                  <a:gd name="connsiteY1" fmla="*/ 2550 h 113148"/>
                  <a:gd name="connsiteX2" fmla="*/ 140208 w 251121"/>
                  <a:gd name="connsiteY2" fmla="*/ 1978 h 113148"/>
                  <a:gd name="connsiteX3" fmla="*/ 250127 w 251121"/>
                  <a:gd name="connsiteY3" fmla="*/ 89132 h 113148"/>
                  <a:gd name="connsiteX4" fmla="*/ 109918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09918" y="89703"/>
                    </a:moveTo>
                    <a:cubicBezTo>
                      <a:pt x="37719" y="45317"/>
                      <a:pt x="0" y="2550"/>
                      <a:pt x="0" y="2550"/>
                    </a:cubicBezTo>
                    <a:cubicBezTo>
                      <a:pt x="0" y="2550"/>
                      <a:pt x="54102" y="-2784"/>
                      <a:pt x="140208" y="1978"/>
                    </a:cubicBezTo>
                    <a:cubicBezTo>
                      <a:pt x="213264" y="5979"/>
                      <a:pt x="258508" y="64938"/>
                      <a:pt x="250127" y="89132"/>
                    </a:cubicBezTo>
                    <a:cubicBezTo>
                      <a:pt x="241745" y="113325"/>
                      <a:pt x="172212" y="127899"/>
                      <a:pt x="109918"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4" name="任意多边形: 形状 263"/>
              <p:cNvSpPr/>
              <p:nvPr/>
            </p:nvSpPr>
            <p:spPr>
              <a:xfrm>
                <a:off x="7903368" y="2639377"/>
                <a:ext cx="176072" cy="125039"/>
              </a:xfrm>
              <a:custGeom>
                <a:avLst/>
                <a:gdLst>
                  <a:gd name="connsiteX0" fmla="*/ 0 w 176072"/>
                  <a:gd name="connsiteY0" fmla="*/ 121634 h 125039"/>
                  <a:gd name="connsiteX1" fmla="*/ 153162 w 176072"/>
                  <a:gd name="connsiteY1" fmla="*/ 0 h 125039"/>
                  <a:gd name="connsiteX2" fmla="*/ 0 w 176072"/>
                  <a:gd name="connsiteY2" fmla="*/ 121634 h 125039"/>
                </a:gdLst>
                <a:ahLst/>
                <a:cxnLst>
                  <a:cxn ang="0">
                    <a:pos x="connsiteX0" y="connsiteY0"/>
                  </a:cxn>
                  <a:cxn ang="0">
                    <a:pos x="connsiteX1" y="connsiteY1"/>
                  </a:cxn>
                  <a:cxn ang="0">
                    <a:pos x="connsiteX2" y="connsiteY2"/>
                  </a:cxn>
                </a:cxnLst>
                <a:rect l="l" t="t" r="r" b="b"/>
                <a:pathLst>
                  <a:path w="176072" h="125039">
                    <a:moveTo>
                      <a:pt x="0" y="121634"/>
                    </a:moveTo>
                    <a:cubicBezTo>
                      <a:pt x="41434" y="99441"/>
                      <a:pt x="151162" y="65437"/>
                      <a:pt x="153162" y="0"/>
                    </a:cubicBezTo>
                    <a:cubicBezTo>
                      <a:pt x="214693" y="38767"/>
                      <a:pt x="148495" y="145351"/>
                      <a:pt x="0"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5" name="任意多边形: 形状 264"/>
              <p:cNvSpPr/>
              <p:nvPr/>
            </p:nvSpPr>
            <p:spPr>
              <a:xfrm>
                <a:off x="7892795" y="2791681"/>
                <a:ext cx="99309" cy="190643"/>
              </a:xfrm>
              <a:custGeom>
                <a:avLst/>
                <a:gdLst>
                  <a:gd name="connsiteX0" fmla="*/ 0 w 99309"/>
                  <a:gd name="connsiteY0" fmla="*/ 0 h 190643"/>
                  <a:gd name="connsiteX1" fmla="*/ 45053 w 99309"/>
                  <a:gd name="connsiteY1" fmla="*/ 190310 h 190643"/>
                  <a:gd name="connsiteX2" fmla="*/ 0 w 99309"/>
                  <a:gd name="connsiteY2" fmla="*/ 0 h 190643"/>
                </a:gdLst>
                <a:ahLst/>
                <a:cxnLst>
                  <a:cxn ang="0">
                    <a:pos x="connsiteX0" y="connsiteY0"/>
                  </a:cxn>
                  <a:cxn ang="0">
                    <a:pos x="connsiteX1" y="connsiteY1"/>
                  </a:cxn>
                  <a:cxn ang="0">
                    <a:pos x="connsiteX2" y="connsiteY2"/>
                  </a:cxn>
                </a:cxnLst>
                <a:rect l="l" t="t" r="r" b="b"/>
                <a:pathLst>
                  <a:path w="99309" h="190643">
                    <a:moveTo>
                      <a:pt x="0" y="0"/>
                    </a:moveTo>
                    <a:cubicBezTo>
                      <a:pt x="18764" y="43053"/>
                      <a:pt x="84011" y="137732"/>
                      <a:pt x="45053" y="190310"/>
                    </a:cubicBezTo>
                    <a:cubicBezTo>
                      <a:pt x="117348" y="197929"/>
                      <a:pt x="131254" y="73247"/>
                      <a:pt x="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6" name="任意多边形: 形状 265"/>
              <p:cNvSpPr/>
              <p:nvPr/>
            </p:nvSpPr>
            <p:spPr>
              <a:xfrm>
                <a:off x="7936220" y="2891694"/>
                <a:ext cx="144282" cy="209927"/>
              </a:xfrm>
              <a:custGeom>
                <a:avLst/>
                <a:gdLst>
                  <a:gd name="connsiteX0" fmla="*/ 73733 w 144282"/>
                  <a:gd name="connsiteY0" fmla="*/ 0 h 209927"/>
                  <a:gd name="connsiteX1" fmla="*/ 92973 w 144282"/>
                  <a:gd name="connsiteY1" fmla="*/ 203263 h 209927"/>
                  <a:gd name="connsiteX2" fmla="*/ 2105 w 144282"/>
                  <a:gd name="connsiteY2" fmla="*/ 173927 h 209927"/>
                  <a:gd name="connsiteX3" fmla="*/ 17250 w 144282"/>
                  <a:gd name="connsiteY3" fmla="*/ 126111 h 209927"/>
                  <a:gd name="connsiteX4" fmla="*/ 50778 w 144282"/>
                  <a:gd name="connsiteY4" fmla="*/ 150209 h 209927"/>
                  <a:gd name="connsiteX5" fmla="*/ 35537 w 144282"/>
                  <a:gd name="connsiteY5" fmla="*/ 134207 h 209927"/>
                  <a:gd name="connsiteX6" fmla="*/ 19155 w 144282"/>
                  <a:gd name="connsiteY6" fmla="*/ 173736 h 209927"/>
                  <a:gd name="connsiteX7" fmla="*/ 102784 w 144282"/>
                  <a:gd name="connsiteY7" fmla="*/ 173165 h 209927"/>
                  <a:gd name="connsiteX8" fmla="*/ 120310 w 144282"/>
                  <a:gd name="connsiteY8" fmla="*/ 72485 h 209927"/>
                  <a:gd name="connsiteX9" fmla="*/ 94973 w 144282"/>
                  <a:gd name="connsiteY9" fmla="*/ 28099 h 209927"/>
                  <a:gd name="connsiteX10" fmla="*/ 73733 w 144282"/>
                  <a:gd name="connsiteY10" fmla="*/ 0 h 209927"/>
                  <a:gd name="connsiteX11" fmla="*/ 73733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3733" y="0"/>
                    </a:moveTo>
                    <a:cubicBezTo>
                      <a:pt x="146789" y="32290"/>
                      <a:pt x="178412" y="164592"/>
                      <a:pt x="92973" y="203263"/>
                    </a:cubicBezTo>
                    <a:cubicBezTo>
                      <a:pt x="62493" y="217075"/>
                      <a:pt x="13535" y="210407"/>
                      <a:pt x="2105" y="173927"/>
                    </a:cubicBezTo>
                    <a:cubicBezTo>
                      <a:pt x="-3039" y="157448"/>
                      <a:pt x="962" y="134779"/>
                      <a:pt x="17250" y="126111"/>
                    </a:cubicBezTo>
                    <a:cubicBezTo>
                      <a:pt x="32489" y="118015"/>
                      <a:pt x="63636" y="129159"/>
                      <a:pt x="50778" y="150209"/>
                    </a:cubicBezTo>
                    <a:cubicBezTo>
                      <a:pt x="39824" y="148019"/>
                      <a:pt x="47824" y="136112"/>
                      <a:pt x="35537" y="134207"/>
                    </a:cubicBezTo>
                    <a:cubicBezTo>
                      <a:pt x="13725" y="129826"/>
                      <a:pt x="11344" y="160782"/>
                      <a:pt x="19155" y="173736"/>
                    </a:cubicBezTo>
                    <a:cubicBezTo>
                      <a:pt x="36300" y="202406"/>
                      <a:pt x="83258" y="194310"/>
                      <a:pt x="102784" y="173165"/>
                    </a:cubicBezTo>
                    <a:cubicBezTo>
                      <a:pt x="126882" y="147638"/>
                      <a:pt x="130216" y="104489"/>
                      <a:pt x="120310" y="72485"/>
                    </a:cubicBezTo>
                    <a:cubicBezTo>
                      <a:pt x="115262" y="56102"/>
                      <a:pt x="106499" y="40862"/>
                      <a:pt x="94973" y="28099"/>
                    </a:cubicBezTo>
                    <a:cubicBezTo>
                      <a:pt x="88401" y="20765"/>
                      <a:pt x="64493" y="9239"/>
                      <a:pt x="73733" y="0"/>
                    </a:cubicBezTo>
                    <a:cubicBezTo>
                      <a:pt x="89830" y="7144"/>
                      <a:pt x="73733" y="0"/>
                      <a:pt x="73733"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7" name="任意多边形: 形状 266"/>
              <p:cNvSpPr/>
              <p:nvPr/>
            </p:nvSpPr>
            <p:spPr>
              <a:xfrm>
                <a:off x="8057986" y="2564992"/>
                <a:ext cx="148942" cy="192815"/>
              </a:xfrm>
              <a:custGeom>
                <a:avLst/>
                <a:gdLst>
                  <a:gd name="connsiteX0" fmla="*/ 830 w 148942"/>
                  <a:gd name="connsiteY0" fmla="*/ 181350 h 192815"/>
                  <a:gd name="connsiteX1" fmla="*/ 128655 w 148942"/>
                  <a:gd name="connsiteY1" fmla="*/ 64764 h 192815"/>
                  <a:gd name="connsiteX2" fmla="*/ 64171 w 148942"/>
                  <a:gd name="connsiteY2" fmla="*/ 18949 h 192815"/>
                  <a:gd name="connsiteX3" fmla="*/ 47597 w 148942"/>
                  <a:gd name="connsiteY3" fmla="*/ 56096 h 192815"/>
                  <a:gd name="connsiteX4" fmla="*/ 74458 w 148942"/>
                  <a:gd name="connsiteY4" fmla="*/ 56954 h 192815"/>
                  <a:gd name="connsiteX5" fmla="*/ 35882 w 148942"/>
                  <a:gd name="connsiteY5" fmla="*/ 59906 h 192815"/>
                  <a:gd name="connsiteX6" fmla="*/ 50836 w 148942"/>
                  <a:gd name="connsiteY6" fmla="*/ 8186 h 192815"/>
                  <a:gd name="connsiteX7" fmla="*/ 142943 w 148942"/>
                  <a:gd name="connsiteY7" fmla="*/ 46667 h 192815"/>
                  <a:gd name="connsiteX8" fmla="*/ 107319 w 148942"/>
                  <a:gd name="connsiteY8" fmla="*/ 162110 h 192815"/>
                  <a:gd name="connsiteX9" fmla="*/ 52931 w 148942"/>
                  <a:gd name="connsiteY9" fmla="*/ 189827 h 192815"/>
                  <a:gd name="connsiteX10" fmla="*/ 830 w 148942"/>
                  <a:gd name="connsiteY10" fmla="*/ 181350 h 192815"/>
                  <a:gd name="connsiteX11" fmla="*/ 830 w 148942"/>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2" h="192815">
                    <a:moveTo>
                      <a:pt x="830" y="181350"/>
                    </a:moveTo>
                    <a:cubicBezTo>
                      <a:pt x="62171" y="187827"/>
                      <a:pt x="142276" y="134201"/>
                      <a:pt x="128655" y="64764"/>
                    </a:cubicBezTo>
                    <a:cubicBezTo>
                      <a:pt x="123512" y="38475"/>
                      <a:pt x="93032" y="7900"/>
                      <a:pt x="64171" y="18949"/>
                    </a:cubicBezTo>
                    <a:cubicBezTo>
                      <a:pt x="51122" y="23807"/>
                      <a:pt x="36549" y="42761"/>
                      <a:pt x="47597" y="56096"/>
                    </a:cubicBezTo>
                    <a:cubicBezTo>
                      <a:pt x="59313" y="70193"/>
                      <a:pt x="63599" y="51524"/>
                      <a:pt x="74458" y="56954"/>
                    </a:cubicBezTo>
                    <a:cubicBezTo>
                      <a:pt x="71887" y="78480"/>
                      <a:pt x="44931" y="72860"/>
                      <a:pt x="35882" y="59906"/>
                    </a:cubicBezTo>
                    <a:cubicBezTo>
                      <a:pt x="23880" y="42571"/>
                      <a:pt x="35215" y="18854"/>
                      <a:pt x="50836" y="8186"/>
                    </a:cubicBezTo>
                    <a:cubicBezTo>
                      <a:pt x="84364" y="-14674"/>
                      <a:pt x="129131" y="14282"/>
                      <a:pt x="142943" y="46667"/>
                    </a:cubicBezTo>
                    <a:cubicBezTo>
                      <a:pt x="160088" y="86862"/>
                      <a:pt x="138085" y="134963"/>
                      <a:pt x="107319" y="162110"/>
                    </a:cubicBezTo>
                    <a:cubicBezTo>
                      <a:pt x="91984" y="175730"/>
                      <a:pt x="73030" y="185446"/>
                      <a:pt x="52931" y="189827"/>
                    </a:cubicBezTo>
                    <a:cubicBezTo>
                      <a:pt x="43883" y="191732"/>
                      <a:pt x="-7076" y="198686"/>
                      <a:pt x="830" y="181350"/>
                    </a:cubicBezTo>
                    <a:cubicBezTo>
                      <a:pt x="34072" y="184874"/>
                      <a:pt x="830" y="181350"/>
                      <a:pt x="830"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268" name="任意多边形: 形状 267"/>
            <p:cNvSpPr/>
            <p:nvPr/>
          </p:nvSpPr>
          <p:spPr>
            <a:xfrm>
              <a:off x="6695038" y="2237276"/>
              <a:ext cx="195710" cy="188109"/>
            </a:xfrm>
            <a:custGeom>
              <a:avLst/>
              <a:gdLst>
                <a:gd name="connsiteX0" fmla="*/ 172676 w 195710"/>
                <a:gd name="connsiteY0" fmla="*/ 22910 h 188109"/>
                <a:gd name="connsiteX1" fmla="*/ 146007 w 195710"/>
                <a:gd name="connsiteY1" fmla="*/ 173596 h 188109"/>
                <a:gd name="connsiteX2" fmla="*/ 15800 w 195710"/>
                <a:gd name="connsiteY2" fmla="*/ 151784 h 188109"/>
                <a:gd name="connsiteX3" fmla="*/ 37898 w 195710"/>
                <a:gd name="connsiteY3" fmla="*/ 22720 h 188109"/>
                <a:gd name="connsiteX4" fmla="*/ 172676 w 195710"/>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0" h="188109">
                  <a:moveTo>
                    <a:pt x="172676" y="22910"/>
                  </a:moveTo>
                  <a:cubicBezTo>
                    <a:pt x="213920" y="68535"/>
                    <a:pt x="196584" y="143020"/>
                    <a:pt x="146007" y="173596"/>
                  </a:cubicBezTo>
                  <a:cubicBezTo>
                    <a:pt x="104858" y="198456"/>
                    <a:pt x="45518" y="191503"/>
                    <a:pt x="15800" y="151784"/>
                  </a:cubicBezTo>
                  <a:cubicBezTo>
                    <a:pt x="-14585" y="111302"/>
                    <a:pt x="2179" y="53771"/>
                    <a:pt x="37898" y="22720"/>
                  </a:cubicBezTo>
                  <a:cubicBezTo>
                    <a:pt x="60567" y="2908"/>
                    <a:pt x="136863" y="-16619"/>
                    <a:pt x="172676"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69" name="任意多边形: 形状 268"/>
            <p:cNvSpPr/>
            <p:nvPr/>
          </p:nvSpPr>
          <p:spPr>
            <a:xfrm>
              <a:off x="6901102" y="2093571"/>
              <a:ext cx="177608" cy="166254"/>
            </a:xfrm>
            <a:custGeom>
              <a:avLst/>
              <a:gdLst>
                <a:gd name="connsiteX0" fmla="*/ 166066 w 177608"/>
                <a:gd name="connsiteY0" fmla="*/ 32218 h 166254"/>
                <a:gd name="connsiteX1" fmla="*/ 131490 w 177608"/>
                <a:gd name="connsiteY1" fmla="*/ 154042 h 166254"/>
                <a:gd name="connsiteX2" fmla="*/ 13094 w 177608"/>
                <a:gd name="connsiteY2" fmla="*/ 130230 h 166254"/>
                <a:gd name="connsiteX3" fmla="*/ 47956 w 177608"/>
                <a:gd name="connsiteY3" fmla="*/ 9453 h 166254"/>
                <a:gd name="connsiteX4" fmla="*/ 166066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66066" y="32218"/>
                  </a:moveTo>
                  <a:cubicBezTo>
                    <a:pt x="191593" y="74032"/>
                    <a:pt x="172448" y="130325"/>
                    <a:pt x="131490" y="154042"/>
                  </a:cubicBezTo>
                  <a:cubicBezTo>
                    <a:pt x="92819" y="176331"/>
                    <a:pt x="39098" y="167949"/>
                    <a:pt x="13094" y="130230"/>
                  </a:cubicBezTo>
                  <a:cubicBezTo>
                    <a:pt x="-15957" y="88129"/>
                    <a:pt x="6713" y="33361"/>
                    <a:pt x="47956" y="9453"/>
                  </a:cubicBezTo>
                  <a:cubicBezTo>
                    <a:pt x="71292" y="-3977"/>
                    <a:pt x="141301" y="-8264"/>
                    <a:pt x="166066"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0" name="任意多边形: 形状 269"/>
            <p:cNvSpPr/>
            <p:nvPr/>
          </p:nvSpPr>
          <p:spPr>
            <a:xfrm>
              <a:off x="7119870" y="1993961"/>
              <a:ext cx="159555" cy="146619"/>
            </a:xfrm>
            <a:custGeom>
              <a:avLst/>
              <a:gdLst>
                <a:gd name="connsiteX0" fmla="*/ 156372 w 159555"/>
                <a:gd name="connsiteY0" fmla="*/ 46007 h 146619"/>
                <a:gd name="connsiteX1" fmla="*/ 100937 w 159555"/>
                <a:gd name="connsiteY1" fmla="*/ 143544 h 146619"/>
                <a:gd name="connsiteX2" fmla="*/ 4639 w 159555"/>
                <a:gd name="connsiteY2" fmla="*/ 98681 h 146619"/>
                <a:gd name="connsiteX3" fmla="*/ 59979 w 159555"/>
                <a:gd name="connsiteY3" fmla="*/ 1907 h 146619"/>
                <a:gd name="connsiteX4" fmla="*/ 156372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156372" y="46007"/>
                  </a:moveTo>
                  <a:cubicBezTo>
                    <a:pt x="169326" y="87155"/>
                    <a:pt x="141132" y="131828"/>
                    <a:pt x="100937" y="143544"/>
                  </a:cubicBezTo>
                  <a:cubicBezTo>
                    <a:pt x="63313" y="154402"/>
                    <a:pt x="19307" y="135828"/>
                    <a:pt x="4639" y="98681"/>
                  </a:cubicBezTo>
                  <a:cubicBezTo>
                    <a:pt x="-12220" y="56104"/>
                    <a:pt x="19307" y="13622"/>
                    <a:pt x="59979" y="1907"/>
                  </a:cubicBezTo>
                  <a:cubicBezTo>
                    <a:pt x="83125" y="-4951"/>
                    <a:pt x="143799" y="6002"/>
                    <a:pt x="156372"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1" name="任意多边形: 形状 270"/>
            <p:cNvSpPr/>
            <p:nvPr/>
          </p:nvSpPr>
          <p:spPr>
            <a:xfrm>
              <a:off x="7352162" y="1931574"/>
              <a:ext cx="133524" cy="128016"/>
            </a:xfrm>
            <a:custGeom>
              <a:avLst/>
              <a:gdLst>
                <a:gd name="connsiteX0" fmla="*/ 66669 w 133524"/>
                <a:gd name="connsiteY0" fmla="*/ 128016 h 128016"/>
                <a:gd name="connsiteX1" fmla="*/ 66859 w 133524"/>
                <a:gd name="connsiteY1" fmla="*/ 0 h 128016"/>
                <a:gd name="connsiteX2" fmla="*/ 66669 w 133524"/>
                <a:gd name="connsiteY2" fmla="*/ 128016 h 128016"/>
              </a:gdLst>
              <a:ahLst/>
              <a:cxnLst>
                <a:cxn ang="0">
                  <a:pos x="connsiteX0" y="connsiteY0"/>
                </a:cxn>
                <a:cxn ang="0">
                  <a:pos x="connsiteX1" y="connsiteY1"/>
                </a:cxn>
                <a:cxn ang="0">
                  <a:pos x="connsiteX2" y="connsiteY2"/>
                </a:cxn>
              </a:cxnLst>
              <a:rect l="l" t="t" r="r" b="b"/>
              <a:pathLst>
                <a:path w="133524" h="128016">
                  <a:moveTo>
                    <a:pt x="66669" y="128016"/>
                  </a:moveTo>
                  <a:cubicBezTo>
                    <a:pt x="-20485" y="127826"/>
                    <a:pt x="-24009" y="-190"/>
                    <a:pt x="66859" y="0"/>
                  </a:cubicBezTo>
                  <a:cubicBezTo>
                    <a:pt x="156585" y="95"/>
                    <a:pt x="154966" y="128111"/>
                    <a:pt x="66669"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2" name="任意多边形: 形状 271"/>
            <p:cNvSpPr/>
            <p:nvPr/>
          </p:nvSpPr>
          <p:spPr>
            <a:xfrm>
              <a:off x="7545640" y="1896936"/>
              <a:ext cx="112481" cy="109925"/>
            </a:xfrm>
            <a:custGeom>
              <a:avLst/>
              <a:gdLst>
                <a:gd name="connsiteX0" fmla="*/ 71311 w 112481"/>
                <a:gd name="connsiteY0" fmla="*/ 3396 h 109925"/>
                <a:gd name="connsiteX1" fmla="*/ 55118 w 112481"/>
                <a:gd name="connsiteY1" fmla="*/ 109885 h 109925"/>
                <a:gd name="connsiteX2" fmla="*/ 71311 w 112481"/>
                <a:gd name="connsiteY2" fmla="*/ 3396 h 109925"/>
                <a:gd name="connsiteX3" fmla="*/ 71311 w 112481"/>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481" h="109925">
                  <a:moveTo>
                    <a:pt x="71311" y="3396"/>
                  </a:moveTo>
                  <a:cubicBezTo>
                    <a:pt x="134271" y="22732"/>
                    <a:pt x="121984" y="112076"/>
                    <a:pt x="55118" y="109885"/>
                  </a:cubicBezTo>
                  <a:cubicBezTo>
                    <a:pt x="-27654" y="107314"/>
                    <a:pt x="-13081" y="-22417"/>
                    <a:pt x="71311" y="3396"/>
                  </a:cubicBezTo>
                  <a:cubicBezTo>
                    <a:pt x="105505" y="13969"/>
                    <a:pt x="54356" y="-1748"/>
                    <a:pt x="7131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3" name="任意多边形: 形状 272"/>
            <p:cNvSpPr/>
            <p:nvPr/>
          </p:nvSpPr>
          <p:spPr>
            <a:xfrm>
              <a:off x="7711921" y="1904070"/>
              <a:ext cx="98214" cy="92943"/>
            </a:xfrm>
            <a:custGeom>
              <a:avLst/>
              <a:gdLst>
                <a:gd name="connsiteX0" fmla="*/ 30284 w 98214"/>
                <a:gd name="connsiteY0" fmla="*/ 88750 h 92943"/>
                <a:gd name="connsiteX1" fmla="*/ 68574 w 98214"/>
                <a:gd name="connsiteY1" fmla="*/ 8454 h 92943"/>
                <a:gd name="connsiteX2" fmla="*/ 30284 w 98214"/>
                <a:gd name="connsiteY2" fmla="*/ 88750 h 92943"/>
              </a:gdLst>
              <a:ahLst/>
              <a:cxnLst>
                <a:cxn ang="0">
                  <a:pos x="connsiteX0" y="connsiteY0"/>
                </a:cxn>
                <a:cxn ang="0">
                  <a:pos x="connsiteX1" y="connsiteY1"/>
                </a:cxn>
                <a:cxn ang="0">
                  <a:pos x="connsiteX2" y="connsiteY2"/>
                </a:cxn>
              </a:cxnLst>
              <a:rect l="l" t="t" r="r" b="b"/>
              <a:pathLst>
                <a:path w="98214" h="92943">
                  <a:moveTo>
                    <a:pt x="30284" y="88750"/>
                  </a:moveTo>
                  <a:cubicBezTo>
                    <a:pt x="-30962" y="64842"/>
                    <a:pt x="10377" y="-28217"/>
                    <a:pt x="68574" y="8454"/>
                  </a:cubicBezTo>
                  <a:cubicBezTo>
                    <a:pt x="130868" y="47887"/>
                    <a:pt x="83719" y="109610"/>
                    <a:pt x="30284"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4" name="任意多边形: 形状 273"/>
            <p:cNvSpPr/>
            <p:nvPr/>
          </p:nvSpPr>
          <p:spPr>
            <a:xfrm>
              <a:off x="7866653" y="1921410"/>
              <a:ext cx="75202" cy="73328"/>
            </a:xfrm>
            <a:custGeom>
              <a:avLst/>
              <a:gdLst>
                <a:gd name="connsiteX0" fmla="*/ 13950 w 75202"/>
                <a:gd name="connsiteY0" fmla="*/ 63408 h 73328"/>
                <a:gd name="connsiteX1" fmla="*/ 58432 w 75202"/>
                <a:gd name="connsiteY1" fmla="*/ 9592 h 73328"/>
                <a:gd name="connsiteX2" fmla="*/ 13950 w 75202"/>
                <a:gd name="connsiteY2" fmla="*/ 63408 h 73328"/>
              </a:gdLst>
              <a:ahLst/>
              <a:cxnLst>
                <a:cxn ang="0">
                  <a:pos x="connsiteX0" y="connsiteY0"/>
                </a:cxn>
                <a:cxn ang="0">
                  <a:pos x="connsiteX1" y="connsiteY1"/>
                </a:cxn>
                <a:cxn ang="0">
                  <a:pos x="connsiteX2" y="connsiteY2"/>
                </a:cxn>
              </a:cxnLst>
              <a:rect l="l" t="t" r="r" b="b"/>
              <a:pathLst>
                <a:path w="75202" h="73328">
                  <a:moveTo>
                    <a:pt x="13950" y="63408"/>
                  </a:moveTo>
                  <a:cubicBezTo>
                    <a:pt x="-23102" y="32738"/>
                    <a:pt x="21284" y="-22222"/>
                    <a:pt x="58432" y="9592"/>
                  </a:cubicBezTo>
                  <a:cubicBezTo>
                    <a:pt x="102056" y="46930"/>
                    <a:pt x="51002" y="94174"/>
                    <a:pt x="13950"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5" name="任意多边形: 形状 274"/>
            <p:cNvSpPr/>
            <p:nvPr/>
          </p:nvSpPr>
          <p:spPr>
            <a:xfrm>
              <a:off x="5110959" y="2658839"/>
              <a:ext cx="133452" cy="130273"/>
            </a:xfrm>
            <a:custGeom>
              <a:avLst/>
              <a:gdLst>
                <a:gd name="connsiteX0" fmla="*/ 44065 w 133452"/>
                <a:gd name="connsiteY0" fmla="*/ 125222 h 130273"/>
                <a:gd name="connsiteX1" fmla="*/ 88928 w 133452"/>
                <a:gd name="connsiteY1" fmla="*/ 5303 h 130273"/>
                <a:gd name="connsiteX2" fmla="*/ 44065 w 133452"/>
                <a:gd name="connsiteY2" fmla="*/ 125222 h 130273"/>
              </a:gdLst>
              <a:ahLst/>
              <a:cxnLst>
                <a:cxn ang="0">
                  <a:pos x="connsiteX0" y="connsiteY0"/>
                </a:cxn>
                <a:cxn ang="0">
                  <a:pos x="connsiteX1" y="connsiteY1"/>
                </a:cxn>
                <a:cxn ang="0">
                  <a:pos x="connsiteX2" y="connsiteY2"/>
                </a:cxn>
              </a:cxnLst>
              <a:rect l="l" t="t" r="r" b="b"/>
              <a:pathLst>
                <a:path w="133452" h="130273">
                  <a:moveTo>
                    <a:pt x="44065" y="125222"/>
                  </a:moveTo>
                  <a:cubicBezTo>
                    <a:pt x="-37469" y="94647"/>
                    <a:pt x="3870" y="-26606"/>
                    <a:pt x="88928" y="5303"/>
                  </a:cubicBezTo>
                  <a:cubicBezTo>
                    <a:pt x="172938" y="36735"/>
                    <a:pt x="126742" y="156083"/>
                    <a:pt x="4406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6" name="任意多边形: 形状 275"/>
            <p:cNvSpPr/>
            <p:nvPr/>
          </p:nvSpPr>
          <p:spPr>
            <a:xfrm>
              <a:off x="5307830" y="2690130"/>
              <a:ext cx="111974" cy="113012"/>
            </a:xfrm>
            <a:custGeom>
              <a:avLst/>
              <a:gdLst>
                <a:gd name="connsiteX0" fmla="*/ 88463 w 111974"/>
                <a:gd name="connsiteY0" fmla="*/ 13922 h 113012"/>
                <a:gd name="connsiteX1" fmla="*/ 36075 w 111974"/>
                <a:gd name="connsiteY1" fmla="*/ 108124 h 113012"/>
                <a:gd name="connsiteX2" fmla="*/ 88463 w 111974"/>
                <a:gd name="connsiteY2" fmla="*/ 13922 h 113012"/>
                <a:gd name="connsiteX3" fmla="*/ 88463 w 111974"/>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74" h="113012">
                  <a:moveTo>
                    <a:pt x="88463" y="13922"/>
                  </a:moveTo>
                  <a:cubicBezTo>
                    <a:pt x="140755" y="54022"/>
                    <a:pt x="98083" y="133461"/>
                    <a:pt x="36075" y="108124"/>
                  </a:cubicBezTo>
                  <a:cubicBezTo>
                    <a:pt x="-40601" y="76691"/>
                    <a:pt x="18359" y="-39704"/>
                    <a:pt x="88463" y="13922"/>
                  </a:cubicBezTo>
                  <a:cubicBezTo>
                    <a:pt x="116847" y="35639"/>
                    <a:pt x="74366" y="3158"/>
                    <a:pt x="88463"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7" name="任意多边形: 形状 276"/>
            <p:cNvSpPr/>
            <p:nvPr/>
          </p:nvSpPr>
          <p:spPr>
            <a:xfrm>
              <a:off x="5464749" y="2752992"/>
              <a:ext cx="95396" cy="96167"/>
            </a:xfrm>
            <a:custGeom>
              <a:avLst/>
              <a:gdLst>
                <a:gd name="connsiteX0" fmla="*/ 16602 w 95396"/>
                <a:gd name="connsiteY0" fmla="*/ 81456 h 96167"/>
                <a:gd name="connsiteX1" fmla="*/ 80515 w 95396"/>
                <a:gd name="connsiteY1" fmla="*/ 19544 h 96167"/>
                <a:gd name="connsiteX2" fmla="*/ 16602 w 95396"/>
                <a:gd name="connsiteY2" fmla="*/ 81456 h 96167"/>
              </a:gdLst>
              <a:ahLst/>
              <a:cxnLst>
                <a:cxn ang="0">
                  <a:pos x="connsiteX0" y="connsiteY0"/>
                </a:cxn>
                <a:cxn ang="0">
                  <a:pos x="connsiteX1" y="connsiteY1"/>
                </a:cxn>
                <a:cxn ang="0">
                  <a:pos x="connsiteX2" y="connsiteY2"/>
                </a:cxn>
              </a:cxnLst>
              <a:rect l="l" t="t" r="r" b="b"/>
              <a:pathLst>
                <a:path w="95396" h="96167">
                  <a:moveTo>
                    <a:pt x="16602" y="81456"/>
                  </a:moveTo>
                  <a:cubicBezTo>
                    <a:pt x="-32452" y="37737"/>
                    <a:pt x="38795" y="-35130"/>
                    <a:pt x="80515" y="19544"/>
                  </a:cubicBezTo>
                  <a:cubicBezTo>
                    <a:pt x="125092" y="78218"/>
                    <a:pt x="59369" y="119556"/>
                    <a:pt x="16602"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8" name="任意多边形: 形状 277"/>
            <p:cNvSpPr/>
            <p:nvPr/>
          </p:nvSpPr>
          <p:spPr>
            <a:xfrm>
              <a:off x="5608334" y="2821069"/>
              <a:ext cx="72844" cy="74823"/>
            </a:xfrm>
            <a:custGeom>
              <a:avLst/>
              <a:gdLst>
                <a:gd name="connsiteX0" fmla="*/ 5510 w 72844"/>
                <a:gd name="connsiteY0" fmla="*/ 54147 h 74823"/>
                <a:gd name="connsiteX1" fmla="*/ 65994 w 72844"/>
                <a:gd name="connsiteY1" fmla="*/ 19190 h 74823"/>
                <a:gd name="connsiteX2" fmla="*/ 5510 w 72844"/>
                <a:gd name="connsiteY2" fmla="*/ 54147 h 74823"/>
              </a:gdLst>
              <a:ahLst/>
              <a:cxnLst>
                <a:cxn ang="0">
                  <a:pos x="connsiteX0" y="connsiteY0"/>
                </a:cxn>
                <a:cxn ang="0">
                  <a:pos x="connsiteX1" y="connsiteY1"/>
                </a:cxn>
                <a:cxn ang="0">
                  <a:pos x="connsiteX2" y="connsiteY2"/>
                </a:cxn>
              </a:cxnLst>
              <a:rect l="l" t="t" r="r" b="b"/>
              <a:pathLst>
                <a:path w="72844" h="74823">
                  <a:moveTo>
                    <a:pt x="5510" y="54147"/>
                  </a:moveTo>
                  <a:cubicBezTo>
                    <a:pt x="-18493" y="12523"/>
                    <a:pt x="42276" y="-23482"/>
                    <a:pt x="65994" y="19190"/>
                  </a:cubicBezTo>
                  <a:cubicBezTo>
                    <a:pt x="93807" y="69482"/>
                    <a:pt x="29513" y="95866"/>
                    <a:pt x="5510"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79" name="任意多边形: 形状 278"/>
            <p:cNvSpPr/>
            <p:nvPr/>
          </p:nvSpPr>
          <p:spPr>
            <a:xfrm>
              <a:off x="6928755" y="2658839"/>
              <a:ext cx="133519" cy="130273"/>
            </a:xfrm>
            <a:custGeom>
              <a:avLst/>
              <a:gdLst>
                <a:gd name="connsiteX0" fmla="*/ 89455 w 133519"/>
                <a:gd name="connsiteY0" fmla="*/ 125222 h 130273"/>
                <a:gd name="connsiteX1" fmla="*/ 44592 w 133519"/>
                <a:gd name="connsiteY1" fmla="*/ 5303 h 130273"/>
                <a:gd name="connsiteX2" fmla="*/ 89455 w 133519"/>
                <a:gd name="connsiteY2" fmla="*/ 125222 h 130273"/>
              </a:gdLst>
              <a:ahLst/>
              <a:cxnLst>
                <a:cxn ang="0">
                  <a:pos x="connsiteX0" y="connsiteY0"/>
                </a:cxn>
                <a:cxn ang="0">
                  <a:pos x="connsiteX1" y="connsiteY1"/>
                </a:cxn>
                <a:cxn ang="0">
                  <a:pos x="connsiteX2" y="connsiteY2"/>
                </a:cxn>
              </a:cxnLst>
              <a:rect l="l" t="t" r="r" b="b"/>
              <a:pathLst>
                <a:path w="133519" h="130273">
                  <a:moveTo>
                    <a:pt x="89455" y="125222"/>
                  </a:moveTo>
                  <a:cubicBezTo>
                    <a:pt x="170989" y="94647"/>
                    <a:pt x="129650" y="-26606"/>
                    <a:pt x="44592" y="5303"/>
                  </a:cubicBezTo>
                  <a:cubicBezTo>
                    <a:pt x="-39514" y="36735"/>
                    <a:pt x="6682" y="156083"/>
                    <a:pt x="8945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0" name="任意多边形: 形状 279"/>
            <p:cNvSpPr/>
            <p:nvPr/>
          </p:nvSpPr>
          <p:spPr>
            <a:xfrm>
              <a:off x="6753430" y="2690130"/>
              <a:ext cx="111952" cy="113012"/>
            </a:xfrm>
            <a:custGeom>
              <a:avLst/>
              <a:gdLst>
                <a:gd name="connsiteX0" fmla="*/ 23511 w 111952"/>
                <a:gd name="connsiteY0" fmla="*/ 13922 h 113012"/>
                <a:gd name="connsiteX1" fmla="*/ 75899 w 111952"/>
                <a:gd name="connsiteY1" fmla="*/ 108124 h 113012"/>
                <a:gd name="connsiteX2" fmla="*/ 23511 w 111952"/>
                <a:gd name="connsiteY2" fmla="*/ 13922 h 113012"/>
                <a:gd name="connsiteX3" fmla="*/ 23511 w 111952"/>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52" h="113012">
                  <a:moveTo>
                    <a:pt x="23511" y="13922"/>
                  </a:moveTo>
                  <a:cubicBezTo>
                    <a:pt x="-28781" y="54022"/>
                    <a:pt x="13891" y="133461"/>
                    <a:pt x="75899" y="108124"/>
                  </a:cubicBezTo>
                  <a:cubicBezTo>
                    <a:pt x="152575" y="76691"/>
                    <a:pt x="93520" y="-39704"/>
                    <a:pt x="23511" y="13922"/>
                  </a:cubicBezTo>
                  <a:cubicBezTo>
                    <a:pt x="-4873" y="35639"/>
                    <a:pt x="37513" y="3158"/>
                    <a:pt x="23511"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1" name="任意多边形: 形状 280"/>
            <p:cNvSpPr/>
            <p:nvPr/>
          </p:nvSpPr>
          <p:spPr>
            <a:xfrm>
              <a:off x="6613036" y="2752992"/>
              <a:ext cx="95448" cy="96167"/>
            </a:xfrm>
            <a:custGeom>
              <a:avLst/>
              <a:gdLst>
                <a:gd name="connsiteX0" fmla="*/ 78847 w 95448"/>
                <a:gd name="connsiteY0" fmla="*/ 81456 h 96167"/>
                <a:gd name="connsiteX1" fmla="*/ 14934 w 95448"/>
                <a:gd name="connsiteY1" fmla="*/ 19544 h 96167"/>
                <a:gd name="connsiteX2" fmla="*/ 78847 w 95448"/>
                <a:gd name="connsiteY2" fmla="*/ 81456 h 96167"/>
              </a:gdLst>
              <a:ahLst/>
              <a:cxnLst>
                <a:cxn ang="0">
                  <a:pos x="connsiteX0" y="connsiteY0"/>
                </a:cxn>
                <a:cxn ang="0">
                  <a:pos x="connsiteX1" y="connsiteY1"/>
                </a:cxn>
                <a:cxn ang="0">
                  <a:pos x="connsiteX2" y="connsiteY2"/>
                </a:cxn>
              </a:cxnLst>
              <a:rect l="l" t="t" r="r" b="b"/>
              <a:pathLst>
                <a:path w="95448" h="96167">
                  <a:moveTo>
                    <a:pt x="78847" y="81456"/>
                  </a:moveTo>
                  <a:cubicBezTo>
                    <a:pt x="127900" y="37737"/>
                    <a:pt x="56653" y="-35130"/>
                    <a:pt x="14934" y="19544"/>
                  </a:cubicBezTo>
                  <a:cubicBezTo>
                    <a:pt x="-29738" y="78218"/>
                    <a:pt x="35984" y="119556"/>
                    <a:pt x="78847"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2" name="任意多边形: 形状 281"/>
            <p:cNvSpPr/>
            <p:nvPr/>
          </p:nvSpPr>
          <p:spPr>
            <a:xfrm>
              <a:off x="6492056" y="2821069"/>
              <a:ext cx="72844" cy="74823"/>
            </a:xfrm>
            <a:custGeom>
              <a:avLst/>
              <a:gdLst>
                <a:gd name="connsiteX0" fmla="*/ 67334 w 72844"/>
                <a:gd name="connsiteY0" fmla="*/ 54147 h 74823"/>
                <a:gd name="connsiteX1" fmla="*/ 6850 w 72844"/>
                <a:gd name="connsiteY1" fmla="*/ 19190 h 74823"/>
                <a:gd name="connsiteX2" fmla="*/ 67334 w 72844"/>
                <a:gd name="connsiteY2" fmla="*/ 54147 h 74823"/>
              </a:gdLst>
              <a:ahLst/>
              <a:cxnLst>
                <a:cxn ang="0">
                  <a:pos x="connsiteX0" y="connsiteY0"/>
                </a:cxn>
                <a:cxn ang="0">
                  <a:pos x="connsiteX1" y="connsiteY1"/>
                </a:cxn>
                <a:cxn ang="0">
                  <a:pos x="connsiteX2" y="connsiteY2"/>
                </a:cxn>
              </a:cxnLst>
              <a:rect l="l" t="t" r="r" b="b"/>
              <a:pathLst>
                <a:path w="72844" h="74823">
                  <a:moveTo>
                    <a:pt x="67334" y="54147"/>
                  </a:moveTo>
                  <a:cubicBezTo>
                    <a:pt x="91337" y="12523"/>
                    <a:pt x="30568" y="-23482"/>
                    <a:pt x="6850" y="19190"/>
                  </a:cubicBezTo>
                  <a:cubicBezTo>
                    <a:pt x="-20962" y="69482"/>
                    <a:pt x="43331" y="95866"/>
                    <a:pt x="67334"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283" name="图形 226"/>
            <p:cNvGrpSpPr/>
            <p:nvPr/>
          </p:nvGrpSpPr>
          <p:grpSpPr>
            <a:xfrm>
              <a:off x="3932682" y="2564992"/>
              <a:ext cx="314228" cy="536629"/>
              <a:chOff x="3932682" y="2564992"/>
              <a:chExt cx="314228" cy="536629"/>
            </a:xfrm>
            <a:grpFill/>
          </p:grpSpPr>
          <p:sp>
            <p:nvSpPr>
              <p:cNvPr id="284" name="任意多边形: 形状 283"/>
              <p:cNvSpPr/>
              <p:nvPr/>
            </p:nvSpPr>
            <p:spPr>
              <a:xfrm>
                <a:off x="3986835" y="2775035"/>
                <a:ext cx="251121" cy="113148"/>
              </a:xfrm>
              <a:custGeom>
                <a:avLst/>
                <a:gdLst>
                  <a:gd name="connsiteX0" fmla="*/ 141203 w 251121"/>
                  <a:gd name="connsiteY0" fmla="*/ 89703 h 113148"/>
                  <a:gd name="connsiteX1" fmla="*/ 251122 w 251121"/>
                  <a:gd name="connsiteY1" fmla="*/ 2550 h 113148"/>
                  <a:gd name="connsiteX2" fmla="*/ 110914 w 251121"/>
                  <a:gd name="connsiteY2" fmla="*/ 1978 h 113148"/>
                  <a:gd name="connsiteX3" fmla="*/ 995 w 251121"/>
                  <a:gd name="connsiteY3" fmla="*/ 89132 h 113148"/>
                  <a:gd name="connsiteX4" fmla="*/ 141203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41203" y="89703"/>
                    </a:moveTo>
                    <a:cubicBezTo>
                      <a:pt x="213403" y="45317"/>
                      <a:pt x="251122" y="2550"/>
                      <a:pt x="251122" y="2550"/>
                    </a:cubicBezTo>
                    <a:cubicBezTo>
                      <a:pt x="251122" y="2550"/>
                      <a:pt x="197020" y="-2784"/>
                      <a:pt x="110914" y="1978"/>
                    </a:cubicBezTo>
                    <a:cubicBezTo>
                      <a:pt x="37857" y="5979"/>
                      <a:pt x="-7387" y="64938"/>
                      <a:pt x="995" y="89132"/>
                    </a:cubicBezTo>
                    <a:cubicBezTo>
                      <a:pt x="9282" y="113325"/>
                      <a:pt x="78815" y="127899"/>
                      <a:pt x="141203"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5" name="任意多边形: 形状 284"/>
              <p:cNvSpPr/>
              <p:nvPr/>
            </p:nvSpPr>
            <p:spPr>
              <a:xfrm>
                <a:off x="4060265" y="2639377"/>
                <a:ext cx="176072" cy="125039"/>
              </a:xfrm>
              <a:custGeom>
                <a:avLst/>
                <a:gdLst>
                  <a:gd name="connsiteX0" fmla="*/ 176073 w 176072"/>
                  <a:gd name="connsiteY0" fmla="*/ 121634 h 125039"/>
                  <a:gd name="connsiteX1" fmla="*/ 22911 w 176072"/>
                  <a:gd name="connsiteY1" fmla="*/ 0 h 125039"/>
                  <a:gd name="connsiteX2" fmla="*/ 176073 w 176072"/>
                  <a:gd name="connsiteY2" fmla="*/ 121634 h 125039"/>
                </a:gdLst>
                <a:ahLst/>
                <a:cxnLst>
                  <a:cxn ang="0">
                    <a:pos x="connsiteX0" y="connsiteY0"/>
                  </a:cxn>
                  <a:cxn ang="0">
                    <a:pos x="connsiteX1" y="connsiteY1"/>
                  </a:cxn>
                  <a:cxn ang="0">
                    <a:pos x="connsiteX2" y="connsiteY2"/>
                  </a:cxn>
                </a:cxnLst>
                <a:rect l="l" t="t" r="r" b="b"/>
                <a:pathLst>
                  <a:path w="176072" h="125039">
                    <a:moveTo>
                      <a:pt x="176073" y="121634"/>
                    </a:moveTo>
                    <a:cubicBezTo>
                      <a:pt x="134639" y="99441"/>
                      <a:pt x="24911" y="65437"/>
                      <a:pt x="22911" y="0"/>
                    </a:cubicBezTo>
                    <a:cubicBezTo>
                      <a:pt x="-38621" y="38767"/>
                      <a:pt x="27578" y="145351"/>
                      <a:pt x="176073"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6" name="任意多边形: 形状 285"/>
              <p:cNvSpPr/>
              <p:nvPr/>
            </p:nvSpPr>
            <p:spPr>
              <a:xfrm>
                <a:off x="4147563" y="2791681"/>
                <a:ext cx="99347" cy="190643"/>
              </a:xfrm>
              <a:custGeom>
                <a:avLst/>
                <a:gdLst>
                  <a:gd name="connsiteX0" fmla="*/ 99348 w 99347"/>
                  <a:gd name="connsiteY0" fmla="*/ 0 h 190643"/>
                  <a:gd name="connsiteX1" fmla="*/ 54294 w 99347"/>
                  <a:gd name="connsiteY1" fmla="*/ 190310 h 190643"/>
                  <a:gd name="connsiteX2" fmla="*/ 99348 w 99347"/>
                  <a:gd name="connsiteY2" fmla="*/ 0 h 190643"/>
                </a:gdLst>
                <a:ahLst/>
                <a:cxnLst>
                  <a:cxn ang="0">
                    <a:pos x="connsiteX0" y="connsiteY0"/>
                  </a:cxn>
                  <a:cxn ang="0">
                    <a:pos x="connsiteX1" y="connsiteY1"/>
                  </a:cxn>
                  <a:cxn ang="0">
                    <a:pos x="connsiteX2" y="connsiteY2"/>
                  </a:cxn>
                </a:cxnLst>
                <a:rect l="l" t="t" r="r" b="b"/>
                <a:pathLst>
                  <a:path w="99347" h="190643">
                    <a:moveTo>
                      <a:pt x="99348" y="0"/>
                    </a:moveTo>
                    <a:cubicBezTo>
                      <a:pt x="80583" y="43053"/>
                      <a:pt x="15337" y="137732"/>
                      <a:pt x="54294" y="190310"/>
                    </a:cubicBezTo>
                    <a:cubicBezTo>
                      <a:pt x="-18096" y="197929"/>
                      <a:pt x="-31907" y="73247"/>
                      <a:pt x="99348"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7" name="任意多边形: 形状 286"/>
              <p:cNvSpPr/>
              <p:nvPr/>
            </p:nvSpPr>
            <p:spPr>
              <a:xfrm>
                <a:off x="4059204" y="2891694"/>
                <a:ext cx="144282" cy="209927"/>
              </a:xfrm>
              <a:custGeom>
                <a:avLst/>
                <a:gdLst>
                  <a:gd name="connsiteX0" fmla="*/ 70550 w 144282"/>
                  <a:gd name="connsiteY0" fmla="*/ 0 h 209927"/>
                  <a:gd name="connsiteX1" fmla="*/ 51309 w 144282"/>
                  <a:gd name="connsiteY1" fmla="*/ 203263 h 209927"/>
                  <a:gd name="connsiteX2" fmla="*/ 142177 w 144282"/>
                  <a:gd name="connsiteY2" fmla="*/ 173927 h 209927"/>
                  <a:gd name="connsiteX3" fmla="*/ 127033 w 144282"/>
                  <a:gd name="connsiteY3" fmla="*/ 126111 h 209927"/>
                  <a:gd name="connsiteX4" fmla="*/ 93505 w 144282"/>
                  <a:gd name="connsiteY4" fmla="*/ 150209 h 209927"/>
                  <a:gd name="connsiteX5" fmla="*/ 108745 w 144282"/>
                  <a:gd name="connsiteY5" fmla="*/ 134207 h 209927"/>
                  <a:gd name="connsiteX6" fmla="*/ 125128 w 144282"/>
                  <a:gd name="connsiteY6" fmla="*/ 173736 h 209927"/>
                  <a:gd name="connsiteX7" fmla="*/ 41498 w 144282"/>
                  <a:gd name="connsiteY7" fmla="*/ 173165 h 209927"/>
                  <a:gd name="connsiteX8" fmla="*/ 23972 w 144282"/>
                  <a:gd name="connsiteY8" fmla="*/ 72485 h 209927"/>
                  <a:gd name="connsiteX9" fmla="*/ 49309 w 144282"/>
                  <a:gd name="connsiteY9" fmla="*/ 28099 h 209927"/>
                  <a:gd name="connsiteX10" fmla="*/ 70550 w 144282"/>
                  <a:gd name="connsiteY10" fmla="*/ 0 h 209927"/>
                  <a:gd name="connsiteX11" fmla="*/ 70550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0550" y="0"/>
                    </a:moveTo>
                    <a:cubicBezTo>
                      <a:pt x="-2507" y="32290"/>
                      <a:pt x="-34130" y="164592"/>
                      <a:pt x="51309" y="203263"/>
                    </a:cubicBezTo>
                    <a:cubicBezTo>
                      <a:pt x="81789" y="217075"/>
                      <a:pt x="130748" y="210407"/>
                      <a:pt x="142177" y="173927"/>
                    </a:cubicBezTo>
                    <a:cubicBezTo>
                      <a:pt x="147321" y="157448"/>
                      <a:pt x="143321" y="134779"/>
                      <a:pt x="127033" y="126111"/>
                    </a:cubicBezTo>
                    <a:cubicBezTo>
                      <a:pt x="111793" y="118015"/>
                      <a:pt x="80646" y="129159"/>
                      <a:pt x="93505" y="150209"/>
                    </a:cubicBezTo>
                    <a:cubicBezTo>
                      <a:pt x="104459" y="148019"/>
                      <a:pt x="96458" y="136112"/>
                      <a:pt x="108745" y="134207"/>
                    </a:cubicBezTo>
                    <a:cubicBezTo>
                      <a:pt x="130557" y="129826"/>
                      <a:pt x="132938" y="160782"/>
                      <a:pt x="125128" y="173736"/>
                    </a:cubicBezTo>
                    <a:cubicBezTo>
                      <a:pt x="107983" y="202406"/>
                      <a:pt x="61025" y="194310"/>
                      <a:pt x="41498" y="173165"/>
                    </a:cubicBezTo>
                    <a:cubicBezTo>
                      <a:pt x="17400" y="147638"/>
                      <a:pt x="14066" y="104489"/>
                      <a:pt x="23972" y="72485"/>
                    </a:cubicBezTo>
                    <a:cubicBezTo>
                      <a:pt x="29021" y="56102"/>
                      <a:pt x="37783" y="40862"/>
                      <a:pt x="49309" y="28099"/>
                    </a:cubicBezTo>
                    <a:cubicBezTo>
                      <a:pt x="55786" y="20765"/>
                      <a:pt x="79789" y="9239"/>
                      <a:pt x="70550" y="0"/>
                    </a:cubicBezTo>
                    <a:cubicBezTo>
                      <a:pt x="54357" y="7144"/>
                      <a:pt x="70550" y="0"/>
                      <a:pt x="7055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88" name="任意多边形: 形状 287"/>
              <p:cNvSpPr/>
              <p:nvPr/>
            </p:nvSpPr>
            <p:spPr>
              <a:xfrm>
                <a:off x="3932682" y="2564992"/>
                <a:ext cx="148961" cy="192815"/>
              </a:xfrm>
              <a:custGeom>
                <a:avLst/>
                <a:gdLst>
                  <a:gd name="connsiteX0" fmla="*/ 148113 w 148961"/>
                  <a:gd name="connsiteY0" fmla="*/ 181350 h 192815"/>
                  <a:gd name="connsiteX1" fmla="*/ 20287 w 148961"/>
                  <a:gd name="connsiteY1" fmla="*/ 64764 h 192815"/>
                  <a:gd name="connsiteX2" fmla="*/ 84772 w 148961"/>
                  <a:gd name="connsiteY2" fmla="*/ 18949 h 192815"/>
                  <a:gd name="connsiteX3" fmla="*/ 101345 w 148961"/>
                  <a:gd name="connsiteY3" fmla="*/ 56096 h 192815"/>
                  <a:gd name="connsiteX4" fmla="*/ 74485 w 148961"/>
                  <a:gd name="connsiteY4" fmla="*/ 56954 h 192815"/>
                  <a:gd name="connsiteX5" fmla="*/ 113061 w 148961"/>
                  <a:gd name="connsiteY5" fmla="*/ 59906 h 192815"/>
                  <a:gd name="connsiteX6" fmla="*/ 98107 w 148961"/>
                  <a:gd name="connsiteY6" fmla="*/ 8186 h 192815"/>
                  <a:gd name="connsiteX7" fmla="*/ 6000 w 148961"/>
                  <a:gd name="connsiteY7" fmla="*/ 46667 h 192815"/>
                  <a:gd name="connsiteX8" fmla="*/ 41623 w 148961"/>
                  <a:gd name="connsiteY8" fmla="*/ 162110 h 192815"/>
                  <a:gd name="connsiteX9" fmla="*/ 96011 w 148961"/>
                  <a:gd name="connsiteY9" fmla="*/ 189827 h 192815"/>
                  <a:gd name="connsiteX10" fmla="*/ 148113 w 148961"/>
                  <a:gd name="connsiteY10" fmla="*/ 181350 h 192815"/>
                  <a:gd name="connsiteX11" fmla="*/ 148113 w 148961"/>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61" h="192815">
                    <a:moveTo>
                      <a:pt x="148113" y="181350"/>
                    </a:moveTo>
                    <a:cubicBezTo>
                      <a:pt x="86772" y="187827"/>
                      <a:pt x="6667" y="134201"/>
                      <a:pt x="20287" y="64764"/>
                    </a:cubicBezTo>
                    <a:cubicBezTo>
                      <a:pt x="25431" y="38475"/>
                      <a:pt x="56006" y="7900"/>
                      <a:pt x="84772" y="18949"/>
                    </a:cubicBezTo>
                    <a:cubicBezTo>
                      <a:pt x="97821" y="23807"/>
                      <a:pt x="112394" y="42761"/>
                      <a:pt x="101345" y="56096"/>
                    </a:cubicBezTo>
                    <a:cubicBezTo>
                      <a:pt x="89629" y="70193"/>
                      <a:pt x="85343" y="51524"/>
                      <a:pt x="74485" y="56954"/>
                    </a:cubicBezTo>
                    <a:cubicBezTo>
                      <a:pt x="77056" y="78480"/>
                      <a:pt x="104012" y="72860"/>
                      <a:pt x="113061" y="59906"/>
                    </a:cubicBezTo>
                    <a:cubicBezTo>
                      <a:pt x="125062" y="42571"/>
                      <a:pt x="113728" y="18854"/>
                      <a:pt x="98107" y="8186"/>
                    </a:cubicBezTo>
                    <a:cubicBezTo>
                      <a:pt x="64579" y="-14674"/>
                      <a:pt x="19811" y="14282"/>
                      <a:pt x="6000" y="46667"/>
                    </a:cubicBezTo>
                    <a:cubicBezTo>
                      <a:pt x="-11145" y="86862"/>
                      <a:pt x="10858" y="134963"/>
                      <a:pt x="41623" y="162110"/>
                    </a:cubicBezTo>
                    <a:cubicBezTo>
                      <a:pt x="56959" y="175730"/>
                      <a:pt x="75913" y="185446"/>
                      <a:pt x="96011" y="189827"/>
                    </a:cubicBezTo>
                    <a:cubicBezTo>
                      <a:pt x="105155" y="191732"/>
                      <a:pt x="156114" y="198686"/>
                      <a:pt x="148113" y="181350"/>
                    </a:cubicBezTo>
                    <a:cubicBezTo>
                      <a:pt x="114966" y="184874"/>
                      <a:pt x="148113" y="181350"/>
                      <a:pt x="148113"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289" name="任意多边形: 形状 288"/>
            <p:cNvSpPr/>
            <p:nvPr/>
          </p:nvSpPr>
          <p:spPr>
            <a:xfrm>
              <a:off x="5248958" y="2237276"/>
              <a:ext cx="195709" cy="188109"/>
            </a:xfrm>
            <a:custGeom>
              <a:avLst/>
              <a:gdLst>
                <a:gd name="connsiteX0" fmla="*/ 23034 w 195709"/>
                <a:gd name="connsiteY0" fmla="*/ 22910 h 188109"/>
                <a:gd name="connsiteX1" fmla="*/ 49703 w 195709"/>
                <a:gd name="connsiteY1" fmla="*/ 173596 h 188109"/>
                <a:gd name="connsiteX2" fmla="*/ 179910 w 195709"/>
                <a:gd name="connsiteY2" fmla="*/ 151784 h 188109"/>
                <a:gd name="connsiteX3" fmla="*/ 157812 w 195709"/>
                <a:gd name="connsiteY3" fmla="*/ 22720 h 188109"/>
                <a:gd name="connsiteX4" fmla="*/ 23034 w 195709"/>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9" h="188109">
                  <a:moveTo>
                    <a:pt x="23034" y="22910"/>
                  </a:moveTo>
                  <a:cubicBezTo>
                    <a:pt x="-18210" y="68535"/>
                    <a:pt x="-874" y="143020"/>
                    <a:pt x="49703" y="173596"/>
                  </a:cubicBezTo>
                  <a:cubicBezTo>
                    <a:pt x="90851" y="198456"/>
                    <a:pt x="150192" y="191503"/>
                    <a:pt x="179910" y="151784"/>
                  </a:cubicBezTo>
                  <a:cubicBezTo>
                    <a:pt x="210295" y="111302"/>
                    <a:pt x="193531" y="53771"/>
                    <a:pt x="157812" y="22720"/>
                  </a:cubicBezTo>
                  <a:cubicBezTo>
                    <a:pt x="135143" y="2908"/>
                    <a:pt x="58847" y="-16619"/>
                    <a:pt x="23034"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0" name="任意多边形: 形状 289"/>
            <p:cNvSpPr/>
            <p:nvPr/>
          </p:nvSpPr>
          <p:spPr>
            <a:xfrm>
              <a:off x="5060900" y="2093571"/>
              <a:ext cx="177608" cy="166254"/>
            </a:xfrm>
            <a:custGeom>
              <a:avLst/>
              <a:gdLst>
                <a:gd name="connsiteX0" fmla="*/ 11542 w 177608"/>
                <a:gd name="connsiteY0" fmla="*/ 32218 h 166254"/>
                <a:gd name="connsiteX1" fmla="*/ 46118 w 177608"/>
                <a:gd name="connsiteY1" fmla="*/ 154042 h 166254"/>
                <a:gd name="connsiteX2" fmla="*/ 164514 w 177608"/>
                <a:gd name="connsiteY2" fmla="*/ 130230 h 166254"/>
                <a:gd name="connsiteX3" fmla="*/ 129652 w 177608"/>
                <a:gd name="connsiteY3" fmla="*/ 9453 h 166254"/>
                <a:gd name="connsiteX4" fmla="*/ 11542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1542" y="32218"/>
                  </a:moveTo>
                  <a:cubicBezTo>
                    <a:pt x="-13985" y="74032"/>
                    <a:pt x="5160" y="130325"/>
                    <a:pt x="46118" y="154042"/>
                  </a:cubicBezTo>
                  <a:cubicBezTo>
                    <a:pt x="84789" y="176331"/>
                    <a:pt x="138510" y="167949"/>
                    <a:pt x="164514" y="130230"/>
                  </a:cubicBezTo>
                  <a:cubicBezTo>
                    <a:pt x="193565" y="88129"/>
                    <a:pt x="170895" y="33361"/>
                    <a:pt x="129652" y="9453"/>
                  </a:cubicBezTo>
                  <a:cubicBezTo>
                    <a:pt x="106316" y="-3977"/>
                    <a:pt x="36307" y="-8264"/>
                    <a:pt x="11542"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1" name="任意多边形: 形状 290"/>
            <p:cNvSpPr/>
            <p:nvPr/>
          </p:nvSpPr>
          <p:spPr>
            <a:xfrm>
              <a:off x="4860186" y="1993961"/>
              <a:ext cx="159555" cy="146619"/>
            </a:xfrm>
            <a:custGeom>
              <a:avLst/>
              <a:gdLst>
                <a:gd name="connsiteX0" fmla="*/ 3183 w 159555"/>
                <a:gd name="connsiteY0" fmla="*/ 46007 h 146619"/>
                <a:gd name="connsiteX1" fmla="*/ 58619 w 159555"/>
                <a:gd name="connsiteY1" fmla="*/ 143544 h 146619"/>
                <a:gd name="connsiteX2" fmla="*/ 154916 w 159555"/>
                <a:gd name="connsiteY2" fmla="*/ 98681 h 146619"/>
                <a:gd name="connsiteX3" fmla="*/ 99576 w 159555"/>
                <a:gd name="connsiteY3" fmla="*/ 1907 h 146619"/>
                <a:gd name="connsiteX4" fmla="*/ 3183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3183" y="46007"/>
                  </a:moveTo>
                  <a:cubicBezTo>
                    <a:pt x="-9771" y="87155"/>
                    <a:pt x="18423" y="131828"/>
                    <a:pt x="58619" y="143544"/>
                  </a:cubicBezTo>
                  <a:cubicBezTo>
                    <a:pt x="96242" y="154402"/>
                    <a:pt x="140248" y="135828"/>
                    <a:pt x="154916" y="98681"/>
                  </a:cubicBezTo>
                  <a:cubicBezTo>
                    <a:pt x="171775" y="56104"/>
                    <a:pt x="140248" y="13622"/>
                    <a:pt x="99576" y="1907"/>
                  </a:cubicBezTo>
                  <a:cubicBezTo>
                    <a:pt x="76430" y="-4951"/>
                    <a:pt x="15851" y="6002"/>
                    <a:pt x="3183"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2" name="任意多边形: 形状 291"/>
            <p:cNvSpPr/>
            <p:nvPr/>
          </p:nvSpPr>
          <p:spPr>
            <a:xfrm>
              <a:off x="4654019" y="1931574"/>
              <a:ext cx="133524" cy="128016"/>
            </a:xfrm>
            <a:custGeom>
              <a:avLst/>
              <a:gdLst>
                <a:gd name="connsiteX0" fmla="*/ 66855 w 133524"/>
                <a:gd name="connsiteY0" fmla="*/ 128016 h 128016"/>
                <a:gd name="connsiteX1" fmla="*/ 66665 w 133524"/>
                <a:gd name="connsiteY1" fmla="*/ 0 h 128016"/>
                <a:gd name="connsiteX2" fmla="*/ 66855 w 133524"/>
                <a:gd name="connsiteY2" fmla="*/ 128016 h 128016"/>
              </a:gdLst>
              <a:ahLst/>
              <a:cxnLst>
                <a:cxn ang="0">
                  <a:pos x="connsiteX0" y="connsiteY0"/>
                </a:cxn>
                <a:cxn ang="0">
                  <a:pos x="connsiteX1" y="connsiteY1"/>
                </a:cxn>
                <a:cxn ang="0">
                  <a:pos x="connsiteX2" y="connsiteY2"/>
                </a:cxn>
              </a:cxnLst>
              <a:rect l="l" t="t" r="r" b="b"/>
              <a:pathLst>
                <a:path w="133524" h="128016">
                  <a:moveTo>
                    <a:pt x="66855" y="128016"/>
                  </a:moveTo>
                  <a:cubicBezTo>
                    <a:pt x="154009" y="127826"/>
                    <a:pt x="157533" y="-190"/>
                    <a:pt x="66665" y="0"/>
                  </a:cubicBezTo>
                  <a:cubicBezTo>
                    <a:pt x="-23061" y="95"/>
                    <a:pt x="-21441" y="128111"/>
                    <a:pt x="66855"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3" name="任意多边形: 形状 292"/>
            <p:cNvSpPr/>
            <p:nvPr/>
          </p:nvSpPr>
          <p:spPr>
            <a:xfrm>
              <a:off x="4481489" y="1896936"/>
              <a:ext cx="112520" cy="109925"/>
            </a:xfrm>
            <a:custGeom>
              <a:avLst/>
              <a:gdLst>
                <a:gd name="connsiteX0" fmla="*/ 41171 w 112520"/>
                <a:gd name="connsiteY0" fmla="*/ 3396 h 109925"/>
                <a:gd name="connsiteX1" fmla="*/ 57363 w 112520"/>
                <a:gd name="connsiteY1" fmla="*/ 109885 h 109925"/>
                <a:gd name="connsiteX2" fmla="*/ 41171 w 112520"/>
                <a:gd name="connsiteY2" fmla="*/ 3396 h 109925"/>
                <a:gd name="connsiteX3" fmla="*/ 41171 w 112520"/>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520" h="109925">
                  <a:moveTo>
                    <a:pt x="41171" y="3396"/>
                  </a:moveTo>
                  <a:cubicBezTo>
                    <a:pt x="-21789" y="22732"/>
                    <a:pt x="-9502" y="112076"/>
                    <a:pt x="57363" y="109885"/>
                  </a:cubicBezTo>
                  <a:cubicBezTo>
                    <a:pt x="140231" y="107314"/>
                    <a:pt x="125562" y="-22417"/>
                    <a:pt x="41171" y="3396"/>
                  </a:cubicBezTo>
                  <a:cubicBezTo>
                    <a:pt x="6976" y="13969"/>
                    <a:pt x="58125" y="-1748"/>
                    <a:pt x="4117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4" name="任意多边形: 形状 293"/>
            <p:cNvSpPr/>
            <p:nvPr/>
          </p:nvSpPr>
          <p:spPr>
            <a:xfrm>
              <a:off x="4329571" y="1904070"/>
              <a:ext cx="98213" cy="92943"/>
            </a:xfrm>
            <a:custGeom>
              <a:avLst/>
              <a:gdLst>
                <a:gd name="connsiteX0" fmla="*/ 67930 w 98213"/>
                <a:gd name="connsiteY0" fmla="*/ 88750 h 92943"/>
                <a:gd name="connsiteX1" fmla="*/ 29640 w 98213"/>
                <a:gd name="connsiteY1" fmla="*/ 8454 h 92943"/>
                <a:gd name="connsiteX2" fmla="*/ 67930 w 98213"/>
                <a:gd name="connsiteY2" fmla="*/ 88750 h 92943"/>
              </a:gdLst>
              <a:ahLst/>
              <a:cxnLst>
                <a:cxn ang="0">
                  <a:pos x="connsiteX0" y="connsiteY0"/>
                </a:cxn>
                <a:cxn ang="0">
                  <a:pos x="connsiteX1" y="connsiteY1"/>
                </a:cxn>
                <a:cxn ang="0">
                  <a:pos x="connsiteX2" y="connsiteY2"/>
                </a:cxn>
              </a:cxnLst>
              <a:rect l="l" t="t" r="r" b="b"/>
              <a:pathLst>
                <a:path w="98213" h="92943">
                  <a:moveTo>
                    <a:pt x="67930" y="88750"/>
                  </a:moveTo>
                  <a:cubicBezTo>
                    <a:pt x="129176" y="64842"/>
                    <a:pt x="87837" y="-28217"/>
                    <a:pt x="29640" y="8454"/>
                  </a:cubicBezTo>
                  <a:cubicBezTo>
                    <a:pt x="-32654" y="47887"/>
                    <a:pt x="14495" y="109610"/>
                    <a:pt x="67930"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5" name="任意多边形: 形状 294"/>
            <p:cNvSpPr/>
            <p:nvPr/>
          </p:nvSpPr>
          <p:spPr>
            <a:xfrm>
              <a:off x="4197850" y="1921410"/>
              <a:ext cx="75202" cy="73328"/>
            </a:xfrm>
            <a:custGeom>
              <a:avLst/>
              <a:gdLst>
                <a:gd name="connsiteX0" fmla="*/ 61253 w 75202"/>
                <a:gd name="connsiteY0" fmla="*/ 63408 h 73328"/>
                <a:gd name="connsiteX1" fmla="*/ 16771 w 75202"/>
                <a:gd name="connsiteY1" fmla="*/ 9592 h 73328"/>
                <a:gd name="connsiteX2" fmla="*/ 61253 w 75202"/>
                <a:gd name="connsiteY2" fmla="*/ 63408 h 73328"/>
              </a:gdLst>
              <a:ahLst/>
              <a:cxnLst>
                <a:cxn ang="0">
                  <a:pos x="connsiteX0" y="connsiteY0"/>
                </a:cxn>
                <a:cxn ang="0">
                  <a:pos x="connsiteX1" y="connsiteY1"/>
                </a:cxn>
                <a:cxn ang="0">
                  <a:pos x="connsiteX2" y="connsiteY2"/>
                </a:cxn>
              </a:cxnLst>
              <a:rect l="l" t="t" r="r" b="b"/>
              <a:pathLst>
                <a:path w="75202" h="73328">
                  <a:moveTo>
                    <a:pt x="61253" y="63408"/>
                  </a:moveTo>
                  <a:cubicBezTo>
                    <a:pt x="98305" y="32738"/>
                    <a:pt x="53918" y="-22222"/>
                    <a:pt x="16771" y="9592"/>
                  </a:cubicBezTo>
                  <a:cubicBezTo>
                    <a:pt x="-26854" y="46930"/>
                    <a:pt x="24200" y="94174"/>
                    <a:pt x="61253"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6" name="任意多边形: 形状 295"/>
            <p:cNvSpPr/>
            <p:nvPr/>
          </p:nvSpPr>
          <p:spPr>
            <a:xfrm>
              <a:off x="4363237" y="3067160"/>
              <a:ext cx="1162881" cy="823136"/>
            </a:xfrm>
            <a:custGeom>
              <a:avLst/>
              <a:gdLst>
                <a:gd name="connsiteX0" fmla="*/ 119323 w 1162881"/>
                <a:gd name="connsiteY0" fmla="*/ 792845 h 823136"/>
                <a:gd name="connsiteX1" fmla="*/ 458603 w 1162881"/>
                <a:gd name="connsiteY1" fmla="*/ 745410 h 823136"/>
                <a:gd name="connsiteX2" fmla="*/ 549376 w 1162881"/>
                <a:gd name="connsiteY2" fmla="*/ 653494 h 823136"/>
                <a:gd name="connsiteX3" fmla="*/ 549662 w 1162881"/>
                <a:gd name="connsiteY3" fmla="*/ 661114 h 823136"/>
                <a:gd name="connsiteX4" fmla="*/ 533565 w 1162881"/>
                <a:gd name="connsiteY4" fmla="*/ 802846 h 823136"/>
                <a:gd name="connsiteX5" fmla="*/ 526897 w 1162881"/>
                <a:gd name="connsiteY5" fmla="*/ 810085 h 823136"/>
                <a:gd name="connsiteX6" fmla="*/ 542137 w 1162881"/>
                <a:gd name="connsiteY6" fmla="*/ 819420 h 823136"/>
                <a:gd name="connsiteX7" fmla="*/ 548233 w 1162881"/>
                <a:gd name="connsiteY7" fmla="*/ 808847 h 823136"/>
                <a:gd name="connsiteX8" fmla="*/ 548519 w 1162881"/>
                <a:gd name="connsiteY8" fmla="*/ 809228 h 823136"/>
                <a:gd name="connsiteX9" fmla="*/ 615289 w 1162881"/>
                <a:gd name="connsiteY9" fmla="*/ 751602 h 823136"/>
                <a:gd name="connsiteX10" fmla="*/ 647103 w 1162881"/>
                <a:gd name="connsiteY10" fmla="*/ 684832 h 823136"/>
                <a:gd name="connsiteX11" fmla="*/ 617670 w 1162881"/>
                <a:gd name="connsiteY11" fmla="*/ 536241 h 823136"/>
                <a:gd name="connsiteX12" fmla="*/ 672630 w 1162881"/>
                <a:gd name="connsiteY12" fmla="*/ 423751 h 823136"/>
                <a:gd name="connsiteX13" fmla="*/ 731780 w 1162881"/>
                <a:gd name="connsiteY13" fmla="*/ 315833 h 823136"/>
                <a:gd name="connsiteX14" fmla="*/ 710635 w 1162881"/>
                <a:gd name="connsiteY14" fmla="*/ 395081 h 823136"/>
                <a:gd name="connsiteX15" fmla="*/ 702443 w 1162881"/>
                <a:gd name="connsiteY15" fmla="*/ 531765 h 823136"/>
                <a:gd name="connsiteX16" fmla="*/ 721874 w 1162881"/>
                <a:gd name="connsiteY16" fmla="*/ 534527 h 823136"/>
                <a:gd name="connsiteX17" fmla="*/ 807409 w 1162881"/>
                <a:gd name="connsiteY17" fmla="*/ 401367 h 823136"/>
                <a:gd name="connsiteX18" fmla="*/ 786739 w 1162881"/>
                <a:gd name="connsiteY18" fmla="*/ 236395 h 823136"/>
                <a:gd name="connsiteX19" fmla="*/ 961333 w 1162881"/>
                <a:gd name="connsiteY19" fmla="*/ 114189 h 823136"/>
                <a:gd name="connsiteX20" fmla="*/ 998194 w 1162881"/>
                <a:gd name="connsiteY20" fmla="*/ 106474 h 823136"/>
                <a:gd name="connsiteX21" fmla="*/ 915994 w 1162881"/>
                <a:gd name="connsiteY21" fmla="*/ 169338 h 823136"/>
                <a:gd name="connsiteX22" fmla="*/ 859891 w 1162881"/>
                <a:gd name="connsiteY22" fmla="*/ 293925 h 823136"/>
                <a:gd name="connsiteX23" fmla="*/ 875417 w 1162881"/>
                <a:gd name="connsiteY23" fmla="*/ 306022 h 823136"/>
                <a:gd name="connsiteX24" fmla="*/ 973239 w 1162881"/>
                <a:gd name="connsiteY24" fmla="*/ 232870 h 823136"/>
                <a:gd name="connsiteX25" fmla="*/ 1051439 w 1162881"/>
                <a:gd name="connsiteY25" fmla="*/ 103425 h 823136"/>
                <a:gd name="connsiteX26" fmla="*/ 1162882 w 1162881"/>
                <a:gd name="connsiteY26" fmla="*/ 132286 h 823136"/>
                <a:gd name="connsiteX27" fmla="*/ 1162596 w 1162881"/>
                <a:gd name="connsiteY27" fmla="*/ 112284 h 823136"/>
                <a:gd name="connsiteX28" fmla="*/ 1021149 w 1162881"/>
                <a:gd name="connsiteY28" fmla="*/ 85614 h 823136"/>
                <a:gd name="connsiteX29" fmla="*/ 898468 w 1162881"/>
                <a:gd name="connsiteY29" fmla="*/ 1603 h 823136"/>
                <a:gd name="connsiteX30" fmla="*/ 831888 w 1162881"/>
                <a:gd name="connsiteY30" fmla="*/ 8652 h 823136"/>
                <a:gd name="connsiteX31" fmla="*/ 737305 w 1162881"/>
                <a:gd name="connsiteY31" fmla="*/ 78565 h 823136"/>
                <a:gd name="connsiteX32" fmla="*/ 742067 w 1162881"/>
                <a:gd name="connsiteY32" fmla="*/ 97520 h 823136"/>
                <a:gd name="connsiteX33" fmla="*/ 873893 w 1162881"/>
                <a:gd name="connsiteY33" fmla="*/ 106664 h 823136"/>
                <a:gd name="connsiteX34" fmla="*/ 946950 w 1162881"/>
                <a:gd name="connsiteY34" fmla="*/ 91138 h 823136"/>
                <a:gd name="connsiteX35" fmla="*/ 969334 w 1162881"/>
                <a:gd name="connsiteY35" fmla="*/ 92567 h 823136"/>
                <a:gd name="connsiteX36" fmla="*/ 908850 w 1162881"/>
                <a:gd name="connsiteY36" fmla="*/ 111522 h 823136"/>
                <a:gd name="connsiteX37" fmla="*/ 736543 w 1162881"/>
                <a:gd name="connsiteY37" fmla="*/ 263541 h 823136"/>
                <a:gd name="connsiteX38" fmla="*/ 666439 w 1162881"/>
                <a:gd name="connsiteY38" fmla="*/ 256969 h 823136"/>
                <a:gd name="connsiteX39" fmla="*/ 606145 w 1162881"/>
                <a:gd name="connsiteY39" fmla="*/ 280400 h 823136"/>
                <a:gd name="connsiteX40" fmla="*/ 543566 w 1162881"/>
                <a:gd name="connsiteY40" fmla="*/ 330597 h 823136"/>
                <a:gd name="connsiteX41" fmla="*/ 500418 w 1162881"/>
                <a:gd name="connsiteY41" fmla="*/ 404511 h 823136"/>
                <a:gd name="connsiteX42" fmla="*/ 500037 w 1162881"/>
                <a:gd name="connsiteY42" fmla="*/ 405463 h 823136"/>
                <a:gd name="connsiteX43" fmla="*/ 498608 w 1162881"/>
                <a:gd name="connsiteY43" fmla="*/ 406130 h 823136"/>
                <a:gd name="connsiteX44" fmla="*/ 499180 w 1162881"/>
                <a:gd name="connsiteY44" fmla="*/ 406702 h 823136"/>
                <a:gd name="connsiteX45" fmla="*/ 511372 w 1162881"/>
                <a:gd name="connsiteY45" fmla="*/ 419084 h 823136"/>
                <a:gd name="connsiteX46" fmla="*/ 512038 w 1162881"/>
                <a:gd name="connsiteY46" fmla="*/ 419846 h 823136"/>
                <a:gd name="connsiteX47" fmla="*/ 513086 w 1162881"/>
                <a:gd name="connsiteY47" fmla="*/ 418608 h 823136"/>
                <a:gd name="connsiteX48" fmla="*/ 513753 w 1162881"/>
                <a:gd name="connsiteY48" fmla="*/ 418132 h 823136"/>
                <a:gd name="connsiteX49" fmla="*/ 638245 w 1162881"/>
                <a:gd name="connsiteY49" fmla="*/ 385080 h 823136"/>
                <a:gd name="connsiteX50" fmla="*/ 708158 w 1162881"/>
                <a:gd name="connsiteY50" fmla="*/ 308213 h 823136"/>
                <a:gd name="connsiteX51" fmla="*/ 589477 w 1162881"/>
                <a:gd name="connsiteY51" fmla="*/ 543861 h 823136"/>
                <a:gd name="connsiteX52" fmla="*/ 449840 w 1162881"/>
                <a:gd name="connsiteY52" fmla="*/ 566912 h 823136"/>
                <a:gd name="connsiteX53" fmla="*/ 339826 w 1162881"/>
                <a:gd name="connsiteY53" fmla="*/ 672354 h 823136"/>
                <a:gd name="connsiteX54" fmla="*/ 351732 w 1162881"/>
                <a:gd name="connsiteY54" fmla="*/ 688165 h 823136"/>
                <a:gd name="connsiteX55" fmla="*/ 454698 w 1162881"/>
                <a:gd name="connsiteY55" fmla="*/ 672735 h 823136"/>
                <a:gd name="connsiteX56" fmla="*/ 534232 w 1162881"/>
                <a:gd name="connsiteY56" fmla="*/ 650065 h 823136"/>
                <a:gd name="connsiteX57" fmla="*/ 423932 w 1162881"/>
                <a:gd name="connsiteY57" fmla="*/ 741505 h 823136"/>
                <a:gd name="connsiteX58" fmla="*/ 286677 w 1162881"/>
                <a:gd name="connsiteY58" fmla="*/ 789892 h 823136"/>
                <a:gd name="connsiteX59" fmla="*/ 22453 w 1162881"/>
                <a:gd name="connsiteY59" fmla="*/ 643398 h 823136"/>
                <a:gd name="connsiteX60" fmla="*/ 136944 w 1162881"/>
                <a:gd name="connsiteY60" fmla="*/ 411274 h 823136"/>
                <a:gd name="connsiteX61" fmla="*/ 261340 w 1162881"/>
                <a:gd name="connsiteY61" fmla="*/ 410416 h 823136"/>
                <a:gd name="connsiteX62" fmla="*/ 308013 w 1162881"/>
                <a:gd name="connsiteY62" fmla="*/ 501856 h 823136"/>
                <a:gd name="connsiteX63" fmla="*/ 293916 w 1162881"/>
                <a:gd name="connsiteY63" fmla="*/ 552243 h 823136"/>
                <a:gd name="connsiteX64" fmla="*/ 262483 w 1162881"/>
                <a:gd name="connsiteY64" fmla="*/ 573484 h 823136"/>
                <a:gd name="connsiteX65" fmla="*/ 243243 w 1162881"/>
                <a:gd name="connsiteY65" fmla="*/ 578342 h 823136"/>
                <a:gd name="connsiteX66" fmla="*/ 282676 w 1162881"/>
                <a:gd name="connsiteY66" fmla="*/ 598154 h 823136"/>
                <a:gd name="connsiteX67" fmla="*/ 328206 w 1162881"/>
                <a:gd name="connsiteY67" fmla="*/ 487569 h 823136"/>
                <a:gd name="connsiteX68" fmla="*/ 159899 w 1162881"/>
                <a:gd name="connsiteY68" fmla="*/ 379746 h 823136"/>
                <a:gd name="connsiteX69" fmla="*/ 5403 w 1162881"/>
                <a:gd name="connsiteY69" fmla="*/ 570627 h 823136"/>
                <a:gd name="connsiteX70" fmla="*/ 119323 w 1162881"/>
                <a:gd name="connsiteY70" fmla="*/ 792845 h 823136"/>
                <a:gd name="connsiteX71" fmla="*/ 972191 w 1162881"/>
                <a:gd name="connsiteY71" fmla="*/ 72088 h 823136"/>
                <a:gd name="connsiteX72" fmla="*/ 912184 w 1162881"/>
                <a:gd name="connsiteY72" fmla="*/ 76470 h 823136"/>
                <a:gd name="connsiteX73" fmla="*/ 815791 w 1162881"/>
                <a:gd name="connsiteY73" fmla="*/ 91138 h 823136"/>
                <a:gd name="connsiteX74" fmla="*/ 768737 w 1162881"/>
                <a:gd name="connsiteY74" fmla="*/ 81042 h 823136"/>
                <a:gd name="connsiteX75" fmla="*/ 858844 w 1162881"/>
                <a:gd name="connsiteY75" fmla="*/ 21225 h 823136"/>
                <a:gd name="connsiteX76" fmla="*/ 990384 w 1162881"/>
                <a:gd name="connsiteY76" fmla="*/ 77327 h 823136"/>
                <a:gd name="connsiteX77" fmla="*/ 972191 w 1162881"/>
                <a:gd name="connsiteY77" fmla="*/ 72088 h 823136"/>
                <a:gd name="connsiteX78" fmla="*/ 644531 w 1162881"/>
                <a:gd name="connsiteY78" fmla="*/ 352599 h 823136"/>
                <a:gd name="connsiteX79" fmla="*/ 530422 w 1162881"/>
                <a:gd name="connsiteY79" fmla="*/ 392700 h 823136"/>
                <a:gd name="connsiteX80" fmla="*/ 613003 w 1162881"/>
                <a:gd name="connsiteY80" fmla="*/ 300307 h 823136"/>
                <a:gd name="connsiteX81" fmla="*/ 705682 w 1162881"/>
                <a:gd name="connsiteY81" fmla="*/ 279543 h 823136"/>
                <a:gd name="connsiteX82" fmla="*/ 710920 w 1162881"/>
                <a:gd name="connsiteY82" fmla="*/ 280591 h 823136"/>
                <a:gd name="connsiteX83" fmla="*/ 644531 w 1162881"/>
                <a:gd name="connsiteY83" fmla="*/ 352599 h 823136"/>
                <a:gd name="connsiteX84" fmla="*/ 479368 w 1162881"/>
                <a:gd name="connsiteY84" fmla="*/ 643969 h 823136"/>
                <a:gd name="connsiteX85" fmla="*/ 381546 w 1162881"/>
                <a:gd name="connsiteY85" fmla="*/ 656161 h 823136"/>
                <a:gd name="connsiteX86" fmla="*/ 480892 w 1162881"/>
                <a:gd name="connsiteY86" fmla="*/ 578342 h 823136"/>
                <a:gd name="connsiteX87" fmla="*/ 576618 w 1162881"/>
                <a:gd name="connsiteY87" fmla="*/ 567960 h 823136"/>
                <a:gd name="connsiteX88" fmla="*/ 570236 w 1162881"/>
                <a:gd name="connsiteY88" fmla="*/ 580057 h 823136"/>
                <a:gd name="connsiteX89" fmla="*/ 560806 w 1162881"/>
                <a:gd name="connsiteY89" fmla="*/ 596249 h 823136"/>
                <a:gd name="connsiteX90" fmla="*/ 479368 w 1162881"/>
                <a:gd name="connsiteY90" fmla="*/ 643969 h 82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62881" h="823136">
                  <a:moveTo>
                    <a:pt x="119323" y="792845"/>
                  </a:moveTo>
                  <a:cubicBezTo>
                    <a:pt x="226003" y="832659"/>
                    <a:pt x="366687" y="808657"/>
                    <a:pt x="458603" y="745410"/>
                  </a:cubicBezTo>
                  <a:cubicBezTo>
                    <a:pt x="494512" y="720646"/>
                    <a:pt x="523945" y="688832"/>
                    <a:pt x="549376" y="653494"/>
                  </a:cubicBezTo>
                  <a:cubicBezTo>
                    <a:pt x="548805" y="655399"/>
                    <a:pt x="550043" y="659019"/>
                    <a:pt x="549662" y="661114"/>
                  </a:cubicBezTo>
                  <a:cubicBezTo>
                    <a:pt x="540994" y="697976"/>
                    <a:pt x="559663" y="774557"/>
                    <a:pt x="533565" y="802846"/>
                  </a:cubicBezTo>
                  <a:cubicBezTo>
                    <a:pt x="531184" y="805513"/>
                    <a:pt x="529469" y="807323"/>
                    <a:pt x="526897" y="810085"/>
                  </a:cubicBezTo>
                  <a:cubicBezTo>
                    <a:pt x="518230" y="819515"/>
                    <a:pt x="532708" y="828373"/>
                    <a:pt x="542137" y="819420"/>
                  </a:cubicBezTo>
                  <a:cubicBezTo>
                    <a:pt x="543471" y="818182"/>
                    <a:pt x="548329" y="809038"/>
                    <a:pt x="548233" y="808847"/>
                  </a:cubicBezTo>
                  <a:lnTo>
                    <a:pt x="548519" y="809228"/>
                  </a:lnTo>
                  <a:cubicBezTo>
                    <a:pt x="561092" y="793607"/>
                    <a:pt x="592144" y="774652"/>
                    <a:pt x="615289" y="751602"/>
                  </a:cubicBezTo>
                  <a:cubicBezTo>
                    <a:pt x="634625" y="732361"/>
                    <a:pt x="639673" y="710073"/>
                    <a:pt x="647103" y="684832"/>
                  </a:cubicBezTo>
                  <a:cubicBezTo>
                    <a:pt x="661295" y="634540"/>
                    <a:pt x="637197" y="581961"/>
                    <a:pt x="617670" y="536241"/>
                  </a:cubicBezTo>
                  <a:cubicBezTo>
                    <a:pt x="636816" y="498046"/>
                    <a:pt x="654151" y="459660"/>
                    <a:pt x="672630" y="423751"/>
                  </a:cubicBezTo>
                  <a:cubicBezTo>
                    <a:pt x="691108" y="387747"/>
                    <a:pt x="710444" y="351075"/>
                    <a:pt x="731780" y="315833"/>
                  </a:cubicBezTo>
                  <a:cubicBezTo>
                    <a:pt x="721303" y="341360"/>
                    <a:pt x="718731" y="368887"/>
                    <a:pt x="710635" y="395081"/>
                  </a:cubicBezTo>
                  <a:cubicBezTo>
                    <a:pt x="696061" y="442230"/>
                    <a:pt x="701776" y="482997"/>
                    <a:pt x="702443" y="531765"/>
                  </a:cubicBezTo>
                  <a:cubicBezTo>
                    <a:pt x="702443" y="542814"/>
                    <a:pt x="719112" y="545671"/>
                    <a:pt x="721874" y="534527"/>
                  </a:cubicBezTo>
                  <a:cubicBezTo>
                    <a:pt x="736924" y="477663"/>
                    <a:pt x="802932" y="463756"/>
                    <a:pt x="807409" y="401367"/>
                  </a:cubicBezTo>
                  <a:cubicBezTo>
                    <a:pt x="810647" y="356314"/>
                    <a:pt x="754164" y="271161"/>
                    <a:pt x="786739" y="236395"/>
                  </a:cubicBezTo>
                  <a:cubicBezTo>
                    <a:pt x="832364" y="180483"/>
                    <a:pt x="887799" y="135144"/>
                    <a:pt x="961333" y="114189"/>
                  </a:cubicBezTo>
                  <a:cubicBezTo>
                    <a:pt x="973810" y="110665"/>
                    <a:pt x="986002" y="108283"/>
                    <a:pt x="998194" y="106474"/>
                  </a:cubicBezTo>
                  <a:cubicBezTo>
                    <a:pt x="968286" y="123904"/>
                    <a:pt x="936949" y="141621"/>
                    <a:pt x="915994" y="169338"/>
                  </a:cubicBezTo>
                  <a:cubicBezTo>
                    <a:pt x="887038" y="208010"/>
                    <a:pt x="886657" y="256492"/>
                    <a:pt x="859891" y="293925"/>
                  </a:cubicBezTo>
                  <a:cubicBezTo>
                    <a:pt x="852843" y="303832"/>
                    <a:pt x="867321" y="312690"/>
                    <a:pt x="875417" y="306022"/>
                  </a:cubicBezTo>
                  <a:cubicBezTo>
                    <a:pt x="911422" y="277828"/>
                    <a:pt x="949236" y="274209"/>
                    <a:pt x="973239" y="232870"/>
                  </a:cubicBezTo>
                  <a:cubicBezTo>
                    <a:pt x="990003" y="203628"/>
                    <a:pt x="1010196" y="111807"/>
                    <a:pt x="1051439" y="103425"/>
                  </a:cubicBezTo>
                  <a:cubicBezTo>
                    <a:pt x="1090587" y="105426"/>
                    <a:pt x="1127544" y="116189"/>
                    <a:pt x="1162882" y="132286"/>
                  </a:cubicBezTo>
                  <a:cubicBezTo>
                    <a:pt x="1162786" y="125619"/>
                    <a:pt x="1162691" y="118856"/>
                    <a:pt x="1162596" y="112284"/>
                  </a:cubicBezTo>
                  <a:cubicBezTo>
                    <a:pt x="1117543" y="93424"/>
                    <a:pt x="1070584" y="83232"/>
                    <a:pt x="1021149" y="85614"/>
                  </a:cubicBezTo>
                  <a:cubicBezTo>
                    <a:pt x="992479" y="41608"/>
                    <a:pt x="952379" y="8747"/>
                    <a:pt x="898468" y="1603"/>
                  </a:cubicBezTo>
                  <a:cubicBezTo>
                    <a:pt x="875989" y="-1254"/>
                    <a:pt x="852843" y="-1064"/>
                    <a:pt x="831888" y="8652"/>
                  </a:cubicBezTo>
                  <a:cubicBezTo>
                    <a:pt x="794836" y="25511"/>
                    <a:pt x="771976" y="58467"/>
                    <a:pt x="737305" y="78565"/>
                  </a:cubicBezTo>
                  <a:cubicBezTo>
                    <a:pt x="728637" y="83804"/>
                    <a:pt x="732066" y="97234"/>
                    <a:pt x="742067" y="97520"/>
                  </a:cubicBezTo>
                  <a:cubicBezTo>
                    <a:pt x="789787" y="98663"/>
                    <a:pt x="825506" y="117141"/>
                    <a:pt x="873893" y="106664"/>
                  </a:cubicBezTo>
                  <a:cubicBezTo>
                    <a:pt x="898372" y="101425"/>
                    <a:pt x="921804" y="93710"/>
                    <a:pt x="946950" y="91138"/>
                  </a:cubicBezTo>
                  <a:cubicBezTo>
                    <a:pt x="955237" y="90376"/>
                    <a:pt x="962380" y="91233"/>
                    <a:pt x="969334" y="92567"/>
                  </a:cubicBezTo>
                  <a:cubicBezTo>
                    <a:pt x="949522" y="96949"/>
                    <a:pt x="929329" y="103140"/>
                    <a:pt x="908850" y="111522"/>
                  </a:cubicBezTo>
                  <a:cubicBezTo>
                    <a:pt x="836460" y="141430"/>
                    <a:pt x="781691" y="197152"/>
                    <a:pt x="736543" y="263541"/>
                  </a:cubicBezTo>
                  <a:cubicBezTo>
                    <a:pt x="712825" y="262493"/>
                    <a:pt x="691013" y="254397"/>
                    <a:pt x="666439" y="256969"/>
                  </a:cubicBezTo>
                  <a:cubicBezTo>
                    <a:pt x="644531" y="259445"/>
                    <a:pt x="624910" y="269256"/>
                    <a:pt x="606145" y="280400"/>
                  </a:cubicBezTo>
                  <a:cubicBezTo>
                    <a:pt x="581952" y="294497"/>
                    <a:pt x="562521" y="309832"/>
                    <a:pt x="543566" y="330597"/>
                  </a:cubicBezTo>
                  <a:cubicBezTo>
                    <a:pt x="524326" y="351457"/>
                    <a:pt x="516706" y="381460"/>
                    <a:pt x="500418" y="404511"/>
                  </a:cubicBezTo>
                  <a:cubicBezTo>
                    <a:pt x="500037" y="404796"/>
                    <a:pt x="499942" y="405178"/>
                    <a:pt x="500037" y="405463"/>
                  </a:cubicBezTo>
                  <a:cubicBezTo>
                    <a:pt x="499465" y="405749"/>
                    <a:pt x="498989" y="405844"/>
                    <a:pt x="498608" y="406130"/>
                  </a:cubicBezTo>
                  <a:lnTo>
                    <a:pt x="499180" y="406702"/>
                  </a:lnTo>
                  <a:cubicBezTo>
                    <a:pt x="496894" y="413750"/>
                    <a:pt x="504228" y="420703"/>
                    <a:pt x="511372" y="419084"/>
                  </a:cubicBezTo>
                  <a:lnTo>
                    <a:pt x="512038" y="419846"/>
                  </a:lnTo>
                  <a:cubicBezTo>
                    <a:pt x="512419" y="419465"/>
                    <a:pt x="512610" y="418989"/>
                    <a:pt x="513086" y="418608"/>
                  </a:cubicBezTo>
                  <a:cubicBezTo>
                    <a:pt x="513181" y="418417"/>
                    <a:pt x="513467" y="418512"/>
                    <a:pt x="513753" y="418132"/>
                  </a:cubicBezTo>
                  <a:cubicBezTo>
                    <a:pt x="552710" y="396319"/>
                    <a:pt x="598620" y="407273"/>
                    <a:pt x="638245" y="385080"/>
                  </a:cubicBezTo>
                  <a:cubicBezTo>
                    <a:pt x="666820" y="368887"/>
                    <a:pt x="684060" y="333454"/>
                    <a:pt x="708158" y="308213"/>
                  </a:cubicBezTo>
                  <a:cubicBezTo>
                    <a:pt x="662724" y="385175"/>
                    <a:pt x="626719" y="470424"/>
                    <a:pt x="589477" y="543861"/>
                  </a:cubicBezTo>
                  <a:cubicBezTo>
                    <a:pt x="544995" y="561388"/>
                    <a:pt x="495084" y="550339"/>
                    <a:pt x="449840" y="566912"/>
                  </a:cubicBezTo>
                  <a:cubicBezTo>
                    <a:pt x="401929" y="584438"/>
                    <a:pt x="374593" y="638731"/>
                    <a:pt x="339826" y="672354"/>
                  </a:cubicBezTo>
                  <a:cubicBezTo>
                    <a:pt x="331825" y="680164"/>
                    <a:pt x="342017" y="694166"/>
                    <a:pt x="351732" y="688165"/>
                  </a:cubicBezTo>
                  <a:cubicBezTo>
                    <a:pt x="382594" y="668925"/>
                    <a:pt x="420027" y="675592"/>
                    <a:pt x="454698" y="672735"/>
                  </a:cubicBezTo>
                  <a:cubicBezTo>
                    <a:pt x="482130" y="670163"/>
                    <a:pt x="501656" y="653875"/>
                    <a:pt x="534232" y="650065"/>
                  </a:cubicBezTo>
                  <a:cubicBezTo>
                    <a:pt x="499370" y="684069"/>
                    <a:pt x="463937" y="716455"/>
                    <a:pt x="423932" y="741505"/>
                  </a:cubicBezTo>
                  <a:cubicBezTo>
                    <a:pt x="384213" y="766651"/>
                    <a:pt x="339826" y="784558"/>
                    <a:pt x="286677" y="789892"/>
                  </a:cubicBezTo>
                  <a:cubicBezTo>
                    <a:pt x="174377" y="801322"/>
                    <a:pt x="37693" y="776462"/>
                    <a:pt x="22453" y="643398"/>
                  </a:cubicBezTo>
                  <a:cubicBezTo>
                    <a:pt x="12071" y="552720"/>
                    <a:pt x="56743" y="454707"/>
                    <a:pt x="136944" y="411274"/>
                  </a:cubicBezTo>
                  <a:cubicBezTo>
                    <a:pt x="176473" y="389747"/>
                    <a:pt x="222383" y="388128"/>
                    <a:pt x="261340" y="410416"/>
                  </a:cubicBezTo>
                  <a:cubicBezTo>
                    <a:pt x="294868" y="429276"/>
                    <a:pt x="308394" y="465185"/>
                    <a:pt x="308013" y="501856"/>
                  </a:cubicBezTo>
                  <a:cubicBezTo>
                    <a:pt x="306870" y="519858"/>
                    <a:pt x="301917" y="536527"/>
                    <a:pt x="293916" y="552243"/>
                  </a:cubicBezTo>
                  <a:cubicBezTo>
                    <a:pt x="293344" y="553672"/>
                    <a:pt x="266865" y="595773"/>
                    <a:pt x="262483" y="573484"/>
                  </a:cubicBezTo>
                  <a:cubicBezTo>
                    <a:pt x="260007" y="560721"/>
                    <a:pt x="240671" y="565769"/>
                    <a:pt x="243243" y="578342"/>
                  </a:cubicBezTo>
                  <a:cubicBezTo>
                    <a:pt x="247720" y="601869"/>
                    <a:pt x="261055" y="612346"/>
                    <a:pt x="282676" y="598154"/>
                  </a:cubicBezTo>
                  <a:cubicBezTo>
                    <a:pt x="316871" y="576056"/>
                    <a:pt x="327825" y="524811"/>
                    <a:pt x="328206" y="487569"/>
                  </a:cubicBezTo>
                  <a:cubicBezTo>
                    <a:pt x="329158" y="399844"/>
                    <a:pt x="232861" y="361362"/>
                    <a:pt x="159899" y="379746"/>
                  </a:cubicBezTo>
                  <a:cubicBezTo>
                    <a:pt x="71507" y="402511"/>
                    <a:pt x="22644" y="487283"/>
                    <a:pt x="5403" y="570627"/>
                  </a:cubicBezTo>
                  <a:cubicBezTo>
                    <a:pt x="-15266" y="669687"/>
                    <a:pt x="23501" y="756841"/>
                    <a:pt x="119323" y="792845"/>
                  </a:cubicBezTo>
                  <a:close/>
                  <a:moveTo>
                    <a:pt x="972191" y="72088"/>
                  </a:moveTo>
                  <a:cubicBezTo>
                    <a:pt x="952189" y="68659"/>
                    <a:pt x="931615" y="72279"/>
                    <a:pt x="912184" y="76470"/>
                  </a:cubicBezTo>
                  <a:cubicBezTo>
                    <a:pt x="879703" y="83137"/>
                    <a:pt x="849699" y="95996"/>
                    <a:pt x="815791" y="91138"/>
                  </a:cubicBezTo>
                  <a:cubicBezTo>
                    <a:pt x="799598" y="88852"/>
                    <a:pt x="784358" y="84090"/>
                    <a:pt x="768737" y="81042"/>
                  </a:cubicBezTo>
                  <a:cubicBezTo>
                    <a:pt x="797217" y="58182"/>
                    <a:pt x="820934" y="30369"/>
                    <a:pt x="858844" y="21225"/>
                  </a:cubicBezTo>
                  <a:cubicBezTo>
                    <a:pt x="909898" y="9033"/>
                    <a:pt x="958189" y="38941"/>
                    <a:pt x="990384" y="77327"/>
                  </a:cubicBezTo>
                  <a:cubicBezTo>
                    <a:pt x="984574" y="75041"/>
                    <a:pt x="978668" y="73231"/>
                    <a:pt x="972191" y="72088"/>
                  </a:cubicBezTo>
                  <a:close/>
                  <a:moveTo>
                    <a:pt x="644531" y="352599"/>
                  </a:moveTo>
                  <a:cubicBezTo>
                    <a:pt x="615480" y="388604"/>
                    <a:pt x="572903" y="380698"/>
                    <a:pt x="530422" y="392700"/>
                  </a:cubicBezTo>
                  <a:cubicBezTo>
                    <a:pt x="554139" y="355552"/>
                    <a:pt x="570903" y="324310"/>
                    <a:pt x="613003" y="300307"/>
                  </a:cubicBezTo>
                  <a:cubicBezTo>
                    <a:pt x="642436" y="283543"/>
                    <a:pt x="671677" y="272590"/>
                    <a:pt x="705682" y="279543"/>
                  </a:cubicBezTo>
                  <a:cubicBezTo>
                    <a:pt x="707587" y="279924"/>
                    <a:pt x="709301" y="280305"/>
                    <a:pt x="710920" y="280591"/>
                  </a:cubicBezTo>
                  <a:cubicBezTo>
                    <a:pt x="684822" y="300403"/>
                    <a:pt x="661581" y="331549"/>
                    <a:pt x="644531" y="352599"/>
                  </a:cubicBezTo>
                  <a:close/>
                  <a:moveTo>
                    <a:pt x="479368" y="643969"/>
                  </a:moveTo>
                  <a:cubicBezTo>
                    <a:pt x="446316" y="655018"/>
                    <a:pt x="413169" y="650541"/>
                    <a:pt x="381546" y="656161"/>
                  </a:cubicBezTo>
                  <a:cubicBezTo>
                    <a:pt x="409264" y="623109"/>
                    <a:pt x="435743" y="588915"/>
                    <a:pt x="480892" y="578342"/>
                  </a:cubicBezTo>
                  <a:cubicBezTo>
                    <a:pt x="513277" y="570722"/>
                    <a:pt x="545376" y="574246"/>
                    <a:pt x="576618" y="567960"/>
                  </a:cubicBezTo>
                  <a:cubicBezTo>
                    <a:pt x="574618" y="571960"/>
                    <a:pt x="572427" y="576342"/>
                    <a:pt x="570236" y="580057"/>
                  </a:cubicBezTo>
                  <a:cubicBezTo>
                    <a:pt x="567188" y="585581"/>
                    <a:pt x="564045" y="590915"/>
                    <a:pt x="560806" y="596249"/>
                  </a:cubicBezTo>
                  <a:cubicBezTo>
                    <a:pt x="537089" y="618823"/>
                    <a:pt x="503466" y="635778"/>
                    <a:pt x="479368" y="64396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7" name="任意多边形: 形状 296"/>
            <p:cNvSpPr/>
            <p:nvPr/>
          </p:nvSpPr>
          <p:spPr>
            <a:xfrm>
              <a:off x="6488238" y="3300412"/>
              <a:ext cx="774287" cy="1195006"/>
            </a:xfrm>
            <a:custGeom>
              <a:avLst/>
              <a:gdLst>
                <a:gd name="connsiteX0" fmla="*/ 768001 w 774287"/>
                <a:gd name="connsiteY0" fmla="*/ 1182814 h 1195006"/>
                <a:gd name="connsiteX1" fmla="*/ 766953 w 774287"/>
                <a:gd name="connsiteY1" fmla="*/ 1183196 h 1195006"/>
                <a:gd name="connsiteX2" fmla="*/ 756857 w 774287"/>
                <a:gd name="connsiteY2" fmla="*/ 1127855 h 1195006"/>
                <a:gd name="connsiteX3" fmla="*/ 747998 w 774287"/>
                <a:gd name="connsiteY3" fmla="*/ 1082707 h 1195006"/>
                <a:gd name="connsiteX4" fmla="*/ 771811 w 774287"/>
                <a:gd name="connsiteY4" fmla="*/ 1048417 h 1195006"/>
                <a:gd name="connsiteX5" fmla="*/ 735044 w 774287"/>
                <a:gd name="connsiteY5" fmla="*/ 1011650 h 1195006"/>
                <a:gd name="connsiteX6" fmla="*/ 729425 w 774287"/>
                <a:gd name="connsiteY6" fmla="*/ 1012222 h 1195006"/>
                <a:gd name="connsiteX7" fmla="*/ 716947 w 774287"/>
                <a:gd name="connsiteY7" fmla="*/ 969264 h 1195006"/>
                <a:gd name="connsiteX8" fmla="*/ 713708 w 774287"/>
                <a:gd name="connsiteY8" fmla="*/ 960120 h 1195006"/>
                <a:gd name="connsiteX9" fmla="*/ 743426 w 774287"/>
                <a:gd name="connsiteY9" fmla="*/ 911923 h 1195006"/>
                <a:gd name="connsiteX10" fmla="*/ 689229 w 774287"/>
                <a:gd name="connsiteY10" fmla="*/ 857726 h 1195006"/>
                <a:gd name="connsiteX11" fmla="*/ 677228 w 774287"/>
                <a:gd name="connsiteY11" fmla="*/ 859155 h 1195006"/>
                <a:gd name="connsiteX12" fmla="*/ 665607 w 774287"/>
                <a:gd name="connsiteY12" fmla="*/ 831628 h 1195006"/>
                <a:gd name="connsiteX13" fmla="*/ 694372 w 774287"/>
                <a:gd name="connsiteY13" fmla="*/ 779621 h 1195006"/>
                <a:gd name="connsiteX14" fmla="*/ 632555 w 774287"/>
                <a:gd name="connsiteY14" fmla="*/ 717804 h 1195006"/>
                <a:gd name="connsiteX15" fmla="*/ 614648 w 774287"/>
                <a:gd name="connsiteY15" fmla="*/ 720757 h 1195006"/>
                <a:gd name="connsiteX16" fmla="*/ 601980 w 774287"/>
                <a:gd name="connsiteY16" fmla="*/ 695325 h 1195006"/>
                <a:gd name="connsiteX17" fmla="*/ 623030 w 774287"/>
                <a:gd name="connsiteY17" fmla="*/ 651701 h 1195006"/>
                <a:gd name="connsiteX18" fmla="*/ 566547 w 774287"/>
                <a:gd name="connsiteY18" fmla="*/ 595217 h 1195006"/>
                <a:gd name="connsiteX19" fmla="*/ 548640 w 774287"/>
                <a:gd name="connsiteY19" fmla="*/ 598361 h 1195006"/>
                <a:gd name="connsiteX20" fmla="*/ 538163 w 774287"/>
                <a:gd name="connsiteY20" fmla="*/ 579691 h 1195006"/>
                <a:gd name="connsiteX21" fmla="*/ 526733 w 774287"/>
                <a:gd name="connsiteY21" fmla="*/ 561308 h 1195006"/>
                <a:gd name="connsiteX22" fmla="*/ 540258 w 774287"/>
                <a:gd name="connsiteY22" fmla="*/ 528161 h 1195006"/>
                <a:gd name="connsiteX23" fmla="*/ 492633 w 774287"/>
                <a:gd name="connsiteY23" fmla="*/ 480536 h 1195006"/>
                <a:gd name="connsiteX24" fmla="*/ 476821 w 774287"/>
                <a:gd name="connsiteY24" fmla="*/ 483394 h 1195006"/>
                <a:gd name="connsiteX25" fmla="*/ 443008 w 774287"/>
                <a:gd name="connsiteY25" fmla="*/ 435293 h 1195006"/>
                <a:gd name="connsiteX26" fmla="*/ 452438 w 774287"/>
                <a:gd name="connsiteY26" fmla="*/ 409385 h 1195006"/>
                <a:gd name="connsiteX27" fmla="*/ 411194 w 774287"/>
                <a:gd name="connsiteY27" fmla="*/ 368141 h 1195006"/>
                <a:gd name="connsiteX28" fmla="*/ 395764 w 774287"/>
                <a:gd name="connsiteY28" fmla="*/ 371189 h 1195006"/>
                <a:gd name="connsiteX29" fmla="*/ 350996 w 774287"/>
                <a:gd name="connsiteY29" fmla="*/ 314420 h 1195006"/>
                <a:gd name="connsiteX30" fmla="*/ 356711 w 774287"/>
                <a:gd name="connsiteY30" fmla="*/ 295656 h 1195006"/>
                <a:gd name="connsiteX31" fmla="*/ 322993 w 774287"/>
                <a:gd name="connsiteY31" fmla="*/ 261938 h 1195006"/>
                <a:gd name="connsiteX32" fmla="*/ 309658 w 774287"/>
                <a:gd name="connsiteY32" fmla="*/ 264700 h 1195006"/>
                <a:gd name="connsiteX33" fmla="*/ 305657 w 774287"/>
                <a:gd name="connsiteY33" fmla="*/ 259937 h 1195006"/>
                <a:gd name="connsiteX34" fmla="*/ 265081 w 774287"/>
                <a:gd name="connsiteY34" fmla="*/ 216027 h 1195006"/>
                <a:gd name="connsiteX35" fmla="*/ 249650 w 774287"/>
                <a:gd name="connsiteY35" fmla="*/ 199454 h 1195006"/>
                <a:gd name="connsiteX36" fmla="*/ 252889 w 774287"/>
                <a:gd name="connsiteY36" fmla="*/ 187833 h 1195006"/>
                <a:gd name="connsiteX37" fmla="*/ 227647 w 774287"/>
                <a:gd name="connsiteY37" fmla="*/ 162592 h 1195006"/>
                <a:gd name="connsiteX38" fmla="*/ 216027 w 774287"/>
                <a:gd name="connsiteY38" fmla="*/ 165735 h 1195006"/>
                <a:gd name="connsiteX39" fmla="*/ 188119 w 774287"/>
                <a:gd name="connsiteY39" fmla="*/ 138208 h 1195006"/>
                <a:gd name="connsiteX40" fmla="*/ 138684 w 774287"/>
                <a:gd name="connsiteY40" fmla="*/ 94393 h 1195006"/>
                <a:gd name="connsiteX41" fmla="*/ 139922 w 774287"/>
                <a:gd name="connsiteY41" fmla="*/ 88106 h 1195006"/>
                <a:gd name="connsiteX42" fmla="*/ 123825 w 774287"/>
                <a:gd name="connsiteY42" fmla="*/ 72009 h 1195006"/>
                <a:gd name="connsiteX43" fmla="*/ 114586 w 774287"/>
                <a:gd name="connsiteY43" fmla="*/ 75247 h 1195006"/>
                <a:gd name="connsiteX44" fmla="*/ 87535 w 774287"/>
                <a:gd name="connsiteY44" fmla="*/ 54197 h 1195006"/>
                <a:gd name="connsiteX45" fmla="*/ 60198 w 774287"/>
                <a:gd name="connsiteY45" fmla="*/ 35909 h 1195006"/>
                <a:gd name="connsiteX46" fmla="*/ 20479 w 774287"/>
                <a:gd name="connsiteY46" fmla="*/ 13240 h 1195006"/>
                <a:gd name="connsiteX47" fmla="*/ 10954 w 774287"/>
                <a:gd name="connsiteY47" fmla="*/ 8477 h 1195006"/>
                <a:gd name="connsiteX48" fmla="*/ 12002 w 774287"/>
                <a:gd name="connsiteY48" fmla="*/ 6001 h 1195006"/>
                <a:gd name="connsiteX49" fmla="*/ 6001 w 774287"/>
                <a:gd name="connsiteY49" fmla="*/ 0 h 1195006"/>
                <a:gd name="connsiteX50" fmla="*/ 0 w 774287"/>
                <a:gd name="connsiteY50" fmla="*/ 6001 h 1195006"/>
                <a:gd name="connsiteX51" fmla="*/ 6001 w 774287"/>
                <a:gd name="connsiteY51" fmla="*/ 12001 h 1195006"/>
                <a:gd name="connsiteX52" fmla="*/ 10763 w 774287"/>
                <a:gd name="connsiteY52" fmla="*/ 8954 h 1195006"/>
                <a:gd name="connsiteX53" fmla="*/ 19812 w 774287"/>
                <a:gd name="connsiteY53" fmla="*/ 14478 h 1195006"/>
                <a:gd name="connsiteX54" fmla="*/ 57626 w 774287"/>
                <a:gd name="connsiteY54" fmla="*/ 39910 h 1195006"/>
                <a:gd name="connsiteX55" fmla="*/ 83439 w 774287"/>
                <a:gd name="connsiteY55" fmla="*/ 59436 h 1195006"/>
                <a:gd name="connsiteX56" fmla="*/ 108966 w 774287"/>
                <a:gd name="connsiteY56" fmla="*/ 81915 h 1195006"/>
                <a:gd name="connsiteX57" fmla="*/ 107633 w 774287"/>
                <a:gd name="connsiteY57" fmla="*/ 88201 h 1195006"/>
                <a:gd name="connsiteX58" fmla="*/ 123730 w 774287"/>
                <a:gd name="connsiteY58" fmla="*/ 104299 h 1195006"/>
                <a:gd name="connsiteX59" fmla="*/ 131445 w 774287"/>
                <a:gd name="connsiteY59" fmla="*/ 102108 h 1195006"/>
                <a:gd name="connsiteX60" fmla="*/ 178689 w 774287"/>
                <a:gd name="connsiteY60" fmla="*/ 147923 h 1195006"/>
                <a:gd name="connsiteX61" fmla="*/ 205454 w 774287"/>
                <a:gd name="connsiteY61" fmla="*/ 176308 h 1195006"/>
                <a:gd name="connsiteX62" fmla="*/ 202311 w 774287"/>
                <a:gd name="connsiteY62" fmla="*/ 187928 h 1195006"/>
                <a:gd name="connsiteX63" fmla="*/ 227552 w 774287"/>
                <a:gd name="connsiteY63" fmla="*/ 213170 h 1195006"/>
                <a:gd name="connsiteX64" fmla="*/ 237649 w 774287"/>
                <a:gd name="connsiteY64" fmla="*/ 210979 h 1195006"/>
                <a:gd name="connsiteX65" fmla="*/ 252222 w 774287"/>
                <a:gd name="connsiteY65" fmla="*/ 227838 h 1195006"/>
                <a:gd name="connsiteX66" fmla="*/ 290798 w 774287"/>
                <a:gd name="connsiteY66" fmla="*/ 272796 h 1195006"/>
                <a:gd name="connsiteX67" fmla="*/ 294608 w 774287"/>
                <a:gd name="connsiteY67" fmla="*/ 277559 h 1195006"/>
                <a:gd name="connsiteX68" fmla="*/ 289179 w 774287"/>
                <a:gd name="connsiteY68" fmla="*/ 295751 h 1195006"/>
                <a:gd name="connsiteX69" fmla="*/ 322897 w 774287"/>
                <a:gd name="connsiteY69" fmla="*/ 329470 h 1195006"/>
                <a:gd name="connsiteX70" fmla="*/ 334613 w 774287"/>
                <a:gd name="connsiteY70" fmla="*/ 327279 h 1195006"/>
                <a:gd name="connsiteX71" fmla="*/ 378619 w 774287"/>
                <a:gd name="connsiteY71" fmla="*/ 384429 h 1195006"/>
                <a:gd name="connsiteX72" fmla="*/ 369951 w 774287"/>
                <a:gd name="connsiteY72" fmla="*/ 409385 h 1195006"/>
                <a:gd name="connsiteX73" fmla="*/ 411194 w 774287"/>
                <a:gd name="connsiteY73" fmla="*/ 450532 h 1195006"/>
                <a:gd name="connsiteX74" fmla="*/ 424529 w 774287"/>
                <a:gd name="connsiteY74" fmla="*/ 448151 h 1195006"/>
                <a:gd name="connsiteX75" fmla="*/ 457486 w 774287"/>
                <a:gd name="connsiteY75" fmla="*/ 496253 h 1195006"/>
                <a:gd name="connsiteX76" fmla="*/ 445008 w 774287"/>
                <a:gd name="connsiteY76" fmla="*/ 528161 h 1195006"/>
                <a:gd name="connsiteX77" fmla="*/ 492633 w 774287"/>
                <a:gd name="connsiteY77" fmla="*/ 575786 h 1195006"/>
                <a:gd name="connsiteX78" fmla="*/ 506825 w 774287"/>
                <a:gd name="connsiteY78" fmla="*/ 573405 h 1195006"/>
                <a:gd name="connsiteX79" fmla="*/ 518446 w 774287"/>
                <a:gd name="connsiteY79" fmla="*/ 591598 h 1195006"/>
                <a:gd name="connsiteX80" fmla="*/ 529019 w 774287"/>
                <a:gd name="connsiteY80" fmla="*/ 609790 h 1195006"/>
                <a:gd name="connsiteX81" fmla="*/ 510159 w 774287"/>
                <a:gd name="connsiteY81" fmla="*/ 651605 h 1195006"/>
                <a:gd name="connsiteX82" fmla="*/ 566642 w 774287"/>
                <a:gd name="connsiteY82" fmla="*/ 708088 h 1195006"/>
                <a:gd name="connsiteX83" fmla="*/ 583025 w 774287"/>
                <a:gd name="connsiteY83" fmla="*/ 705422 h 1195006"/>
                <a:gd name="connsiteX84" fmla="*/ 595789 w 774287"/>
                <a:gd name="connsiteY84" fmla="*/ 730282 h 1195006"/>
                <a:gd name="connsiteX85" fmla="*/ 570833 w 774287"/>
                <a:gd name="connsiteY85" fmla="*/ 779716 h 1195006"/>
                <a:gd name="connsiteX86" fmla="*/ 632651 w 774287"/>
                <a:gd name="connsiteY86" fmla="*/ 841534 h 1195006"/>
                <a:gd name="connsiteX87" fmla="*/ 648653 w 774287"/>
                <a:gd name="connsiteY87" fmla="*/ 839153 h 1195006"/>
                <a:gd name="connsiteX88" fmla="*/ 661130 w 774287"/>
                <a:gd name="connsiteY88" fmla="*/ 866013 h 1195006"/>
                <a:gd name="connsiteX89" fmla="*/ 635222 w 774287"/>
                <a:gd name="connsiteY89" fmla="*/ 912114 h 1195006"/>
                <a:gd name="connsiteX90" fmla="*/ 689420 w 774287"/>
                <a:gd name="connsiteY90" fmla="*/ 966406 h 1195006"/>
                <a:gd name="connsiteX91" fmla="*/ 701040 w 774287"/>
                <a:gd name="connsiteY91" fmla="*/ 965073 h 1195006"/>
                <a:gd name="connsiteX92" fmla="*/ 704469 w 774287"/>
                <a:gd name="connsiteY92" fmla="*/ 973836 h 1195006"/>
                <a:gd name="connsiteX93" fmla="*/ 718566 w 774287"/>
                <a:gd name="connsiteY93" fmla="*/ 1016127 h 1195006"/>
                <a:gd name="connsiteX94" fmla="*/ 698563 w 774287"/>
                <a:gd name="connsiteY94" fmla="*/ 1048703 h 1195006"/>
                <a:gd name="connsiteX95" fmla="*/ 735330 w 774287"/>
                <a:gd name="connsiteY95" fmla="*/ 1085469 h 1195006"/>
                <a:gd name="connsiteX96" fmla="*/ 741140 w 774287"/>
                <a:gd name="connsiteY96" fmla="*/ 1084898 h 1195006"/>
                <a:gd name="connsiteX97" fmla="*/ 752570 w 774287"/>
                <a:gd name="connsiteY97" fmla="*/ 1129189 h 1195006"/>
                <a:gd name="connsiteX98" fmla="*/ 766858 w 774287"/>
                <a:gd name="connsiteY98" fmla="*/ 1183672 h 1195006"/>
                <a:gd name="connsiteX99" fmla="*/ 762286 w 774287"/>
                <a:gd name="connsiteY99" fmla="*/ 1189006 h 1195006"/>
                <a:gd name="connsiteX100" fmla="*/ 768287 w 774287"/>
                <a:gd name="connsiteY100" fmla="*/ 1195006 h 1195006"/>
                <a:gd name="connsiteX101" fmla="*/ 774287 w 774287"/>
                <a:gd name="connsiteY101" fmla="*/ 1189006 h 1195006"/>
                <a:gd name="connsiteX102" fmla="*/ 768001 w 774287"/>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287" h="1195006">
                  <a:moveTo>
                    <a:pt x="768001" y="1182814"/>
                  </a:moveTo>
                  <a:cubicBezTo>
                    <a:pt x="767620" y="1182814"/>
                    <a:pt x="767334" y="1183196"/>
                    <a:pt x="766953" y="1183196"/>
                  </a:cubicBezTo>
                  <a:cubicBezTo>
                    <a:pt x="765334" y="1174432"/>
                    <a:pt x="761905" y="1155478"/>
                    <a:pt x="756857" y="1127855"/>
                  </a:cubicBezTo>
                  <a:cubicBezTo>
                    <a:pt x="754094" y="1114806"/>
                    <a:pt x="751713" y="1099376"/>
                    <a:pt x="747998" y="1082707"/>
                  </a:cubicBezTo>
                  <a:cubicBezTo>
                    <a:pt x="761905" y="1077468"/>
                    <a:pt x="771811" y="1064133"/>
                    <a:pt x="771811" y="1048417"/>
                  </a:cubicBezTo>
                  <a:cubicBezTo>
                    <a:pt x="771811" y="1028129"/>
                    <a:pt x="755333" y="1011650"/>
                    <a:pt x="735044" y="1011650"/>
                  </a:cubicBezTo>
                  <a:cubicBezTo>
                    <a:pt x="733139" y="1011650"/>
                    <a:pt x="731234" y="1011936"/>
                    <a:pt x="729425" y="1012222"/>
                  </a:cubicBezTo>
                  <a:cubicBezTo>
                    <a:pt x="725614" y="998411"/>
                    <a:pt x="721614" y="984123"/>
                    <a:pt x="716947" y="969264"/>
                  </a:cubicBezTo>
                  <a:cubicBezTo>
                    <a:pt x="715899" y="966311"/>
                    <a:pt x="714756" y="963073"/>
                    <a:pt x="713708" y="960120"/>
                  </a:cubicBezTo>
                  <a:cubicBezTo>
                    <a:pt x="731330" y="951166"/>
                    <a:pt x="743426" y="933069"/>
                    <a:pt x="743426" y="911923"/>
                  </a:cubicBezTo>
                  <a:cubicBezTo>
                    <a:pt x="743426" y="882015"/>
                    <a:pt x="719138" y="857726"/>
                    <a:pt x="689229" y="857726"/>
                  </a:cubicBezTo>
                  <a:cubicBezTo>
                    <a:pt x="685133" y="857726"/>
                    <a:pt x="681133" y="858298"/>
                    <a:pt x="677228" y="859155"/>
                  </a:cubicBezTo>
                  <a:cubicBezTo>
                    <a:pt x="673322" y="850106"/>
                    <a:pt x="669512" y="840962"/>
                    <a:pt x="665607" y="831628"/>
                  </a:cubicBezTo>
                  <a:cubicBezTo>
                    <a:pt x="682847" y="820674"/>
                    <a:pt x="694372" y="801529"/>
                    <a:pt x="694372" y="779621"/>
                  </a:cubicBezTo>
                  <a:cubicBezTo>
                    <a:pt x="694372" y="745427"/>
                    <a:pt x="666655" y="717804"/>
                    <a:pt x="632555" y="717804"/>
                  </a:cubicBezTo>
                  <a:cubicBezTo>
                    <a:pt x="626269" y="717804"/>
                    <a:pt x="620363" y="719042"/>
                    <a:pt x="614648" y="720757"/>
                  </a:cubicBezTo>
                  <a:cubicBezTo>
                    <a:pt x="610457" y="712280"/>
                    <a:pt x="606266" y="703897"/>
                    <a:pt x="601980" y="695325"/>
                  </a:cubicBezTo>
                  <a:cubicBezTo>
                    <a:pt x="614744" y="684943"/>
                    <a:pt x="623030" y="669417"/>
                    <a:pt x="623030" y="651701"/>
                  </a:cubicBezTo>
                  <a:cubicBezTo>
                    <a:pt x="623030" y="620554"/>
                    <a:pt x="597789" y="595217"/>
                    <a:pt x="566547" y="595217"/>
                  </a:cubicBezTo>
                  <a:cubicBezTo>
                    <a:pt x="560261" y="595217"/>
                    <a:pt x="554260" y="596455"/>
                    <a:pt x="548640" y="598361"/>
                  </a:cubicBezTo>
                  <a:cubicBezTo>
                    <a:pt x="545116" y="592169"/>
                    <a:pt x="541687" y="585978"/>
                    <a:pt x="538163" y="579691"/>
                  </a:cubicBezTo>
                  <a:cubicBezTo>
                    <a:pt x="534353" y="573596"/>
                    <a:pt x="530543" y="567499"/>
                    <a:pt x="526733" y="561308"/>
                  </a:cubicBezTo>
                  <a:cubicBezTo>
                    <a:pt x="535114" y="552736"/>
                    <a:pt x="540258" y="541020"/>
                    <a:pt x="540258" y="528161"/>
                  </a:cubicBezTo>
                  <a:cubicBezTo>
                    <a:pt x="540258" y="501872"/>
                    <a:pt x="518922" y="480536"/>
                    <a:pt x="492633" y="480536"/>
                  </a:cubicBezTo>
                  <a:cubicBezTo>
                    <a:pt x="487109" y="480536"/>
                    <a:pt x="481775" y="481679"/>
                    <a:pt x="476821" y="483394"/>
                  </a:cubicBezTo>
                  <a:cubicBezTo>
                    <a:pt x="465677" y="467201"/>
                    <a:pt x="454343" y="451199"/>
                    <a:pt x="443008" y="435293"/>
                  </a:cubicBezTo>
                  <a:cubicBezTo>
                    <a:pt x="448818" y="428244"/>
                    <a:pt x="452438" y="419290"/>
                    <a:pt x="452438" y="409385"/>
                  </a:cubicBezTo>
                  <a:cubicBezTo>
                    <a:pt x="452438" y="386620"/>
                    <a:pt x="433959" y="368141"/>
                    <a:pt x="411194" y="368141"/>
                  </a:cubicBezTo>
                  <a:cubicBezTo>
                    <a:pt x="405670" y="368141"/>
                    <a:pt x="400526" y="369284"/>
                    <a:pt x="395764" y="371189"/>
                  </a:cubicBezTo>
                  <a:cubicBezTo>
                    <a:pt x="381000" y="351663"/>
                    <a:pt x="366141" y="332613"/>
                    <a:pt x="350996" y="314420"/>
                  </a:cubicBezTo>
                  <a:cubicBezTo>
                    <a:pt x="354616" y="309086"/>
                    <a:pt x="356711" y="302609"/>
                    <a:pt x="356711" y="295656"/>
                  </a:cubicBezTo>
                  <a:cubicBezTo>
                    <a:pt x="356711" y="277082"/>
                    <a:pt x="341662" y="261938"/>
                    <a:pt x="322993" y="261938"/>
                  </a:cubicBezTo>
                  <a:cubicBezTo>
                    <a:pt x="318230" y="261938"/>
                    <a:pt x="313754" y="262985"/>
                    <a:pt x="309658" y="264700"/>
                  </a:cubicBezTo>
                  <a:cubicBezTo>
                    <a:pt x="308324" y="263176"/>
                    <a:pt x="306991" y="261556"/>
                    <a:pt x="305657" y="259937"/>
                  </a:cubicBezTo>
                  <a:cubicBezTo>
                    <a:pt x="291846" y="244983"/>
                    <a:pt x="278225" y="230314"/>
                    <a:pt x="265081" y="216027"/>
                  </a:cubicBezTo>
                  <a:cubicBezTo>
                    <a:pt x="259937" y="210312"/>
                    <a:pt x="254794" y="204883"/>
                    <a:pt x="249650" y="199454"/>
                  </a:cubicBezTo>
                  <a:cubicBezTo>
                    <a:pt x="251555" y="195929"/>
                    <a:pt x="252889" y="192119"/>
                    <a:pt x="252889" y="187833"/>
                  </a:cubicBezTo>
                  <a:cubicBezTo>
                    <a:pt x="252889" y="173926"/>
                    <a:pt x="241554" y="162592"/>
                    <a:pt x="227647" y="162592"/>
                  </a:cubicBezTo>
                  <a:cubicBezTo>
                    <a:pt x="223361" y="162592"/>
                    <a:pt x="219551" y="163925"/>
                    <a:pt x="216027" y="165735"/>
                  </a:cubicBezTo>
                  <a:cubicBezTo>
                    <a:pt x="206407" y="156400"/>
                    <a:pt x="196977" y="147257"/>
                    <a:pt x="188119" y="138208"/>
                  </a:cubicBezTo>
                  <a:cubicBezTo>
                    <a:pt x="170402" y="122682"/>
                    <a:pt x="154305" y="107633"/>
                    <a:pt x="138684" y="94393"/>
                  </a:cubicBezTo>
                  <a:cubicBezTo>
                    <a:pt x="139541" y="92488"/>
                    <a:pt x="139922" y="90392"/>
                    <a:pt x="139922" y="88106"/>
                  </a:cubicBezTo>
                  <a:cubicBezTo>
                    <a:pt x="139922" y="79248"/>
                    <a:pt x="132779" y="72009"/>
                    <a:pt x="123825" y="72009"/>
                  </a:cubicBezTo>
                  <a:cubicBezTo>
                    <a:pt x="120301" y="72009"/>
                    <a:pt x="117253" y="73342"/>
                    <a:pt x="114586" y="75247"/>
                  </a:cubicBezTo>
                  <a:cubicBezTo>
                    <a:pt x="105061" y="67818"/>
                    <a:pt x="95917" y="60674"/>
                    <a:pt x="87535" y="54197"/>
                  </a:cubicBezTo>
                  <a:cubicBezTo>
                    <a:pt x="77629" y="47530"/>
                    <a:pt x="68485" y="41434"/>
                    <a:pt x="60198" y="35909"/>
                  </a:cubicBezTo>
                  <a:cubicBezTo>
                    <a:pt x="44101" y="24193"/>
                    <a:pt x="29909" y="18002"/>
                    <a:pt x="20479" y="13240"/>
                  </a:cubicBezTo>
                  <a:cubicBezTo>
                    <a:pt x="16383" y="11239"/>
                    <a:pt x="13335" y="9620"/>
                    <a:pt x="10954" y="8477"/>
                  </a:cubicBezTo>
                  <a:cubicBezTo>
                    <a:pt x="11335" y="7620"/>
                    <a:pt x="12002" y="6953"/>
                    <a:pt x="12002" y="6001"/>
                  </a:cubicBezTo>
                  <a:cubicBezTo>
                    <a:pt x="12002" y="2762"/>
                    <a:pt x="9335" y="0"/>
                    <a:pt x="6001" y="0"/>
                  </a:cubicBezTo>
                  <a:cubicBezTo>
                    <a:pt x="2667" y="0"/>
                    <a:pt x="0" y="2667"/>
                    <a:pt x="0" y="6001"/>
                  </a:cubicBezTo>
                  <a:cubicBezTo>
                    <a:pt x="0" y="9239"/>
                    <a:pt x="2667" y="12001"/>
                    <a:pt x="6001" y="12001"/>
                  </a:cubicBezTo>
                  <a:cubicBezTo>
                    <a:pt x="8192" y="12001"/>
                    <a:pt x="9716" y="10668"/>
                    <a:pt x="10763" y="8954"/>
                  </a:cubicBezTo>
                  <a:cubicBezTo>
                    <a:pt x="13049" y="10382"/>
                    <a:pt x="16002" y="12097"/>
                    <a:pt x="19812" y="14478"/>
                  </a:cubicBezTo>
                  <a:cubicBezTo>
                    <a:pt x="28861" y="19907"/>
                    <a:pt x="42386" y="27527"/>
                    <a:pt x="57626" y="39910"/>
                  </a:cubicBezTo>
                  <a:cubicBezTo>
                    <a:pt x="65437" y="45815"/>
                    <a:pt x="74009" y="52292"/>
                    <a:pt x="83439" y="59436"/>
                  </a:cubicBezTo>
                  <a:cubicBezTo>
                    <a:pt x="91345" y="66389"/>
                    <a:pt x="99917" y="74009"/>
                    <a:pt x="108966" y="81915"/>
                  </a:cubicBezTo>
                  <a:cubicBezTo>
                    <a:pt x="108109" y="83820"/>
                    <a:pt x="107633" y="86011"/>
                    <a:pt x="107633" y="88201"/>
                  </a:cubicBezTo>
                  <a:cubicBezTo>
                    <a:pt x="107633" y="97060"/>
                    <a:pt x="114871" y="104299"/>
                    <a:pt x="123730" y="104299"/>
                  </a:cubicBezTo>
                  <a:cubicBezTo>
                    <a:pt x="126587" y="104299"/>
                    <a:pt x="129064" y="103346"/>
                    <a:pt x="131445" y="102108"/>
                  </a:cubicBezTo>
                  <a:cubicBezTo>
                    <a:pt x="146304" y="116205"/>
                    <a:pt x="161544" y="132017"/>
                    <a:pt x="178689" y="147923"/>
                  </a:cubicBezTo>
                  <a:cubicBezTo>
                    <a:pt x="187166" y="157163"/>
                    <a:pt x="196310" y="166688"/>
                    <a:pt x="205454" y="176308"/>
                  </a:cubicBezTo>
                  <a:cubicBezTo>
                    <a:pt x="203549" y="179832"/>
                    <a:pt x="202311" y="183642"/>
                    <a:pt x="202311" y="187928"/>
                  </a:cubicBezTo>
                  <a:cubicBezTo>
                    <a:pt x="202311" y="201835"/>
                    <a:pt x="213551" y="213170"/>
                    <a:pt x="227552" y="213170"/>
                  </a:cubicBezTo>
                  <a:cubicBezTo>
                    <a:pt x="231172" y="213170"/>
                    <a:pt x="234505" y="212312"/>
                    <a:pt x="237649" y="210979"/>
                  </a:cubicBezTo>
                  <a:cubicBezTo>
                    <a:pt x="242507" y="216503"/>
                    <a:pt x="247460" y="221932"/>
                    <a:pt x="252222" y="227838"/>
                  </a:cubicBezTo>
                  <a:cubicBezTo>
                    <a:pt x="264795" y="242411"/>
                    <a:pt x="277654" y="257461"/>
                    <a:pt x="290798" y="272796"/>
                  </a:cubicBezTo>
                  <a:cubicBezTo>
                    <a:pt x="292037" y="274320"/>
                    <a:pt x="293370" y="276035"/>
                    <a:pt x="294608" y="277559"/>
                  </a:cubicBezTo>
                  <a:cubicBezTo>
                    <a:pt x="291179" y="282797"/>
                    <a:pt x="289179" y="289084"/>
                    <a:pt x="289179" y="295751"/>
                  </a:cubicBezTo>
                  <a:cubicBezTo>
                    <a:pt x="289179" y="314325"/>
                    <a:pt x="304229" y="329470"/>
                    <a:pt x="322897" y="329470"/>
                  </a:cubicBezTo>
                  <a:cubicBezTo>
                    <a:pt x="326993" y="329470"/>
                    <a:pt x="330899" y="328613"/>
                    <a:pt x="334613" y="327279"/>
                  </a:cubicBezTo>
                  <a:cubicBezTo>
                    <a:pt x="349568" y="345662"/>
                    <a:pt x="364141" y="364807"/>
                    <a:pt x="378619" y="384429"/>
                  </a:cubicBezTo>
                  <a:cubicBezTo>
                    <a:pt x="373285" y="391382"/>
                    <a:pt x="369951" y="399955"/>
                    <a:pt x="369951" y="409385"/>
                  </a:cubicBezTo>
                  <a:cubicBezTo>
                    <a:pt x="369951" y="432149"/>
                    <a:pt x="388430" y="450532"/>
                    <a:pt x="411194" y="450532"/>
                  </a:cubicBezTo>
                  <a:cubicBezTo>
                    <a:pt x="415862" y="450532"/>
                    <a:pt x="420338" y="449580"/>
                    <a:pt x="424529" y="448151"/>
                  </a:cubicBezTo>
                  <a:cubicBezTo>
                    <a:pt x="435578" y="464058"/>
                    <a:pt x="446627" y="480060"/>
                    <a:pt x="457486" y="496253"/>
                  </a:cubicBezTo>
                  <a:cubicBezTo>
                    <a:pt x="449771" y="504730"/>
                    <a:pt x="445008" y="515874"/>
                    <a:pt x="445008" y="528161"/>
                  </a:cubicBezTo>
                  <a:cubicBezTo>
                    <a:pt x="445008" y="554450"/>
                    <a:pt x="466344" y="575786"/>
                    <a:pt x="492633" y="575786"/>
                  </a:cubicBezTo>
                  <a:cubicBezTo>
                    <a:pt x="497586" y="575786"/>
                    <a:pt x="502349" y="574834"/>
                    <a:pt x="506825" y="573405"/>
                  </a:cubicBezTo>
                  <a:cubicBezTo>
                    <a:pt x="510730" y="579406"/>
                    <a:pt x="514636" y="585502"/>
                    <a:pt x="518446" y="591598"/>
                  </a:cubicBezTo>
                  <a:cubicBezTo>
                    <a:pt x="521970" y="597694"/>
                    <a:pt x="525494" y="603695"/>
                    <a:pt x="529019" y="609790"/>
                  </a:cubicBezTo>
                  <a:cubicBezTo>
                    <a:pt x="517588" y="620173"/>
                    <a:pt x="510159" y="634937"/>
                    <a:pt x="510159" y="651605"/>
                  </a:cubicBezTo>
                  <a:cubicBezTo>
                    <a:pt x="510159" y="682752"/>
                    <a:pt x="535400" y="708088"/>
                    <a:pt x="566642" y="708088"/>
                  </a:cubicBezTo>
                  <a:cubicBezTo>
                    <a:pt x="572357" y="708088"/>
                    <a:pt x="577787" y="706946"/>
                    <a:pt x="583025" y="705422"/>
                  </a:cubicBezTo>
                  <a:cubicBezTo>
                    <a:pt x="587312" y="713708"/>
                    <a:pt x="591598" y="721995"/>
                    <a:pt x="595789" y="730282"/>
                  </a:cubicBezTo>
                  <a:cubicBezTo>
                    <a:pt x="580739" y="741521"/>
                    <a:pt x="570833" y="759428"/>
                    <a:pt x="570833" y="779716"/>
                  </a:cubicBezTo>
                  <a:cubicBezTo>
                    <a:pt x="570833" y="813816"/>
                    <a:pt x="598551" y="841534"/>
                    <a:pt x="632651" y="841534"/>
                  </a:cubicBezTo>
                  <a:cubicBezTo>
                    <a:pt x="638175" y="841534"/>
                    <a:pt x="643509" y="840581"/>
                    <a:pt x="648653" y="839153"/>
                  </a:cubicBezTo>
                  <a:cubicBezTo>
                    <a:pt x="652748" y="848201"/>
                    <a:pt x="656939" y="857250"/>
                    <a:pt x="661130" y="866013"/>
                  </a:cubicBezTo>
                  <a:cubicBezTo>
                    <a:pt x="645605" y="875538"/>
                    <a:pt x="635222" y="892493"/>
                    <a:pt x="635222" y="912114"/>
                  </a:cubicBezTo>
                  <a:cubicBezTo>
                    <a:pt x="635222" y="942022"/>
                    <a:pt x="659511" y="966406"/>
                    <a:pt x="689420" y="966406"/>
                  </a:cubicBezTo>
                  <a:cubicBezTo>
                    <a:pt x="693420" y="966406"/>
                    <a:pt x="697230" y="965930"/>
                    <a:pt x="701040" y="965073"/>
                  </a:cubicBezTo>
                  <a:cubicBezTo>
                    <a:pt x="702183" y="967930"/>
                    <a:pt x="703326" y="971074"/>
                    <a:pt x="704469" y="973836"/>
                  </a:cubicBezTo>
                  <a:cubicBezTo>
                    <a:pt x="709327" y="988600"/>
                    <a:pt x="713994" y="1002602"/>
                    <a:pt x="718566" y="1016127"/>
                  </a:cubicBezTo>
                  <a:cubicBezTo>
                    <a:pt x="706755" y="1022223"/>
                    <a:pt x="698563" y="1034415"/>
                    <a:pt x="698563" y="1048703"/>
                  </a:cubicBezTo>
                  <a:cubicBezTo>
                    <a:pt x="698563" y="1068991"/>
                    <a:pt x="715042" y="1085469"/>
                    <a:pt x="735330" y="1085469"/>
                  </a:cubicBezTo>
                  <a:cubicBezTo>
                    <a:pt x="737330" y="1085469"/>
                    <a:pt x="739235" y="1085183"/>
                    <a:pt x="741140" y="1084898"/>
                  </a:cubicBezTo>
                  <a:cubicBezTo>
                    <a:pt x="745808" y="1101281"/>
                    <a:pt x="749046" y="1116330"/>
                    <a:pt x="752570" y="1129189"/>
                  </a:cubicBezTo>
                  <a:cubicBezTo>
                    <a:pt x="759714" y="1156430"/>
                    <a:pt x="764572" y="1175099"/>
                    <a:pt x="766858" y="1183672"/>
                  </a:cubicBezTo>
                  <a:cubicBezTo>
                    <a:pt x="764381" y="1184339"/>
                    <a:pt x="762286" y="1186339"/>
                    <a:pt x="762286" y="1189006"/>
                  </a:cubicBezTo>
                  <a:cubicBezTo>
                    <a:pt x="762286" y="1192244"/>
                    <a:pt x="764953" y="1195006"/>
                    <a:pt x="768287" y="1195006"/>
                  </a:cubicBezTo>
                  <a:cubicBezTo>
                    <a:pt x="771620" y="1195006"/>
                    <a:pt x="774287" y="1192339"/>
                    <a:pt x="774287" y="1189006"/>
                  </a:cubicBezTo>
                  <a:cubicBezTo>
                    <a:pt x="773906" y="1185577"/>
                    <a:pt x="771239" y="1182814"/>
                    <a:pt x="768001"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298" name="任意多边形: 形状 297"/>
            <p:cNvSpPr/>
            <p:nvPr/>
          </p:nvSpPr>
          <p:spPr>
            <a:xfrm>
              <a:off x="4916232" y="3300412"/>
              <a:ext cx="774192" cy="1195006"/>
            </a:xfrm>
            <a:custGeom>
              <a:avLst/>
              <a:gdLst>
                <a:gd name="connsiteX0" fmla="*/ 6382 w 774192"/>
                <a:gd name="connsiteY0" fmla="*/ 1182814 h 1195006"/>
                <a:gd name="connsiteX1" fmla="*/ 7429 w 774192"/>
                <a:gd name="connsiteY1" fmla="*/ 1183196 h 1195006"/>
                <a:gd name="connsiteX2" fmla="*/ 17526 w 774192"/>
                <a:gd name="connsiteY2" fmla="*/ 1127855 h 1195006"/>
                <a:gd name="connsiteX3" fmla="*/ 26384 w 774192"/>
                <a:gd name="connsiteY3" fmla="*/ 1082707 h 1195006"/>
                <a:gd name="connsiteX4" fmla="*/ 2572 w 774192"/>
                <a:gd name="connsiteY4" fmla="*/ 1048417 h 1195006"/>
                <a:gd name="connsiteX5" fmla="*/ 39338 w 774192"/>
                <a:gd name="connsiteY5" fmla="*/ 1011650 h 1195006"/>
                <a:gd name="connsiteX6" fmla="*/ 44958 w 774192"/>
                <a:gd name="connsiteY6" fmla="*/ 1012222 h 1195006"/>
                <a:gd name="connsiteX7" fmla="*/ 57341 w 774192"/>
                <a:gd name="connsiteY7" fmla="*/ 969264 h 1195006"/>
                <a:gd name="connsiteX8" fmla="*/ 60579 w 774192"/>
                <a:gd name="connsiteY8" fmla="*/ 960120 h 1195006"/>
                <a:gd name="connsiteX9" fmla="*/ 30861 w 774192"/>
                <a:gd name="connsiteY9" fmla="*/ 911923 h 1195006"/>
                <a:gd name="connsiteX10" fmla="*/ 85058 w 774192"/>
                <a:gd name="connsiteY10" fmla="*/ 857726 h 1195006"/>
                <a:gd name="connsiteX11" fmla="*/ 97060 w 774192"/>
                <a:gd name="connsiteY11" fmla="*/ 859155 h 1195006"/>
                <a:gd name="connsiteX12" fmla="*/ 108680 w 774192"/>
                <a:gd name="connsiteY12" fmla="*/ 831628 h 1195006"/>
                <a:gd name="connsiteX13" fmla="*/ 79915 w 774192"/>
                <a:gd name="connsiteY13" fmla="*/ 779621 h 1195006"/>
                <a:gd name="connsiteX14" fmla="*/ 141732 w 774192"/>
                <a:gd name="connsiteY14" fmla="*/ 717804 h 1195006"/>
                <a:gd name="connsiteX15" fmla="*/ 159639 w 774192"/>
                <a:gd name="connsiteY15" fmla="*/ 720757 h 1195006"/>
                <a:gd name="connsiteX16" fmla="*/ 172307 w 774192"/>
                <a:gd name="connsiteY16" fmla="*/ 695325 h 1195006"/>
                <a:gd name="connsiteX17" fmla="*/ 151257 w 774192"/>
                <a:gd name="connsiteY17" fmla="*/ 651701 h 1195006"/>
                <a:gd name="connsiteX18" fmla="*/ 207740 w 774192"/>
                <a:gd name="connsiteY18" fmla="*/ 595217 h 1195006"/>
                <a:gd name="connsiteX19" fmla="*/ 225647 w 774192"/>
                <a:gd name="connsiteY19" fmla="*/ 598361 h 1195006"/>
                <a:gd name="connsiteX20" fmla="*/ 236125 w 774192"/>
                <a:gd name="connsiteY20" fmla="*/ 579691 h 1195006"/>
                <a:gd name="connsiteX21" fmla="*/ 247555 w 774192"/>
                <a:gd name="connsiteY21" fmla="*/ 561308 h 1195006"/>
                <a:gd name="connsiteX22" fmla="*/ 234029 w 774192"/>
                <a:gd name="connsiteY22" fmla="*/ 528161 h 1195006"/>
                <a:gd name="connsiteX23" fmla="*/ 281654 w 774192"/>
                <a:gd name="connsiteY23" fmla="*/ 480536 h 1195006"/>
                <a:gd name="connsiteX24" fmla="*/ 297466 w 774192"/>
                <a:gd name="connsiteY24" fmla="*/ 483394 h 1195006"/>
                <a:gd name="connsiteX25" fmla="*/ 331280 w 774192"/>
                <a:gd name="connsiteY25" fmla="*/ 435293 h 1195006"/>
                <a:gd name="connsiteX26" fmla="*/ 321850 w 774192"/>
                <a:gd name="connsiteY26" fmla="*/ 409385 h 1195006"/>
                <a:gd name="connsiteX27" fmla="*/ 362998 w 774192"/>
                <a:gd name="connsiteY27" fmla="*/ 368141 h 1195006"/>
                <a:gd name="connsiteX28" fmla="*/ 378428 w 774192"/>
                <a:gd name="connsiteY28" fmla="*/ 371189 h 1195006"/>
                <a:gd name="connsiteX29" fmla="*/ 423196 w 774192"/>
                <a:gd name="connsiteY29" fmla="*/ 314420 h 1195006"/>
                <a:gd name="connsiteX30" fmla="*/ 417481 w 774192"/>
                <a:gd name="connsiteY30" fmla="*/ 295656 h 1195006"/>
                <a:gd name="connsiteX31" fmla="*/ 451199 w 774192"/>
                <a:gd name="connsiteY31" fmla="*/ 261938 h 1195006"/>
                <a:gd name="connsiteX32" fmla="*/ 464534 w 774192"/>
                <a:gd name="connsiteY32" fmla="*/ 264700 h 1195006"/>
                <a:gd name="connsiteX33" fmla="*/ 468535 w 774192"/>
                <a:gd name="connsiteY33" fmla="*/ 259937 h 1195006"/>
                <a:gd name="connsiteX34" fmla="*/ 509111 w 774192"/>
                <a:gd name="connsiteY34" fmla="*/ 216027 h 1195006"/>
                <a:gd name="connsiteX35" fmla="*/ 524542 w 774192"/>
                <a:gd name="connsiteY35" fmla="*/ 199454 h 1195006"/>
                <a:gd name="connsiteX36" fmla="*/ 521303 w 774192"/>
                <a:gd name="connsiteY36" fmla="*/ 187833 h 1195006"/>
                <a:gd name="connsiteX37" fmla="*/ 546544 w 774192"/>
                <a:gd name="connsiteY37" fmla="*/ 162592 h 1195006"/>
                <a:gd name="connsiteX38" fmla="*/ 558165 w 774192"/>
                <a:gd name="connsiteY38" fmla="*/ 165735 h 1195006"/>
                <a:gd name="connsiteX39" fmla="*/ 586073 w 774192"/>
                <a:gd name="connsiteY39" fmla="*/ 138208 h 1195006"/>
                <a:gd name="connsiteX40" fmla="*/ 635508 w 774192"/>
                <a:gd name="connsiteY40" fmla="*/ 94393 h 1195006"/>
                <a:gd name="connsiteX41" fmla="*/ 634270 w 774192"/>
                <a:gd name="connsiteY41" fmla="*/ 88106 h 1195006"/>
                <a:gd name="connsiteX42" fmla="*/ 650367 w 774192"/>
                <a:gd name="connsiteY42" fmla="*/ 72009 h 1195006"/>
                <a:gd name="connsiteX43" fmla="*/ 659606 w 774192"/>
                <a:gd name="connsiteY43" fmla="*/ 75247 h 1195006"/>
                <a:gd name="connsiteX44" fmla="*/ 686657 w 774192"/>
                <a:gd name="connsiteY44" fmla="*/ 54197 h 1195006"/>
                <a:gd name="connsiteX45" fmla="*/ 713994 w 774192"/>
                <a:gd name="connsiteY45" fmla="*/ 35909 h 1195006"/>
                <a:gd name="connsiteX46" fmla="*/ 753713 w 774192"/>
                <a:gd name="connsiteY46" fmla="*/ 13240 h 1195006"/>
                <a:gd name="connsiteX47" fmla="*/ 763238 w 774192"/>
                <a:gd name="connsiteY47" fmla="*/ 8477 h 1195006"/>
                <a:gd name="connsiteX48" fmla="*/ 762191 w 774192"/>
                <a:gd name="connsiteY48" fmla="*/ 6001 h 1195006"/>
                <a:gd name="connsiteX49" fmla="*/ 768191 w 774192"/>
                <a:gd name="connsiteY49" fmla="*/ 0 h 1195006"/>
                <a:gd name="connsiteX50" fmla="*/ 774192 w 774192"/>
                <a:gd name="connsiteY50" fmla="*/ 6001 h 1195006"/>
                <a:gd name="connsiteX51" fmla="*/ 768191 w 774192"/>
                <a:gd name="connsiteY51" fmla="*/ 12001 h 1195006"/>
                <a:gd name="connsiteX52" fmla="*/ 763429 w 774192"/>
                <a:gd name="connsiteY52" fmla="*/ 8954 h 1195006"/>
                <a:gd name="connsiteX53" fmla="*/ 754380 w 774192"/>
                <a:gd name="connsiteY53" fmla="*/ 14478 h 1195006"/>
                <a:gd name="connsiteX54" fmla="*/ 716566 w 774192"/>
                <a:gd name="connsiteY54" fmla="*/ 39910 h 1195006"/>
                <a:gd name="connsiteX55" fmla="*/ 690753 w 774192"/>
                <a:gd name="connsiteY55" fmla="*/ 59436 h 1195006"/>
                <a:gd name="connsiteX56" fmla="*/ 665226 w 774192"/>
                <a:gd name="connsiteY56" fmla="*/ 81915 h 1195006"/>
                <a:gd name="connsiteX57" fmla="*/ 666559 w 774192"/>
                <a:gd name="connsiteY57" fmla="*/ 88201 h 1195006"/>
                <a:gd name="connsiteX58" fmla="*/ 650462 w 774192"/>
                <a:gd name="connsiteY58" fmla="*/ 104299 h 1195006"/>
                <a:gd name="connsiteX59" fmla="*/ 642747 w 774192"/>
                <a:gd name="connsiteY59" fmla="*/ 102108 h 1195006"/>
                <a:gd name="connsiteX60" fmla="*/ 595503 w 774192"/>
                <a:gd name="connsiteY60" fmla="*/ 147923 h 1195006"/>
                <a:gd name="connsiteX61" fmla="*/ 568738 w 774192"/>
                <a:gd name="connsiteY61" fmla="*/ 176308 h 1195006"/>
                <a:gd name="connsiteX62" fmla="*/ 571881 w 774192"/>
                <a:gd name="connsiteY62" fmla="*/ 187928 h 1195006"/>
                <a:gd name="connsiteX63" fmla="*/ 546640 w 774192"/>
                <a:gd name="connsiteY63" fmla="*/ 213170 h 1195006"/>
                <a:gd name="connsiteX64" fmla="*/ 536543 w 774192"/>
                <a:gd name="connsiteY64" fmla="*/ 210979 h 1195006"/>
                <a:gd name="connsiteX65" fmla="*/ 521970 w 774192"/>
                <a:gd name="connsiteY65" fmla="*/ 227838 h 1195006"/>
                <a:gd name="connsiteX66" fmla="*/ 483394 w 774192"/>
                <a:gd name="connsiteY66" fmla="*/ 272796 h 1195006"/>
                <a:gd name="connsiteX67" fmla="*/ 479584 w 774192"/>
                <a:gd name="connsiteY67" fmla="*/ 277559 h 1195006"/>
                <a:gd name="connsiteX68" fmla="*/ 485013 w 774192"/>
                <a:gd name="connsiteY68" fmla="*/ 295751 h 1195006"/>
                <a:gd name="connsiteX69" fmla="*/ 451295 w 774192"/>
                <a:gd name="connsiteY69" fmla="*/ 329470 h 1195006"/>
                <a:gd name="connsiteX70" fmla="*/ 439579 w 774192"/>
                <a:gd name="connsiteY70" fmla="*/ 327279 h 1195006"/>
                <a:gd name="connsiteX71" fmla="*/ 395573 w 774192"/>
                <a:gd name="connsiteY71" fmla="*/ 384429 h 1195006"/>
                <a:gd name="connsiteX72" fmla="*/ 404241 w 774192"/>
                <a:gd name="connsiteY72" fmla="*/ 409385 h 1195006"/>
                <a:gd name="connsiteX73" fmla="*/ 363093 w 774192"/>
                <a:gd name="connsiteY73" fmla="*/ 450532 h 1195006"/>
                <a:gd name="connsiteX74" fmla="*/ 349758 w 774192"/>
                <a:gd name="connsiteY74" fmla="*/ 448151 h 1195006"/>
                <a:gd name="connsiteX75" fmla="*/ 316801 w 774192"/>
                <a:gd name="connsiteY75" fmla="*/ 496253 h 1195006"/>
                <a:gd name="connsiteX76" fmla="*/ 329279 w 774192"/>
                <a:gd name="connsiteY76" fmla="*/ 528161 h 1195006"/>
                <a:gd name="connsiteX77" fmla="*/ 281654 w 774192"/>
                <a:gd name="connsiteY77" fmla="*/ 575786 h 1195006"/>
                <a:gd name="connsiteX78" fmla="*/ 267462 w 774192"/>
                <a:gd name="connsiteY78" fmla="*/ 573405 h 1195006"/>
                <a:gd name="connsiteX79" fmla="*/ 255842 w 774192"/>
                <a:gd name="connsiteY79" fmla="*/ 591598 h 1195006"/>
                <a:gd name="connsiteX80" fmla="*/ 245269 w 774192"/>
                <a:gd name="connsiteY80" fmla="*/ 609790 h 1195006"/>
                <a:gd name="connsiteX81" fmla="*/ 264128 w 774192"/>
                <a:gd name="connsiteY81" fmla="*/ 651605 h 1195006"/>
                <a:gd name="connsiteX82" fmla="*/ 207645 w 774192"/>
                <a:gd name="connsiteY82" fmla="*/ 708088 h 1195006"/>
                <a:gd name="connsiteX83" fmla="*/ 191262 w 774192"/>
                <a:gd name="connsiteY83" fmla="*/ 705422 h 1195006"/>
                <a:gd name="connsiteX84" fmla="*/ 178499 w 774192"/>
                <a:gd name="connsiteY84" fmla="*/ 730282 h 1195006"/>
                <a:gd name="connsiteX85" fmla="*/ 203454 w 774192"/>
                <a:gd name="connsiteY85" fmla="*/ 779716 h 1195006"/>
                <a:gd name="connsiteX86" fmla="*/ 141637 w 774192"/>
                <a:gd name="connsiteY86" fmla="*/ 841534 h 1195006"/>
                <a:gd name="connsiteX87" fmla="*/ 125635 w 774192"/>
                <a:gd name="connsiteY87" fmla="*/ 839153 h 1195006"/>
                <a:gd name="connsiteX88" fmla="*/ 113157 w 774192"/>
                <a:gd name="connsiteY88" fmla="*/ 866013 h 1195006"/>
                <a:gd name="connsiteX89" fmla="*/ 139065 w 774192"/>
                <a:gd name="connsiteY89" fmla="*/ 912114 h 1195006"/>
                <a:gd name="connsiteX90" fmla="*/ 84868 w 774192"/>
                <a:gd name="connsiteY90" fmla="*/ 966406 h 1195006"/>
                <a:gd name="connsiteX91" fmla="*/ 73247 w 774192"/>
                <a:gd name="connsiteY91" fmla="*/ 965073 h 1195006"/>
                <a:gd name="connsiteX92" fmla="*/ 69818 w 774192"/>
                <a:gd name="connsiteY92" fmla="*/ 973836 h 1195006"/>
                <a:gd name="connsiteX93" fmla="*/ 55721 w 774192"/>
                <a:gd name="connsiteY93" fmla="*/ 1016127 h 1195006"/>
                <a:gd name="connsiteX94" fmla="*/ 75724 w 774192"/>
                <a:gd name="connsiteY94" fmla="*/ 1048703 h 1195006"/>
                <a:gd name="connsiteX95" fmla="*/ 38957 w 774192"/>
                <a:gd name="connsiteY95" fmla="*/ 1085469 h 1195006"/>
                <a:gd name="connsiteX96" fmla="*/ 33147 w 774192"/>
                <a:gd name="connsiteY96" fmla="*/ 1084898 h 1195006"/>
                <a:gd name="connsiteX97" fmla="*/ 21717 w 774192"/>
                <a:gd name="connsiteY97" fmla="*/ 1129189 h 1195006"/>
                <a:gd name="connsiteX98" fmla="*/ 7429 w 774192"/>
                <a:gd name="connsiteY98" fmla="*/ 1183672 h 1195006"/>
                <a:gd name="connsiteX99" fmla="*/ 12001 w 774192"/>
                <a:gd name="connsiteY99" fmla="*/ 1189006 h 1195006"/>
                <a:gd name="connsiteX100" fmla="*/ 6001 w 774192"/>
                <a:gd name="connsiteY100" fmla="*/ 1195006 h 1195006"/>
                <a:gd name="connsiteX101" fmla="*/ 0 w 774192"/>
                <a:gd name="connsiteY101" fmla="*/ 1189006 h 1195006"/>
                <a:gd name="connsiteX102" fmla="*/ 6382 w 774192"/>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192" h="1195006">
                  <a:moveTo>
                    <a:pt x="6382" y="1182814"/>
                  </a:moveTo>
                  <a:cubicBezTo>
                    <a:pt x="6763" y="1182814"/>
                    <a:pt x="7049" y="1183196"/>
                    <a:pt x="7429" y="1183196"/>
                  </a:cubicBezTo>
                  <a:cubicBezTo>
                    <a:pt x="9049" y="1174432"/>
                    <a:pt x="12478" y="1155478"/>
                    <a:pt x="17526" y="1127855"/>
                  </a:cubicBezTo>
                  <a:cubicBezTo>
                    <a:pt x="20288" y="1114806"/>
                    <a:pt x="22670" y="1099376"/>
                    <a:pt x="26384" y="1082707"/>
                  </a:cubicBezTo>
                  <a:cubicBezTo>
                    <a:pt x="12478" y="1077468"/>
                    <a:pt x="2572" y="1064133"/>
                    <a:pt x="2572" y="1048417"/>
                  </a:cubicBezTo>
                  <a:cubicBezTo>
                    <a:pt x="2572" y="1028129"/>
                    <a:pt x="19050" y="1011650"/>
                    <a:pt x="39338" y="1011650"/>
                  </a:cubicBezTo>
                  <a:cubicBezTo>
                    <a:pt x="41243" y="1011650"/>
                    <a:pt x="43148" y="1011936"/>
                    <a:pt x="44958" y="1012222"/>
                  </a:cubicBezTo>
                  <a:cubicBezTo>
                    <a:pt x="48768" y="998411"/>
                    <a:pt x="52768" y="984123"/>
                    <a:pt x="57341" y="969264"/>
                  </a:cubicBezTo>
                  <a:cubicBezTo>
                    <a:pt x="58388" y="966311"/>
                    <a:pt x="59531" y="963073"/>
                    <a:pt x="60579" y="960120"/>
                  </a:cubicBezTo>
                  <a:cubicBezTo>
                    <a:pt x="42958" y="951166"/>
                    <a:pt x="30861" y="933069"/>
                    <a:pt x="30861" y="911923"/>
                  </a:cubicBezTo>
                  <a:cubicBezTo>
                    <a:pt x="30861" y="882015"/>
                    <a:pt x="55150" y="857726"/>
                    <a:pt x="85058" y="857726"/>
                  </a:cubicBezTo>
                  <a:cubicBezTo>
                    <a:pt x="89154" y="857726"/>
                    <a:pt x="93154" y="858298"/>
                    <a:pt x="97060" y="859155"/>
                  </a:cubicBezTo>
                  <a:cubicBezTo>
                    <a:pt x="100965" y="850106"/>
                    <a:pt x="104775" y="840962"/>
                    <a:pt x="108680" y="831628"/>
                  </a:cubicBezTo>
                  <a:cubicBezTo>
                    <a:pt x="91440" y="820674"/>
                    <a:pt x="79915" y="801529"/>
                    <a:pt x="79915" y="779621"/>
                  </a:cubicBezTo>
                  <a:cubicBezTo>
                    <a:pt x="79915" y="745427"/>
                    <a:pt x="107633" y="717804"/>
                    <a:pt x="141732" y="717804"/>
                  </a:cubicBezTo>
                  <a:cubicBezTo>
                    <a:pt x="148018" y="717804"/>
                    <a:pt x="153924" y="719042"/>
                    <a:pt x="159639" y="720757"/>
                  </a:cubicBezTo>
                  <a:cubicBezTo>
                    <a:pt x="163830" y="712280"/>
                    <a:pt x="168021" y="703897"/>
                    <a:pt x="172307" y="695325"/>
                  </a:cubicBezTo>
                  <a:cubicBezTo>
                    <a:pt x="159544" y="684943"/>
                    <a:pt x="151257" y="669417"/>
                    <a:pt x="151257" y="651701"/>
                  </a:cubicBezTo>
                  <a:cubicBezTo>
                    <a:pt x="151257" y="620554"/>
                    <a:pt x="176498" y="595217"/>
                    <a:pt x="207740" y="595217"/>
                  </a:cubicBezTo>
                  <a:cubicBezTo>
                    <a:pt x="214027" y="595217"/>
                    <a:pt x="220028" y="596455"/>
                    <a:pt x="225647" y="598361"/>
                  </a:cubicBezTo>
                  <a:cubicBezTo>
                    <a:pt x="229171" y="592169"/>
                    <a:pt x="232696" y="585978"/>
                    <a:pt x="236125" y="579691"/>
                  </a:cubicBezTo>
                  <a:cubicBezTo>
                    <a:pt x="239935" y="573596"/>
                    <a:pt x="243745" y="567499"/>
                    <a:pt x="247555" y="561308"/>
                  </a:cubicBezTo>
                  <a:cubicBezTo>
                    <a:pt x="239173" y="552736"/>
                    <a:pt x="234029" y="541020"/>
                    <a:pt x="234029" y="528161"/>
                  </a:cubicBezTo>
                  <a:cubicBezTo>
                    <a:pt x="234029" y="501872"/>
                    <a:pt x="255365" y="480536"/>
                    <a:pt x="281654" y="480536"/>
                  </a:cubicBezTo>
                  <a:cubicBezTo>
                    <a:pt x="287179" y="480536"/>
                    <a:pt x="292513" y="481679"/>
                    <a:pt x="297466" y="483394"/>
                  </a:cubicBezTo>
                  <a:cubicBezTo>
                    <a:pt x="308610" y="467201"/>
                    <a:pt x="319945" y="451199"/>
                    <a:pt x="331280" y="435293"/>
                  </a:cubicBezTo>
                  <a:cubicBezTo>
                    <a:pt x="325469" y="428244"/>
                    <a:pt x="321850" y="419290"/>
                    <a:pt x="321850" y="409385"/>
                  </a:cubicBezTo>
                  <a:cubicBezTo>
                    <a:pt x="321850" y="386620"/>
                    <a:pt x="340328" y="368141"/>
                    <a:pt x="362998" y="368141"/>
                  </a:cubicBezTo>
                  <a:cubicBezTo>
                    <a:pt x="368427" y="368141"/>
                    <a:pt x="373666" y="369284"/>
                    <a:pt x="378428" y="371189"/>
                  </a:cubicBezTo>
                  <a:cubicBezTo>
                    <a:pt x="393192" y="351663"/>
                    <a:pt x="408051" y="332613"/>
                    <a:pt x="423196" y="314420"/>
                  </a:cubicBezTo>
                  <a:cubicBezTo>
                    <a:pt x="419576" y="309086"/>
                    <a:pt x="417481" y="302609"/>
                    <a:pt x="417481" y="295656"/>
                  </a:cubicBezTo>
                  <a:cubicBezTo>
                    <a:pt x="417481" y="277082"/>
                    <a:pt x="432530" y="261938"/>
                    <a:pt x="451199" y="261938"/>
                  </a:cubicBezTo>
                  <a:cubicBezTo>
                    <a:pt x="455962" y="261938"/>
                    <a:pt x="460438" y="262985"/>
                    <a:pt x="464534" y="264700"/>
                  </a:cubicBezTo>
                  <a:cubicBezTo>
                    <a:pt x="465868" y="263176"/>
                    <a:pt x="467201" y="261556"/>
                    <a:pt x="468535" y="259937"/>
                  </a:cubicBezTo>
                  <a:cubicBezTo>
                    <a:pt x="482346" y="244983"/>
                    <a:pt x="495967" y="230314"/>
                    <a:pt x="509111" y="216027"/>
                  </a:cubicBezTo>
                  <a:cubicBezTo>
                    <a:pt x="514255" y="210312"/>
                    <a:pt x="519398" y="204883"/>
                    <a:pt x="524542" y="199454"/>
                  </a:cubicBezTo>
                  <a:cubicBezTo>
                    <a:pt x="522637" y="195929"/>
                    <a:pt x="521303" y="192119"/>
                    <a:pt x="521303" y="187833"/>
                  </a:cubicBezTo>
                  <a:cubicBezTo>
                    <a:pt x="521303" y="173926"/>
                    <a:pt x="532638" y="162592"/>
                    <a:pt x="546544" y="162592"/>
                  </a:cubicBezTo>
                  <a:cubicBezTo>
                    <a:pt x="550831" y="162592"/>
                    <a:pt x="554641" y="163925"/>
                    <a:pt x="558165" y="165735"/>
                  </a:cubicBezTo>
                  <a:cubicBezTo>
                    <a:pt x="567785" y="156400"/>
                    <a:pt x="577215" y="147257"/>
                    <a:pt x="586073" y="138208"/>
                  </a:cubicBezTo>
                  <a:cubicBezTo>
                    <a:pt x="603790" y="122682"/>
                    <a:pt x="619887" y="107633"/>
                    <a:pt x="635508" y="94393"/>
                  </a:cubicBezTo>
                  <a:cubicBezTo>
                    <a:pt x="634651" y="92488"/>
                    <a:pt x="634270" y="90392"/>
                    <a:pt x="634270" y="88106"/>
                  </a:cubicBezTo>
                  <a:cubicBezTo>
                    <a:pt x="634270" y="79248"/>
                    <a:pt x="641414" y="72009"/>
                    <a:pt x="650367" y="72009"/>
                  </a:cubicBezTo>
                  <a:cubicBezTo>
                    <a:pt x="653891" y="72009"/>
                    <a:pt x="656939" y="73342"/>
                    <a:pt x="659606" y="75247"/>
                  </a:cubicBezTo>
                  <a:cubicBezTo>
                    <a:pt x="669131" y="67818"/>
                    <a:pt x="678275" y="60674"/>
                    <a:pt x="686657" y="54197"/>
                  </a:cubicBezTo>
                  <a:cubicBezTo>
                    <a:pt x="696659" y="47530"/>
                    <a:pt x="705707" y="41434"/>
                    <a:pt x="713994" y="35909"/>
                  </a:cubicBezTo>
                  <a:cubicBezTo>
                    <a:pt x="730091" y="24193"/>
                    <a:pt x="744284" y="18002"/>
                    <a:pt x="753713" y="13240"/>
                  </a:cubicBezTo>
                  <a:cubicBezTo>
                    <a:pt x="757809" y="11239"/>
                    <a:pt x="760857" y="9620"/>
                    <a:pt x="763238" y="8477"/>
                  </a:cubicBezTo>
                  <a:cubicBezTo>
                    <a:pt x="762857" y="7620"/>
                    <a:pt x="762191" y="6953"/>
                    <a:pt x="762191" y="6001"/>
                  </a:cubicBezTo>
                  <a:cubicBezTo>
                    <a:pt x="762191" y="2762"/>
                    <a:pt x="764858" y="0"/>
                    <a:pt x="768191" y="0"/>
                  </a:cubicBezTo>
                  <a:cubicBezTo>
                    <a:pt x="771525" y="0"/>
                    <a:pt x="774192" y="2667"/>
                    <a:pt x="774192" y="6001"/>
                  </a:cubicBezTo>
                  <a:cubicBezTo>
                    <a:pt x="774192" y="9239"/>
                    <a:pt x="771525" y="12001"/>
                    <a:pt x="768191" y="12001"/>
                  </a:cubicBezTo>
                  <a:cubicBezTo>
                    <a:pt x="766001" y="12001"/>
                    <a:pt x="764476" y="10668"/>
                    <a:pt x="763429" y="8954"/>
                  </a:cubicBezTo>
                  <a:cubicBezTo>
                    <a:pt x="761143" y="10382"/>
                    <a:pt x="758190" y="12097"/>
                    <a:pt x="754380" y="14478"/>
                  </a:cubicBezTo>
                  <a:cubicBezTo>
                    <a:pt x="745331" y="19907"/>
                    <a:pt x="731806" y="27527"/>
                    <a:pt x="716566" y="39910"/>
                  </a:cubicBezTo>
                  <a:cubicBezTo>
                    <a:pt x="708755" y="45815"/>
                    <a:pt x="700183" y="52292"/>
                    <a:pt x="690753" y="59436"/>
                  </a:cubicBezTo>
                  <a:cubicBezTo>
                    <a:pt x="682847" y="66389"/>
                    <a:pt x="674275" y="74009"/>
                    <a:pt x="665226" y="81915"/>
                  </a:cubicBezTo>
                  <a:cubicBezTo>
                    <a:pt x="666083" y="83820"/>
                    <a:pt x="666559" y="86011"/>
                    <a:pt x="666559" y="88201"/>
                  </a:cubicBezTo>
                  <a:cubicBezTo>
                    <a:pt x="666559" y="97060"/>
                    <a:pt x="659320" y="104299"/>
                    <a:pt x="650462" y="104299"/>
                  </a:cubicBezTo>
                  <a:cubicBezTo>
                    <a:pt x="647605" y="104299"/>
                    <a:pt x="645128" y="103346"/>
                    <a:pt x="642747" y="102108"/>
                  </a:cubicBezTo>
                  <a:cubicBezTo>
                    <a:pt x="627888" y="116205"/>
                    <a:pt x="612648" y="132017"/>
                    <a:pt x="595503" y="147923"/>
                  </a:cubicBezTo>
                  <a:cubicBezTo>
                    <a:pt x="587026" y="157163"/>
                    <a:pt x="577882" y="166688"/>
                    <a:pt x="568738" y="176308"/>
                  </a:cubicBezTo>
                  <a:cubicBezTo>
                    <a:pt x="570643" y="179832"/>
                    <a:pt x="571881" y="183642"/>
                    <a:pt x="571881" y="187928"/>
                  </a:cubicBezTo>
                  <a:cubicBezTo>
                    <a:pt x="571881" y="201835"/>
                    <a:pt x="560642" y="213170"/>
                    <a:pt x="546640" y="213170"/>
                  </a:cubicBezTo>
                  <a:cubicBezTo>
                    <a:pt x="543020" y="213170"/>
                    <a:pt x="539686" y="212312"/>
                    <a:pt x="536543" y="210979"/>
                  </a:cubicBezTo>
                  <a:cubicBezTo>
                    <a:pt x="531685" y="216503"/>
                    <a:pt x="526733" y="221932"/>
                    <a:pt x="521970" y="227838"/>
                  </a:cubicBezTo>
                  <a:cubicBezTo>
                    <a:pt x="509397" y="242411"/>
                    <a:pt x="496538" y="257461"/>
                    <a:pt x="483394" y="272796"/>
                  </a:cubicBezTo>
                  <a:cubicBezTo>
                    <a:pt x="482155" y="274320"/>
                    <a:pt x="480822" y="276035"/>
                    <a:pt x="479584" y="277559"/>
                  </a:cubicBezTo>
                  <a:cubicBezTo>
                    <a:pt x="483013" y="282797"/>
                    <a:pt x="485013" y="289084"/>
                    <a:pt x="485013" y="295751"/>
                  </a:cubicBezTo>
                  <a:cubicBezTo>
                    <a:pt x="485013" y="314325"/>
                    <a:pt x="469963" y="329470"/>
                    <a:pt x="451295" y="329470"/>
                  </a:cubicBezTo>
                  <a:cubicBezTo>
                    <a:pt x="447199" y="329470"/>
                    <a:pt x="443293" y="328613"/>
                    <a:pt x="439579" y="327279"/>
                  </a:cubicBezTo>
                  <a:cubicBezTo>
                    <a:pt x="424625" y="345662"/>
                    <a:pt x="410051" y="364807"/>
                    <a:pt x="395573" y="384429"/>
                  </a:cubicBezTo>
                  <a:cubicBezTo>
                    <a:pt x="400907" y="391382"/>
                    <a:pt x="404241" y="399955"/>
                    <a:pt x="404241" y="409385"/>
                  </a:cubicBezTo>
                  <a:cubicBezTo>
                    <a:pt x="404241" y="432149"/>
                    <a:pt x="385763" y="450532"/>
                    <a:pt x="363093" y="450532"/>
                  </a:cubicBezTo>
                  <a:cubicBezTo>
                    <a:pt x="358426" y="450532"/>
                    <a:pt x="353949" y="449580"/>
                    <a:pt x="349758" y="448151"/>
                  </a:cubicBezTo>
                  <a:cubicBezTo>
                    <a:pt x="338709" y="464058"/>
                    <a:pt x="327660" y="480060"/>
                    <a:pt x="316801" y="496253"/>
                  </a:cubicBezTo>
                  <a:cubicBezTo>
                    <a:pt x="324517" y="504730"/>
                    <a:pt x="329279" y="515874"/>
                    <a:pt x="329279" y="528161"/>
                  </a:cubicBezTo>
                  <a:cubicBezTo>
                    <a:pt x="329279" y="554450"/>
                    <a:pt x="307943" y="575786"/>
                    <a:pt x="281654" y="575786"/>
                  </a:cubicBezTo>
                  <a:cubicBezTo>
                    <a:pt x="276701" y="575786"/>
                    <a:pt x="271939" y="574834"/>
                    <a:pt x="267462" y="573405"/>
                  </a:cubicBezTo>
                  <a:cubicBezTo>
                    <a:pt x="263557" y="579406"/>
                    <a:pt x="259651" y="585502"/>
                    <a:pt x="255842" y="591598"/>
                  </a:cubicBezTo>
                  <a:cubicBezTo>
                    <a:pt x="252317" y="597694"/>
                    <a:pt x="248793" y="603695"/>
                    <a:pt x="245269" y="609790"/>
                  </a:cubicBezTo>
                  <a:cubicBezTo>
                    <a:pt x="256699" y="620173"/>
                    <a:pt x="264128" y="634937"/>
                    <a:pt x="264128" y="651605"/>
                  </a:cubicBezTo>
                  <a:cubicBezTo>
                    <a:pt x="264128" y="682752"/>
                    <a:pt x="238887" y="708088"/>
                    <a:pt x="207645" y="708088"/>
                  </a:cubicBezTo>
                  <a:cubicBezTo>
                    <a:pt x="201930" y="708088"/>
                    <a:pt x="196501" y="706946"/>
                    <a:pt x="191262" y="705422"/>
                  </a:cubicBezTo>
                  <a:cubicBezTo>
                    <a:pt x="186976" y="713708"/>
                    <a:pt x="182690" y="721995"/>
                    <a:pt x="178499" y="730282"/>
                  </a:cubicBezTo>
                  <a:cubicBezTo>
                    <a:pt x="193548" y="741521"/>
                    <a:pt x="203454" y="759428"/>
                    <a:pt x="203454" y="779716"/>
                  </a:cubicBezTo>
                  <a:cubicBezTo>
                    <a:pt x="203454" y="813816"/>
                    <a:pt x="175736" y="841534"/>
                    <a:pt x="141637" y="841534"/>
                  </a:cubicBezTo>
                  <a:cubicBezTo>
                    <a:pt x="136112" y="841534"/>
                    <a:pt x="130778" y="840581"/>
                    <a:pt x="125635" y="839153"/>
                  </a:cubicBezTo>
                  <a:cubicBezTo>
                    <a:pt x="121539" y="848201"/>
                    <a:pt x="117348" y="857250"/>
                    <a:pt x="113157" y="866013"/>
                  </a:cubicBezTo>
                  <a:cubicBezTo>
                    <a:pt x="128683" y="875538"/>
                    <a:pt x="139065" y="892493"/>
                    <a:pt x="139065" y="912114"/>
                  </a:cubicBezTo>
                  <a:cubicBezTo>
                    <a:pt x="139065" y="942022"/>
                    <a:pt x="114776" y="966406"/>
                    <a:pt x="84868" y="966406"/>
                  </a:cubicBezTo>
                  <a:cubicBezTo>
                    <a:pt x="80867" y="966406"/>
                    <a:pt x="77057" y="965930"/>
                    <a:pt x="73247" y="965073"/>
                  </a:cubicBezTo>
                  <a:cubicBezTo>
                    <a:pt x="72104" y="967930"/>
                    <a:pt x="70961" y="971074"/>
                    <a:pt x="69818" y="973836"/>
                  </a:cubicBezTo>
                  <a:cubicBezTo>
                    <a:pt x="64961" y="988600"/>
                    <a:pt x="60293" y="1002602"/>
                    <a:pt x="55721" y="1016127"/>
                  </a:cubicBezTo>
                  <a:cubicBezTo>
                    <a:pt x="67532" y="1022223"/>
                    <a:pt x="75724" y="1034415"/>
                    <a:pt x="75724" y="1048703"/>
                  </a:cubicBezTo>
                  <a:cubicBezTo>
                    <a:pt x="75724" y="1068991"/>
                    <a:pt x="59246" y="1085469"/>
                    <a:pt x="38957" y="1085469"/>
                  </a:cubicBezTo>
                  <a:cubicBezTo>
                    <a:pt x="36957" y="1085469"/>
                    <a:pt x="35052" y="1085183"/>
                    <a:pt x="33147" y="1084898"/>
                  </a:cubicBezTo>
                  <a:cubicBezTo>
                    <a:pt x="28480" y="1101281"/>
                    <a:pt x="25241" y="1116330"/>
                    <a:pt x="21717" y="1129189"/>
                  </a:cubicBezTo>
                  <a:cubicBezTo>
                    <a:pt x="14573" y="1156430"/>
                    <a:pt x="9716" y="1175099"/>
                    <a:pt x="7429" y="1183672"/>
                  </a:cubicBezTo>
                  <a:cubicBezTo>
                    <a:pt x="9906" y="1184339"/>
                    <a:pt x="12001" y="1186339"/>
                    <a:pt x="12001" y="1189006"/>
                  </a:cubicBezTo>
                  <a:cubicBezTo>
                    <a:pt x="12001" y="1192244"/>
                    <a:pt x="9334" y="1195006"/>
                    <a:pt x="6001" y="1195006"/>
                  </a:cubicBezTo>
                  <a:cubicBezTo>
                    <a:pt x="2667" y="1195006"/>
                    <a:pt x="0" y="1192339"/>
                    <a:pt x="0" y="1189006"/>
                  </a:cubicBezTo>
                  <a:cubicBezTo>
                    <a:pt x="381" y="1185577"/>
                    <a:pt x="3048" y="1182814"/>
                    <a:pt x="6382"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299" name="图形 226"/>
            <p:cNvGrpSpPr/>
            <p:nvPr/>
          </p:nvGrpSpPr>
          <p:grpSpPr>
            <a:xfrm>
              <a:off x="6673119" y="3066832"/>
              <a:ext cx="1162853" cy="823178"/>
              <a:chOff x="6673119" y="3066832"/>
              <a:chExt cx="1162853" cy="823178"/>
            </a:xfrm>
            <a:grpFill/>
          </p:grpSpPr>
          <p:sp>
            <p:nvSpPr>
              <p:cNvPr id="300" name="任意多边形: 形状 299"/>
              <p:cNvSpPr/>
              <p:nvPr/>
            </p:nvSpPr>
            <p:spPr>
              <a:xfrm>
                <a:off x="6673119" y="3066832"/>
                <a:ext cx="1162853" cy="823178"/>
              </a:xfrm>
              <a:custGeom>
                <a:avLst/>
                <a:gdLst>
                  <a:gd name="connsiteX0" fmla="*/ 1157573 w 1162853"/>
                  <a:gd name="connsiteY0" fmla="*/ 570955 h 823178"/>
                  <a:gd name="connsiteX1" fmla="*/ 1003078 w 1162853"/>
                  <a:gd name="connsiteY1" fmla="*/ 380074 h 823178"/>
                  <a:gd name="connsiteX2" fmla="*/ 834771 w 1162853"/>
                  <a:gd name="connsiteY2" fmla="*/ 487897 h 823178"/>
                  <a:gd name="connsiteX3" fmla="*/ 880301 w 1162853"/>
                  <a:gd name="connsiteY3" fmla="*/ 598482 h 823178"/>
                  <a:gd name="connsiteX4" fmla="*/ 882110 w 1162853"/>
                  <a:gd name="connsiteY4" fmla="*/ 599435 h 823178"/>
                  <a:gd name="connsiteX5" fmla="*/ 879920 w 1162853"/>
                  <a:gd name="connsiteY5" fmla="*/ 626105 h 823178"/>
                  <a:gd name="connsiteX6" fmla="*/ 895160 w 1162853"/>
                  <a:gd name="connsiteY6" fmla="*/ 715163 h 823178"/>
                  <a:gd name="connsiteX7" fmla="*/ 963930 w 1162853"/>
                  <a:gd name="connsiteY7" fmla="*/ 754025 h 823178"/>
                  <a:gd name="connsiteX8" fmla="*/ 1013460 w 1162853"/>
                  <a:gd name="connsiteY8" fmla="*/ 704019 h 823178"/>
                  <a:gd name="connsiteX9" fmla="*/ 997744 w 1162853"/>
                  <a:gd name="connsiteY9" fmla="*/ 674111 h 823178"/>
                  <a:gd name="connsiteX10" fmla="*/ 1015555 w 1162853"/>
                  <a:gd name="connsiteY10" fmla="*/ 675349 h 823178"/>
                  <a:gd name="connsiteX11" fmla="*/ 1104995 w 1162853"/>
                  <a:gd name="connsiteY11" fmla="*/ 607245 h 823178"/>
                  <a:gd name="connsiteX12" fmla="*/ 1033177 w 1162853"/>
                  <a:gd name="connsiteY12" fmla="*/ 545047 h 823178"/>
                  <a:gd name="connsiteX13" fmla="*/ 1001078 w 1162853"/>
                  <a:gd name="connsiteY13" fmla="*/ 545713 h 823178"/>
                  <a:gd name="connsiteX14" fmla="*/ 1034225 w 1162853"/>
                  <a:gd name="connsiteY14" fmla="*/ 509233 h 823178"/>
                  <a:gd name="connsiteX15" fmla="*/ 1016508 w 1162853"/>
                  <a:gd name="connsiteY15" fmla="*/ 433128 h 823178"/>
                  <a:gd name="connsiteX16" fmla="*/ 938308 w 1162853"/>
                  <a:gd name="connsiteY16" fmla="*/ 459036 h 823178"/>
                  <a:gd name="connsiteX17" fmla="*/ 916305 w 1162853"/>
                  <a:gd name="connsiteY17" fmla="*/ 487421 h 823178"/>
                  <a:gd name="connsiteX18" fmla="*/ 893445 w 1162853"/>
                  <a:gd name="connsiteY18" fmla="*/ 551333 h 823178"/>
                  <a:gd name="connsiteX19" fmla="*/ 887159 w 1162853"/>
                  <a:gd name="connsiteY19" fmla="*/ 575527 h 823178"/>
                  <a:gd name="connsiteX20" fmla="*/ 869156 w 1162853"/>
                  <a:gd name="connsiteY20" fmla="*/ 552286 h 823178"/>
                  <a:gd name="connsiteX21" fmla="*/ 855059 w 1162853"/>
                  <a:gd name="connsiteY21" fmla="*/ 501899 h 823178"/>
                  <a:gd name="connsiteX22" fmla="*/ 901637 w 1162853"/>
                  <a:gd name="connsiteY22" fmla="*/ 410459 h 823178"/>
                  <a:gd name="connsiteX23" fmla="*/ 1026033 w 1162853"/>
                  <a:gd name="connsiteY23" fmla="*/ 411316 h 823178"/>
                  <a:gd name="connsiteX24" fmla="*/ 1140523 w 1162853"/>
                  <a:gd name="connsiteY24" fmla="*/ 643440 h 823178"/>
                  <a:gd name="connsiteX25" fmla="*/ 876300 w 1162853"/>
                  <a:gd name="connsiteY25" fmla="*/ 789935 h 823178"/>
                  <a:gd name="connsiteX26" fmla="*/ 739045 w 1162853"/>
                  <a:gd name="connsiteY26" fmla="*/ 741547 h 823178"/>
                  <a:gd name="connsiteX27" fmla="*/ 628745 w 1162853"/>
                  <a:gd name="connsiteY27" fmla="*/ 650108 h 823178"/>
                  <a:gd name="connsiteX28" fmla="*/ 708279 w 1162853"/>
                  <a:gd name="connsiteY28" fmla="*/ 672777 h 823178"/>
                  <a:gd name="connsiteX29" fmla="*/ 811244 w 1162853"/>
                  <a:gd name="connsiteY29" fmla="*/ 688208 h 823178"/>
                  <a:gd name="connsiteX30" fmla="*/ 823055 w 1162853"/>
                  <a:gd name="connsiteY30" fmla="*/ 672396 h 823178"/>
                  <a:gd name="connsiteX31" fmla="*/ 713042 w 1162853"/>
                  <a:gd name="connsiteY31" fmla="*/ 566954 h 823178"/>
                  <a:gd name="connsiteX32" fmla="*/ 573405 w 1162853"/>
                  <a:gd name="connsiteY32" fmla="*/ 543904 h 823178"/>
                  <a:gd name="connsiteX33" fmla="*/ 454723 w 1162853"/>
                  <a:gd name="connsiteY33" fmla="*/ 308255 h 823178"/>
                  <a:gd name="connsiteX34" fmla="*/ 524542 w 1162853"/>
                  <a:gd name="connsiteY34" fmla="*/ 385122 h 823178"/>
                  <a:gd name="connsiteX35" fmla="*/ 649129 w 1162853"/>
                  <a:gd name="connsiteY35" fmla="*/ 418174 h 823178"/>
                  <a:gd name="connsiteX36" fmla="*/ 649796 w 1162853"/>
                  <a:gd name="connsiteY36" fmla="*/ 418650 h 823178"/>
                  <a:gd name="connsiteX37" fmla="*/ 650843 w 1162853"/>
                  <a:gd name="connsiteY37" fmla="*/ 419888 h 823178"/>
                  <a:gd name="connsiteX38" fmla="*/ 651510 w 1162853"/>
                  <a:gd name="connsiteY38" fmla="*/ 419126 h 823178"/>
                  <a:gd name="connsiteX39" fmla="*/ 663702 w 1162853"/>
                  <a:gd name="connsiteY39" fmla="*/ 406744 h 823178"/>
                  <a:gd name="connsiteX40" fmla="*/ 664273 w 1162853"/>
                  <a:gd name="connsiteY40" fmla="*/ 406172 h 823178"/>
                  <a:gd name="connsiteX41" fmla="*/ 662845 w 1162853"/>
                  <a:gd name="connsiteY41" fmla="*/ 405506 h 823178"/>
                  <a:gd name="connsiteX42" fmla="*/ 662464 w 1162853"/>
                  <a:gd name="connsiteY42" fmla="*/ 404553 h 823178"/>
                  <a:gd name="connsiteX43" fmla="*/ 619315 w 1162853"/>
                  <a:gd name="connsiteY43" fmla="*/ 330639 h 823178"/>
                  <a:gd name="connsiteX44" fmla="*/ 556736 w 1162853"/>
                  <a:gd name="connsiteY44" fmla="*/ 280442 h 823178"/>
                  <a:gd name="connsiteX45" fmla="*/ 496443 w 1162853"/>
                  <a:gd name="connsiteY45" fmla="*/ 257011 h 823178"/>
                  <a:gd name="connsiteX46" fmla="*/ 426339 w 1162853"/>
                  <a:gd name="connsiteY46" fmla="*/ 263583 h 823178"/>
                  <a:gd name="connsiteX47" fmla="*/ 254032 w 1162853"/>
                  <a:gd name="connsiteY47" fmla="*/ 111564 h 823178"/>
                  <a:gd name="connsiteX48" fmla="*/ 193548 w 1162853"/>
                  <a:gd name="connsiteY48" fmla="*/ 92609 h 823178"/>
                  <a:gd name="connsiteX49" fmla="*/ 215932 w 1162853"/>
                  <a:gd name="connsiteY49" fmla="*/ 91181 h 823178"/>
                  <a:gd name="connsiteX50" fmla="*/ 288988 w 1162853"/>
                  <a:gd name="connsiteY50" fmla="*/ 106706 h 823178"/>
                  <a:gd name="connsiteX51" fmla="*/ 420814 w 1162853"/>
                  <a:gd name="connsiteY51" fmla="*/ 97562 h 823178"/>
                  <a:gd name="connsiteX52" fmla="*/ 425577 w 1162853"/>
                  <a:gd name="connsiteY52" fmla="*/ 78608 h 823178"/>
                  <a:gd name="connsiteX53" fmla="*/ 330994 w 1162853"/>
                  <a:gd name="connsiteY53" fmla="*/ 8694 h 823178"/>
                  <a:gd name="connsiteX54" fmla="*/ 264414 w 1162853"/>
                  <a:gd name="connsiteY54" fmla="*/ 1646 h 823178"/>
                  <a:gd name="connsiteX55" fmla="*/ 141732 w 1162853"/>
                  <a:gd name="connsiteY55" fmla="*/ 85656 h 823178"/>
                  <a:gd name="connsiteX56" fmla="*/ 286 w 1162853"/>
                  <a:gd name="connsiteY56" fmla="*/ 112326 h 823178"/>
                  <a:gd name="connsiteX57" fmla="*/ 0 w 1162853"/>
                  <a:gd name="connsiteY57" fmla="*/ 132329 h 823178"/>
                  <a:gd name="connsiteX58" fmla="*/ 111443 w 1162853"/>
                  <a:gd name="connsiteY58" fmla="*/ 103468 h 823178"/>
                  <a:gd name="connsiteX59" fmla="*/ 189643 w 1162853"/>
                  <a:gd name="connsiteY59" fmla="*/ 232913 h 823178"/>
                  <a:gd name="connsiteX60" fmla="*/ 287464 w 1162853"/>
                  <a:gd name="connsiteY60" fmla="*/ 306065 h 823178"/>
                  <a:gd name="connsiteX61" fmla="*/ 302990 w 1162853"/>
                  <a:gd name="connsiteY61" fmla="*/ 293968 h 823178"/>
                  <a:gd name="connsiteX62" fmla="*/ 246888 w 1162853"/>
                  <a:gd name="connsiteY62" fmla="*/ 169381 h 823178"/>
                  <a:gd name="connsiteX63" fmla="*/ 164687 w 1162853"/>
                  <a:gd name="connsiteY63" fmla="*/ 106516 h 823178"/>
                  <a:gd name="connsiteX64" fmla="*/ 201549 w 1162853"/>
                  <a:gd name="connsiteY64" fmla="*/ 114231 h 823178"/>
                  <a:gd name="connsiteX65" fmla="*/ 376142 w 1162853"/>
                  <a:gd name="connsiteY65" fmla="*/ 236437 h 823178"/>
                  <a:gd name="connsiteX66" fmla="*/ 355473 w 1162853"/>
                  <a:gd name="connsiteY66" fmla="*/ 401410 h 823178"/>
                  <a:gd name="connsiteX67" fmla="*/ 441008 w 1162853"/>
                  <a:gd name="connsiteY67" fmla="*/ 534569 h 823178"/>
                  <a:gd name="connsiteX68" fmla="*/ 460438 w 1162853"/>
                  <a:gd name="connsiteY68" fmla="*/ 531807 h 823178"/>
                  <a:gd name="connsiteX69" fmla="*/ 452247 w 1162853"/>
                  <a:gd name="connsiteY69" fmla="*/ 395123 h 823178"/>
                  <a:gd name="connsiteX70" fmla="*/ 431102 w 1162853"/>
                  <a:gd name="connsiteY70" fmla="*/ 315875 h 823178"/>
                  <a:gd name="connsiteX71" fmla="*/ 490252 w 1162853"/>
                  <a:gd name="connsiteY71" fmla="*/ 423794 h 823178"/>
                  <a:gd name="connsiteX72" fmla="*/ 545211 w 1162853"/>
                  <a:gd name="connsiteY72" fmla="*/ 536284 h 823178"/>
                  <a:gd name="connsiteX73" fmla="*/ 515779 w 1162853"/>
                  <a:gd name="connsiteY73" fmla="*/ 684874 h 823178"/>
                  <a:gd name="connsiteX74" fmla="*/ 547592 w 1162853"/>
                  <a:gd name="connsiteY74" fmla="*/ 751644 h 823178"/>
                  <a:gd name="connsiteX75" fmla="*/ 614363 w 1162853"/>
                  <a:gd name="connsiteY75" fmla="*/ 809270 h 823178"/>
                  <a:gd name="connsiteX76" fmla="*/ 614648 w 1162853"/>
                  <a:gd name="connsiteY76" fmla="*/ 808889 h 823178"/>
                  <a:gd name="connsiteX77" fmla="*/ 620744 w 1162853"/>
                  <a:gd name="connsiteY77" fmla="*/ 819462 h 823178"/>
                  <a:gd name="connsiteX78" fmla="*/ 635984 w 1162853"/>
                  <a:gd name="connsiteY78" fmla="*/ 810128 h 823178"/>
                  <a:gd name="connsiteX79" fmla="*/ 629317 w 1162853"/>
                  <a:gd name="connsiteY79" fmla="*/ 802888 h 823178"/>
                  <a:gd name="connsiteX80" fmla="*/ 613220 w 1162853"/>
                  <a:gd name="connsiteY80" fmla="*/ 661157 h 823178"/>
                  <a:gd name="connsiteX81" fmla="*/ 613505 w 1162853"/>
                  <a:gd name="connsiteY81" fmla="*/ 653537 h 823178"/>
                  <a:gd name="connsiteX82" fmla="*/ 704279 w 1162853"/>
                  <a:gd name="connsiteY82" fmla="*/ 745453 h 823178"/>
                  <a:gd name="connsiteX83" fmla="*/ 1043559 w 1162853"/>
                  <a:gd name="connsiteY83" fmla="*/ 792887 h 823178"/>
                  <a:gd name="connsiteX84" fmla="*/ 1157573 w 1162853"/>
                  <a:gd name="connsiteY84" fmla="*/ 570955 h 823178"/>
                  <a:gd name="connsiteX85" fmla="*/ 995744 w 1162853"/>
                  <a:gd name="connsiteY85" fmla="*/ 726022 h 823178"/>
                  <a:gd name="connsiteX86" fmla="*/ 952690 w 1162853"/>
                  <a:gd name="connsiteY86" fmla="*/ 740976 h 823178"/>
                  <a:gd name="connsiteX87" fmla="*/ 893636 w 1162853"/>
                  <a:gd name="connsiteY87" fmla="*/ 609436 h 823178"/>
                  <a:gd name="connsiteX88" fmla="*/ 895540 w 1162853"/>
                  <a:gd name="connsiteY88" fmla="*/ 607912 h 823178"/>
                  <a:gd name="connsiteX89" fmla="*/ 950786 w 1162853"/>
                  <a:gd name="connsiteY89" fmla="*/ 703924 h 823178"/>
                  <a:gd name="connsiteX90" fmla="*/ 918020 w 1162853"/>
                  <a:gd name="connsiteY90" fmla="*/ 614008 h 823178"/>
                  <a:gd name="connsiteX91" fmla="*/ 961930 w 1162853"/>
                  <a:gd name="connsiteY91" fmla="*/ 658680 h 823178"/>
                  <a:gd name="connsiteX92" fmla="*/ 979361 w 1162853"/>
                  <a:gd name="connsiteY92" fmla="*/ 673539 h 823178"/>
                  <a:gd name="connsiteX93" fmla="*/ 995744 w 1162853"/>
                  <a:gd name="connsiteY93" fmla="*/ 726022 h 823178"/>
                  <a:gd name="connsiteX94" fmla="*/ 1010603 w 1162853"/>
                  <a:gd name="connsiteY94" fmla="*/ 557525 h 823178"/>
                  <a:gd name="connsiteX95" fmla="*/ 1079564 w 1162853"/>
                  <a:gd name="connsiteY95" fmla="*/ 632391 h 823178"/>
                  <a:gd name="connsiteX96" fmla="*/ 964692 w 1162853"/>
                  <a:gd name="connsiteY96" fmla="*/ 644202 h 823178"/>
                  <a:gd name="connsiteX97" fmla="*/ 925735 w 1162853"/>
                  <a:gd name="connsiteY97" fmla="*/ 605245 h 823178"/>
                  <a:gd name="connsiteX98" fmla="*/ 1033558 w 1162853"/>
                  <a:gd name="connsiteY98" fmla="*/ 610388 h 823178"/>
                  <a:gd name="connsiteX99" fmla="*/ 1033558 w 1162853"/>
                  <a:gd name="connsiteY99" fmla="*/ 602483 h 823178"/>
                  <a:gd name="connsiteX100" fmla="*/ 926211 w 1162853"/>
                  <a:gd name="connsiteY100" fmla="*/ 584766 h 823178"/>
                  <a:gd name="connsiteX101" fmla="*/ 1010603 w 1162853"/>
                  <a:gd name="connsiteY101" fmla="*/ 557525 h 823178"/>
                  <a:gd name="connsiteX102" fmla="*/ 999649 w 1162853"/>
                  <a:gd name="connsiteY102" fmla="*/ 444463 h 823178"/>
                  <a:gd name="connsiteX103" fmla="*/ 1026319 w 1162853"/>
                  <a:gd name="connsiteY103" fmla="*/ 496088 h 823178"/>
                  <a:gd name="connsiteX104" fmla="*/ 984218 w 1162853"/>
                  <a:gd name="connsiteY104" fmla="*/ 540475 h 823178"/>
                  <a:gd name="connsiteX105" fmla="*/ 920401 w 1162853"/>
                  <a:gd name="connsiteY105" fmla="*/ 573241 h 823178"/>
                  <a:gd name="connsiteX106" fmla="*/ 967264 w 1162853"/>
                  <a:gd name="connsiteY106" fmla="*/ 496660 h 823178"/>
                  <a:gd name="connsiteX107" fmla="*/ 902303 w 1162853"/>
                  <a:gd name="connsiteY107" fmla="*/ 567430 h 823178"/>
                  <a:gd name="connsiteX108" fmla="*/ 999649 w 1162853"/>
                  <a:gd name="connsiteY108" fmla="*/ 444463 h 823178"/>
                  <a:gd name="connsiteX109" fmla="*/ 172403 w 1162853"/>
                  <a:gd name="connsiteY109" fmla="*/ 77560 h 823178"/>
                  <a:gd name="connsiteX110" fmla="*/ 303943 w 1162853"/>
                  <a:gd name="connsiteY110" fmla="*/ 21458 h 823178"/>
                  <a:gd name="connsiteX111" fmla="*/ 394049 w 1162853"/>
                  <a:gd name="connsiteY111" fmla="*/ 81275 h 823178"/>
                  <a:gd name="connsiteX112" fmla="*/ 346996 w 1162853"/>
                  <a:gd name="connsiteY112" fmla="*/ 91371 h 823178"/>
                  <a:gd name="connsiteX113" fmla="*/ 250603 w 1162853"/>
                  <a:gd name="connsiteY113" fmla="*/ 76703 h 823178"/>
                  <a:gd name="connsiteX114" fmla="*/ 190595 w 1162853"/>
                  <a:gd name="connsiteY114" fmla="*/ 72321 h 823178"/>
                  <a:gd name="connsiteX115" fmla="*/ 172403 w 1162853"/>
                  <a:gd name="connsiteY115" fmla="*/ 77560 h 823178"/>
                  <a:gd name="connsiteX116" fmla="*/ 457105 w 1162853"/>
                  <a:gd name="connsiteY116" fmla="*/ 279776 h 823178"/>
                  <a:gd name="connsiteX117" fmla="*/ 549783 w 1162853"/>
                  <a:gd name="connsiteY117" fmla="*/ 300540 h 823178"/>
                  <a:gd name="connsiteX118" fmla="*/ 632365 w 1162853"/>
                  <a:gd name="connsiteY118" fmla="*/ 392933 h 823178"/>
                  <a:gd name="connsiteX119" fmla="*/ 518160 w 1162853"/>
                  <a:gd name="connsiteY119" fmla="*/ 352832 h 823178"/>
                  <a:gd name="connsiteX120" fmla="*/ 451771 w 1162853"/>
                  <a:gd name="connsiteY120" fmla="*/ 280823 h 823178"/>
                  <a:gd name="connsiteX121" fmla="*/ 457105 w 1162853"/>
                  <a:gd name="connsiteY121" fmla="*/ 279776 h 823178"/>
                  <a:gd name="connsiteX122" fmla="*/ 601885 w 1162853"/>
                  <a:gd name="connsiteY122" fmla="*/ 596577 h 823178"/>
                  <a:gd name="connsiteX123" fmla="*/ 592455 w 1162853"/>
                  <a:gd name="connsiteY123" fmla="*/ 580385 h 823178"/>
                  <a:gd name="connsiteX124" fmla="*/ 586073 w 1162853"/>
                  <a:gd name="connsiteY124" fmla="*/ 568288 h 823178"/>
                  <a:gd name="connsiteX125" fmla="*/ 681800 w 1162853"/>
                  <a:gd name="connsiteY125" fmla="*/ 578670 h 823178"/>
                  <a:gd name="connsiteX126" fmla="*/ 781145 w 1162853"/>
                  <a:gd name="connsiteY126" fmla="*/ 656489 h 823178"/>
                  <a:gd name="connsiteX127" fmla="*/ 683323 w 1162853"/>
                  <a:gd name="connsiteY127" fmla="*/ 644297 h 823178"/>
                  <a:gd name="connsiteX128" fmla="*/ 601885 w 1162853"/>
                  <a:gd name="connsiteY128" fmla="*/ 596577 h 82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162853" h="823178">
                    <a:moveTo>
                      <a:pt x="1157573" y="570955"/>
                    </a:moveTo>
                    <a:cubicBezTo>
                      <a:pt x="1140238" y="487611"/>
                      <a:pt x="1091470" y="402839"/>
                      <a:pt x="1003078" y="380074"/>
                    </a:cubicBezTo>
                    <a:cubicBezTo>
                      <a:pt x="930116" y="361691"/>
                      <a:pt x="833819" y="400172"/>
                      <a:pt x="834771" y="487897"/>
                    </a:cubicBezTo>
                    <a:cubicBezTo>
                      <a:pt x="835247" y="525139"/>
                      <a:pt x="846106" y="576384"/>
                      <a:pt x="880301" y="598482"/>
                    </a:cubicBezTo>
                    <a:cubicBezTo>
                      <a:pt x="880967" y="598863"/>
                      <a:pt x="881539" y="599149"/>
                      <a:pt x="882110" y="599435"/>
                    </a:cubicBezTo>
                    <a:cubicBezTo>
                      <a:pt x="880681" y="608293"/>
                      <a:pt x="879729" y="617151"/>
                      <a:pt x="879920" y="626105"/>
                    </a:cubicBezTo>
                    <a:cubicBezTo>
                      <a:pt x="880777" y="656775"/>
                      <a:pt x="881920" y="686779"/>
                      <a:pt x="895160" y="715163"/>
                    </a:cubicBezTo>
                    <a:cubicBezTo>
                      <a:pt x="908018" y="742786"/>
                      <a:pt x="933450" y="757454"/>
                      <a:pt x="963930" y="754025"/>
                    </a:cubicBezTo>
                    <a:cubicBezTo>
                      <a:pt x="988981" y="751168"/>
                      <a:pt x="1019651" y="734309"/>
                      <a:pt x="1013460" y="704019"/>
                    </a:cubicBezTo>
                    <a:cubicBezTo>
                      <a:pt x="1010888" y="691922"/>
                      <a:pt x="1005173" y="682493"/>
                      <a:pt x="997744" y="674111"/>
                    </a:cubicBezTo>
                    <a:cubicBezTo>
                      <a:pt x="1003554" y="675158"/>
                      <a:pt x="1009364" y="675730"/>
                      <a:pt x="1015555" y="675349"/>
                    </a:cubicBezTo>
                    <a:cubicBezTo>
                      <a:pt x="1055942" y="673539"/>
                      <a:pt x="1097089" y="649155"/>
                      <a:pt x="1104995" y="607245"/>
                    </a:cubicBezTo>
                    <a:cubicBezTo>
                      <a:pt x="1112330" y="568955"/>
                      <a:pt x="1063276" y="547238"/>
                      <a:pt x="1033177" y="545047"/>
                    </a:cubicBezTo>
                    <a:cubicBezTo>
                      <a:pt x="1022223" y="544094"/>
                      <a:pt x="1011555" y="544666"/>
                      <a:pt x="1001078" y="545713"/>
                    </a:cubicBezTo>
                    <a:cubicBezTo>
                      <a:pt x="1014794" y="535998"/>
                      <a:pt x="1026414" y="524282"/>
                      <a:pt x="1034225" y="509233"/>
                    </a:cubicBezTo>
                    <a:cubicBezTo>
                      <a:pt x="1047464" y="483134"/>
                      <a:pt x="1048988" y="444749"/>
                      <a:pt x="1016508" y="433128"/>
                    </a:cubicBezTo>
                    <a:cubicBezTo>
                      <a:pt x="990219" y="423794"/>
                      <a:pt x="957453" y="442367"/>
                      <a:pt x="938308" y="459036"/>
                    </a:cubicBezTo>
                    <a:cubicBezTo>
                      <a:pt x="929164" y="466942"/>
                      <a:pt x="922115" y="476943"/>
                      <a:pt x="916305" y="487421"/>
                    </a:cubicBezTo>
                    <a:cubicBezTo>
                      <a:pt x="905351" y="507328"/>
                      <a:pt x="899065" y="529521"/>
                      <a:pt x="893445" y="551333"/>
                    </a:cubicBezTo>
                    <a:cubicBezTo>
                      <a:pt x="891350" y="559334"/>
                      <a:pt x="889254" y="567430"/>
                      <a:pt x="887159" y="575527"/>
                    </a:cubicBezTo>
                    <a:cubicBezTo>
                      <a:pt x="878681" y="567907"/>
                      <a:pt x="869442" y="553143"/>
                      <a:pt x="869156" y="552286"/>
                    </a:cubicBezTo>
                    <a:cubicBezTo>
                      <a:pt x="861060" y="536570"/>
                      <a:pt x="856202" y="519901"/>
                      <a:pt x="855059" y="501899"/>
                    </a:cubicBezTo>
                    <a:cubicBezTo>
                      <a:pt x="854583" y="465227"/>
                      <a:pt x="868109" y="429318"/>
                      <a:pt x="901637" y="410459"/>
                    </a:cubicBezTo>
                    <a:cubicBezTo>
                      <a:pt x="940594" y="388170"/>
                      <a:pt x="986600" y="389789"/>
                      <a:pt x="1026033" y="411316"/>
                    </a:cubicBezTo>
                    <a:cubicBezTo>
                      <a:pt x="1106234" y="454750"/>
                      <a:pt x="1150906" y="552762"/>
                      <a:pt x="1140523" y="643440"/>
                    </a:cubicBezTo>
                    <a:cubicBezTo>
                      <a:pt x="1125379" y="776504"/>
                      <a:pt x="988600" y="801364"/>
                      <a:pt x="876300" y="789935"/>
                    </a:cubicBezTo>
                    <a:cubicBezTo>
                      <a:pt x="823151" y="784601"/>
                      <a:pt x="778764" y="766694"/>
                      <a:pt x="739045" y="741547"/>
                    </a:cubicBezTo>
                    <a:cubicBezTo>
                      <a:pt x="699040" y="716497"/>
                      <a:pt x="663607" y="684112"/>
                      <a:pt x="628745" y="650108"/>
                    </a:cubicBezTo>
                    <a:cubicBezTo>
                      <a:pt x="661321" y="653918"/>
                      <a:pt x="680847" y="670205"/>
                      <a:pt x="708279" y="672777"/>
                    </a:cubicBezTo>
                    <a:cubicBezTo>
                      <a:pt x="742950" y="675635"/>
                      <a:pt x="780383" y="668967"/>
                      <a:pt x="811244" y="688208"/>
                    </a:cubicBezTo>
                    <a:cubicBezTo>
                      <a:pt x="820960" y="694304"/>
                      <a:pt x="831056" y="680207"/>
                      <a:pt x="823055" y="672396"/>
                    </a:cubicBezTo>
                    <a:cubicBezTo>
                      <a:pt x="788289" y="638773"/>
                      <a:pt x="760952" y="584480"/>
                      <a:pt x="713042" y="566954"/>
                    </a:cubicBezTo>
                    <a:cubicBezTo>
                      <a:pt x="667798" y="550381"/>
                      <a:pt x="617887" y="561430"/>
                      <a:pt x="573405" y="543904"/>
                    </a:cubicBezTo>
                    <a:cubicBezTo>
                      <a:pt x="536162" y="470466"/>
                      <a:pt x="500158" y="385313"/>
                      <a:pt x="454723" y="308255"/>
                    </a:cubicBezTo>
                    <a:cubicBezTo>
                      <a:pt x="478822" y="333497"/>
                      <a:pt x="495967" y="368930"/>
                      <a:pt x="524542" y="385122"/>
                    </a:cubicBezTo>
                    <a:cubicBezTo>
                      <a:pt x="564261" y="407315"/>
                      <a:pt x="610076" y="396362"/>
                      <a:pt x="649129" y="418174"/>
                    </a:cubicBezTo>
                    <a:cubicBezTo>
                      <a:pt x="649414" y="418555"/>
                      <a:pt x="649700" y="418460"/>
                      <a:pt x="649796" y="418650"/>
                    </a:cubicBezTo>
                    <a:cubicBezTo>
                      <a:pt x="650272" y="419031"/>
                      <a:pt x="650462" y="419507"/>
                      <a:pt x="650843" y="419888"/>
                    </a:cubicBezTo>
                    <a:lnTo>
                      <a:pt x="651510" y="419126"/>
                    </a:lnTo>
                    <a:cubicBezTo>
                      <a:pt x="658654" y="420746"/>
                      <a:pt x="665988" y="413697"/>
                      <a:pt x="663702" y="406744"/>
                    </a:cubicBezTo>
                    <a:lnTo>
                      <a:pt x="664273" y="406172"/>
                    </a:lnTo>
                    <a:cubicBezTo>
                      <a:pt x="663988" y="405887"/>
                      <a:pt x="663512" y="405791"/>
                      <a:pt x="662845" y="405506"/>
                    </a:cubicBezTo>
                    <a:cubicBezTo>
                      <a:pt x="662940" y="405125"/>
                      <a:pt x="662750" y="404744"/>
                      <a:pt x="662464" y="404553"/>
                    </a:cubicBezTo>
                    <a:cubicBezTo>
                      <a:pt x="646271" y="381503"/>
                      <a:pt x="638651" y="351499"/>
                      <a:pt x="619315" y="330639"/>
                    </a:cubicBezTo>
                    <a:cubicBezTo>
                      <a:pt x="600265" y="309875"/>
                      <a:pt x="580930" y="294539"/>
                      <a:pt x="556736" y="280442"/>
                    </a:cubicBezTo>
                    <a:cubicBezTo>
                      <a:pt x="537972" y="269393"/>
                      <a:pt x="518351" y="259487"/>
                      <a:pt x="496443" y="257011"/>
                    </a:cubicBezTo>
                    <a:cubicBezTo>
                      <a:pt x="471869" y="254439"/>
                      <a:pt x="450056" y="262535"/>
                      <a:pt x="426339" y="263583"/>
                    </a:cubicBezTo>
                    <a:cubicBezTo>
                      <a:pt x="381190" y="197194"/>
                      <a:pt x="326422" y="141473"/>
                      <a:pt x="254032" y="111564"/>
                    </a:cubicBezTo>
                    <a:cubicBezTo>
                      <a:pt x="233458" y="103182"/>
                      <a:pt x="213360" y="96991"/>
                      <a:pt x="193548" y="92609"/>
                    </a:cubicBezTo>
                    <a:cubicBezTo>
                      <a:pt x="200501" y="91276"/>
                      <a:pt x="207645" y="90514"/>
                      <a:pt x="215932" y="91181"/>
                    </a:cubicBezTo>
                    <a:cubicBezTo>
                      <a:pt x="241078" y="93752"/>
                      <a:pt x="264509" y="101468"/>
                      <a:pt x="288988" y="106706"/>
                    </a:cubicBezTo>
                    <a:cubicBezTo>
                      <a:pt x="337376" y="117089"/>
                      <a:pt x="373094" y="98705"/>
                      <a:pt x="420814" y="97562"/>
                    </a:cubicBezTo>
                    <a:cubicBezTo>
                      <a:pt x="430816" y="97277"/>
                      <a:pt x="434245" y="83846"/>
                      <a:pt x="425577" y="78608"/>
                    </a:cubicBezTo>
                    <a:cubicBezTo>
                      <a:pt x="390811" y="58415"/>
                      <a:pt x="367951" y="25553"/>
                      <a:pt x="330994" y="8694"/>
                    </a:cubicBezTo>
                    <a:cubicBezTo>
                      <a:pt x="309944" y="-1021"/>
                      <a:pt x="286893" y="-1307"/>
                      <a:pt x="264414" y="1646"/>
                    </a:cubicBezTo>
                    <a:cubicBezTo>
                      <a:pt x="210503" y="8789"/>
                      <a:pt x="170402" y="41651"/>
                      <a:pt x="141732" y="85656"/>
                    </a:cubicBezTo>
                    <a:cubicBezTo>
                      <a:pt x="92297" y="83275"/>
                      <a:pt x="45339" y="93467"/>
                      <a:pt x="286" y="112326"/>
                    </a:cubicBezTo>
                    <a:cubicBezTo>
                      <a:pt x="190" y="118994"/>
                      <a:pt x="95" y="125661"/>
                      <a:pt x="0" y="132329"/>
                    </a:cubicBezTo>
                    <a:cubicBezTo>
                      <a:pt x="35338" y="116136"/>
                      <a:pt x="72295" y="105373"/>
                      <a:pt x="111443" y="103468"/>
                    </a:cubicBezTo>
                    <a:cubicBezTo>
                      <a:pt x="152781" y="111945"/>
                      <a:pt x="172974" y="203766"/>
                      <a:pt x="189643" y="232913"/>
                    </a:cubicBezTo>
                    <a:cubicBezTo>
                      <a:pt x="213646" y="274251"/>
                      <a:pt x="251460" y="277871"/>
                      <a:pt x="287464" y="306065"/>
                    </a:cubicBezTo>
                    <a:cubicBezTo>
                      <a:pt x="295561" y="312732"/>
                      <a:pt x="310039" y="303969"/>
                      <a:pt x="302990" y="293968"/>
                    </a:cubicBezTo>
                    <a:cubicBezTo>
                      <a:pt x="276225" y="256535"/>
                      <a:pt x="275844" y="208052"/>
                      <a:pt x="246888" y="169381"/>
                    </a:cubicBezTo>
                    <a:cubicBezTo>
                      <a:pt x="225933" y="141663"/>
                      <a:pt x="194596" y="123947"/>
                      <a:pt x="164687" y="106516"/>
                    </a:cubicBezTo>
                    <a:cubicBezTo>
                      <a:pt x="176879" y="108326"/>
                      <a:pt x="189071" y="110707"/>
                      <a:pt x="201549" y="114231"/>
                    </a:cubicBezTo>
                    <a:cubicBezTo>
                      <a:pt x="275082" y="135281"/>
                      <a:pt x="330613" y="180525"/>
                      <a:pt x="376142" y="236437"/>
                    </a:cubicBezTo>
                    <a:cubicBezTo>
                      <a:pt x="408718" y="271203"/>
                      <a:pt x="352235" y="356357"/>
                      <a:pt x="355473" y="401410"/>
                    </a:cubicBezTo>
                    <a:cubicBezTo>
                      <a:pt x="360045" y="463799"/>
                      <a:pt x="425958" y="477705"/>
                      <a:pt x="441008" y="534569"/>
                    </a:cubicBezTo>
                    <a:cubicBezTo>
                      <a:pt x="443865" y="545713"/>
                      <a:pt x="460534" y="542856"/>
                      <a:pt x="460438" y="531807"/>
                    </a:cubicBezTo>
                    <a:cubicBezTo>
                      <a:pt x="461105" y="483134"/>
                      <a:pt x="466820" y="442367"/>
                      <a:pt x="452247" y="395123"/>
                    </a:cubicBezTo>
                    <a:cubicBezTo>
                      <a:pt x="444055" y="368930"/>
                      <a:pt x="441484" y="341402"/>
                      <a:pt x="431102" y="315875"/>
                    </a:cubicBezTo>
                    <a:cubicBezTo>
                      <a:pt x="452438" y="351118"/>
                      <a:pt x="471773" y="387884"/>
                      <a:pt x="490252" y="423794"/>
                    </a:cubicBezTo>
                    <a:cubicBezTo>
                      <a:pt x="508730" y="459703"/>
                      <a:pt x="526066" y="498088"/>
                      <a:pt x="545211" y="536284"/>
                    </a:cubicBezTo>
                    <a:cubicBezTo>
                      <a:pt x="525685" y="582004"/>
                      <a:pt x="501491" y="634582"/>
                      <a:pt x="515779" y="684874"/>
                    </a:cubicBezTo>
                    <a:cubicBezTo>
                      <a:pt x="523208" y="710115"/>
                      <a:pt x="528352" y="732499"/>
                      <a:pt x="547592" y="751644"/>
                    </a:cubicBezTo>
                    <a:cubicBezTo>
                      <a:pt x="570738" y="774695"/>
                      <a:pt x="601789" y="793649"/>
                      <a:pt x="614363" y="809270"/>
                    </a:cubicBezTo>
                    <a:lnTo>
                      <a:pt x="614648" y="808889"/>
                    </a:lnTo>
                    <a:cubicBezTo>
                      <a:pt x="614553" y="808985"/>
                      <a:pt x="619411" y="818129"/>
                      <a:pt x="620744" y="819462"/>
                    </a:cubicBezTo>
                    <a:cubicBezTo>
                      <a:pt x="630079" y="828416"/>
                      <a:pt x="644557" y="819557"/>
                      <a:pt x="635984" y="810128"/>
                    </a:cubicBezTo>
                    <a:cubicBezTo>
                      <a:pt x="633413" y="807270"/>
                      <a:pt x="631698" y="805555"/>
                      <a:pt x="629317" y="802888"/>
                    </a:cubicBezTo>
                    <a:cubicBezTo>
                      <a:pt x="603123" y="774504"/>
                      <a:pt x="621887" y="698018"/>
                      <a:pt x="613220" y="661157"/>
                    </a:cubicBezTo>
                    <a:cubicBezTo>
                      <a:pt x="612838" y="659061"/>
                      <a:pt x="614077" y="655442"/>
                      <a:pt x="613505" y="653537"/>
                    </a:cubicBezTo>
                    <a:cubicBezTo>
                      <a:pt x="638937" y="688970"/>
                      <a:pt x="668369" y="720783"/>
                      <a:pt x="704279" y="745453"/>
                    </a:cubicBezTo>
                    <a:cubicBezTo>
                      <a:pt x="796195" y="808604"/>
                      <a:pt x="936879" y="832702"/>
                      <a:pt x="1043559" y="792887"/>
                    </a:cubicBezTo>
                    <a:cubicBezTo>
                      <a:pt x="1139190" y="757169"/>
                      <a:pt x="1177957" y="670015"/>
                      <a:pt x="1157573" y="570955"/>
                    </a:cubicBezTo>
                    <a:close/>
                    <a:moveTo>
                      <a:pt x="995744" y="726022"/>
                    </a:moveTo>
                    <a:cubicBezTo>
                      <a:pt x="985266" y="737833"/>
                      <a:pt x="968216" y="742976"/>
                      <a:pt x="952690" y="740976"/>
                    </a:cubicBezTo>
                    <a:cubicBezTo>
                      <a:pt x="892588" y="733261"/>
                      <a:pt x="888968" y="660585"/>
                      <a:pt x="893636" y="609436"/>
                    </a:cubicBezTo>
                    <a:cubicBezTo>
                      <a:pt x="894397" y="609055"/>
                      <a:pt x="894969" y="608579"/>
                      <a:pt x="895540" y="607912"/>
                    </a:cubicBezTo>
                    <a:cubicBezTo>
                      <a:pt x="894969" y="631438"/>
                      <a:pt x="905923" y="729070"/>
                      <a:pt x="950786" y="703924"/>
                    </a:cubicBezTo>
                    <a:cubicBezTo>
                      <a:pt x="973931" y="690875"/>
                      <a:pt x="927926" y="631534"/>
                      <a:pt x="918020" y="614008"/>
                    </a:cubicBezTo>
                    <a:cubicBezTo>
                      <a:pt x="926973" y="621342"/>
                      <a:pt x="952405" y="652584"/>
                      <a:pt x="961930" y="658680"/>
                    </a:cubicBezTo>
                    <a:cubicBezTo>
                      <a:pt x="967740" y="663538"/>
                      <a:pt x="973646" y="668396"/>
                      <a:pt x="979361" y="673539"/>
                    </a:cubicBezTo>
                    <a:cubicBezTo>
                      <a:pt x="992029" y="685255"/>
                      <a:pt x="1011460" y="708305"/>
                      <a:pt x="995744" y="726022"/>
                    </a:cubicBezTo>
                    <a:close/>
                    <a:moveTo>
                      <a:pt x="1010603" y="557525"/>
                    </a:moveTo>
                    <a:cubicBezTo>
                      <a:pt x="1047845" y="555715"/>
                      <a:pt x="1126236" y="583242"/>
                      <a:pt x="1079564" y="632391"/>
                    </a:cubicBezTo>
                    <a:cubicBezTo>
                      <a:pt x="1047940" y="665729"/>
                      <a:pt x="1002221" y="671348"/>
                      <a:pt x="964692" y="644202"/>
                    </a:cubicBezTo>
                    <a:cubicBezTo>
                      <a:pt x="963644" y="643535"/>
                      <a:pt x="930878" y="612865"/>
                      <a:pt x="925735" y="605245"/>
                    </a:cubicBezTo>
                    <a:cubicBezTo>
                      <a:pt x="967359" y="643154"/>
                      <a:pt x="1016032" y="641726"/>
                      <a:pt x="1033558" y="610388"/>
                    </a:cubicBezTo>
                    <a:cubicBezTo>
                      <a:pt x="1034891" y="608007"/>
                      <a:pt x="1035368" y="604769"/>
                      <a:pt x="1033558" y="602483"/>
                    </a:cubicBezTo>
                    <a:cubicBezTo>
                      <a:pt x="1007459" y="568097"/>
                      <a:pt x="965549" y="573812"/>
                      <a:pt x="926211" y="584766"/>
                    </a:cubicBezTo>
                    <a:cubicBezTo>
                      <a:pt x="977360" y="558953"/>
                      <a:pt x="993743" y="558382"/>
                      <a:pt x="1010603" y="557525"/>
                    </a:cubicBezTo>
                    <a:close/>
                    <a:moveTo>
                      <a:pt x="999649" y="444463"/>
                    </a:moveTo>
                    <a:cubicBezTo>
                      <a:pt x="1027271" y="443701"/>
                      <a:pt x="1038320" y="472562"/>
                      <a:pt x="1026319" y="496088"/>
                    </a:cubicBezTo>
                    <a:cubicBezTo>
                      <a:pt x="1016794" y="514567"/>
                      <a:pt x="1002125" y="529807"/>
                      <a:pt x="984218" y="540475"/>
                    </a:cubicBezTo>
                    <a:cubicBezTo>
                      <a:pt x="974312" y="546285"/>
                      <a:pt x="930593" y="568193"/>
                      <a:pt x="920401" y="573241"/>
                    </a:cubicBezTo>
                    <a:cubicBezTo>
                      <a:pt x="924211" y="569240"/>
                      <a:pt x="1000601" y="519044"/>
                      <a:pt x="967264" y="496660"/>
                    </a:cubicBezTo>
                    <a:cubicBezTo>
                      <a:pt x="936403" y="475895"/>
                      <a:pt x="903351" y="565716"/>
                      <a:pt x="902303" y="567430"/>
                    </a:cubicBezTo>
                    <a:cubicBezTo>
                      <a:pt x="908685" y="514853"/>
                      <a:pt x="950786" y="445796"/>
                      <a:pt x="999649" y="444463"/>
                    </a:cubicBezTo>
                    <a:close/>
                    <a:moveTo>
                      <a:pt x="172403" y="77560"/>
                    </a:moveTo>
                    <a:cubicBezTo>
                      <a:pt x="204597" y="39269"/>
                      <a:pt x="252794" y="9266"/>
                      <a:pt x="303943" y="21458"/>
                    </a:cubicBezTo>
                    <a:cubicBezTo>
                      <a:pt x="341852" y="30602"/>
                      <a:pt x="365570" y="58415"/>
                      <a:pt x="394049" y="81275"/>
                    </a:cubicBezTo>
                    <a:cubicBezTo>
                      <a:pt x="378428" y="84418"/>
                      <a:pt x="363188" y="89085"/>
                      <a:pt x="346996" y="91371"/>
                    </a:cubicBezTo>
                    <a:cubicBezTo>
                      <a:pt x="312992" y="96229"/>
                      <a:pt x="283083" y="83370"/>
                      <a:pt x="250603" y="76703"/>
                    </a:cubicBezTo>
                    <a:cubicBezTo>
                      <a:pt x="231172" y="72512"/>
                      <a:pt x="210598" y="68892"/>
                      <a:pt x="190595" y="72321"/>
                    </a:cubicBezTo>
                    <a:cubicBezTo>
                      <a:pt x="184118" y="73559"/>
                      <a:pt x="178213" y="75369"/>
                      <a:pt x="172403" y="77560"/>
                    </a:cubicBezTo>
                    <a:close/>
                    <a:moveTo>
                      <a:pt x="457105" y="279776"/>
                    </a:moveTo>
                    <a:cubicBezTo>
                      <a:pt x="491204" y="272822"/>
                      <a:pt x="520351" y="283776"/>
                      <a:pt x="549783" y="300540"/>
                    </a:cubicBezTo>
                    <a:cubicBezTo>
                      <a:pt x="591884" y="324543"/>
                      <a:pt x="608647" y="355785"/>
                      <a:pt x="632365" y="392933"/>
                    </a:cubicBezTo>
                    <a:cubicBezTo>
                      <a:pt x="589788" y="381026"/>
                      <a:pt x="547306" y="388837"/>
                      <a:pt x="518160" y="352832"/>
                    </a:cubicBezTo>
                    <a:cubicBezTo>
                      <a:pt x="501110" y="331782"/>
                      <a:pt x="477869" y="300731"/>
                      <a:pt x="451771" y="280823"/>
                    </a:cubicBezTo>
                    <a:cubicBezTo>
                      <a:pt x="453485" y="280538"/>
                      <a:pt x="455200" y="280252"/>
                      <a:pt x="457105" y="279776"/>
                    </a:cubicBezTo>
                    <a:close/>
                    <a:moveTo>
                      <a:pt x="601885" y="596577"/>
                    </a:moveTo>
                    <a:cubicBezTo>
                      <a:pt x="598742" y="591243"/>
                      <a:pt x="595598" y="585909"/>
                      <a:pt x="592455" y="580385"/>
                    </a:cubicBezTo>
                    <a:cubicBezTo>
                      <a:pt x="590360" y="576670"/>
                      <a:pt x="588169" y="572288"/>
                      <a:pt x="586073" y="568288"/>
                    </a:cubicBezTo>
                    <a:cubicBezTo>
                      <a:pt x="617411" y="574574"/>
                      <a:pt x="649414" y="571050"/>
                      <a:pt x="681800" y="578670"/>
                    </a:cubicBezTo>
                    <a:cubicBezTo>
                      <a:pt x="726948" y="589243"/>
                      <a:pt x="753428" y="623342"/>
                      <a:pt x="781145" y="656489"/>
                    </a:cubicBezTo>
                    <a:cubicBezTo>
                      <a:pt x="749522" y="650870"/>
                      <a:pt x="716375" y="655346"/>
                      <a:pt x="683323" y="644297"/>
                    </a:cubicBezTo>
                    <a:cubicBezTo>
                      <a:pt x="659225" y="636106"/>
                      <a:pt x="625602" y="619151"/>
                      <a:pt x="601885" y="59657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301" name="任意多边形: 形状 300"/>
              <p:cNvSpPr/>
              <p:nvPr/>
            </p:nvSpPr>
            <p:spPr>
              <a:xfrm>
                <a:off x="7700226" y="3757332"/>
                <a:ext cx="16330" cy="16277"/>
              </a:xfrm>
              <a:custGeom>
                <a:avLst/>
                <a:gdLst>
                  <a:gd name="connsiteX0" fmla="*/ 16261 w 16330"/>
                  <a:gd name="connsiteY0" fmla="*/ 9233 h 16277"/>
                  <a:gd name="connsiteX1" fmla="*/ 9308 w 16330"/>
                  <a:gd name="connsiteY1" fmla="*/ 89 h 16277"/>
                  <a:gd name="connsiteX2" fmla="*/ 69 w 16330"/>
                  <a:gd name="connsiteY2" fmla="*/ 7042 h 16277"/>
                  <a:gd name="connsiteX3" fmla="*/ 7022 w 16330"/>
                  <a:gd name="connsiteY3" fmla="*/ 16187 h 16277"/>
                  <a:gd name="connsiteX4" fmla="*/ 16261 w 16330"/>
                  <a:gd name="connsiteY4" fmla="*/ 9233 h 16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30" h="16277">
                    <a:moveTo>
                      <a:pt x="16261" y="9233"/>
                    </a:moveTo>
                    <a:cubicBezTo>
                      <a:pt x="16833" y="4756"/>
                      <a:pt x="13785" y="661"/>
                      <a:pt x="9308" y="89"/>
                    </a:cubicBezTo>
                    <a:cubicBezTo>
                      <a:pt x="4831" y="-578"/>
                      <a:pt x="736" y="2566"/>
                      <a:pt x="69" y="7042"/>
                    </a:cubicBezTo>
                    <a:cubicBezTo>
                      <a:pt x="-503" y="11519"/>
                      <a:pt x="2545" y="15615"/>
                      <a:pt x="7022" y="16187"/>
                    </a:cubicBezTo>
                    <a:cubicBezTo>
                      <a:pt x="11499" y="16853"/>
                      <a:pt x="15595" y="13805"/>
                      <a:pt x="16261" y="923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302" name="任意多边形: 形状 301"/>
              <p:cNvSpPr/>
              <p:nvPr/>
            </p:nvSpPr>
            <p:spPr>
              <a:xfrm>
                <a:off x="7710705" y="3587784"/>
                <a:ext cx="16253" cy="16255"/>
              </a:xfrm>
              <a:custGeom>
                <a:avLst/>
                <a:gdLst>
                  <a:gd name="connsiteX0" fmla="*/ 67 w 16253"/>
                  <a:gd name="connsiteY0" fmla="*/ 6950 h 16255"/>
                  <a:gd name="connsiteX1" fmla="*/ 7020 w 16253"/>
                  <a:gd name="connsiteY1" fmla="*/ 16189 h 16255"/>
                  <a:gd name="connsiteX2" fmla="*/ 16164 w 16253"/>
                  <a:gd name="connsiteY2" fmla="*/ 9236 h 16255"/>
                  <a:gd name="connsiteX3" fmla="*/ 9211 w 16253"/>
                  <a:gd name="connsiteY3" fmla="*/ 91 h 16255"/>
                  <a:gd name="connsiteX4" fmla="*/ 67 w 16253"/>
                  <a:gd name="connsiteY4" fmla="*/ 6950 h 1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3" h="16255">
                    <a:moveTo>
                      <a:pt x="67" y="6950"/>
                    </a:moveTo>
                    <a:cubicBezTo>
                      <a:pt x="-504" y="11426"/>
                      <a:pt x="2639" y="15522"/>
                      <a:pt x="7020" y="16189"/>
                    </a:cubicBezTo>
                    <a:cubicBezTo>
                      <a:pt x="11497" y="16760"/>
                      <a:pt x="15593" y="13617"/>
                      <a:pt x="16164" y="9236"/>
                    </a:cubicBezTo>
                    <a:cubicBezTo>
                      <a:pt x="16831" y="4759"/>
                      <a:pt x="13688" y="663"/>
                      <a:pt x="9211" y="91"/>
                    </a:cubicBezTo>
                    <a:cubicBezTo>
                      <a:pt x="4830" y="-575"/>
                      <a:pt x="734" y="2473"/>
                      <a:pt x="67" y="69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grpSp>
        <p:nvGrpSpPr>
          <p:cNvPr id="597" name="图形 226"/>
          <p:cNvGrpSpPr/>
          <p:nvPr/>
        </p:nvGrpSpPr>
        <p:grpSpPr>
          <a:xfrm>
            <a:off x="10281628" y="5559577"/>
            <a:ext cx="711675" cy="543902"/>
            <a:chOff x="2985932" y="1052370"/>
            <a:chExt cx="6217951" cy="4752109"/>
          </a:xfrm>
          <a:solidFill>
            <a:schemeClr val="accent2"/>
          </a:solidFill>
        </p:grpSpPr>
        <p:sp>
          <p:nvSpPr>
            <p:cNvPr id="598" name="任意多边形: 形状 597"/>
            <p:cNvSpPr/>
            <p:nvPr/>
          </p:nvSpPr>
          <p:spPr>
            <a:xfrm>
              <a:off x="2985932" y="1052370"/>
              <a:ext cx="6217951" cy="4752109"/>
            </a:xfrm>
            <a:custGeom>
              <a:avLst/>
              <a:gdLst>
                <a:gd name="connsiteX0" fmla="*/ 6213503 w 6217951"/>
                <a:gd name="connsiteY0" fmla="*/ 404954 h 4752109"/>
                <a:gd name="connsiteX1" fmla="*/ 6198358 w 6217951"/>
                <a:gd name="connsiteY1" fmla="*/ 396286 h 4752109"/>
                <a:gd name="connsiteX2" fmla="*/ 5288435 w 6217951"/>
                <a:gd name="connsiteY2" fmla="*/ 545734 h 4752109"/>
                <a:gd name="connsiteX3" fmla="*/ 5288340 w 6217951"/>
                <a:gd name="connsiteY3" fmla="*/ 546019 h 4752109"/>
                <a:gd name="connsiteX4" fmla="*/ 4603778 w 6217951"/>
                <a:gd name="connsiteY4" fmla="*/ 610789 h 4752109"/>
                <a:gd name="connsiteX5" fmla="*/ 3895880 w 6217951"/>
                <a:gd name="connsiteY5" fmla="*/ 979216 h 4752109"/>
                <a:gd name="connsiteX6" fmla="*/ 3607177 w 6217951"/>
                <a:gd name="connsiteY6" fmla="*/ 1296780 h 4752109"/>
                <a:gd name="connsiteX7" fmla="*/ 3359527 w 6217951"/>
                <a:gd name="connsiteY7" fmla="*/ 1620630 h 4752109"/>
                <a:gd name="connsiteX8" fmla="*/ 3277421 w 6217951"/>
                <a:gd name="connsiteY8" fmla="*/ 1781698 h 4752109"/>
                <a:gd name="connsiteX9" fmla="*/ 3172551 w 6217951"/>
                <a:gd name="connsiteY9" fmla="*/ 1629679 h 4752109"/>
                <a:gd name="connsiteX10" fmla="*/ 3300853 w 6217951"/>
                <a:gd name="connsiteY10" fmla="*/ 1477755 h 4752109"/>
                <a:gd name="connsiteX11" fmla="*/ 3264087 w 6217951"/>
                <a:gd name="connsiteY11" fmla="*/ 1416985 h 4752109"/>
                <a:gd name="connsiteX12" fmla="*/ 3386006 w 6217951"/>
                <a:gd name="connsiteY12" fmla="*/ 926829 h 4752109"/>
                <a:gd name="connsiteX13" fmla="*/ 3524500 w 6217951"/>
                <a:gd name="connsiteY13" fmla="*/ 613456 h 4752109"/>
                <a:gd name="connsiteX14" fmla="*/ 3685568 w 6217951"/>
                <a:gd name="connsiteY14" fmla="*/ 362187 h 4752109"/>
                <a:gd name="connsiteX15" fmla="*/ 3845683 w 6217951"/>
                <a:gd name="connsiteY15" fmla="*/ 190832 h 4752109"/>
                <a:gd name="connsiteX16" fmla="*/ 3948934 w 6217951"/>
                <a:gd name="connsiteY16" fmla="*/ 145017 h 4752109"/>
                <a:gd name="connsiteX17" fmla="*/ 4091428 w 6217951"/>
                <a:gd name="connsiteY17" fmla="*/ 107679 h 4752109"/>
                <a:gd name="connsiteX18" fmla="*/ 4145625 w 6217951"/>
                <a:gd name="connsiteY18" fmla="*/ 39575 h 4752109"/>
                <a:gd name="connsiteX19" fmla="*/ 4059424 w 6217951"/>
                <a:gd name="connsiteY19" fmla="*/ 4333 h 4752109"/>
                <a:gd name="connsiteX20" fmla="*/ 4000274 w 6217951"/>
                <a:gd name="connsiteY20" fmla="*/ 35479 h 4752109"/>
                <a:gd name="connsiteX21" fmla="*/ 3920359 w 6217951"/>
                <a:gd name="connsiteY21" fmla="*/ 99011 h 4752109"/>
                <a:gd name="connsiteX22" fmla="*/ 3836253 w 6217951"/>
                <a:gd name="connsiteY22" fmla="*/ 193690 h 4752109"/>
                <a:gd name="connsiteX23" fmla="*/ 3678805 w 6217951"/>
                <a:gd name="connsiteY23" fmla="*/ 356853 h 4752109"/>
                <a:gd name="connsiteX24" fmla="*/ 3513737 w 6217951"/>
                <a:gd name="connsiteY24" fmla="*/ 607551 h 4752109"/>
                <a:gd name="connsiteX25" fmla="*/ 3371433 w 6217951"/>
                <a:gd name="connsiteY25" fmla="*/ 921400 h 4752109"/>
                <a:gd name="connsiteX26" fmla="*/ 3246751 w 6217951"/>
                <a:gd name="connsiteY26" fmla="*/ 1402889 h 4752109"/>
                <a:gd name="connsiteX27" fmla="*/ 3110924 w 6217951"/>
                <a:gd name="connsiteY27" fmla="*/ 1414128 h 4752109"/>
                <a:gd name="connsiteX28" fmla="*/ 2985575 w 6217951"/>
                <a:gd name="connsiteY28" fmla="*/ 1393364 h 4752109"/>
                <a:gd name="connsiteX29" fmla="*/ 2862322 w 6217951"/>
                <a:gd name="connsiteY29" fmla="*/ 921400 h 4752109"/>
                <a:gd name="connsiteX30" fmla="*/ 2720018 w 6217951"/>
                <a:gd name="connsiteY30" fmla="*/ 607551 h 4752109"/>
                <a:gd name="connsiteX31" fmla="*/ 2554950 w 6217951"/>
                <a:gd name="connsiteY31" fmla="*/ 356853 h 4752109"/>
                <a:gd name="connsiteX32" fmla="*/ 2397502 w 6217951"/>
                <a:gd name="connsiteY32" fmla="*/ 193690 h 4752109"/>
                <a:gd name="connsiteX33" fmla="*/ 2313396 w 6217951"/>
                <a:gd name="connsiteY33" fmla="*/ 99011 h 4752109"/>
                <a:gd name="connsiteX34" fmla="*/ 2233481 w 6217951"/>
                <a:gd name="connsiteY34" fmla="*/ 35479 h 4752109"/>
                <a:gd name="connsiteX35" fmla="*/ 2174331 w 6217951"/>
                <a:gd name="connsiteY35" fmla="*/ 4333 h 4752109"/>
                <a:gd name="connsiteX36" fmla="*/ 2088130 w 6217951"/>
                <a:gd name="connsiteY36" fmla="*/ 39575 h 4752109"/>
                <a:gd name="connsiteX37" fmla="*/ 2142422 w 6217951"/>
                <a:gd name="connsiteY37" fmla="*/ 107679 h 4752109"/>
                <a:gd name="connsiteX38" fmla="*/ 2284916 w 6217951"/>
                <a:gd name="connsiteY38" fmla="*/ 145017 h 4752109"/>
                <a:gd name="connsiteX39" fmla="*/ 2388167 w 6217951"/>
                <a:gd name="connsiteY39" fmla="*/ 190832 h 4752109"/>
                <a:gd name="connsiteX40" fmla="*/ 2548283 w 6217951"/>
                <a:gd name="connsiteY40" fmla="*/ 362187 h 4752109"/>
                <a:gd name="connsiteX41" fmla="*/ 2709350 w 6217951"/>
                <a:gd name="connsiteY41" fmla="*/ 613456 h 4752109"/>
                <a:gd name="connsiteX42" fmla="*/ 2847844 w 6217951"/>
                <a:gd name="connsiteY42" fmla="*/ 926829 h 4752109"/>
                <a:gd name="connsiteX43" fmla="*/ 2968049 w 6217951"/>
                <a:gd name="connsiteY43" fmla="*/ 1405079 h 4752109"/>
                <a:gd name="connsiteX44" fmla="*/ 2917091 w 6217951"/>
                <a:gd name="connsiteY44" fmla="*/ 1477755 h 4752109"/>
                <a:gd name="connsiteX45" fmla="*/ 3045392 w 6217951"/>
                <a:gd name="connsiteY45" fmla="*/ 1629679 h 4752109"/>
                <a:gd name="connsiteX46" fmla="*/ 2940522 w 6217951"/>
                <a:gd name="connsiteY46" fmla="*/ 1781698 h 4752109"/>
                <a:gd name="connsiteX47" fmla="*/ 2858416 w 6217951"/>
                <a:gd name="connsiteY47" fmla="*/ 1620630 h 4752109"/>
                <a:gd name="connsiteX48" fmla="*/ 2610766 w 6217951"/>
                <a:gd name="connsiteY48" fmla="*/ 1296780 h 4752109"/>
                <a:gd name="connsiteX49" fmla="*/ 2322064 w 6217951"/>
                <a:gd name="connsiteY49" fmla="*/ 979216 h 4752109"/>
                <a:gd name="connsiteX50" fmla="*/ 1614166 w 6217951"/>
                <a:gd name="connsiteY50" fmla="*/ 610789 h 4752109"/>
                <a:gd name="connsiteX51" fmla="*/ 929604 w 6217951"/>
                <a:gd name="connsiteY51" fmla="*/ 546019 h 4752109"/>
                <a:gd name="connsiteX52" fmla="*/ 929509 w 6217951"/>
                <a:gd name="connsiteY52" fmla="*/ 545734 h 4752109"/>
                <a:gd name="connsiteX53" fmla="*/ 19586 w 6217951"/>
                <a:gd name="connsiteY53" fmla="*/ 396286 h 4752109"/>
                <a:gd name="connsiteX54" fmla="*/ 4441 w 6217951"/>
                <a:gd name="connsiteY54" fmla="*/ 404954 h 4752109"/>
                <a:gd name="connsiteX55" fmla="*/ 40636 w 6217951"/>
                <a:gd name="connsiteY55" fmla="*/ 842533 h 4752109"/>
                <a:gd name="connsiteX56" fmla="*/ 146744 w 6217951"/>
                <a:gd name="connsiteY56" fmla="*/ 1170478 h 4752109"/>
                <a:gd name="connsiteX57" fmla="*/ 586704 w 6217951"/>
                <a:gd name="connsiteY57" fmla="*/ 1613201 h 4752109"/>
                <a:gd name="connsiteX58" fmla="*/ 597563 w 6217951"/>
                <a:gd name="connsiteY58" fmla="*/ 1944766 h 4752109"/>
                <a:gd name="connsiteX59" fmla="*/ 1023902 w 6217951"/>
                <a:gd name="connsiteY59" fmla="*/ 2306335 h 4752109"/>
                <a:gd name="connsiteX60" fmla="*/ 1213449 w 6217951"/>
                <a:gd name="connsiteY60" fmla="*/ 2360151 h 4752109"/>
                <a:gd name="connsiteX61" fmla="*/ 960751 w 6217951"/>
                <a:gd name="connsiteY61" fmla="*/ 2761630 h 4752109"/>
                <a:gd name="connsiteX62" fmla="*/ 1175063 w 6217951"/>
                <a:gd name="connsiteY62" fmla="*/ 3139105 h 4752109"/>
                <a:gd name="connsiteX63" fmla="*/ 1462814 w 6217951"/>
                <a:gd name="connsiteY63" fmla="*/ 3270551 h 4752109"/>
                <a:gd name="connsiteX64" fmla="*/ 1407569 w 6217951"/>
                <a:gd name="connsiteY64" fmla="*/ 3342560 h 4752109"/>
                <a:gd name="connsiteX65" fmla="*/ 1436048 w 6217951"/>
                <a:gd name="connsiteY65" fmla="*/ 3541537 h 4752109"/>
                <a:gd name="connsiteX66" fmla="*/ 1638264 w 6217951"/>
                <a:gd name="connsiteY66" fmla="*/ 3715082 h 4752109"/>
                <a:gd name="connsiteX67" fmla="*/ 1931063 w 6217951"/>
                <a:gd name="connsiteY67" fmla="*/ 3772042 h 4752109"/>
                <a:gd name="connsiteX68" fmla="*/ 1837813 w 6217951"/>
                <a:gd name="connsiteY68" fmla="*/ 3879674 h 4752109"/>
                <a:gd name="connsiteX69" fmla="*/ 1932777 w 6217951"/>
                <a:gd name="connsiteY69" fmla="*/ 4104941 h 4752109"/>
                <a:gd name="connsiteX70" fmla="*/ 2096988 w 6217951"/>
                <a:gd name="connsiteY70" fmla="*/ 4340875 h 4752109"/>
                <a:gd name="connsiteX71" fmla="*/ 2122991 w 6217951"/>
                <a:gd name="connsiteY71" fmla="*/ 4739591 h 4752109"/>
                <a:gd name="connsiteX72" fmla="*/ 2137755 w 6217951"/>
                <a:gd name="connsiteY72" fmla="*/ 4751021 h 4752109"/>
                <a:gd name="connsiteX73" fmla="*/ 2899470 w 6217951"/>
                <a:gd name="connsiteY73" fmla="*/ 3771185 h 4752109"/>
                <a:gd name="connsiteX74" fmla="*/ 2911376 w 6217951"/>
                <a:gd name="connsiteY74" fmla="*/ 3721845 h 4752109"/>
                <a:gd name="connsiteX75" fmla="*/ 2897469 w 6217951"/>
                <a:gd name="connsiteY75" fmla="*/ 2884121 h 4752109"/>
                <a:gd name="connsiteX76" fmla="*/ 3040725 w 6217951"/>
                <a:gd name="connsiteY76" fmla="*/ 2194130 h 4752109"/>
                <a:gd name="connsiteX77" fmla="*/ 3039391 w 6217951"/>
                <a:gd name="connsiteY77" fmla="*/ 2209656 h 4752109"/>
                <a:gd name="connsiteX78" fmla="*/ 3005197 w 6217951"/>
                <a:gd name="connsiteY78" fmla="*/ 2277950 h 4752109"/>
                <a:gd name="connsiteX79" fmla="*/ 3108924 w 6217951"/>
                <a:gd name="connsiteY79" fmla="*/ 2984134 h 4752109"/>
                <a:gd name="connsiteX80" fmla="*/ 3213699 w 6217951"/>
                <a:gd name="connsiteY80" fmla="*/ 2276140 h 4752109"/>
                <a:gd name="connsiteX81" fmla="*/ 3178171 w 6217951"/>
                <a:gd name="connsiteY81" fmla="*/ 2209656 h 4752109"/>
                <a:gd name="connsiteX82" fmla="*/ 3176742 w 6217951"/>
                <a:gd name="connsiteY82" fmla="*/ 2194130 h 4752109"/>
                <a:gd name="connsiteX83" fmla="*/ 3319712 w 6217951"/>
                <a:gd name="connsiteY83" fmla="*/ 2884121 h 4752109"/>
                <a:gd name="connsiteX84" fmla="*/ 3305234 w 6217951"/>
                <a:gd name="connsiteY84" fmla="*/ 3721845 h 4752109"/>
                <a:gd name="connsiteX85" fmla="*/ 3316664 w 6217951"/>
                <a:gd name="connsiteY85" fmla="*/ 3771185 h 4752109"/>
                <a:gd name="connsiteX86" fmla="*/ 4080283 w 6217951"/>
                <a:gd name="connsiteY86" fmla="*/ 4751021 h 4752109"/>
                <a:gd name="connsiteX87" fmla="*/ 4094857 w 6217951"/>
                <a:gd name="connsiteY87" fmla="*/ 4739591 h 4752109"/>
                <a:gd name="connsiteX88" fmla="*/ 4120765 w 6217951"/>
                <a:gd name="connsiteY88" fmla="*/ 4340875 h 4752109"/>
                <a:gd name="connsiteX89" fmla="*/ 4284976 w 6217951"/>
                <a:gd name="connsiteY89" fmla="*/ 4104941 h 4752109"/>
                <a:gd name="connsiteX90" fmla="*/ 4379845 w 6217951"/>
                <a:gd name="connsiteY90" fmla="*/ 3879674 h 4752109"/>
                <a:gd name="connsiteX91" fmla="*/ 4286595 w 6217951"/>
                <a:gd name="connsiteY91" fmla="*/ 3772042 h 4752109"/>
                <a:gd name="connsiteX92" fmla="*/ 4579394 w 6217951"/>
                <a:gd name="connsiteY92" fmla="*/ 3715082 h 4752109"/>
                <a:gd name="connsiteX93" fmla="*/ 4781609 w 6217951"/>
                <a:gd name="connsiteY93" fmla="*/ 3541537 h 4752109"/>
                <a:gd name="connsiteX94" fmla="*/ 4810089 w 6217951"/>
                <a:gd name="connsiteY94" fmla="*/ 3342560 h 4752109"/>
                <a:gd name="connsiteX95" fmla="*/ 4754844 w 6217951"/>
                <a:gd name="connsiteY95" fmla="*/ 3270551 h 4752109"/>
                <a:gd name="connsiteX96" fmla="*/ 5042595 w 6217951"/>
                <a:gd name="connsiteY96" fmla="*/ 3139105 h 4752109"/>
                <a:gd name="connsiteX97" fmla="*/ 5256907 w 6217951"/>
                <a:gd name="connsiteY97" fmla="*/ 2761630 h 4752109"/>
                <a:gd name="connsiteX98" fmla="*/ 5004209 w 6217951"/>
                <a:gd name="connsiteY98" fmla="*/ 2360151 h 4752109"/>
                <a:gd name="connsiteX99" fmla="*/ 5193756 w 6217951"/>
                <a:gd name="connsiteY99" fmla="*/ 2306335 h 4752109"/>
                <a:gd name="connsiteX100" fmla="*/ 5620095 w 6217951"/>
                <a:gd name="connsiteY100" fmla="*/ 1944766 h 4752109"/>
                <a:gd name="connsiteX101" fmla="*/ 5630859 w 6217951"/>
                <a:gd name="connsiteY101" fmla="*/ 1613201 h 4752109"/>
                <a:gd name="connsiteX102" fmla="*/ 6070913 w 6217951"/>
                <a:gd name="connsiteY102" fmla="*/ 1170478 h 4752109"/>
                <a:gd name="connsiteX103" fmla="*/ 6177022 w 6217951"/>
                <a:gd name="connsiteY103" fmla="*/ 842533 h 4752109"/>
                <a:gd name="connsiteX104" fmla="*/ 6213503 w 6217951"/>
                <a:gd name="connsiteY104" fmla="*/ 404954 h 4752109"/>
                <a:gd name="connsiteX105" fmla="*/ 688526 w 6217951"/>
                <a:gd name="connsiteY105" fmla="*/ 1342881 h 4752109"/>
                <a:gd name="connsiteX106" fmla="*/ 530792 w 6217951"/>
                <a:gd name="connsiteY106" fmla="*/ 1179146 h 4752109"/>
                <a:gd name="connsiteX107" fmla="*/ 386393 w 6217951"/>
                <a:gd name="connsiteY107" fmla="*/ 664034 h 4752109"/>
                <a:gd name="connsiteX108" fmla="*/ 653570 w 6217951"/>
                <a:gd name="connsiteY108" fmla="*/ 644889 h 4752109"/>
                <a:gd name="connsiteX109" fmla="*/ 796635 w 6217951"/>
                <a:gd name="connsiteY109" fmla="*/ 583738 h 4752109"/>
                <a:gd name="connsiteX110" fmla="*/ 851499 w 6217951"/>
                <a:gd name="connsiteY110" fmla="*/ 562402 h 4752109"/>
                <a:gd name="connsiteX111" fmla="*/ 854928 w 6217951"/>
                <a:gd name="connsiteY111" fmla="*/ 562498 h 4752109"/>
                <a:gd name="connsiteX112" fmla="*/ 1688747 w 6217951"/>
                <a:gd name="connsiteY112" fmla="*/ 648889 h 4752109"/>
                <a:gd name="connsiteX113" fmla="*/ 2417409 w 6217951"/>
                <a:gd name="connsiteY113" fmla="*/ 1102756 h 4752109"/>
                <a:gd name="connsiteX114" fmla="*/ 2693253 w 6217951"/>
                <a:gd name="connsiteY114" fmla="*/ 1429654 h 4752109"/>
                <a:gd name="connsiteX115" fmla="*/ 2930045 w 6217951"/>
                <a:gd name="connsiteY115" fmla="*/ 1809511 h 4752109"/>
                <a:gd name="connsiteX116" fmla="*/ 2933855 w 6217951"/>
                <a:gd name="connsiteY116" fmla="*/ 1814273 h 4752109"/>
                <a:gd name="connsiteX117" fmla="*/ 2930807 w 6217951"/>
                <a:gd name="connsiteY117" fmla="*/ 1836466 h 4752109"/>
                <a:gd name="connsiteX118" fmla="*/ 2588954 w 6217951"/>
                <a:gd name="connsiteY118" fmla="*/ 1542525 h 4752109"/>
                <a:gd name="connsiteX119" fmla="*/ 2093178 w 6217951"/>
                <a:gd name="connsiteY119" fmla="*/ 1261918 h 4752109"/>
                <a:gd name="connsiteX120" fmla="*/ 1531489 w 6217951"/>
                <a:gd name="connsiteY120" fmla="*/ 1182766 h 4752109"/>
                <a:gd name="connsiteX121" fmla="*/ 993136 w 6217951"/>
                <a:gd name="connsiteY121" fmla="*/ 1396602 h 4752109"/>
                <a:gd name="connsiteX122" fmla="*/ 688526 w 6217951"/>
                <a:gd name="connsiteY122" fmla="*/ 1342881 h 4752109"/>
                <a:gd name="connsiteX123" fmla="*/ 976562 w 6217951"/>
                <a:gd name="connsiteY123" fmla="*/ 1940289 h 4752109"/>
                <a:gd name="connsiteX124" fmla="*/ 1018949 w 6217951"/>
                <a:gd name="connsiteY124" fmla="*/ 1403269 h 4752109"/>
                <a:gd name="connsiteX125" fmla="*/ 1537013 w 6217951"/>
                <a:gd name="connsiteY125" fmla="*/ 1202387 h 4752109"/>
                <a:gd name="connsiteX126" fmla="*/ 2116514 w 6217951"/>
                <a:gd name="connsiteY126" fmla="*/ 1293827 h 4752109"/>
                <a:gd name="connsiteX127" fmla="*/ 2578953 w 6217951"/>
                <a:gd name="connsiteY127" fmla="*/ 1560051 h 4752109"/>
                <a:gd name="connsiteX128" fmla="*/ 2928235 w 6217951"/>
                <a:gd name="connsiteY128" fmla="*/ 1871709 h 4752109"/>
                <a:gd name="connsiteX129" fmla="*/ 2927854 w 6217951"/>
                <a:gd name="connsiteY129" fmla="*/ 1906666 h 4752109"/>
                <a:gd name="connsiteX130" fmla="*/ 2950428 w 6217951"/>
                <a:gd name="connsiteY130" fmla="*/ 2048398 h 4752109"/>
                <a:gd name="connsiteX131" fmla="*/ 2689062 w 6217951"/>
                <a:gd name="connsiteY131" fmla="*/ 1980008 h 4752109"/>
                <a:gd name="connsiteX132" fmla="*/ 2294060 w 6217951"/>
                <a:gd name="connsiteY132" fmla="*/ 1943813 h 4752109"/>
                <a:gd name="connsiteX133" fmla="*/ 2011454 w 6217951"/>
                <a:gd name="connsiteY133" fmla="*/ 2049541 h 4752109"/>
                <a:gd name="connsiteX134" fmla="*/ 1535108 w 6217951"/>
                <a:gd name="connsiteY134" fmla="*/ 2327576 h 4752109"/>
                <a:gd name="connsiteX135" fmla="*/ 1480149 w 6217951"/>
                <a:gd name="connsiteY135" fmla="*/ 2324432 h 4752109"/>
                <a:gd name="connsiteX136" fmla="*/ 976562 w 6217951"/>
                <a:gd name="connsiteY136" fmla="*/ 1940289 h 4752109"/>
                <a:gd name="connsiteX137" fmla="*/ 1337846 w 6217951"/>
                <a:gd name="connsiteY137" fmla="*/ 2696669 h 4752109"/>
                <a:gd name="connsiteX138" fmla="*/ 1378517 w 6217951"/>
                <a:gd name="connsiteY138" fmla="*/ 2443876 h 4752109"/>
                <a:gd name="connsiteX139" fmla="*/ 1467195 w 6217951"/>
                <a:gd name="connsiteY139" fmla="*/ 2363580 h 4752109"/>
                <a:gd name="connsiteX140" fmla="*/ 1605212 w 6217951"/>
                <a:gd name="connsiteY140" fmla="*/ 2320622 h 4752109"/>
                <a:gd name="connsiteX141" fmla="*/ 2154043 w 6217951"/>
                <a:gd name="connsiteY141" fmla="*/ 2002106 h 4752109"/>
                <a:gd name="connsiteX142" fmla="*/ 2958620 w 6217951"/>
                <a:gd name="connsiteY142" fmla="*/ 2071353 h 4752109"/>
                <a:gd name="connsiteX143" fmla="*/ 2971859 w 6217951"/>
                <a:gd name="connsiteY143" fmla="*/ 2100309 h 4752109"/>
                <a:gd name="connsiteX144" fmla="*/ 2842605 w 6217951"/>
                <a:gd name="connsiteY144" fmla="*/ 2092022 h 4752109"/>
                <a:gd name="connsiteX145" fmla="*/ 2650105 w 6217951"/>
                <a:gd name="connsiteY145" fmla="*/ 2164507 h 4752109"/>
                <a:gd name="connsiteX146" fmla="*/ 2281583 w 6217951"/>
                <a:gd name="connsiteY146" fmla="*/ 2392917 h 4752109"/>
                <a:gd name="connsiteX147" fmla="*/ 2038600 w 6217951"/>
                <a:gd name="connsiteY147" fmla="*/ 2765345 h 4752109"/>
                <a:gd name="connsiteX148" fmla="*/ 1893725 w 6217951"/>
                <a:gd name="connsiteY148" fmla="*/ 2968703 h 4752109"/>
                <a:gd name="connsiteX149" fmla="*/ 1756469 w 6217951"/>
                <a:gd name="connsiteY149" fmla="*/ 3091290 h 4752109"/>
                <a:gd name="connsiteX150" fmla="*/ 1756374 w 6217951"/>
                <a:gd name="connsiteY150" fmla="*/ 3091195 h 4752109"/>
                <a:gd name="connsiteX151" fmla="*/ 1337846 w 6217951"/>
                <a:gd name="connsiteY151" fmla="*/ 2696669 h 4752109"/>
                <a:gd name="connsiteX152" fmla="*/ 1726466 w 6217951"/>
                <a:gd name="connsiteY152" fmla="*/ 3421141 h 4752109"/>
                <a:gd name="connsiteX153" fmla="*/ 1758279 w 6217951"/>
                <a:gd name="connsiteY153" fmla="*/ 3119960 h 4752109"/>
                <a:gd name="connsiteX154" fmla="*/ 1919252 w 6217951"/>
                <a:gd name="connsiteY154" fmla="*/ 2970608 h 4752109"/>
                <a:gd name="connsiteX155" fmla="*/ 2031361 w 6217951"/>
                <a:gd name="connsiteY155" fmla="*/ 2818685 h 4752109"/>
                <a:gd name="connsiteX156" fmla="*/ 2238625 w 6217951"/>
                <a:gd name="connsiteY156" fmla="*/ 2466831 h 4752109"/>
                <a:gd name="connsiteX157" fmla="*/ 2580001 w 6217951"/>
                <a:gd name="connsiteY157" fmla="*/ 2215657 h 4752109"/>
                <a:gd name="connsiteX158" fmla="*/ 2759928 w 6217951"/>
                <a:gd name="connsiteY158" fmla="*/ 2140314 h 4752109"/>
                <a:gd name="connsiteX159" fmla="*/ 2972621 w 6217951"/>
                <a:gd name="connsiteY159" fmla="*/ 2122693 h 4752109"/>
                <a:gd name="connsiteX160" fmla="*/ 2839271 w 6217951"/>
                <a:gd name="connsiteY160" fmla="*/ 2214514 h 4752109"/>
                <a:gd name="connsiteX161" fmla="*/ 2717066 w 6217951"/>
                <a:gd name="connsiteY161" fmla="*/ 2359770 h 4752109"/>
                <a:gd name="connsiteX162" fmla="*/ 2481322 w 6217951"/>
                <a:gd name="connsiteY162" fmla="*/ 2709909 h 4752109"/>
                <a:gd name="connsiteX163" fmla="*/ 2318254 w 6217951"/>
                <a:gd name="connsiteY163" fmla="*/ 3080432 h 4752109"/>
                <a:gd name="connsiteX164" fmla="*/ 2127182 w 6217951"/>
                <a:gd name="connsiteY164" fmla="*/ 3455145 h 4752109"/>
                <a:gd name="connsiteX165" fmla="*/ 2093750 w 6217951"/>
                <a:gd name="connsiteY165" fmla="*/ 3500675 h 4752109"/>
                <a:gd name="connsiteX166" fmla="*/ 1726466 w 6217951"/>
                <a:gd name="connsiteY166" fmla="*/ 3421141 h 4752109"/>
                <a:gd name="connsiteX167" fmla="*/ 3007578 w 6217951"/>
                <a:gd name="connsiteY167" fmla="*/ 2199750 h 4752109"/>
                <a:gd name="connsiteX168" fmla="*/ 2865846 w 6217951"/>
                <a:gd name="connsiteY168" fmla="*/ 2770869 h 4752109"/>
                <a:gd name="connsiteX169" fmla="*/ 2911471 w 6217951"/>
                <a:gd name="connsiteY169" fmla="*/ 3606211 h 4752109"/>
                <a:gd name="connsiteX170" fmla="*/ 2888897 w 6217951"/>
                <a:gd name="connsiteY170" fmla="*/ 3737942 h 4752109"/>
                <a:gd name="connsiteX171" fmla="*/ 2577810 w 6217951"/>
                <a:gd name="connsiteY171" fmla="*/ 3927680 h 4752109"/>
                <a:gd name="connsiteX172" fmla="*/ 2421695 w 6217951"/>
                <a:gd name="connsiteY172" fmla="*/ 4042552 h 4752109"/>
                <a:gd name="connsiteX173" fmla="*/ 2317778 w 6217951"/>
                <a:gd name="connsiteY173" fmla="*/ 4195238 h 4752109"/>
                <a:gd name="connsiteX174" fmla="*/ 2291298 w 6217951"/>
                <a:gd name="connsiteY174" fmla="*/ 3997689 h 4752109"/>
                <a:gd name="connsiteX175" fmla="*/ 2181951 w 6217951"/>
                <a:gd name="connsiteY175" fmla="*/ 3815952 h 4752109"/>
                <a:gd name="connsiteX176" fmla="*/ 2109371 w 6217951"/>
                <a:gd name="connsiteY176" fmla="*/ 3514486 h 4752109"/>
                <a:gd name="connsiteX177" fmla="*/ 2155186 w 6217951"/>
                <a:gd name="connsiteY177" fmla="*/ 3446477 h 4752109"/>
                <a:gd name="connsiteX178" fmla="*/ 2335780 w 6217951"/>
                <a:gd name="connsiteY178" fmla="*/ 3090623 h 4752109"/>
                <a:gd name="connsiteX179" fmla="*/ 2498848 w 6217951"/>
                <a:gd name="connsiteY179" fmla="*/ 2720101 h 4752109"/>
                <a:gd name="connsiteX180" fmla="*/ 2734496 w 6217951"/>
                <a:gd name="connsiteY180" fmla="*/ 2369962 h 4752109"/>
                <a:gd name="connsiteX181" fmla="*/ 2865084 w 6217951"/>
                <a:gd name="connsiteY181" fmla="*/ 2217657 h 4752109"/>
                <a:gd name="connsiteX182" fmla="*/ 2991671 w 6217951"/>
                <a:gd name="connsiteY182" fmla="*/ 2134504 h 4752109"/>
                <a:gd name="connsiteX183" fmla="*/ 3022723 w 6217951"/>
                <a:gd name="connsiteY183" fmla="*/ 2175557 h 4752109"/>
                <a:gd name="connsiteX184" fmla="*/ 3007578 w 6217951"/>
                <a:gd name="connsiteY184" fmla="*/ 2199750 h 4752109"/>
                <a:gd name="connsiteX185" fmla="*/ 4036278 w 6217951"/>
                <a:gd name="connsiteY185" fmla="*/ 3815857 h 4752109"/>
                <a:gd name="connsiteX186" fmla="*/ 3926931 w 6217951"/>
                <a:gd name="connsiteY186" fmla="*/ 3997594 h 4752109"/>
                <a:gd name="connsiteX187" fmla="*/ 3900356 w 6217951"/>
                <a:gd name="connsiteY187" fmla="*/ 4195143 h 4752109"/>
                <a:gd name="connsiteX188" fmla="*/ 3796439 w 6217951"/>
                <a:gd name="connsiteY188" fmla="*/ 4042457 h 4752109"/>
                <a:gd name="connsiteX189" fmla="*/ 3640324 w 6217951"/>
                <a:gd name="connsiteY189" fmla="*/ 3927585 h 4752109"/>
                <a:gd name="connsiteX190" fmla="*/ 3329237 w 6217951"/>
                <a:gd name="connsiteY190" fmla="*/ 3737847 h 4752109"/>
                <a:gd name="connsiteX191" fmla="*/ 3306663 w 6217951"/>
                <a:gd name="connsiteY191" fmla="*/ 3606116 h 4752109"/>
                <a:gd name="connsiteX192" fmla="*/ 3352288 w 6217951"/>
                <a:gd name="connsiteY192" fmla="*/ 2770774 h 4752109"/>
                <a:gd name="connsiteX193" fmla="*/ 3210556 w 6217951"/>
                <a:gd name="connsiteY193" fmla="*/ 2199655 h 4752109"/>
                <a:gd name="connsiteX194" fmla="*/ 3195411 w 6217951"/>
                <a:gd name="connsiteY194" fmla="*/ 2175461 h 4752109"/>
                <a:gd name="connsiteX195" fmla="*/ 3226463 w 6217951"/>
                <a:gd name="connsiteY195" fmla="*/ 2134409 h 4752109"/>
                <a:gd name="connsiteX196" fmla="*/ 3353050 w 6217951"/>
                <a:gd name="connsiteY196" fmla="*/ 2217562 h 4752109"/>
                <a:gd name="connsiteX197" fmla="*/ 3483638 w 6217951"/>
                <a:gd name="connsiteY197" fmla="*/ 2369866 h 4752109"/>
                <a:gd name="connsiteX198" fmla="*/ 3719286 w 6217951"/>
                <a:gd name="connsiteY198" fmla="*/ 2720005 h 4752109"/>
                <a:gd name="connsiteX199" fmla="*/ 3882354 w 6217951"/>
                <a:gd name="connsiteY199" fmla="*/ 3090528 h 4752109"/>
                <a:gd name="connsiteX200" fmla="*/ 4063043 w 6217951"/>
                <a:gd name="connsiteY200" fmla="*/ 3446382 h 4752109"/>
                <a:gd name="connsiteX201" fmla="*/ 4108858 w 6217951"/>
                <a:gd name="connsiteY201" fmla="*/ 3514391 h 4752109"/>
                <a:gd name="connsiteX202" fmla="*/ 4036278 w 6217951"/>
                <a:gd name="connsiteY202" fmla="*/ 3815857 h 4752109"/>
                <a:gd name="connsiteX203" fmla="*/ 4491668 w 6217951"/>
                <a:gd name="connsiteY203" fmla="*/ 3421141 h 4752109"/>
                <a:gd name="connsiteX204" fmla="*/ 4124384 w 6217951"/>
                <a:gd name="connsiteY204" fmla="*/ 3500484 h 4752109"/>
                <a:gd name="connsiteX205" fmla="*/ 4090952 w 6217951"/>
                <a:gd name="connsiteY205" fmla="*/ 3454954 h 4752109"/>
                <a:gd name="connsiteX206" fmla="*/ 3899880 w 6217951"/>
                <a:gd name="connsiteY206" fmla="*/ 3080241 h 4752109"/>
                <a:gd name="connsiteX207" fmla="*/ 3736812 w 6217951"/>
                <a:gd name="connsiteY207" fmla="*/ 2709719 h 4752109"/>
                <a:gd name="connsiteX208" fmla="*/ 3501068 w 6217951"/>
                <a:gd name="connsiteY208" fmla="*/ 2359580 h 4752109"/>
                <a:gd name="connsiteX209" fmla="*/ 3378958 w 6217951"/>
                <a:gd name="connsiteY209" fmla="*/ 2214323 h 4752109"/>
                <a:gd name="connsiteX210" fmla="*/ 3243608 w 6217951"/>
                <a:gd name="connsiteY210" fmla="*/ 2121074 h 4752109"/>
                <a:gd name="connsiteX211" fmla="*/ 3458396 w 6217951"/>
                <a:gd name="connsiteY211" fmla="*/ 2140124 h 4752109"/>
                <a:gd name="connsiteX212" fmla="*/ 3638324 w 6217951"/>
                <a:gd name="connsiteY212" fmla="*/ 2215466 h 4752109"/>
                <a:gd name="connsiteX213" fmla="*/ 3979604 w 6217951"/>
                <a:gd name="connsiteY213" fmla="*/ 2466641 h 4752109"/>
                <a:gd name="connsiteX214" fmla="*/ 4186868 w 6217951"/>
                <a:gd name="connsiteY214" fmla="*/ 2818494 h 4752109"/>
                <a:gd name="connsiteX215" fmla="*/ 4298882 w 6217951"/>
                <a:gd name="connsiteY215" fmla="*/ 2970418 h 4752109"/>
                <a:gd name="connsiteX216" fmla="*/ 4459855 w 6217951"/>
                <a:gd name="connsiteY216" fmla="*/ 3119770 h 4752109"/>
                <a:gd name="connsiteX217" fmla="*/ 4491668 w 6217951"/>
                <a:gd name="connsiteY217" fmla="*/ 3421141 h 4752109"/>
                <a:gd name="connsiteX218" fmla="*/ 4880288 w 6217951"/>
                <a:gd name="connsiteY218" fmla="*/ 2696669 h 4752109"/>
                <a:gd name="connsiteX219" fmla="*/ 4461760 w 6217951"/>
                <a:gd name="connsiteY219" fmla="*/ 3091290 h 4752109"/>
                <a:gd name="connsiteX220" fmla="*/ 4461665 w 6217951"/>
                <a:gd name="connsiteY220" fmla="*/ 3091385 h 4752109"/>
                <a:gd name="connsiteX221" fmla="*/ 4324409 w 6217951"/>
                <a:gd name="connsiteY221" fmla="*/ 2968799 h 4752109"/>
                <a:gd name="connsiteX222" fmla="*/ 4179534 w 6217951"/>
                <a:gd name="connsiteY222" fmla="*/ 2765440 h 4752109"/>
                <a:gd name="connsiteX223" fmla="*/ 3936551 w 6217951"/>
                <a:gd name="connsiteY223" fmla="*/ 2393012 h 4752109"/>
                <a:gd name="connsiteX224" fmla="*/ 3568124 w 6217951"/>
                <a:gd name="connsiteY224" fmla="*/ 2164603 h 4752109"/>
                <a:gd name="connsiteX225" fmla="*/ 3375529 w 6217951"/>
                <a:gd name="connsiteY225" fmla="*/ 2092118 h 4752109"/>
                <a:gd name="connsiteX226" fmla="*/ 3250275 w 6217951"/>
                <a:gd name="connsiteY226" fmla="*/ 2092594 h 4752109"/>
                <a:gd name="connsiteX227" fmla="*/ 3259514 w 6217951"/>
                <a:gd name="connsiteY227" fmla="*/ 2071448 h 4752109"/>
                <a:gd name="connsiteX228" fmla="*/ 4064091 w 6217951"/>
                <a:gd name="connsiteY228" fmla="*/ 2002201 h 4752109"/>
                <a:gd name="connsiteX229" fmla="*/ 4612922 w 6217951"/>
                <a:gd name="connsiteY229" fmla="*/ 2320718 h 4752109"/>
                <a:gd name="connsiteX230" fmla="*/ 4750939 w 6217951"/>
                <a:gd name="connsiteY230" fmla="*/ 2363675 h 4752109"/>
                <a:gd name="connsiteX231" fmla="*/ 4839617 w 6217951"/>
                <a:gd name="connsiteY231" fmla="*/ 2443971 h 4752109"/>
                <a:gd name="connsiteX232" fmla="*/ 4880288 w 6217951"/>
                <a:gd name="connsiteY232" fmla="*/ 2696669 h 4752109"/>
                <a:gd name="connsiteX233" fmla="*/ 5241572 w 6217951"/>
                <a:gd name="connsiteY233" fmla="*/ 1940289 h 4752109"/>
                <a:gd name="connsiteX234" fmla="*/ 4683121 w 6217951"/>
                <a:gd name="connsiteY234" fmla="*/ 2327480 h 4752109"/>
                <a:gd name="connsiteX235" fmla="*/ 4206776 w 6217951"/>
                <a:gd name="connsiteY235" fmla="*/ 2049445 h 4752109"/>
                <a:gd name="connsiteX236" fmla="*/ 3924169 w 6217951"/>
                <a:gd name="connsiteY236" fmla="*/ 1943718 h 4752109"/>
                <a:gd name="connsiteX237" fmla="*/ 3529167 w 6217951"/>
                <a:gd name="connsiteY237" fmla="*/ 1979913 h 4752109"/>
                <a:gd name="connsiteX238" fmla="*/ 3267801 w 6217951"/>
                <a:gd name="connsiteY238" fmla="*/ 2048302 h 4752109"/>
                <a:gd name="connsiteX239" fmla="*/ 3290375 w 6217951"/>
                <a:gd name="connsiteY239" fmla="*/ 1906570 h 4752109"/>
                <a:gd name="connsiteX240" fmla="*/ 3289995 w 6217951"/>
                <a:gd name="connsiteY240" fmla="*/ 1871614 h 4752109"/>
                <a:gd name="connsiteX241" fmla="*/ 3639276 w 6217951"/>
                <a:gd name="connsiteY241" fmla="*/ 1559956 h 4752109"/>
                <a:gd name="connsiteX242" fmla="*/ 4101715 w 6217951"/>
                <a:gd name="connsiteY242" fmla="*/ 1293732 h 4752109"/>
                <a:gd name="connsiteX243" fmla="*/ 4681216 w 6217951"/>
                <a:gd name="connsiteY243" fmla="*/ 1202292 h 4752109"/>
                <a:gd name="connsiteX244" fmla="*/ 5199281 w 6217951"/>
                <a:gd name="connsiteY244" fmla="*/ 1403174 h 4752109"/>
                <a:gd name="connsiteX245" fmla="*/ 5241572 w 6217951"/>
                <a:gd name="connsiteY245" fmla="*/ 1940289 h 4752109"/>
                <a:gd name="connsiteX246" fmla="*/ 5687342 w 6217951"/>
                <a:gd name="connsiteY246" fmla="*/ 1179146 h 4752109"/>
                <a:gd name="connsiteX247" fmla="*/ 5529513 w 6217951"/>
                <a:gd name="connsiteY247" fmla="*/ 1342881 h 4752109"/>
                <a:gd name="connsiteX248" fmla="*/ 5224903 w 6217951"/>
                <a:gd name="connsiteY248" fmla="*/ 1396697 h 4752109"/>
                <a:gd name="connsiteX249" fmla="*/ 4686550 w 6217951"/>
                <a:gd name="connsiteY249" fmla="*/ 1182861 h 4752109"/>
                <a:gd name="connsiteX250" fmla="*/ 4124861 w 6217951"/>
                <a:gd name="connsiteY250" fmla="*/ 1262014 h 4752109"/>
                <a:gd name="connsiteX251" fmla="*/ 3629084 w 6217951"/>
                <a:gd name="connsiteY251" fmla="*/ 1542620 h 4752109"/>
                <a:gd name="connsiteX252" fmla="*/ 3287232 w 6217951"/>
                <a:gd name="connsiteY252" fmla="*/ 1836562 h 4752109"/>
                <a:gd name="connsiteX253" fmla="*/ 3284184 w 6217951"/>
                <a:gd name="connsiteY253" fmla="*/ 1814368 h 4752109"/>
                <a:gd name="connsiteX254" fmla="*/ 3287994 w 6217951"/>
                <a:gd name="connsiteY254" fmla="*/ 1809606 h 4752109"/>
                <a:gd name="connsiteX255" fmla="*/ 3524786 w 6217951"/>
                <a:gd name="connsiteY255" fmla="*/ 1429749 h 4752109"/>
                <a:gd name="connsiteX256" fmla="*/ 3800630 w 6217951"/>
                <a:gd name="connsiteY256" fmla="*/ 1102851 h 4752109"/>
                <a:gd name="connsiteX257" fmla="*/ 4529292 w 6217951"/>
                <a:gd name="connsiteY257" fmla="*/ 648985 h 4752109"/>
                <a:gd name="connsiteX258" fmla="*/ 5363206 w 6217951"/>
                <a:gd name="connsiteY258" fmla="*/ 562593 h 4752109"/>
                <a:gd name="connsiteX259" fmla="*/ 5366635 w 6217951"/>
                <a:gd name="connsiteY259" fmla="*/ 562498 h 4752109"/>
                <a:gd name="connsiteX260" fmla="*/ 5421499 w 6217951"/>
                <a:gd name="connsiteY260" fmla="*/ 583834 h 4752109"/>
                <a:gd name="connsiteX261" fmla="*/ 5564565 w 6217951"/>
                <a:gd name="connsiteY261" fmla="*/ 644984 h 4752109"/>
                <a:gd name="connsiteX262" fmla="*/ 5831741 w 6217951"/>
                <a:gd name="connsiteY262" fmla="*/ 664129 h 4752109"/>
                <a:gd name="connsiteX263" fmla="*/ 5687342 w 6217951"/>
                <a:gd name="connsiteY263" fmla="*/ 1179146 h 47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6217951" h="4752109">
                  <a:moveTo>
                    <a:pt x="6213503" y="404954"/>
                  </a:moveTo>
                  <a:cubicBezTo>
                    <a:pt x="6212931" y="397810"/>
                    <a:pt x="6205216" y="391810"/>
                    <a:pt x="6198358" y="396286"/>
                  </a:cubicBezTo>
                  <a:cubicBezTo>
                    <a:pt x="5962329" y="549925"/>
                    <a:pt x="5388066" y="541162"/>
                    <a:pt x="5288435" y="545734"/>
                  </a:cubicBezTo>
                  <a:cubicBezTo>
                    <a:pt x="5288435" y="545829"/>
                    <a:pt x="5288340" y="545924"/>
                    <a:pt x="5288340" y="546019"/>
                  </a:cubicBezTo>
                  <a:cubicBezTo>
                    <a:pt x="5058977" y="556402"/>
                    <a:pt x="4829234" y="563926"/>
                    <a:pt x="4603778" y="610789"/>
                  </a:cubicBezTo>
                  <a:cubicBezTo>
                    <a:pt x="4335649" y="666225"/>
                    <a:pt x="4097333" y="794812"/>
                    <a:pt x="3895880" y="979216"/>
                  </a:cubicBezTo>
                  <a:cubicBezTo>
                    <a:pt x="3790247" y="1075895"/>
                    <a:pt x="3697379" y="1186004"/>
                    <a:pt x="3607177" y="1296780"/>
                  </a:cubicBezTo>
                  <a:cubicBezTo>
                    <a:pt x="3521452" y="1402317"/>
                    <a:pt x="3432107" y="1505377"/>
                    <a:pt x="3359527" y="1620630"/>
                  </a:cubicBezTo>
                  <a:cubicBezTo>
                    <a:pt x="3327428" y="1671874"/>
                    <a:pt x="3300281" y="1725786"/>
                    <a:pt x="3277421" y="1781698"/>
                  </a:cubicBezTo>
                  <a:cubicBezTo>
                    <a:pt x="3261420" y="1716070"/>
                    <a:pt x="3228844" y="1655396"/>
                    <a:pt x="3172551" y="1629679"/>
                  </a:cubicBezTo>
                  <a:cubicBezTo>
                    <a:pt x="3244560" y="1609009"/>
                    <a:pt x="3317617" y="1565576"/>
                    <a:pt x="3300853" y="1477755"/>
                  </a:cubicBezTo>
                  <a:cubicBezTo>
                    <a:pt x="3296662" y="1456038"/>
                    <a:pt x="3283041" y="1434797"/>
                    <a:pt x="3264087" y="1416985"/>
                  </a:cubicBezTo>
                  <a:cubicBezTo>
                    <a:pt x="3284756" y="1266586"/>
                    <a:pt x="3325332" y="1093612"/>
                    <a:pt x="3386006" y="926829"/>
                  </a:cubicBezTo>
                  <a:cubicBezTo>
                    <a:pt x="3425535" y="816910"/>
                    <a:pt x="3472874" y="709849"/>
                    <a:pt x="3524500" y="613456"/>
                  </a:cubicBezTo>
                  <a:cubicBezTo>
                    <a:pt x="3576030" y="516968"/>
                    <a:pt x="3631847" y="431148"/>
                    <a:pt x="3685568" y="362187"/>
                  </a:cubicBezTo>
                  <a:cubicBezTo>
                    <a:pt x="3748052" y="280843"/>
                    <a:pt x="3807392" y="224265"/>
                    <a:pt x="3845683" y="190832"/>
                  </a:cubicBezTo>
                  <a:cubicBezTo>
                    <a:pt x="3864828" y="180831"/>
                    <a:pt x="3905119" y="160733"/>
                    <a:pt x="3948934" y="145017"/>
                  </a:cubicBezTo>
                  <a:cubicBezTo>
                    <a:pt x="4009608" y="121871"/>
                    <a:pt x="4074473" y="112251"/>
                    <a:pt x="4091428" y="107679"/>
                  </a:cubicBezTo>
                  <a:cubicBezTo>
                    <a:pt x="4124861" y="97106"/>
                    <a:pt x="4149530" y="69293"/>
                    <a:pt x="4145625" y="39575"/>
                  </a:cubicBezTo>
                  <a:cubicBezTo>
                    <a:pt x="4141815" y="10048"/>
                    <a:pt x="4102191" y="-9002"/>
                    <a:pt x="4059424" y="4333"/>
                  </a:cubicBezTo>
                  <a:cubicBezTo>
                    <a:pt x="4048851" y="7476"/>
                    <a:pt x="4026182" y="18525"/>
                    <a:pt x="4000274" y="35479"/>
                  </a:cubicBezTo>
                  <a:cubicBezTo>
                    <a:pt x="3974270" y="52243"/>
                    <a:pt x="3945505" y="75199"/>
                    <a:pt x="3920359" y="99011"/>
                  </a:cubicBezTo>
                  <a:cubicBezTo>
                    <a:pt x="3877401" y="139397"/>
                    <a:pt x="3845112" y="181783"/>
                    <a:pt x="3836253" y="193690"/>
                  </a:cubicBezTo>
                  <a:cubicBezTo>
                    <a:pt x="3796724" y="226646"/>
                    <a:pt x="3739289" y="280558"/>
                    <a:pt x="3678805" y="356853"/>
                  </a:cubicBezTo>
                  <a:cubicBezTo>
                    <a:pt x="3623846" y="425433"/>
                    <a:pt x="3566505" y="510967"/>
                    <a:pt x="3513737" y="607551"/>
                  </a:cubicBezTo>
                  <a:cubicBezTo>
                    <a:pt x="3460778" y="704039"/>
                    <a:pt x="3412200" y="811195"/>
                    <a:pt x="3371433" y="921400"/>
                  </a:cubicBezTo>
                  <a:cubicBezTo>
                    <a:pt x="3310568" y="1084563"/>
                    <a:pt x="3269039" y="1253918"/>
                    <a:pt x="3246751" y="1402889"/>
                  </a:cubicBezTo>
                  <a:cubicBezTo>
                    <a:pt x="3219795" y="1354882"/>
                    <a:pt x="3118163" y="1373075"/>
                    <a:pt x="3110924" y="1414128"/>
                  </a:cubicBezTo>
                  <a:cubicBezTo>
                    <a:pt x="3098828" y="1372980"/>
                    <a:pt x="3023866" y="1347643"/>
                    <a:pt x="2985575" y="1393364"/>
                  </a:cubicBezTo>
                  <a:cubicBezTo>
                    <a:pt x="2962906" y="1246678"/>
                    <a:pt x="2921948" y="1081134"/>
                    <a:pt x="2862322" y="921400"/>
                  </a:cubicBezTo>
                  <a:cubicBezTo>
                    <a:pt x="2821555" y="811195"/>
                    <a:pt x="2772977" y="704039"/>
                    <a:pt x="2720018" y="607551"/>
                  </a:cubicBezTo>
                  <a:cubicBezTo>
                    <a:pt x="2667250" y="511063"/>
                    <a:pt x="2609909" y="425528"/>
                    <a:pt x="2554950" y="356853"/>
                  </a:cubicBezTo>
                  <a:cubicBezTo>
                    <a:pt x="2494466" y="280558"/>
                    <a:pt x="2437031" y="226646"/>
                    <a:pt x="2397502" y="193690"/>
                  </a:cubicBezTo>
                  <a:cubicBezTo>
                    <a:pt x="2388548" y="181783"/>
                    <a:pt x="2356354" y="139302"/>
                    <a:pt x="2313396" y="99011"/>
                  </a:cubicBezTo>
                  <a:cubicBezTo>
                    <a:pt x="2288250" y="75199"/>
                    <a:pt x="2259580" y="52243"/>
                    <a:pt x="2233481" y="35479"/>
                  </a:cubicBezTo>
                  <a:cubicBezTo>
                    <a:pt x="2207573" y="18525"/>
                    <a:pt x="2184904" y="7476"/>
                    <a:pt x="2174331" y="4333"/>
                  </a:cubicBezTo>
                  <a:cubicBezTo>
                    <a:pt x="2131659" y="-9002"/>
                    <a:pt x="2091940" y="10143"/>
                    <a:pt x="2088130" y="39575"/>
                  </a:cubicBezTo>
                  <a:cubicBezTo>
                    <a:pt x="2084225" y="69388"/>
                    <a:pt x="2108894" y="97201"/>
                    <a:pt x="2142422" y="107679"/>
                  </a:cubicBezTo>
                  <a:cubicBezTo>
                    <a:pt x="2159282" y="112251"/>
                    <a:pt x="2224242" y="121871"/>
                    <a:pt x="2284916" y="145017"/>
                  </a:cubicBezTo>
                  <a:cubicBezTo>
                    <a:pt x="2328731" y="160733"/>
                    <a:pt x="2369022" y="180831"/>
                    <a:pt x="2388167" y="190832"/>
                  </a:cubicBezTo>
                  <a:cubicBezTo>
                    <a:pt x="2426458" y="224265"/>
                    <a:pt x="2485703" y="280843"/>
                    <a:pt x="2548283" y="362187"/>
                  </a:cubicBezTo>
                  <a:cubicBezTo>
                    <a:pt x="2602004" y="431243"/>
                    <a:pt x="2657820" y="516968"/>
                    <a:pt x="2709350" y="613456"/>
                  </a:cubicBezTo>
                  <a:cubicBezTo>
                    <a:pt x="2760976" y="709849"/>
                    <a:pt x="2808220" y="816910"/>
                    <a:pt x="2847844" y="926829"/>
                  </a:cubicBezTo>
                  <a:cubicBezTo>
                    <a:pt x="2906899" y="1089325"/>
                    <a:pt x="2946808" y="1257537"/>
                    <a:pt x="2968049" y="1405079"/>
                  </a:cubicBezTo>
                  <a:cubicBezTo>
                    <a:pt x="2941951" y="1424986"/>
                    <a:pt x="2922234" y="1450894"/>
                    <a:pt x="2917091" y="1477755"/>
                  </a:cubicBezTo>
                  <a:cubicBezTo>
                    <a:pt x="2900327" y="1565480"/>
                    <a:pt x="2973383" y="1609009"/>
                    <a:pt x="3045392" y="1629679"/>
                  </a:cubicBezTo>
                  <a:cubicBezTo>
                    <a:pt x="2989004" y="1655396"/>
                    <a:pt x="2956524" y="1716070"/>
                    <a:pt x="2940522" y="1781698"/>
                  </a:cubicBezTo>
                  <a:cubicBezTo>
                    <a:pt x="2917662" y="1725786"/>
                    <a:pt x="2890516" y="1671874"/>
                    <a:pt x="2858416" y="1620630"/>
                  </a:cubicBezTo>
                  <a:cubicBezTo>
                    <a:pt x="2785931" y="1505377"/>
                    <a:pt x="2696491" y="1402222"/>
                    <a:pt x="2610766" y="1296780"/>
                  </a:cubicBezTo>
                  <a:cubicBezTo>
                    <a:pt x="2520565" y="1185909"/>
                    <a:pt x="2427696" y="1075895"/>
                    <a:pt x="2322064" y="979216"/>
                  </a:cubicBezTo>
                  <a:cubicBezTo>
                    <a:pt x="2120610" y="794812"/>
                    <a:pt x="1882295" y="666225"/>
                    <a:pt x="1614166" y="610789"/>
                  </a:cubicBezTo>
                  <a:cubicBezTo>
                    <a:pt x="1388709" y="564022"/>
                    <a:pt x="1158966" y="556402"/>
                    <a:pt x="929604" y="546019"/>
                  </a:cubicBezTo>
                  <a:cubicBezTo>
                    <a:pt x="929604" y="545924"/>
                    <a:pt x="929509" y="545829"/>
                    <a:pt x="929509" y="545734"/>
                  </a:cubicBezTo>
                  <a:cubicBezTo>
                    <a:pt x="837212" y="544400"/>
                    <a:pt x="255615" y="549829"/>
                    <a:pt x="19586" y="396286"/>
                  </a:cubicBezTo>
                  <a:cubicBezTo>
                    <a:pt x="12728" y="391810"/>
                    <a:pt x="5107" y="397810"/>
                    <a:pt x="4441" y="404954"/>
                  </a:cubicBezTo>
                  <a:cubicBezTo>
                    <a:pt x="-8799" y="551068"/>
                    <a:pt x="8822" y="699753"/>
                    <a:pt x="40636" y="842533"/>
                  </a:cubicBezTo>
                  <a:cubicBezTo>
                    <a:pt x="65687" y="954451"/>
                    <a:pt x="96738" y="1066751"/>
                    <a:pt x="146744" y="1170478"/>
                  </a:cubicBezTo>
                  <a:cubicBezTo>
                    <a:pt x="232088" y="1347072"/>
                    <a:pt x="377059" y="1574719"/>
                    <a:pt x="586704" y="1613201"/>
                  </a:cubicBezTo>
                  <a:cubicBezTo>
                    <a:pt x="554986" y="1723595"/>
                    <a:pt x="553938" y="1837133"/>
                    <a:pt x="597563" y="1944766"/>
                  </a:cubicBezTo>
                  <a:cubicBezTo>
                    <a:pt x="669857" y="2123264"/>
                    <a:pt x="850166" y="2241470"/>
                    <a:pt x="1023902" y="2306335"/>
                  </a:cubicBezTo>
                  <a:cubicBezTo>
                    <a:pt x="1086195" y="2329671"/>
                    <a:pt x="1149727" y="2348340"/>
                    <a:pt x="1213449" y="2360151"/>
                  </a:cubicBezTo>
                  <a:cubicBezTo>
                    <a:pt x="1057239" y="2430541"/>
                    <a:pt x="935605" y="2588751"/>
                    <a:pt x="960751" y="2761630"/>
                  </a:cubicBezTo>
                  <a:cubicBezTo>
                    <a:pt x="981896" y="2906600"/>
                    <a:pt x="1070574" y="3039569"/>
                    <a:pt x="1175063" y="3139105"/>
                  </a:cubicBezTo>
                  <a:cubicBezTo>
                    <a:pt x="1260407" y="3220449"/>
                    <a:pt x="1354895" y="3267979"/>
                    <a:pt x="1462814" y="3270551"/>
                  </a:cubicBezTo>
                  <a:cubicBezTo>
                    <a:pt x="1437477" y="3286838"/>
                    <a:pt x="1417284" y="3310079"/>
                    <a:pt x="1407569" y="3342560"/>
                  </a:cubicBezTo>
                  <a:cubicBezTo>
                    <a:pt x="1387566" y="3408568"/>
                    <a:pt x="1404044" y="3481815"/>
                    <a:pt x="1436048" y="3541537"/>
                  </a:cubicBezTo>
                  <a:cubicBezTo>
                    <a:pt x="1479482" y="3622595"/>
                    <a:pt x="1549015" y="3687936"/>
                    <a:pt x="1638264" y="3715082"/>
                  </a:cubicBezTo>
                  <a:cubicBezTo>
                    <a:pt x="1733990" y="3744038"/>
                    <a:pt x="1834955" y="3745753"/>
                    <a:pt x="1931063" y="3772042"/>
                  </a:cubicBezTo>
                  <a:cubicBezTo>
                    <a:pt x="1879818" y="3786615"/>
                    <a:pt x="1835813" y="3818143"/>
                    <a:pt x="1837813" y="3879674"/>
                  </a:cubicBezTo>
                  <a:cubicBezTo>
                    <a:pt x="1840289" y="3961399"/>
                    <a:pt x="1888772" y="4039028"/>
                    <a:pt x="1932777" y="4104941"/>
                  </a:cubicBezTo>
                  <a:cubicBezTo>
                    <a:pt x="1985450" y="4183712"/>
                    <a:pt x="2053268" y="4257055"/>
                    <a:pt x="2096988" y="4340875"/>
                  </a:cubicBezTo>
                  <a:cubicBezTo>
                    <a:pt x="2164139" y="4469462"/>
                    <a:pt x="2156519" y="4602241"/>
                    <a:pt x="2122991" y="4739591"/>
                  </a:cubicBezTo>
                  <a:cubicBezTo>
                    <a:pt x="2120705" y="4748831"/>
                    <a:pt x="2129849" y="4754641"/>
                    <a:pt x="2137755" y="4751021"/>
                  </a:cubicBezTo>
                  <a:cubicBezTo>
                    <a:pt x="2538186" y="4568903"/>
                    <a:pt x="2800886" y="4192475"/>
                    <a:pt x="2899470" y="3771185"/>
                  </a:cubicBezTo>
                  <a:cubicBezTo>
                    <a:pt x="2906327" y="3745372"/>
                    <a:pt x="2910233" y="3727274"/>
                    <a:pt x="2911376" y="3721845"/>
                  </a:cubicBezTo>
                  <a:cubicBezTo>
                    <a:pt x="2967573" y="3442762"/>
                    <a:pt x="2929378" y="3163394"/>
                    <a:pt x="2897469" y="2884121"/>
                  </a:cubicBezTo>
                  <a:cubicBezTo>
                    <a:pt x="2869275" y="2636757"/>
                    <a:pt x="2850606" y="2382630"/>
                    <a:pt x="3040725" y="2194130"/>
                  </a:cubicBezTo>
                  <a:cubicBezTo>
                    <a:pt x="3045583" y="2198321"/>
                    <a:pt x="3046154" y="2200322"/>
                    <a:pt x="3039391" y="2209656"/>
                  </a:cubicBezTo>
                  <a:cubicBezTo>
                    <a:pt x="3024533" y="2230516"/>
                    <a:pt x="3013103" y="2253566"/>
                    <a:pt x="3005197" y="2277950"/>
                  </a:cubicBezTo>
                  <a:cubicBezTo>
                    <a:pt x="2962430" y="2410157"/>
                    <a:pt x="3037010" y="2880216"/>
                    <a:pt x="3108924" y="2984134"/>
                  </a:cubicBezTo>
                  <a:cubicBezTo>
                    <a:pt x="3185791" y="2888598"/>
                    <a:pt x="3267325" y="2430731"/>
                    <a:pt x="3213699" y="2276140"/>
                  </a:cubicBezTo>
                  <a:cubicBezTo>
                    <a:pt x="3200269" y="2237374"/>
                    <a:pt x="3193125" y="2230516"/>
                    <a:pt x="3178171" y="2209656"/>
                  </a:cubicBezTo>
                  <a:cubicBezTo>
                    <a:pt x="3171503" y="2200322"/>
                    <a:pt x="3171884" y="2198321"/>
                    <a:pt x="3176742" y="2194130"/>
                  </a:cubicBezTo>
                  <a:cubicBezTo>
                    <a:pt x="3366861" y="2382630"/>
                    <a:pt x="3347906" y="2636852"/>
                    <a:pt x="3319712" y="2884121"/>
                  </a:cubicBezTo>
                  <a:cubicBezTo>
                    <a:pt x="3287804" y="3163394"/>
                    <a:pt x="3249132" y="3442762"/>
                    <a:pt x="3305234" y="3721845"/>
                  </a:cubicBezTo>
                  <a:cubicBezTo>
                    <a:pt x="3306377" y="3727274"/>
                    <a:pt x="3310378" y="3753849"/>
                    <a:pt x="3316664" y="3771185"/>
                  </a:cubicBezTo>
                  <a:cubicBezTo>
                    <a:pt x="3415248" y="4192475"/>
                    <a:pt x="3679853" y="4568903"/>
                    <a:pt x="4080283" y="4751021"/>
                  </a:cubicBezTo>
                  <a:cubicBezTo>
                    <a:pt x="4088094" y="4754641"/>
                    <a:pt x="4097143" y="4748831"/>
                    <a:pt x="4094857" y="4739591"/>
                  </a:cubicBezTo>
                  <a:cubicBezTo>
                    <a:pt x="4061424" y="4602241"/>
                    <a:pt x="4053614" y="4469462"/>
                    <a:pt x="4120765" y="4340875"/>
                  </a:cubicBezTo>
                  <a:cubicBezTo>
                    <a:pt x="4164485" y="4257055"/>
                    <a:pt x="4232303" y="4183712"/>
                    <a:pt x="4284976" y="4104941"/>
                  </a:cubicBezTo>
                  <a:cubicBezTo>
                    <a:pt x="4328982" y="4039123"/>
                    <a:pt x="4377464" y="3961399"/>
                    <a:pt x="4379845" y="3879674"/>
                  </a:cubicBezTo>
                  <a:cubicBezTo>
                    <a:pt x="4381750" y="3818143"/>
                    <a:pt x="4337649" y="3786615"/>
                    <a:pt x="4286595" y="3772042"/>
                  </a:cubicBezTo>
                  <a:cubicBezTo>
                    <a:pt x="4382702" y="3745753"/>
                    <a:pt x="4483667" y="3744038"/>
                    <a:pt x="4579394" y="3715082"/>
                  </a:cubicBezTo>
                  <a:cubicBezTo>
                    <a:pt x="4668643" y="3687936"/>
                    <a:pt x="4738175" y="3622690"/>
                    <a:pt x="4781609" y="3541537"/>
                  </a:cubicBezTo>
                  <a:cubicBezTo>
                    <a:pt x="4813614" y="3481815"/>
                    <a:pt x="4829997" y="3408568"/>
                    <a:pt x="4810089" y="3342560"/>
                  </a:cubicBezTo>
                  <a:cubicBezTo>
                    <a:pt x="4800279" y="3310079"/>
                    <a:pt x="4780085" y="3286838"/>
                    <a:pt x="4754844" y="3270551"/>
                  </a:cubicBezTo>
                  <a:cubicBezTo>
                    <a:pt x="4862763" y="3267979"/>
                    <a:pt x="4957250" y="3220449"/>
                    <a:pt x="5042595" y="3139105"/>
                  </a:cubicBezTo>
                  <a:cubicBezTo>
                    <a:pt x="5147084" y="3039569"/>
                    <a:pt x="5235761" y="2906600"/>
                    <a:pt x="5256907" y="2761630"/>
                  </a:cubicBezTo>
                  <a:cubicBezTo>
                    <a:pt x="5282148" y="2588751"/>
                    <a:pt x="5160514" y="2430541"/>
                    <a:pt x="5004209" y="2360151"/>
                  </a:cubicBezTo>
                  <a:cubicBezTo>
                    <a:pt x="5067931" y="2348340"/>
                    <a:pt x="5131368" y="2329576"/>
                    <a:pt x="5193756" y="2306335"/>
                  </a:cubicBezTo>
                  <a:cubicBezTo>
                    <a:pt x="5367588" y="2241470"/>
                    <a:pt x="5547800" y="2123264"/>
                    <a:pt x="5620095" y="1944766"/>
                  </a:cubicBezTo>
                  <a:cubicBezTo>
                    <a:pt x="5663720" y="1837133"/>
                    <a:pt x="5662672" y="1723595"/>
                    <a:pt x="5630859" y="1613201"/>
                  </a:cubicBezTo>
                  <a:cubicBezTo>
                    <a:pt x="5840694" y="1574815"/>
                    <a:pt x="5985474" y="1347167"/>
                    <a:pt x="6070913" y="1170478"/>
                  </a:cubicBezTo>
                  <a:cubicBezTo>
                    <a:pt x="6120920" y="1066751"/>
                    <a:pt x="6151971" y="954547"/>
                    <a:pt x="6177022" y="842533"/>
                  </a:cubicBezTo>
                  <a:cubicBezTo>
                    <a:pt x="6209216" y="699753"/>
                    <a:pt x="6226743" y="551068"/>
                    <a:pt x="6213503" y="404954"/>
                  </a:cubicBezTo>
                  <a:close/>
                  <a:moveTo>
                    <a:pt x="688526" y="1342881"/>
                  </a:moveTo>
                  <a:cubicBezTo>
                    <a:pt x="620042" y="1304305"/>
                    <a:pt x="570035" y="1246678"/>
                    <a:pt x="530792" y="1179146"/>
                  </a:cubicBezTo>
                  <a:cubicBezTo>
                    <a:pt x="436304" y="1016840"/>
                    <a:pt x="368582" y="853296"/>
                    <a:pt x="386393" y="664034"/>
                  </a:cubicBezTo>
                  <a:cubicBezTo>
                    <a:pt x="466880" y="708611"/>
                    <a:pt x="574131" y="680512"/>
                    <a:pt x="653570" y="644889"/>
                  </a:cubicBezTo>
                  <a:cubicBezTo>
                    <a:pt x="700814" y="623743"/>
                    <a:pt x="747962" y="602026"/>
                    <a:pt x="796635" y="583738"/>
                  </a:cubicBezTo>
                  <a:cubicBezTo>
                    <a:pt x="806255" y="580119"/>
                    <a:pt x="828544" y="570022"/>
                    <a:pt x="851499" y="562402"/>
                  </a:cubicBezTo>
                  <a:cubicBezTo>
                    <a:pt x="852737" y="562402"/>
                    <a:pt x="853785" y="562498"/>
                    <a:pt x="854928" y="562498"/>
                  </a:cubicBezTo>
                  <a:cubicBezTo>
                    <a:pt x="1133249" y="575928"/>
                    <a:pt x="1417760" y="576785"/>
                    <a:pt x="1688747" y="648889"/>
                  </a:cubicBezTo>
                  <a:cubicBezTo>
                    <a:pt x="1974211" y="724708"/>
                    <a:pt x="2217384" y="887300"/>
                    <a:pt x="2417409" y="1102756"/>
                  </a:cubicBezTo>
                  <a:cubicBezTo>
                    <a:pt x="2514564" y="1207340"/>
                    <a:pt x="2602670" y="1319545"/>
                    <a:pt x="2693253" y="1429654"/>
                  </a:cubicBezTo>
                  <a:cubicBezTo>
                    <a:pt x="2788884" y="1545859"/>
                    <a:pt x="2875562" y="1668160"/>
                    <a:pt x="2930045" y="1809511"/>
                  </a:cubicBezTo>
                  <a:cubicBezTo>
                    <a:pt x="2930807" y="1811606"/>
                    <a:pt x="2932235" y="1813130"/>
                    <a:pt x="2933855" y="1814273"/>
                  </a:cubicBezTo>
                  <a:cubicBezTo>
                    <a:pt x="2932616" y="1821607"/>
                    <a:pt x="2931664" y="1829132"/>
                    <a:pt x="2930807" y="1836466"/>
                  </a:cubicBezTo>
                  <a:cubicBezTo>
                    <a:pt x="2849558" y="1707689"/>
                    <a:pt x="2717161" y="1621106"/>
                    <a:pt x="2588954" y="1542525"/>
                  </a:cubicBezTo>
                  <a:cubicBezTo>
                    <a:pt x="2427029" y="1443274"/>
                    <a:pt x="2269581" y="1334594"/>
                    <a:pt x="2093178" y="1261918"/>
                  </a:cubicBezTo>
                  <a:cubicBezTo>
                    <a:pt x="1915918" y="1188766"/>
                    <a:pt x="1722560" y="1148857"/>
                    <a:pt x="1531489" y="1182766"/>
                  </a:cubicBezTo>
                  <a:cubicBezTo>
                    <a:pt x="1342227" y="1216389"/>
                    <a:pt x="1149346" y="1282588"/>
                    <a:pt x="993136" y="1396602"/>
                  </a:cubicBezTo>
                  <a:cubicBezTo>
                    <a:pt x="890266" y="1396697"/>
                    <a:pt x="780443" y="1394602"/>
                    <a:pt x="688526" y="1342881"/>
                  </a:cubicBezTo>
                  <a:close/>
                  <a:moveTo>
                    <a:pt x="976562" y="1940289"/>
                  </a:moveTo>
                  <a:cubicBezTo>
                    <a:pt x="879312" y="1777126"/>
                    <a:pt x="819686" y="1522999"/>
                    <a:pt x="1018949" y="1403269"/>
                  </a:cubicBezTo>
                  <a:cubicBezTo>
                    <a:pt x="1169444" y="1297923"/>
                    <a:pt x="1356419" y="1230676"/>
                    <a:pt x="1537013" y="1202387"/>
                  </a:cubicBezTo>
                  <a:cubicBezTo>
                    <a:pt x="1735705" y="1171336"/>
                    <a:pt x="1934396" y="1211722"/>
                    <a:pt x="2116514" y="1293827"/>
                  </a:cubicBezTo>
                  <a:cubicBezTo>
                    <a:pt x="2279392" y="1367265"/>
                    <a:pt x="2427315" y="1466611"/>
                    <a:pt x="2578953" y="1560051"/>
                  </a:cubicBezTo>
                  <a:cubicBezTo>
                    <a:pt x="2712494" y="1642252"/>
                    <a:pt x="2850511" y="1731691"/>
                    <a:pt x="2928235" y="1871709"/>
                  </a:cubicBezTo>
                  <a:cubicBezTo>
                    <a:pt x="2927758" y="1883710"/>
                    <a:pt x="2927568" y="1895522"/>
                    <a:pt x="2927854" y="1906666"/>
                  </a:cubicBezTo>
                  <a:cubicBezTo>
                    <a:pt x="2929378" y="1954195"/>
                    <a:pt x="2935664" y="2002678"/>
                    <a:pt x="2950428" y="2048398"/>
                  </a:cubicBezTo>
                  <a:cubicBezTo>
                    <a:pt x="2863370" y="2025347"/>
                    <a:pt x="2776787" y="2000297"/>
                    <a:pt x="2689062" y="1980008"/>
                  </a:cubicBezTo>
                  <a:cubicBezTo>
                    <a:pt x="2561999" y="1950766"/>
                    <a:pt x="2424648" y="1924287"/>
                    <a:pt x="2294060" y="1943813"/>
                  </a:cubicBezTo>
                  <a:cubicBezTo>
                    <a:pt x="2193286" y="1958958"/>
                    <a:pt x="2099084" y="1998487"/>
                    <a:pt x="2011454" y="2049541"/>
                  </a:cubicBezTo>
                  <a:cubicBezTo>
                    <a:pt x="1855720" y="2140124"/>
                    <a:pt x="1708844" y="2270426"/>
                    <a:pt x="1535108" y="2327576"/>
                  </a:cubicBezTo>
                  <a:cubicBezTo>
                    <a:pt x="1514058" y="2328814"/>
                    <a:pt x="1506819" y="2327576"/>
                    <a:pt x="1480149" y="2324432"/>
                  </a:cubicBezTo>
                  <a:cubicBezTo>
                    <a:pt x="1259931" y="2310049"/>
                    <a:pt x="1082480" y="2118121"/>
                    <a:pt x="976562" y="1940289"/>
                  </a:cubicBezTo>
                  <a:close/>
                  <a:moveTo>
                    <a:pt x="1337846" y="2696669"/>
                  </a:moveTo>
                  <a:cubicBezTo>
                    <a:pt x="1320796" y="2614183"/>
                    <a:pt x="1318986" y="2510455"/>
                    <a:pt x="1378517" y="2443876"/>
                  </a:cubicBezTo>
                  <a:cubicBezTo>
                    <a:pt x="1384613" y="2437018"/>
                    <a:pt x="1432143" y="2393012"/>
                    <a:pt x="1467195" y="2363580"/>
                  </a:cubicBezTo>
                  <a:cubicBezTo>
                    <a:pt x="1513582" y="2355198"/>
                    <a:pt x="1559683" y="2341291"/>
                    <a:pt x="1605212" y="2320622"/>
                  </a:cubicBezTo>
                  <a:cubicBezTo>
                    <a:pt x="1798379" y="2232897"/>
                    <a:pt x="1954875" y="2077735"/>
                    <a:pt x="2154043" y="2002106"/>
                  </a:cubicBezTo>
                  <a:cubicBezTo>
                    <a:pt x="2418647" y="1901332"/>
                    <a:pt x="2697539" y="2003059"/>
                    <a:pt x="2958620" y="2071353"/>
                  </a:cubicBezTo>
                  <a:cubicBezTo>
                    <a:pt x="2962525" y="2081259"/>
                    <a:pt x="2967002" y="2090784"/>
                    <a:pt x="2971859" y="2100309"/>
                  </a:cubicBezTo>
                  <a:cubicBezTo>
                    <a:pt x="2941760" y="2082021"/>
                    <a:pt x="2871180" y="2084593"/>
                    <a:pt x="2842605" y="2092022"/>
                  </a:cubicBezTo>
                  <a:cubicBezTo>
                    <a:pt x="2776025" y="2109548"/>
                    <a:pt x="2713065" y="2137266"/>
                    <a:pt x="2650105" y="2164507"/>
                  </a:cubicBezTo>
                  <a:cubicBezTo>
                    <a:pt x="2514374" y="2222896"/>
                    <a:pt x="2388167" y="2287952"/>
                    <a:pt x="2281583" y="2392917"/>
                  </a:cubicBezTo>
                  <a:cubicBezTo>
                    <a:pt x="2171474" y="2501597"/>
                    <a:pt x="2110609" y="2630756"/>
                    <a:pt x="2038600" y="2765345"/>
                  </a:cubicBezTo>
                  <a:cubicBezTo>
                    <a:pt x="1999833" y="2837830"/>
                    <a:pt x="1950017" y="2908696"/>
                    <a:pt x="1893725" y="2968703"/>
                  </a:cubicBezTo>
                  <a:cubicBezTo>
                    <a:pt x="1851338" y="3013852"/>
                    <a:pt x="1798094" y="3045665"/>
                    <a:pt x="1756469" y="3091290"/>
                  </a:cubicBezTo>
                  <a:lnTo>
                    <a:pt x="1756374" y="3091195"/>
                  </a:lnTo>
                  <a:cubicBezTo>
                    <a:pt x="1547300" y="3076621"/>
                    <a:pt x="1379470" y="2898218"/>
                    <a:pt x="1337846" y="2696669"/>
                  </a:cubicBezTo>
                  <a:close/>
                  <a:moveTo>
                    <a:pt x="1726466" y="3421141"/>
                  </a:moveTo>
                  <a:cubicBezTo>
                    <a:pt x="1572065" y="3234736"/>
                    <a:pt x="1747992" y="3134629"/>
                    <a:pt x="1758279" y="3119960"/>
                  </a:cubicBezTo>
                  <a:cubicBezTo>
                    <a:pt x="1800760" y="3059381"/>
                    <a:pt x="1870960" y="3026615"/>
                    <a:pt x="1919252" y="2970608"/>
                  </a:cubicBezTo>
                  <a:cubicBezTo>
                    <a:pt x="1960495" y="2922888"/>
                    <a:pt x="1997356" y="2871739"/>
                    <a:pt x="2031361" y="2818685"/>
                  </a:cubicBezTo>
                  <a:cubicBezTo>
                    <a:pt x="2104894" y="2703908"/>
                    <a:pt x="2145566" y="2569320"/>
                    <a:pt x="2238625" y="2466831"/>
                  </a:cubicBezTo>
                  <a:cubicBezTo>
                    <a:pt x="2334446" y="2361294"/>
                    <a:pt x="2448556" y="2272331"/>
                    <a:pt x="2580001" y="2215657"/>
                  </a:cubicBezTo>
                  <a:cubicBezTo>
                    <a:pt x="2639627" y="2189939"/>
                    <a:pt x="2699635" y="2164031"/>
                    <a:pt x="2759928" y="2140314"/>
                  </a:cubicBezTo>
                  <a:cubicBezTo>
                    <a:pt x="2908518" y="2082021"/>
                    <a:pt x="2970621" y="2121836"/>
                    <a:pt x="2972621" y="2122693"/>
                  </a:cubicBezTo>
                  <a:cubicBezTo>
                    <a:pt x="2949952" y="2137552"/>
                    <a:pt x="2891754" y="2156697"/>
                    <a:pt x="2839271" y="2214514"/>
                  </a:cubicBezTo>
                  <a:cubicBezTo>
                    <a:pt x="2796599" y="2261567"/>
                    <a:pt x="2754308" y="2308526"/>
                    <a:pt x="2717066" y="2359770"/>
                  </a:cubicBezTo>
                  <a:cubicBezTo>
                    <a:pt x="2634865" y="2472832"/>
                    <a:pt x="2552855" y="2589799"/>
                    <a:pt x="2481322" y="2709909"/>
                  </a:cubicBezTo>
                  <a:cubicBezTo>
                    <a:pt x="2411408" y="2827352"/>
                    <a:pt x="2373213" y="2956321"/>
                    <a:pt x="2318254" y="3080432"/>
                  </a:cubicBezTo>
                  <a:cubicBezTo>
                    <a:pt x="2261485" y="3208828"/>
                    <a:pt x="2194810" y="3332177"/>
                    <a:pt x="2127182" y="3455145"/>
                  </a:cubicBezTo>
                  <a:cubicBezTo>
                    <a:pt x="2115181" y="3474386"/>
                    <a:pt x="2107942" y="3488863"/>
                    <a:pt x="2093750" y="3500675"/>
                  </a:cubicBezTo>
                  <a:cubicBezTo>
                    <a:pt x="1987355" y="3593353"/>
                    <a:pt x="1816477" y="3529821"/>
                    <a:pt x="1726466" y="3421141"/>
                  </a:cubicBezTo>
                  <a:close/>
                  <a:moveTo>
                    <a:pt x="3007578" y="2199750"/>
                  </a:moveTo>
                  <a:cubicBezTo>
                    <a:pt x="2863655" y="2357294"/>
                    <a:pt x="2845082" y="2562271"/>
                    <a:pt x="2865846" y="2770869"/>
                  </a:cubicBezTo>
                  <a:cubicBezTo>
                    <a:pt x="2893469" y="3047380"/>
                    <a:pt x="2947475" y="3327796"/>
                    <a:pt x="2911471" y="3606211"/>
                  </a:cubicBezTo>
                  <a:cubicBezTo>
                    <a:pt x="2905851" y="3650408"/>
                    <a:pt x="2898231" y="3694413"/>
                    <a:pt x="2888897" y="3737942"/>
                  </a:cubicBezTo>
                  <a:cubicBezTo>
                    <a:pt x="2822126" y="3841955"/>
                    <a:pt x="2679728" y="3870340"/>
                    <a:pt x="2577810" y="3927680"/>
                  </a:cubicBezTo>
                  <a:cubicBezTo>
                    <a:pt x="2522089" y="3958922"/>
                    <a:pt x="2463129" y="3992641"/>
                    <a:pt x="2421695" y="4042552"/>
                  </a:cubicBezTo>
                  <a:cubicBezTo>
                    <a:pt x="2382071" y="4090082"/>
                    <a:pt x="2354354" y="4145612"/>
                    <a:pt x="2317778" y="4195238"/>
                  </a:cubicBezTo>
                  <a:cubicBezTo>
                    <a:pt x="2317587" y="4128658"/>
                    <a:pt x="2315396" y="4059983"/>
                    <a:pt x="2291298" y="3997689"/>
                  </a:cubicBezTo>
                  <a:cubicBezTo>
                    <a:pt x="2266343" y="3933395"/>
                    <a:pt x="2223671" y="3870626"/>
                    <a:pt x="2181951" y="3815952"/>
                  </a:cubicBezTo>
                  <a:cubicBezTo>
                    <a:pt x="2120134" y="3735085"/>
                    <a:pt x="2063651" y="3609641"/>
                    <a:pt x="2109371" y="3514486"/>
                  </a:cubicBezTo>
                  <a:cubicBezTo>
                    <a:pt x="2117181" y="3507533"/>
                    <a:pt x="2138327" y="3474386"/>
                    <a:pt x="2155186" y="3446477"/>
                  </a:cubicBezTo>
                  <a:cubicBezTo>
                    <a:pt x="2219194" y="3329891"/>
                    <a:pt x="2282916" y="3212734"/>
                    <a:pt x="2335780" y="3090623"/>
                  </a:cubicBezTo>
                  <a:cubicBezTo>
                    <a:pt x="2389406" y="2966798"/>
                    <a:pt x="2426934" y="2835544"/>
                    <a:pt x="2498848" y="2720101"/>
                  </a:cubicBezTo>
                  <a:cubicBezTo>
                    <a:pt x="2572857" y="2601134"/>
                    <a:pt x="2651343" y="2482833"/>
                    <a:pt x="2734496" y="2369962"/>
                  </a:cubicBezTo>
                  <a:cubicBezTo>
                    <a:pt x="2773930" y="2316527"/>
                    <a:pt x="2815554" y="2262329"/>
                    <a:pt x="2865084" y="2217657"/>
                  </a:cubicBezTo>
                  <a:cubicBezTo>
                    <a:pt x="2894231" y="2191559"/>
                    <a:pt x="2953857" y="2140219"/>
                    <a:pt x="2991671" y="2134504"/>
                  </a:cubicBezTo>
                  <a:cubicBezTo>
                    <a:pt x="3001387" y="2148601"/>
                    <a:pt x="3011483" y="2162603"/>
                    <a:pt x="3022723" y="2175557"/>
                  </a:cubicBezTo>
                  <a:cubicBezTo>
                    <a:pt x="3019389" y="2186891"/>
                    <a:pt x="3019389" y="2186891"/>
                    <a:pt x="3007578" y="2199750"/>
                  </a:cubicBezTo>
                  <a:close/>
                  <a:moveTo>
                    <a:pt x="4036278" y="3815857"/>
                  </a:moveTo>
                  <a:cubicBezTo>
                    <a:pt x="3994463" y="3870530"/>
                    <a:pt x="3951791" y="3933395"/>
                    <a:pt x="3926931" y="3997594"/>
                  </a:cubicBezTo>
                  <a:cubicBezTo>
                    <a:pt x="3902833" y="4059983"/>
                    <a:pt x="3900642" y="4128658"/>
                    <a:pt x="3900356" y="4195143"/>
                  </a:cubicBezTo>
                  <a:cubicBezTo>
                    <a:pt x="3863876" y="4145517"/>
                    <a:pt x="3836063" y="4089986"/>
                    <a:pt x="3796439" y="4042457"/>
                  </a:cubicBezTo>
                  <a:cubicBezTo>
                    <a:pt x="3755005" y="3992545"/>
                    <a:pt x="3695950" y="3958827"/>
                    <a:pt x="3640324" y="3927585"/>
                  </a:cubicBezTo>
                  <a:cubicBezTo>
                    <a:pt x="3538406" y="3870245"/>
                    <a:pt x="3396008" y="3841860"/>
                    <a:pt x="3329237" y="3737847"/>
                  </a:cubicBezTo>
                  <a:cubicBezTo>
                    <a:pt x="3319903" y="3694318"/>
                    <a:pt x="3312283" y="3650312"/>
                    <a:pt x="3306663" y="3606116"/>
                  </a:cubicBezTo>
                  <a:cubicBezTo>
                    <a:pt x="3270658" y="3327701"/>
                    <a:pt x="3324570" y="3047285"/>
                    <a:pt x="3352288" y="2770774"/>
                  </a:cubicBezTo>
                  <a:cubicBezTo>
                    <a:pt x="3373052" y="2562176"/>
                    <a:pt x="3354479" y="2357198"/>
                    <a:pt x="3210556" y="2199655"/>
                  </a:cubicBezTo>
                  <a:cubicBezTo>
                    <a:pt x="3201031" y="2190225"/>
                    <a:pt x="3201031" y="2190225"/>
                    <a:pt x="3195411" y="2175461"/>
                  </a:cubicBezTo>
                  <a:cubicBezTo>
                    <a:pt x="3206746" y="2162603"/>
                    <a:pt x="3216747" y="2148506"/>
                    <a:pt x="3226463" y="2134409"/>
                  </a:cubicBezTo>
                  <a:cubicBezTo>
                    <a:pt x="3255038" y="2142505"/>
                    <a:pt x="3323903" y="2191368"/>
                    <a:pt x="3353050" y="2217562"/>
                  </a:cubicBezTo>
                  <a:cubicBezTo>
                    <a:pt x="3402580" y="2262234"/>
                    <a:pt x="3444204" y="2316431"/>
                    <a:pt x="3483638" y="2369866"/>
                  </a:cubicBezTo>
                  <a:cubicBezTo>
                    <a:pt x="3566791" y="2482738"/>
                    <a:pt x="3645277" y="2600943"/>
                    <a:pt x="3719286" y="2720005"/>
                  </a:cubicBezTo>
                  <a:cubicBezTo>
                    <a:pt x="3791200" y="2835353"/>
                    <a:pt x="3828728" y="2966608"/>
                    <a:pt x="3882354" y="3090528"/>
                  </a:cubicBezTo>
                  <a:cubicBezTo>
                    <a:pt x="3935313" y="3212638"/>
                    <a:pt x="3998940" y="3329796"/>
                    <a:pt x="4063043" y="3446382"/>
                  </a:cubicBezTo>
                  <a:cubicBezTo>
                    <a:pt x="4073902" y="3465813"/>
                    <a:pt x="4096857" y="3498484"/>
                    <a:pt x="4108858" y="3514391"/>
                  </a:cubicBezTo>
                  <a:cubicBezTo>
                    <a:pt x="4154579" y="3609545"/>
                    <a:pt x="4097905" y="3734894"/>
                    <a:pt x="4036278" y="3815857"/>
                  </a:cubicBezTo>
                  <a:close/>
                  <a:moveTo>
                    <a:pt x="4491668" y="3421141"/>
                  </a:moveTo>
                  <a:cubicBezTo>
                    <a:pt x="4411277" y="3537155"/>
                    <a:pt x="4230779" y="3593353"/>
                    <a:pt x="4124384" y="3500484"/>
                  </a:cubicBezTo>
                  <a:cubicBezTo>
                    <a:pt x="4109049" y="3488768"/>
                    <a:pt x="4102953" y="3474195"/>
                    <a:pt x="4090952" y="3454954"/>
                  </a:cubicBezTo>
                  <a:cubicBezTo>
                    <a:pt x="4023324" y="3331987"/>
                    <a:pt x="3956649" y="3208638"/>
                    <a:pt x="3899880" y="3080241"/>
                  </a:cubicBezTo>
                  <a:cubicBezTo>
                    <a:pt x="3844921" y="2956130"/>
                    <a:pt x="3806630" y="2827162"/>
                    <a:pt x="3736812" y="2709719"/>
                  </a:cubicBezTo>
                  <a:cubicBezTo>
                    <a:pt x="3665279" y="2589608"/>
                    <a:pt x="3583269" y="2472641"/>
                    <a:pt x="3501068" y="2359580"/>
                  </a:cubicBezTo>
                  <a:cubicBezTo>
                    <a:pt x="3463826" y="2308335"/>
                    <a:pt x="3423821" y="2259281"/>
                    <a:pt x="3378958" y="2214323"/>
                  </a:cubicBezTo>
                  <a:cubicBezTo>
                    <a:pt x="3359622" y="2194987"/>
                    <a:pt x="3295233" y="2144695"/>
                    <a:pt x="3243608" y="2121074"/>
                  </a:cubicBezTo>
                  <a:cubicBezTo>
                    <a:pt x="3245608" y="2119740"/>
                    <a:pt x="3317045" y="2077449"/>
                    <a:pt x="3458396" y="2140124"/>
                  </a:cubicBezTo>
                  <a:cubicBezTo>
                    <a:pt x="3517642" y="2166412"/>
                    <a:pt x="3578697" y="2189749"/>
                    <a:pt x="3638324" y="2215466"/>
                  </a:cubicBezTo>
                  <a:cubicBezTo>
                    <a:pt x="3769769" y="2272140"/>
                    <a:pt x="3883783" y="2361103"/>
                    <a:pt x="3979604" y="2466641"/>
                  </a:cubicBezTo>
                  <a:cubicBezTo>
                    <a:pt x="4072759" y="2569129"/>
                    <a:pt x="4113335" y="2703718"/>
                    <a:pt x="4186868" y="2818494"/>
                  </a:cubicBezTo>
                  <a:cubicBezTo>
                    <a:pt x="4220873" y="2871548"/>
                    <a:pt x="4257639" y="2922697"/>
                    <a:pt x="4298882" y="2970418"/>
                  </a:cubicBezTo>
                  <a:cubicBezTo>
                    <a:pt x="4347174" y="3026425"/>
                    <a:pt x="4418898" y="3057857"/>
                    <a:pt x="4459855" y="3119770"/>
                  </a:cubicBezTo>
                  <a:cubicBezTo>
                    <a:pt x="4561487" y="3273503"/>
                    <a:pt x="4551009" y="3335416"/>
                    <a:pt x="4491668" y="3421141"/>
                  </a:cubicBezTo>
                  <a:close/>
                  <a:moveTo>
                    <a:pt x="4880288" y="2696669"/>
                  </a:moveTo>
                  <a:cubicBezTo>
                    <a:pt x="4838664" y="2898218"/>
                    <a:pt x="4670834" y="3076526"/>
                    <a:pt x="4461760" y="3091290"/>
                  </a:cubicBezTo>
                  <a:lnTo>
                    <a:pt x="4461665" y="3091385"/>
                  </a:lnTo>
                  <a:cubicBezTo>
                    <a:pt x="4419945" y="3045761"/>
                    <a:pt x="4366700" y="3014042"/>
                    <a:pt x="4324409" y="2968799"/>
                  </a:cubicBezTo>
                  <a:cubicBezTo>
                    <a:pt x="4268117" y="2908791"/>
                    <a:pt x="4218301" y="2837925"/>
                    <a:pt x="4179534" y="2765440"/>
                  </a:cubicBezTo>
                  <a:cubicBezTo>
                    <a:pt x="4107525" y="2630852"/>
                    <a:pt x="4046565" y="2501693"/>
                    <a:pt x="3936551" y="2393012"/>
                  </a:cubicBezTo>
                  <a:cubicBezTo>
                    <a:pt x="3830062" y="2288047"/>
                    <a:pt x="3703760" y="2222991"/>
                    <a:pt x="3568124" y="2164603"/>
                  </a:cubicBezTo>
                  <a:cubicBezTo>
                    <a:pt x="3505069" y="2137361"/>
                    <a:pt x="3441823" y="2110691"/>
                    <a:pt x="3375529" y="2092118"/>
                  </a:cubicBezTo>
                  <a:cubicBezTo>
                    <a:pt x="3311902" y="2074306"/>
                    <a:pt x="3256562" y="2088974"/>
                    <a:pt x="3250275" y="2092594"/>
                  </a:cubicBezTo>
                  <a:cubicBezTo>
                    <a:pt x="3253609" y="2085640"/>
                    <a:pt x="3256752" y="2078592"/>
                    <a:pt x="3259514" y="2071448"/>
                  </a:cubicBezTo>
                  <a:cubicBezTo>
                    <a:pt x="3520690" y="2003059"/>
                    <a:pt x="3799582" y="1901427"/>
                    <a:pt x="4064091" y="2002201"/>
                  </a:cubicBezTo>
                  <a:cubicBezTo>
                    <a:pt x="4263164" y="2077830"/>
                    <a:pt x="4419755" y="2232992"/>
                    <a:pt x="4612922" y="2320718"/>
                  </a:cubicBezTo>
                  <a:cubicBezTo>
                    <a:pt x="4658451" y="2341387"/>
                    <a:pt x="4704552" y="2355293"/>
                    <a:pt x="4750939" y="2363675"/>
                  </a:cubicBezTo>
                  <a:cubicBezTo>
                    <a:pt x="4785800" y="2393107"/>
                    <a:pt x="4833521" y="2437113"/>
                    <a:pt x="4839617" y="2443971"/>
                  </a:cubicBezTo>
                  <a:cubicBezTo>
                    <a:pt x="4899148" y="2510551"/>
                    <a:pt x="4897338" y="2614183"/>
                    <a:pt x="4880288" y="2696669"/>
                  </a:cubicBezTo>
                  <a:close/>
                  <a:moveTo>
                    <a:pt x="5241572" y="1940289"/>
                  </a:moveTo>
                  <a:cubicBezTo>
                    <a:pt x="5109555" y="2129074"/>
                    <a:pt x="4900291" y="2355293"/>
                    <a:pt x="4683121" y="2327480"/>
                  </a:cubicBezTo>
                  <a:cubicBezTo>
                    <a:pt x="4509290" y="2270426"/>
                    <a:pt x="4362509" y="2140028"/>
                    <a:pt x="4206776" y="2049445"/>
                  </a:cubicBezTo>
                  <a:cubicBezTo>
                    <a:pt x="4119146" y="1998391"/>
                    <a:pt x="4024943" y="1958863"/>
                    <a:pt x="3924169" y="1943718"/>
                  </a:cubicBezTo>
                  <a:cubicBezTo>
                    <a:pt x="3793581" y="1924192"/>
                    <a:pt x="3656231" y="1950671"/>
                    <a:pt x="3529167" y="1979913"/>
                  </a:cubicBezTo>
                  <a:cubicBezTo>
                    <a:pt x="3441442" y="2000201"/>
                    <a:pt x="3354860" y="2025347"/>
                    <a:pt x="3267801" y="2048302"/>
                  </a:cubicBezTo>
                  <a:cubicBezTo>
                    <a:pt x="3282565" y="2002582"/>
                    <a:pt x="3288851" y="1954100"/>
                    <a:pt x="3290375" y="1906570"/>
                  </a:cubicBezTo>
                  <a:cubicBezTo>
                    <a:pt x="3290661" y="1895426"/>
                    <a:pt x="3290471" y="1883615"/>
                    <a:pt x="3289995" y="1871614"/>
                  </a:cubicBezTo>
                  <a:cubicBezTo>
                    <a:pt x="3367718" y="1731596"/>
                    <a:pt x="3505736" y="1642156"/>
                    <a:pt x="3639276" y="1559956"/>
                  </a:cubicBezTo>
                  <a:cubicBezTo>
                    <a:pt x="3791009" y="1466515"/>
                    <a:pt x="3938837" y="1367170"/>
                    <a:pt x="4101715" y="1293732"/>
                  </a:cubicBezTo>
                  <a:cubicBezTo>
                    <a:pt x="4283642" y="1211626"/>
                    <a:pt x="4482524" y="1171145"/>
                    <a:pt x="4681216" y="1202292"/>
                  </a:cubicBezTo>
                  <a:cubicBezTo>
                    <a:pt x="4861810" y="1230676"/>
                    <a:pt x="5048786" y="1297828"/>
                    <a:pt x="5199281" y="1403174"/>
                  </a:cubicBezTo>
                  <a:cubicBezTo>
                    <a:pt x="5328440" y="1534048"/>
                    <a:pt x="5350443" y="1784651"/>
                    <a:pt x="5241572" y="1940289"/>
                  </a:cubicBezTo>
                  <a:close/>
                  <a:moveTo>
                    <a:pt x="5687342" y="1179146"/>
                  </a:moveTo>
                  <a:cubicBezTo>
                    <a:pt x="5648099" y="1246678"/>
                    <a:pt x="5598093" y="1304305"/>
                    <a:pt x="5529513" y="1342881"/>
                  </a:cubicBezTo>
                  <a:cubicBezTo>
                    <a:pt x="5437691" y="1394602"/>
                    <a:pt x="5327869" y="1396602"/>
                    <a:pt x="5224903" y="1396697"/>
                  </a:cubicBezTo>
                  <a:cubicBezTo>
                    <a:pt x="5068788" y="1282683"/>
                    <a:pt x="4875812" y="1216484"/>
                    <a:pt x="4686550" y="1182861"/>
                  </a:cubicBezTo>
                  <a:cubicBezTo>
                    <a:pt x="4495479" y="1148952"/>
                    <a:pt x="4302121" y="1188862"/>
                    <a:pt x="4124861" y="1262014"/>
                  </a:cubicBezTo>
                  <a:cubicBezTo>
                    <a:pt x="3948458" y="1334689"/>
                    <a:pt x="3791009" y="1443370"/>
                    <a:pt x="3629084" y="1542620"/>
                  </a:cubicBezTo>
                  <a:cubicBezTo>
                    <a:pt x="3500878" y="1621201"/>
                    <a:pt x="3368480" y="1707689"/>
                    <a:pt x="3287232" y="1836562"/>
                  </a:cubicBezTo>
                  <a:cubicBezTo>
                    <a:pt x="3286375" y="1829227"/>
                    <a:pt x="3285422" y="1821703"/>
                    <a:pt x="3284184" y="1814368"/>
                  </a:cubicBezTo>
                  <a:cubicBezTo>
                    <a:pt x="3285803" y="1813226"/>
                    <a:pt x="3287232" y="1811701"/>
                    <a:pt x="3287994" y="1809606"/>
                  </a:cubicBezTo>
                  <a:cubicBezTo>
                    <a:pt x="3342572" y="1668255"/>
                    <a:pt x="3429155" y="1545954"/>
                    <a:pt x="3524786" y="1429749"/>
                  </a:cubicBezTo>
                  <a:cubicBezTo>
                    <a:pt x="3615368" y="1319640"/>
                    <a:pt x="3703570" y="1207435"/>
                    <a:pt x="3800630" y="1102851"/>
                  </a:cubicBezTo>
                  <a:cubicBezTo>
                    <a:pt x="4000655" y="887395"/>
                    <a:pt x="4243828" y="724804"/>
                    <a:pt x="4529292" y="648985"/>
                  </a:cubicBezTo>
                  <a:cubicBezTo>
                    <a:pt x="4800279" y="576880"/>
                    <a:pt x="5084886" y="575928"/>
                    <a:pt x="5363206" y="562593"/>
                  </a:cubicBezTo>
                  <a:cubicBezTo>
                    <a:pt x="5364349" y="562593"/>
                    <a:pt x="5365397" y="562498"/>
                    <a:pt x="5366635" y="562498"/>
                  </a:cubicBezTo>
                  <a:cubicBezTo>
                    <a:pt x="5389590" y="570118"/>
                    <a:pt x="5411878" y="580214"/>
                    <a:pt x="5421499" y="583834"/>
                  </a:cubicBezTo>
                  <a:cubicBezTo>
                    <a:pt x="5470077" y="602122"/>
                    <a:pt x="5517320" y="623743"/>
                    <a:pt x="5564565" y="644984"/>
                  </a:cubicBezTo>
                  <a:cubicBezTo>
                    <a:pt x="5644003" y="680608"/>
                    <a:pt x="5751254" y="708706"/>
                    <a:pt x="5831741" y="664129"/>
                  </a:cubicBezTo>
                  <a:cubicBezTo>
                    <a:pt x="5849457" y="853296"/>
                    <a:pt x="5781830" y="1016935"/>
                    <a:pt x="5687342" y="117914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599" name="任意多边形: 形状 598"/>
            <p:cNvSpPr/>
            <p:nvPr/>
          </p:nvSpPr>
          <p:spPr>
            <a:xfrm>
              <a:off x="7138754" y="2336344"/>
              <a:ext cx="769713" cy="771550"/>
            </a:xfrm>
            <a:custGeom>
              <a:avLst/>
              <a:gdLst>
                <a:gd name="connsiteX0" fmla="*/ 17377 w 769713"/>
                <a:gd name="connsiteY0" fmla="*/ 441717 h 771550"/>
                <a:gd name="connsiteX1" fmla="*/ 32427 w 769713"/>
                <a:gd name="connsiteY1" fmla="*/ 536490 h 771550"/>
                <a:gd name="connsiteX2" fmla="*/ 122343 w 769713"/>
                <a:gd name="connsiteY2" fmla="*/ 564018 h 771550"/>
                <a:gd name="connsiteX3" fmla="*/ 169777 w 769713"/>
                <a:gd name="connsiteY3" fmla="*/ 678889 h 771550"/>
                <a:gd name="connsiteX4" fmla="*/ 248358 w 769713"/>
                <a:gd name="connsiteY4" fmla="*/ 736039 h 771550"/>
                <a:gd name="connsiteX5" fmla="*/ 324368 w 769713"/>
                <a:gd name="connsiteY5" fmla="*/ 692796 h 771550"/>
                <a:gd name="connsiteX6" fmla="*/ 467053 w 769713"/>
                <a:gd name="connsiteY6" fmla="*/ 741754 h 771550"/>
                <a:gd name="connsiteX7" fmla="*/ 547348 w 769713"/>
                <a:gd name="connsiteY7" fmla="*/ 710226 h 771550"/>
                <a:gd name="connsiteX8" fmla="*/ 560683 w 769713"/>
                <a:gd name="connsiteY8" fmla="*/ 626025 h 771550"/>
                <a:gd name="connsiteX9" fmla="*/ 668411 w 769713"/>
                <a:gd name="connsiteY9" fmla="*/ 632693 h 771550"/>
                <a:gd name="connsiteX10" fmla="*/ 694605 w 769713"/>
                <a:gd name="connsiteY10" fmla="*/ 551921 h 771550"/>
                <a:gd name="connsiteX11" fmla="*/ 707368 w 769713"/>
                <a:gd name="connsiteY11" fmla="*/ 432382 h 771550"/>
                <a:gd name="connsiteX12" fmla="*/ 763280 w 769713"/>
                <a:gd name="connsiteY12" fmla="*/ 386281 h 771550"/>
                <a:gd name="connsiteX13" fmla="*/ 732991 w 769713"/>
                <a:gd name="connsiteY13" fmla="*/ 300937 h 771550"/>
                <a:gd name="connsiteX14" fmla="*/ 639360 w 769713"/>
                <a:gd name="connsiteY14" fmla="*/ 193305 h 771550"/>
                <a:gd name="connsiteX15" fmla="*/ 650980 w 769713"/>
                <a:gd name="connsiteY15" fmla="*/ 131297 h 771550"/>
                <a:gd name="connsiteX16" fmla="*/ 628216 w 769713"/>
                <a:gd name="connsiteY16" fmla="*/ 104055 h 771550"/>
                <a:gd name="connsiteX17" fmla="*/ 571637 w 769713"/>
                <a:gd name="connsiteY17" fmla="*/ 63955 h 771550"/>
                <a:gd name="connsiteX18" fmla="*/ 491056 w 769713"/>
                <a:gd name="connsiteY18" fmla="*/ 32427 h 771550"/>
                <a:gd name="connsiteX19" fmla="*/ 452098 w 769713"/>
                <a:gd name="connsiteY19" fmla="*/ 64908 h 771550"/>
                <a:gd name="connsiteX20" fmla="*/ 392662 w 769713"/>
                <a:gd name="connsiteY20" fmla="*/ 3471 h 771550"/>
                <a:gd name="connsiteX21" fmla="*/ 357420 w 769713"/>
                <a:gd name="connsiteY21" fmla="*/ 2900 h 771550"/>
                <a:gd name="connsiteX22" fmla="*/ 298650 w 769713"/>
                <a:gd name="connsiteY22" fmla="*/ 16044 h 771550"/>
                <a:gd name="connsiteX23" fmla="*/ 216450 w 769713"/>
                <a:gd name="connsiteY23" fmla="*/ 107294 h 771550"/>
                <a:gd name="connsiteX24" fmla="*/ 145393 w 769713"/>
                <a:gd name="connsiteY24" fmla="*/ 87291 h 771550"/>
                <a:gd name="connsiteX25" fmla="*/ 87481 w 769713"/>
                <a:gd name="connsiteY25" fmla="*/ 157205 h 771550"/>
                <a:gd name="connsiteX26" fmla="*/ 37380 w 769713"/>
                <a:gd name="connsiteY26" fmla="*/ 221689 h 771550"/>
                <a:gd name="connsiteX27" fmla="*/ 31855 w 769713"/>
                <a:gd name="connsiteY27" fmla="*/ 269314 h 771550"/>
                <a:gd name="connsiteX28" fmla="*/ 69574 w 769713"/>
                <a:gd name="connsiteY28" fmla="*/ 310843 h 771550"/>
                <a:gd name="connsiteX29" fmla="*/ 17377 w 769713"/>
                <a:gd name="connsiteY29" fmla="*/ 441717 h 771550"/>
                <a:gd name="connsiteX30" fmla="*/ 235405 w 769713"/>
                <a:gd name="connsiteY30" fmla="*/ 145965 h 771550"/>
                <a:gd name="connsiteX31" fmla="*/ 309033 w 769713"/>
                <a:gd name="connsiteY31" fmla="*/ 252074 h 771550"/>
                <a:gd name="connsiteX32" fmla="*/ 311128 w 769713"/>
                <a:gd name="connsiteY32" fmla="*/ 290079 h 771550"/>
                <a:gd name="connsiteX33" fmla="*/ 278458 w 769713"/>
                <a:gd name="connsiteY33" fmla="*/ 270362 h 771550"/>
                <a:gd name="connsiteX34" fmla="*/ 277410 w 769713"/>
                <a:gd name="connsiteY34" fmla="*/ 269409 h 771550"/>
                <a:gd name="connsiteX35" fmla="*/ 214735 w 769713"/>
                <a:gd name="connsiteY35" fmla="*/ 205496 h 771550"/>
                <a:gd name="connsiteX36" fmla="*/ 260836 w 769713"/>
                <a:gd name="connsiteY36" fmla="*/ 272934 h 771550"/>
                <a:gd name="connsiteX37" fmla="*/ 256931 w 769713"/>
                <a:gd name="connsiteY37" fmla="*/ 275410 h 771550"/>
                <a:gd name="connsiteX38" fmla="*/ 143203 w 769713"/>
                <a:gd name="connsiteY38" fmla="*/ 212640 h 771550"/>
                <a:gd name="connsiteX39" fmla="*/ 246835 w 769713"/>
                <a:gd name="connsiteY39" fmla="*/ 286840 h 771550"/>
                <a:gd name="connsiteX40" fmla="*/ 251407 w 769713"/>
                <a:gd name="connsiteY40" fmla="*/ 280077 h 771550"/>
                <a:gd name="connsiteX41" fmla="*/ 245691 w 769713"/>
                <a:gd name="connsiteY41" fmla="*/ 289602 h 771550"/>
                <a:gd name="connsiteX42" fmla="*/ 170444 w 769713"/>
                <a:gd name="connsiteY42" fmla="*/ 276267 h 771550"/>
                <a:gd name="connsiteX43" fmla="*/ 243024 w 769713"/>
                <a:gd name="connsiteY43" fmla="*/ 303794 h 771550"/>
                <a:gd name="connsiteX44" fmla="*/ 243024 w 769713"/>
                <a:gd name="connsiteY44" fmla="*/ 303794 h 771550"/>
                <a:gd name="connsiteX45" fmla="*/ 245025 w 769713"/>
                <a:gd name="connsiteY45" fmla="*/ 313986 h 771550"/>
                <a:gd name="connsiteX46" fmla="*/ 263694 w 769713"/>
                <a:gd name="connsiteY46" fmla="*/ 336465 h 771550"/>
                <a:gd name="connsiteX47" fmla="*/ 138154 w 769713"/>
                <a:gd name="connsiteY47" fmla="*/ 313796 h 771550"/>
                <a:gd name="connsiteX48" fmla="*/ 81481 w 769713"/>
                <a:gd name="connsiteY48" fmla="*/ 244549 h 771550"/>
                <a:gd name="connsiteX49" fmla="*/ 119771 w 769713"/>
                <a:gd name="connsiteY49" fmla="*/ 204925 h 771550"/>
                <a:gd name="connsiteX50" fmla="*/ 131391 w 769713"/>
                <a:gd name="connsiteY50" fmla="*/ 194447 h 771550"/>
                <a:gd name="connsiteX51" fmla="*/ 163300 w 769713"/>
                <a:gd name="connsiteY51" fmla="*/ 134154 h 771550"/>
                <a:gd name="connsiteX52" fmla="*/ 235405 w 769713"/>
                <a:gd name="connsiteY52" fmla="*/ 145965 h 771550"/>
                <a:gd name="connsiteX53" fmla="*/ 302746 w 769713"/>
                <a:gd name="connsiteY53" fmla="*/ 484579 h 771550"/>
                <a:gd name="connsiteX54" fmla="*/ 302651 w 769713"/>
                <a:gd name="connsiteY54" fmla="*/ 484960 h 771550"/>
                <a:gd name="connsiteX55" fmla="*/ 302746 w 769713"/>
                <a:gd name="connsiteY55" fmla="*/ 484579 h 771550"/>
                <a:gd name="connsiteX56" fmla="*/ 305318 w 769713"/>
                <a:gd name="connsiteY56" fmla="*/ 476864 h 771550"/>
                <a:gd name="connsiteX57" fmla="*/ 305413 w 769713"/>
                <a:gd name="connsiteY57" fmla="*/ 476768 h 771550"/>
                <a:gd name="connsiteX58" fmla="*/ 302746 w 769713"/>
                <a:gd name="connsiteY58" fmla="*/ 484579 h 771550"/>
                <a:gd name="connsiteX59" fmla="*/ 273981 w 769713"/>
                <a:gd name="connsiteY59" fmla="*/ 475816 h 771550"/>
                <a:gd name="connsiteX60" fmla="*/ 255407 w 769713"/>
                <a:gd name="connsiteY60" fmla="*/ 463243 h 771550"/>
                <a:gd name="connsiteX61" fmla="*/ 284554 w 769713"/>
                <a:gd name="connsiteY61" fmla="*/ 430287 h 771550"/>
                <a:gd name="connsiteX62" fmla="*/ 290650 w 769713"/>
                <a:gd name="connsiteY62" fmla="*/ 424952 h 771550"/>
                <a:gd name="connsiteX63" fmla="*/ 308938 w 769713"/>
                <a:gd name="connsiteY63" fmla="*/ 453909 h 771550"/>
                <a:gd name="connsiteX64" fmla="*/ 273981 w 769713"/>
                <a:gd name="connsiteY64" fmla="*/ 475816 h 771550"/>
                <a:gd name="connsiteX65" fmla="*/ 321130 w 769713"/>
                <a:gd name="connsiteY65" fmla="*/ 446765 h 771550"/>
                <a:gd name="connsiteX66" fmla="*/ 301317 w 769713"/>
                <a:gd name="connsiteY66" fmla="*/ 338942 h 771550"/>
                <a:gd name="connsiteX67" fmla="*/ 382852 w 769713"/>
                <a:gd name="connsiteY67" fmla="*/ 290459 h 771550"/>
                <a:gd name="connsiteX68" fmla="*/ 437335 w 769713"/>
                <a:gd name="connsiteY68" fmla="*/ 409522 h 771550"/>
                <a:gd name="connsiteX69" fmla="*/ 353705 w 769713"/>
                <a:gd name="connsiteY69" fmla="*/ 412475 h 771550"/>
                <a:gd name="connsiteX70" fmla="*/ 375327 w 769713"/>
                <a:gd name="connsiteY70" fmla="*/ 342561 h 771550"/>
                <a:gd name="connsiteX71" fmla="*/ 385900 w 769713"/>
                <a:gd name="connsiteY71" fmla="*/ 384376 h 771550"/>
                <a:gd name="connsiteX72" fmla="*/ 381232 w 769713"/>
                <a:gd name="connsiteY72" fmla="*/ 398568 h 771550"/>
                <a:gd name="connsiteX73" fmla="*/ 421523 w 769713"/>
                <a:gd name="connsiteY73" fmla="*/ 345705 h 771550"/>
                <a:gd name="connsiteX74" fmla="*/ 330845 w 769713"/>
                <a:gd name="connsiteY74" fmla="*/ 370469 h 771550"/>
                <a:gd name="connsiteX75" fmla="*/ 430381 w 769713"/>
                <a:gd name="connsiteY75" fmla="*/ 433811 h 771550"/>
                <a:gd name="connsiteX76" fmla="*/ 463433 w 769713"/>
                <a:gd name="connsiteY76" fmla="*/ 399426 h 771550"/>
                <a:gd name="connsiteX77" fmla="*/ 321130 w 769713"/>
                <a:gd name="connsiteY77" fmla="*/ 446765 h 771550"/>
                <a:gd name="connsiteX78" fmla="*/ 324368 w 769713"/>
                <a:gd name="connsiteY78" fmla="*/ 475721 h 771550"/>
                <a:gd name="connsiteX79" fmla="*/ 327607 w 769713"/>
                <a:gd name="connsiteY79" fmla="*/ 472006 h 771550"/>
                <a:gd name="connsiteX80" fmla="*/ 367516 w 769713"/>
                <a:gd name="connsiteY80" fmla="*/ 490389 h 771550"/>
                <a:gd name="connsiteX81" fmla="*/ 329035 w 769713"/>
                <a:gd name="connsiteY81" fmla="*/ 519441 h 771550"/>
                <a:gd name="connsiteX82" fmla="*/ 315891 w 769713"/>
                <a:gd name="connsiteY82" fmla="*/ 496580 h 771550"/>
                <a:gd name="connsiteX83" fmla="*/ 324368 w 769713"/>
                <a:gd name="connsiteY83" fmla="*/ 475721 h 771550"/>
                <a:gd name="connsiteX84" fmla="*/ 382375 w 769713"/>
                <a:gd name="connsiteY84" fmla="*/ 496390 h 771550"/>
                <a:gd name="connsiteX85" fmla="*/ 382185 w 769713"/>
                <a:gd name="connsiteY85" fmla="*/ 495533 h 771550"/>
                <a:gd name="connsiteX86" fmla="*/ 382185 w 769713"/>
                <a:gd name="connsiteY86" fmla="*/ 495533 h 771550"/>
                <a:gd name="connsiteX87" fmla="*/ 382375 w 769713"/>
                <a:gd name="connsiteY87" fmla="*/ 496390 h 771550"/>
                <a:gd name="connsiteX88" fmla="*/ 422571 w 769713"/>
                <a:gd name="connsiteY88" fmla="*/ 478578 h 771550"/>
                <a:gd name="connsiteX89" fmla="*/ 427714 w 769713"/>
                <a:gd name="connsiteY89" fmla="*/ 475054 h 771550"/>
                <a:gd name="connsiteX90" fmla="*/ 427905 w 769713"/>
                <a:gd name="connsiteY90" fmla="*/ 475530 h 771550"/>
                <a:gd name="connsiteX91" fmla="*/ 436191 w 769713"/>
                <a:gd name="connsiteY91" fmla="*/ 507344 h 771550"/>
                <a:gd name="connsiteX92" fmla="*/ 419047 w 769713"/>
                <a:gd name="connsiteY92" fmla="*/ 521631 h 771550"/>
                <a:gd name="connsiteX93" fmla="*/ 408855 w 769713"/>
                <a:gd name="connsiteY93" fmla="*/ 518107 h 771550"/>
                <a:gd name="connsiteX94" fmla="*/ 400092 w 769713"/>
                <a:gd name="connsiteY94" fmla="*/ 505248 h 771550"/>
                <a:gd name="connsiteX95" fmla="*/ 396091 w 769713"/>
                <a:gd name="connsiteY95" fmla="*/ 489627 h 771550"/>
                <a:gd name="connsiteX96" fmla="*/ 422571 w 769713"/>
                <a:gd name="connsiteY96" fmla="*/ 478578 h 771550"/>
                <a:gd name="connsiteX97" fmla="*/ 496771 w 769713"/>
                <a:gd name="connsiteY97" fmla="*/ 299889 h 771550"/>
                <a:gd name="connsiteX98" fmla="*/ 493532 w 769713"/>
                <a:gd name="connsiteY98" fmla="*/ 326273 h 771550"/>
                <a:gd name="connsiteX99" fmla="*/ 474196 w 769713"/>
                <a:gd name="connsiteY99" fmla="*/ 337704 h 771550"/>
                <a:gd name="connsiteX100" fmla="*/ 465243 w 769713"/>
                <a:gd name="connsiteY100" fmla="*/ 338847 h 771550"/>
                <a:gd name="connsiteX101" fmla="*/ 458290 w 769713"/>
                <a:gd name="connsiteY101" fmla="*/ 323511 h 771550"/>
                <a:gd name="connsiteX102" fmla="*/ 443145 w 769713"/>
                <a:gd name="connsiteY102" fmla="*/ 304652 h 771550"/>
                <a:gd name="connsiteX103" fmla="*/ 444383 w 769713"/>
                <a:gd name="connsiteY103" fmla="*/ 303890 h 771550"/>
                <a:gd name="connsiteX104" fmla="*/ 496771 w 769713"/>
                <a:gd name="connsiteY104" fmla="*/ 299889 h 771550"/>
                <a:gd name="connsiteX105" fmla="*/ 439906 w 769713"/>
                <a:gd name="connsiteY105" fmla="*/ 287221 h 771550"/>
                <a:gd name="connsiteX106" fmla="*/ 439906 w 769713"/>
                <a:gd name="connsiteY106" fmla="*/ 287221 h 771550"/>
                <a:gd name="connsiteX107" fmla="*/ 448288 w 769713"/>
                <a:gd name="connsiteY107" fmla="*/ 280363 h 771550"/>
                <a:gd name="connsiteX108" fmla="*/ 439906 w 769713"/>
                <a:gd name="connsiteY108" fmla="*/ 287221 h 771550"/>
                <a:gd name="connsiteX109" fmla="*/ 472767 w 769713"/>
                <a:gd name="connsiteY109" fmla="*/ 352563 h 771550"/>
                <a:gd name="connsiteX110" fmla="*/ 472196 w 769713"/>
                <a:gd name="connsiteY110" fmla="*/ 353610 h 771550"/>
                <a:gd name="connsiteX111" fmla="*/ 471625 w 769713"/>
                <a:gd name="connsiteY111" fmla="*/ 352563 h 771550"/>
                <a:gd name="connsiteX112" fmla="*/ 472767 w 769713"/>
                <a:gd name="connsiteY112" fmla="*/ 352563 h 771550"/>
                <a:gd name="connsiteX113" fmla="*/ 513820 w 769713"/>
                <a:gd name="connsiteY113" fmla="*/ 366469 h 771550"/>
                <a:gd name="connsiteX114" fmla="*/ 522202 w 769713"/>
                <a:gd name="connsiteY114" fmla="*/ 387138 h 771550"/>
                <a:gd name="connsiteX115" fmla="*/ 479530 w 769713"/>
                <a:gd name="connsiteY115" fmla="*/ 398092 h 771550"/>
                <a:gd name="connsiteX116" fmla="*/ 477340 w 769713"/>
                <a:gd name="connsiteY116" fmla="*/ 398092 h 771550"/>
                <a:gd name="connsiteX117" fmla="*/ 475720 w 769713"/>
                <a:gd name="connsiteY117" fmla="*/ 363135 h 771550"/>
                <a:gd name="connsiteX118" fmla="*/ 481054 w 769713"/>
                <a:gd name="connsiteY118" fmla="*/ 364373 h 771550"/>
                <a:gd name="connsiteX119" fmla="*/ 513820 w 769713"/>
                <a:gd name="connsiteY119" fmla="*/ 366469 h 771550"/>
                <a:gd name="connsiteX120" fmla="*/ 492008 w 769713"/>
                <a:gd name="connsiteY120" fmla="*/ 472006 h 771550"/>
                <a:gd name="connsiteX121" fmla="*/ 466100 w 769713"/>
                <a:gd name="connsiteY121" fmla="*/ 477340 h 771550"/>
                <a:gd name="connsiteX122" fmla="*/ 445240 w 769713"/>
                <a:gd name="connsiteY122" fmla="*/ 459623 h 771550"/>
                <a:gd name="connsiteX123" fmla="*/ 470005 w 769713"/>
                <a:gd name="connsiteY123" fmla="*/ 422571 h 771550"/>
                <a:gd name="connsiteX124" fmla="*/ 471434 w 769713"/>
                <a:gd name="connsiteY124" fmla="*/ 423714 h 771550"/>
                <a:gd name="connsiteX125" fmla="*/ 492008 w 769713"/>
                <a:gd name="connsiteY125" fmla="*/ 472006 h 771550"/>
                <a:gd name="connsiteX126" fmla="*/ 382090 w 769713"/>
                <a:gd name="connsiteY126" fmla="*/ 251883 h 771550"/>
                <a:gd name="connsiteX127" fmla="*/ 377041 w 769713"/>
                <a:gd name="connsiteY127" fmla="*/ 243311 h 771550"/>
                <a:gd name="connsiteX128" fmla="*/ 382090 w 769713"/>
                <a:gd name="connsiteY128" fmla="*/ 251883 h 771550"/>
                <a:gd name="connsiteX129" fmla="*/ 382090 w 769713"/>
                <a:gd name="connsiteY129" fmla="*/ 251883 h 771550"/>
                <a:gd name="connsiteX130" fmla="*/ 371041 w 769713"/>
                <a:gd name="connsiteY130" fmla="*/ 275219 h 771550"/>
                <a:gd name="connsiteX131" fmla="*/ 347514 w 769713"/>
                <a:gd name="connsiteY131" fmla="*/ 279220 h 771550"/>
                <a:gd name="connsiteX132" fmla="*/ 327130 w 769713"/>
                <a:gd name="connsiteY132" fmla="*/ 289221 h 771550"/>
                <a:gd name="connsiteX133" fmla="*/ 343037 w 769713"/>
                <a:gd name="connsiteY133" fmla="*/ 241215 h 771550"/>
                <a:gd name="connsiteX134" fmla="*/ 366469 w 769713"/>
                <a:gd name="connsiteY134" fmla="*/ 253598 h 771550"/>
                <a:gd name="connsiteX135" fmla="*/ 371041 w 769713"/>
                <a:gd name="connsiteY135" fmla="*/ 275219 h 771550"/>
                <a:gd name="connsiteX136" fmla="*/ 287125 w 769713"/>
                <a:gd name="connsiteY136" fmla="*/ 336465 h 771550"/>
                <a:gd name="connsiteX137" fmla="*/ 283125 w 769713"/>
                <a:gd name="connsiteY137" fmla="*/ 331417 h 771550"/>
                <a:gd name="connsiteX138" fmla="*/ 259217 w 769713"/>
                <a:gd name="connsiteY138" fmla="*/ 308938 h 771550"/>
                <a:gd name="connsiteX139" fmla="*/ 265980 w 769713"/>
                <a:gd name="connsiteY139" fmla="*/ 287602 h 771550"/>
                <a:gd name="connsiteX140" fmla="*/ 305890 w 769713"/>
                <a:gd name="connsiteY140" fmla="*/ 306366 h 771550"/>
                <a:gd name="connsiteX141" fmla="*/ 306271 w 769713"/>
                <a:gd name="connsiteY141" fmla="*/ 306843 h 771550"/>
                <a:gd name="connsiteX142" fmla="*/ 287125 w 769713"/>
                <a:gd name="connsiteY142" fmla="*/ 336465 h 771550"/>
                <a:gd name="connsiteX143" fmla="*/ 277029 w 769713"/>
                <a:gd name="connsiteY143" fmla="*/ 404569 h 771550"/>
                <a:gd name="connsiteX144" fmla="*/ 232928 w 769713"/>
                <a:gd name="connsiteY144" fmla="*/ 376184 h 771550"/>
                <a:gd name="connsiteX145" fmla="*/ 251311 w 769713"/>
                <a:gd name="connsiteY145" fmla="*/ 357230 h 771550"/>
                <a:gd name="connsiteX146" fmla="*/ 273695 w 769713"/>
                <a:gd name="connsiteY146" fmla="*/ 359611 h 771550"/>
                <a:gd name="connsiteX147" fmla="*/ 280267 w 769713"/>
                <a:gd name="connsiteY147" fmla="*/ 361706 h 771550"/>
                <a:gd name="connsiteX148" fmla="*/ 283030 w 769713"/>
                <a:gd name="connsiteY148" fmla="*/ 404283 h 771550"/>
                <a:gd name="connsiteX149" fmla="*/ 277029 w 769713"/>
                <a:gd name="connsiteY149" fmla="*/ 404569 h 771550"/>
                <a:gd name="connsiteX150" fmla="*/ 251407 w 769713"/>
                <a:gd name="connsiteY150" fmla="*/ 280077 h 771550"/>
                <a:gd name="connsiteX151" fmla="*/ 251407 w 769713"/>
                <a:gd name="connsiteY151" fmla="*/ 280077 h 771550"/>
                <a:gd name="connsiteX152" fmla="*/ 253692 w 769713"/>
                <a:gd name="connsiteY152" fmla="*/ 278077 h 771550"/>
                <a:gd name="connsiteX153" fmla="*/ 251407 w 769713"/>
                <a:gd name="connsiteY153" fmla="*/ 280077 h 771550"/>
                <a:gd name="connsiteX154" fmla="*/ 435144 w 769713"/>
                <a:gd name="connsiteY154" fmla="*/ 109104 h 771550"/>
                <a:gd name="connsiteX155" fmla="*/ 422952 w 769713"/>
                <a:gd name="connsiteY155" fmla="*/ 147204 h 771550"/>
                <a:gd name="connsiteX156" fmla="*/ 413522 w 769713"/>
                <a:gd name="connsiteY156" fmla="*/ 225975 h 771550"/>
                <a:gd name="connsiteX157" fmla="*/ 393996 w 769713"/>
                <a:gd name="connsiteY157" fmla="*/ 233976 h 771550"/>
                <a:gd name="connsiteX158" fmla="*/ 389043 w 769713"/>
                <a:gd name="connsiteY158" fmla="*/ 239787 h 771550"/>
                <a:gd name="connsiteX159" fmla="*/ 393900 w 769713"/>
                <a:gd name="connsiteY159" fmla="*/ 233976 h 771550"/>
                <a:gd name="connsiteX160" fmla="*/ 396853 w 769713"/>
                <a:gd name="connsiteY160" fmla="*/ 231976 h 771550"/>
                <a:gd name="connsiteX161" fmla="*/ 380756 w 769713"/>
                <a:gd name="connsiteY161" fmla="*/ 138631 h 771550"/>
                <a:gd name="connsiteX162" fmla="*/ 383042 w 769713"/>
                <a:gd name="connsiteY162" fmla="*/ 233405 h 771550"/>
                <a:gd name="connsiteX163" fmla="*/ 334941 w 769713"/>
                <a:gd name="connsiteY163" fmla="*/ 90816 h 771550"/>
                <a:gd name="connsiteX164" fmla="*/ 365802 w 769713"/>
                <a:gd name="connsiteY164" fmla="*/ 222927 h 771550"/>
                <a:gd name="connsiteX165" fmla="*/ 318939 w 769713"/>
                <a:gd name="connsiteY165" fmla="*/ 154728 h 771550"/>
                <a:gd name="connsiteX166" fmla="*/ 354943 w 769713"/>
                <a:gd name="connsiteY166" fmla="*/ 227404 h 771550"/>
                <a:gd name="connsiteX167" fmla="*/ 357610 w 769713"/>
                <a:gd name="connsiteY167" fmla="*/ 228452 h 771550"/>
                <a:gd name="connsiteX168" fmla="*/ 349895 w 769713"/>
                <a:gd name="connsiteY168" fmla="*/ 226451 h 771550"/>
                <a:gd name="connsiteX169" fmla="*/ 316558 w 769713"/>
                <a:gd name="connsiteY169" fmla="*/ 238739 h 771550"/>
                <a:gd name="connsiteX170" fmla="*/ 254836 w 769713"/>
                <a:gd name="connsiteY170" fmla="*/ 153680 h 771550"/>
                <a:gd name="connsiteX171" fmla="*/ 247025 w 769713"/>
                <a:gd name="connsiteY171" fmla="*/ 96435 h 771550"/>
                <a:gd name="connsiteX172" fmla="*/ 322273 w 769713"/>
                <a:gd name="connsiteY172" fmla="*/ 75671 h 771550"/>
                <a:gd name="connsiteX173" fmla="*/ 335893 w 769713"/>
                <a:gd name="connsiteY173" fmla="*/ 74337 h 771550"/>
                <a:gd name="connsiteX174" fmla="*/ 435144 w 769713"/>
                <a:gd name="connsiteY174" fmla="*/ 109104 h 771550"/>
                <a:gd name="connsiteX175" fmla="*/ 426095 w 769713"/>
                <a:gd name="connsiteY175" fmla="*/ 244073 h 771550"/>
                <a:gd name="connsiteX176" fmla="*/ 422666 w 769713"/>
                <a:gd name="connsiteY176" fmla="*/ 287983 h 771550"/>
                <a:gd name="connsiteX177" fmla="*/ 422380 w 769713"/>
                <a:gd name="connsiteY177" fmla="*/ 288650 h 771550"/>
                <a:gd name="connsiteX178" fmla="*/ 390757 w 769713"/>
                <a:gd name="connsiteY178" fmla="*/ 276743 h 771550"/>
                <a:gd name="connsiteX179" fmla="*/ 391043 w 769713"/>
                <a:gd name="connsiteY179" fmla="*/ 275791 h 771550"/>
                <a:gd name="connsiteX180" fmla="*/ 403521 w 769713"/>
                <a:gd name="connsiteY180" fmla="*/ 245406 h 771550"/>
                <a:gd name="connsiteX181" fmla="*/ 426095 w 769713"/>
                <a:gd name="connsiteY181" fmla="*/ 244073 h 771550"/>
                <a:gd name="connsiteX182" fmla="*/ 584305 w 769713"/>
                <a:gd name="connsiteY182" fmla="*/ 238358 h 771550"/>
                <a:gd name="connsiteX183" fmla="*/ 506200 w 769713"/>
                <a:gd name="connsiteY183" fmla="*/ 287602 h 771550"/>
                <a:gd name="connsiteX184" fmla="*/ 480673 w 769713"/>
                <a:gd name="connsiteY184" fmla="*/ 271791 h 771550"/>
                <a:gd name="connsiteX185" fmla="*/ 478197 w 769713"/>
                <a:gd name="connsiteY185" fmla="*/ 271791 h 771550"/>
                <a:gd name="connsiteX186" fmla="*/ 532299 w 769713"/>
                <a:gd name="connsiteY186" fmla="*/ 215974 h 771550"/>
                <a:gd name="connsiteX187" fmla="*/ 463909 w 769713"/>
                <a:gd name="connsiteY187" fmla="*/ 267600 h 771550"/>
                <a:gd name="connsiteX188" fmla="*/ 545729 w 769713"/>
                <a:gd name="connsiteY188" fmla="*/ 139012 h 771550"/>
                <a:gd name="connsiteX189" fmla="*/ 457813 w 769713"/>
                <a:gd name="connsiteY189" fmla="*/ 256265 h 771550"/>
                <a:gd name="connsiteX190" fmla="*/ 483436 w 769713"/>
                <a:gd name="connsiteY190" fmla="*/ 162539 h 771550"/>
                <a:gd name="connsiteX191" fmla="*/ 447241 w 769713"/>
                <a:gd name="connsiteY191" fmla="*/ 252836 h 771550"/>
                <a:gd name="connsiteX192" fmla="*/ 447241 w 769713"/>
                <a:gd name="connsiteY192" fmla="*/ 252931 h 771550"/>
                <a:gd name="connsiteX193" fmla="*/ 428572 w 769713"/>
                <a:gd name="connsiteY193" fmla="*/ 228166 h 771550"/>
                <a:gd name="connsiteX194" fmla="*/ 440954 w 769713"/>
                <a:gd name="connsiteY194" fmla="*/ 139869 h 771550"/>
                <a:gd name="connsiteX195" fmla="*/ 492580 w 769713"/>
                <a:gd name="connsiteY195" fmla="*/ 81386 h 771550"/>
                <a:gd name="connsiteX196" fmla="*/ 547825 w 769713"/>
                <a:gd name="connsiteY196" fmla="*/ 121391 h 771550"/>
                <a:gd name="connsiteX197" fmla="*/ 559064 w 769713"/>
                <a:gd name="connsiteY197" fmla="*/ 128344 h 771550"/>
                <a:gd name="connsiteX198" fmla="*/ 611642 w 769713"/>
                <a:gd name="connsiteY198" fmla="*/ 170730 h 771550"/>
                <a:gd name="connsiteX199" fmla="*/ 584305 w 769713"/>
                <a:gd name="connsiteY199" fmla="*/ 238358 h 771550"/>
                <a:gd name="connsiteX200" fmla="*/ 653552 w 769713"/>
                <a:gd name="connsiteY200" fmla="*/ 410093 h 771550"/>
                <a:gd name="connsiteX201" fmla="*/ 651075 w 769713"/>
                <a:gd name="connsiteY201" fmla="*/ 409522 h 771550"/>
                <a:gd name="connsiteX202" fmla="*/ 524107 w 769713"/>
                <a:gd name="connsiteY202" fmla="*/ 408284 h 771550"/>
                <a:gd name="connsiteX203" fmla="*/ 538014 w 769713"/>
                <a:gd name="connsiteY203" fmla="*/ 383995 h 771550"/>
                <a:gd name="connsiteX204" fmla="*/ 533537 w 769713"/>
                <a:gd name="connsiteY204" fmla="*/ 365802 h 771550"/>
                <a:gd name="connsiteX205" fmla="*/ 533537 w 769713"/>
                <a:gd name="connsiteY205" fmla="*/ 365802 h 771550"/>
                <a:gd name="connsiteX206" fmla="*/ 594973 w 769713"/>
                <a:gd name="connsiteY206" fmla="*/ 371327 h 771550"/>
                <a:gd name="connsiteX207" fmla="*/ 521631 w 769713"/>
                <a:gd name="connsiteY207" fmla="*/ 353705 h 771550"/>
                <a:gd name="connsiteX208" fmla="*/ 521440 w 769713"/>
                <a:gd name="connsiteY208" fmla="*/ 353610 h 771550"/>
                <a:gd name="connsiteX209" fmla="*/ 510772 w 769713"/>
                <a:gd name="connsiteY209" fmla="*/ 350181 h 771550"/>
                <a:gd name="connsiteX210" fmla="*/ 516773 w 769713"/>
                <a:gd name="connsiteY210" fmla="*/ 351610 h 771550"/>
                <a:gd name="connsiteX211" fmla="*/ 654219 w 769713"/>
                <a:gd name="connsiteY211" fmla="*/ 325321 h 771550"/>
                <a:gd name="connsiteX212" fmla="*/ 517345 w 769713"/>
                <a:gd name="connsiteY212" fmla="*/ 339609 h 771550"/>
                <a:gd name="connsiteX213" fmla="*/ 588496 w 769713"/>
                <a:gd name="connsiteY213" fmla="*/ 307033 h 771550"/>
                <a:gd name="connsiteX214" fmla="*/ 507248 w 769713"/>
                <a:gd name="connsiteY214" fmla="*/ 331798 h 771550"/>
                <a:gd name="connsiteX215" fmla="*/ 506486 w 769713"/>
                <a:gd name="connsiteY215" fmla="*/ 332655 h 771550"/>
                <a:gd name="connsiteX216" fmla="*/ 512773 w 769713"/>
                <a:gd name="connsiteY216" fmla="*/ 301223 h 771550"/>
                <a:gd name="connsiteX217" fmla="*/ 611071 w 769713"/>
                <a:gd name="connsiteY217" fmla="*/ 232452 h 771550"/>
                <a:gd name="connsiteX218" fmla="*/ 613357 w 769713"/>
                <a:gd name="connsiteY218" fmla="*/ 231309 h 771550"/>
                <a:gd name="connsiteX219" fmla="*/ 671554 w 769713"/>
                <a:gd name="connsiteY219" fmla="*/ 309986 h 771550"/>
                <a:gd name="connsiteX220" fmla="*/ 674983 w 769713"/>
                <a:gd name="connsiteY220" fmla="*/ 324464 h 771550"/>
                <a:gd name="connsiteX221" fmla="*/ 716227 w 769713"/>
                <a:gd name="connsiteY221" fmla="*/ 386472 h 771550"/>
                <a:gd name="connsiteX222" fmla="*/ 653552 w 769713"/>
                <a:gd name="connsiteY222" fmla="*/ 410093 h 771550"/>
                <a:gd name="connsiteX223" fmla="*/ 541729 w 769713"/>
                <a:gd name="connsiteY223" fmla="*/ 591926 h 771550"/>
                <a:gd name="connsiteX224" fmla="*/ 460575 w 769713"/>
                <a:gd name="connsiteY224" fmla="*/ 491056 h 771550"/>
                <a:gd name="connsiteX225" fmla="*/ 496008 w 769713"/>
                <a:gd name="connsiteY225" fmla="*/ 487722 h 771550"/>
                <a:gd name="connsiteX226" fmla="*/ 508772 w 769713"/>
                <a:gd name="connsiteY226" fmla="*/ 473435 h 771550"/>
                <a:gd name="connsiteX227" fmla="*/ 507534 w 769713"/>
                <a:gd name="connsiteY227" fmla="*/ 476102 h 771550"/>
                <a:gd name="connsiteX228" fmla="*/ 621262 w 769713"/>
                <a:gd name="connsiteY228" fmla="*/ 527060 h 771550"/>
                <a:gd name="connsiteX229" fmla="*/ 520678 w 769713"/>
                <a:gd name="connsiteY229" fmla="*/ 470101 h 771550"/>
                <a:gd name="connsiteX230" fmla="*/ 601450 w 769713"/>
                <a:gd name="connsiteY230" fmla="*/ 460671 h 771550"/>
                <a:gd name="connsiteX231" fmla="*/ 514011 w 769713"/>
                <a:gd name="connsiteY231" fmla="*/ 453147 h 771550"/>
                <a:gd name="connsiteX232" fmla="*/ 513630 w 769713"/>
                <a:gd name="connsiteY232" fmla="*/ 455909 h 771550"/>
                <a:gd name="connsiteX233" fmla="*/ 513344 w 769713"/>
                <a:gd name="connsiteY233" fmla="*/ 448003 h 771550"/>
                <a:gd name="connsiteX234" fmla="*/ 498961 w 769713"/>
                <a:gd name="connsiteY234" fmla="*/ 423809 h 771550"/>
                <a:gd name="connsiteX235" fmla="*/ 601069 w 769713"/>
                <a:gd name="connsiteY235" fmla="*/ 415904 h 771550"/>
                <a:gd name="connsiteX236" fmla="*/ 671173 w 769713"/>
                <a:gd name="connsiteY236" fmla="*/ 443431 h 771550"/>
                <a:gd name="connsiteX237" fmla="*/ 635550 w 769713"/>
                <a:gd name="connsiteY237" fmla="*/ 531537 h 771550"/>
                <a:gd name="connsiteX238" fmla="*/ 633073 w 769713"/>
                <a:gd name="connsiteY238" fmla="*/ 546492 h 771550"/>
                <a:gd name="connsiteX239" fmla="*/ 629644 w 769713"/>
                <a:gd name="connsiteY239" fmla="*/ 596117 h 771550"/>
                <a:gd name="connsiteX240" fmla="*/ 593925 w 769713"/>
                <a:gd name="connsiteY240" fmla="*/ 606023 h 771550"/>
                <a:gd name="connsiteX241" fmla="*/ 542395 w 769713"/>
                <a:gd name="connsiteY241" fmla="*/ 591830 h 771550"/>
                <a:gd name="connsiteX242" fmla="*/ 541729 w 769713"/>
                <a:gd name="connsiteY242" fmla="*/ 591926 h 771550"/>
                <a:gd name="connsiteX243" fmla="*/ 341227 w 769713"/>
                <a:gd name="connsiteY243" fmla="*/ 536776 h 771550"/>
                <a:gd name="connsiteX244" fmla="*/ 358658 w 769713"/>
                <a:gd name="connsiteY244" fmla="*/ 532394 h 771550"/>
                <a:gd name="connsiteX245" fmla="*/ 374374 w 769713"/>
                <a:gd name="connsiteY245" fmla="*/ 516964 h 771550"/>
                <a:gd name="connsiteX246" fmla="*/ 374374 w 769713"/>
                <a:gd name="connsiteY246" fmla="*/ 517155 h 771550"/>
                <a:gd name="connsiteX247" fmla="*/ 381804 w 769713"/>
                <a:gd name="connsiteY247" fmla="*/ 608880 h 771550"/>
                <a:gd name="connsiteX248" fmla="*/ 386471 w 769713"/>
                <a:gd name="connsiteY248" fmla="*/ 517726 h 771550"/>
                <a:gd name="connsiteX249" fmla="*/ 439811 w 769713"/>
                <a:gd name="connsiteY249" fmla="*/ 660410 h 771550"/>
                <a:gd name="connsiteX250" fmla="*/ 401997 w 769713"/>
                <a:gd name="connsiteY250" fmla="*/ 532109 h 771550"/>
                <a:gd name="connsiteX251" fmla="*/ 401711 w 769713"/>
                <a:gd name="connsiteY251" fmla="*/ 531918 h 771550"/>
                <a:gd name="connsiteX252" fmla="*/ 405045 w 769713"/>
                <a:gd name="connsiteY252" fmla="*/ 533728 h 771550"/>
                <a:gd name="connsiteX253" fmla="*/ 404950 w 769713"/>
                <a:gd name="connsiteY253" fmla="*/ 533728 h 771550"/>
                <a:gd name="connsiteX254" fmla="*/ 473911 w 769713"/>
                <a:gd name="connsiteY254" fmla="*/ 592973 h 771550"/>
                <a:gd name="connsiteX255" fmla="*/ 422285 w 769713"/>
                <a:gd name="connsiteY255" fmla="*/ 536585 h 771550"/>
                <a:gd name="connsiteX256" fmla="*/ 427143 w 769713"/>
                <a:gd name="connsiteY256" fmla="*/ 535919 h 771550"/>
                <a:gd name="connsiteX257" fmla="*/ 450765 w 769713"/>
                <a:gd name="connsiteY257" fmla="*/ 510582 h 771550"/>
                <a:gd name="connsiteX258" fmla="*/ 451336 w 769713"/>
                <a:gd name="connsiteY258" fmla="*/ 502962 h 771550"/>
                <a:gd name="connsiteX259" fmla="*/ 526489 w 769713"/>
                <a:gd name="connsiteY259" fmla="*/ 591830 h 771550"/>
                <a:gd name="connsiteX260" fmla="*/ 521155 w 769713"/>
                <a:gd name="connsiteY260" fmla="*/ 664221 h 771550"/>
                <a:gd name="connsiteX261" fmla="*/ 452289 w 769713"/>
                <a:gd name="connsiteY261" fmla="*/ 677175 h 771550"/>
                <a:gd name="connsiteX262" fmla="*/ 437811 w 769713"/>
                <a:gd name="connsiteY262" fmla="*/ 681747 h 771550"/>
                <a:gd name="connsiteX263" fmla="*/ 370279 w 769713"/>
                <a:gd name="connsiteY263" fmla="*/ 701749 h 771550"/>
                <a:gd name="connsiteX264" fmla="*/ 331131 w 769713"/>
                <a:gd name="connsiteY264" fmla="*/ 648600 h 771550"/>
                <a:gd name="connsiteX265" fmla="*/ 341227 w 769713"/>
                <a:gd name="connsiteY265" fmla="*/ 536776 h 771550"/>
                <a:gd name="connsiteX266" fmla="*/ 166444 w 769713"/>
                <a:gd name="connsiteY266" fmla="*/ 541443 h 771550"/>
                <a:gd name="connsiteX267" fmla="*/ 246549 w 769713"/>
                <a:gd name="connsiteY267" fmla="*/ 478007 h 771550"/>
                <a:gd name="connsiteX268" fmla="*/ 274838 w 769713"/>
                <a:gd name="connsiteY268" fmla="*/ 490770 h 771550"/>
                <a:gd name="connsiteX269" fmla="*/ 283506 w 769713"/>
                <a:gd name="connsiteY269" fmla="*/ 488198 h 771550"/>
                <a:gd name="connsiteX270" fmla="*/ 276267 w 769713"/>
                <a:gd name="connsiteY270" fmla="*/ 490580 h 771550"/>
                <a:gd name="connsiteX271" fmla="*/ 236738 w 769713"/>
                <a:gd name="connsiteY271" fmla="*/ 530299 h 771550"/>
                <a:gd name="connsiteX272" fmla="*/ 280267 w 769713"/>
                <a:gd name="connsiteY272" fmla="*/ 498485 h 771550"/>
                <a:gd name="connsiteX273" fmla="*/ 227308 w 769713"/>
                <a:gd name="connsiteY273" fmla="*/ 603070 h 771550"/>
                <a:gd name="connsiteX274" fmla="*/ 286363 w 769713"/>
                <a:gd name="connsiteY274" fmla="*/ 507630 h 771550"/>
                <a:gd name="connsiteX275" fmla="*/ 270742 w 769713"/>
                <a:gd name="connsiteY275" fmla="*/ 587068 h 771550"/>
                <a:gd name="connsiteX276" fmla="*/ 301699 w 769713"/>
                <a:gd name="connsiteY276" fmla="*/ 502772 h 771550"/>
                <a:gd name="connsiteX277" fmla="*/ 301794 w 769713"/>
                <a:gd name="connsiteY277" fmla="*/ 500676 h 771550"/>
                <a:gd name="connsiteX278" fmla="*/ 315319 w 769713"/>
                <a:gd name="connsiteY278" fmla="*/ 528204 h 771550"/>
                <a:gd name="connsiteX279" fmla="*/ 326178 w 769713"/>
                <a:gd name="connsiteY279" fmla="*/ 534109 h 771550"/>
                <a:gd name="connsiteX280" fmla="*/ 319415 w 769713"/>
                <a:gd name="connsiteY280" fmla="*/ 633264 h 771550"/>
                <a:gd name="connsiteX281" fmla="*/ 284077 w 769713"/>
                <a:gd name="connsiteY281" fmla="*/ 678603 h 771550"/>
                <a:gd name="connsiteX282" fmla="*/ 213211 w 769713"/>
                <a:gd name="connsiteY282" fmla="*/ 646790 h 771550"/>
                <a:gd name="connsiteX283" fmla="*/ 202543 w 769713"/>
                <a:gd name="connsiteY283" fmla="*/ 639455 h 771550"/>
                <a:gd name="connsiteX284" fmla="*/ 153204 w 769713"/>
                <a:gd name="connsiteY284" fmla="*/ 603642 h 771550"/>
                <a:gd name="connsiteX285" fmla="*/ 166444 w 769713"/>
                <a:gd name="connsiteY285" fmla="*/ 541443 h 771550"/>
                <a:gd name="connsiteX286" fmla="*/ 62431 w 769713"/>
                <a:gd name="connsiteY286" fmla="*/ 344466 h 771550"/>
                <a:gd name="connsiteX287" fmla="*/ 121771 w 769713"/>
                <a:gd name="connsiteY287" fmla="*/ 326559 h 771550"/>
                <a:gd name="connsiteX288" fmla="*/ 236643 w 769713"/>
                <a:gd name="connsiteY288" fmla="*/ 347514 h 771550"/>
                <a:gd name="connsiteX289" fmla="*/ 220736 w 769713"/>
                <a:gd name="connsiteY289" fmla="*/ 365421 h 771550"/>
                <a:gd name="connsiteX290" fmla="*/ 228642 w 769713"/>
                <a:gd name="connsiteY290" fmla="*/ 407998 h 771550"/>
                <a:gd name="connsiteX291" fmla="*/ 270457 w 769713"/>
                <a:gd name="connsiteY291" fmla="*/ 420571 h 771550"/>
                <a:gd name="connsiteX292" fmla="*/ 228642 w 769713"/>
                <a:gd name="connsiteY292" fmla="*/ 408093 h 771550"/>
                <a:gd name="connsiteX293" fmla="*/ 224165 w 769713"/>
                <a:gd name="connsiteY293" fmla="*/ 402759 h 771550"/>
                <a:gd name="connsiteX294" fmla="*/ 154728 w 769713"/>
                <a:gd name="connsiteY294" fmla="*/ 386852 h 771550"/>
                <a:gd name="connsiteX295" fmla="*/ 213307 w 769713"/>
                <a:gd name="connsiteY295" fmla="*/ 409998 h 771550"/>
                <a:gd name="connsiteX296" fmla="*/ 94625 w 769713"/>
                <a:gd name="connsiteY296" fmla="*/ 432287 h 771550"/>
                <a:gd name="connsiteX297" fmla="*/ 245691 w 769713"/>
                <a:gd name="connsiteY297" fmla="*/ 420952 h 771550"/>
                <a:gd name="connsiteX298" fmla="*/ 155585 w 769713"/>
                <a:gd name="connsiteY298" fmla="*/ 471149 h 771550"/>
                <a:gd name="connsiteX299" fmla="*/ 257693 w 769713"/>
                <a:gd name="connsiteY299" fmla="*/ 428953 h 771550"/>
                <a:gd name="connsiteX300" fmla="*/ 239881 w 769713"/>
                <a:gd name="connsiteY300" fmla="*/ 463719 h 771550"/>
                <a:gd name="connsiteX301" fmla="*/ 162443 w 769713"/>
                <a:gd name="connsiteY301" fmla="*/ 528680 h 771550"/>
                <a:gd name="connsiteX302" fmla="*/ 146060 w 769713"/>
                <a:gd name="connsiteY302" fmla="*/ 533347 h 771550"/>
                <a:gd name="connsiteX303" fmla="*/ 75861 w 769713"/>
                <a:gd name="connsiteY303" fmla="*/ 502105 h 771550"/>
                <a:gd name="connsiteX304" fmla="*/ 74908 w 769713"/>
                <a:gd name="connsiteY304" fmla="*/ 448289 h 771550"/>
                <a:gd name="connsiteX305" fmla="*/ 76147 w 769713"/>
                <a:gd name="connsiteY305" fmla="*/ 432668 h 771550"/>
                <a:gd name="connsiteX306" fmla="*/ 62431 w 769713"/>
                <a:gd name="connsiteY306" fmla="*/ 344466 h 7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69713" h="771550">
                  <a:moveTo>
                    <a:pt x="17377" y="441717"/>
                  </a:moveTo>
                  <a:cubicBezTo>
                    <a:pt x="-6245" y="472959"/>
                    <a:pt x="4899" y="508868"/>
                    <a:pt x="32427" y="536490"/>
                  </a:cubicBezTo>
                  <a:cubicBezTo>
                    <a:pt x="49762" y="553730"/>
                    <a:pt x="92149" y="569256"/>
                    <a:pt x="122343" y="564018"/>
                  </a:cubicBezTo>
                  <a:cubicBezTo>
                    <a:pt x="97292" y="609738"/>
                    <a:pt x="110341" y="676603"/>
                    <a:pt x="169777" y="678889"/>
                  </a:cubicBezTo>
                  <a:cubicBezTo>
                    <a:pt x="170920" y="712989"/>
                    <a:pt x="220546" y="729752"/>
                    <a:pt x="248358" y="736039"/>
                  </a:cubicBezTo>
                  <a:cubicBezTo>
                    <a:pt x="285316" y="744516"/>
                    <a:pt x="312271" y="723561"/>
                    <a:pt x="324368" y="692796"/>
                  </a:cubicBezTo>
                  <a:cubicBezTo>
                    <a:pt x="348562" y="749564"/>
                    <a:pt x="430953" y="808810"/>
                    <a:pt x="467053" y="741754"/>
                  </a:cubicBezTo>
                  <a:cubicBezTo>
                    <a:pt x="498771" y="746897"/>
                    <a:pt x="525155" y="734039"/>
                    <a:pt x="547348" y="710226"/>
                  </a:cubicBezTo>
                  <a:cubicBezTo>
                    <a:pt x="567922" y="688414"/>
                    <a:pt x="566113" y="654696"/>
                    <a:pt x="560683" y="626025"/>
                  </a:cubicBezTo>
                  <a:cubicBezTo>
                    <a:pt x="586972" y="641551"/>
                    <a:pt x="633740" y="654886"/>
                    <a:pt x="668411" y="632693"/>
                  </a:cubicBezTo>
                  <a:cubicBezTo>
                    <a:pt x="699939" y="612500"/>
                    <a:pt x="705273" y="585354"/>
                    <a:pt x="694605" y="551921"/>
                  </a:cubicBezTo>
                  <a:cubicBezTo>
                    <a:pt x="743087" y="529823"/>
                    <a:pt x="747564" y="461243"/>
                    <a:pt x="707368" y="432382"/>
                  </a:cubicBezTo>
                  <a:cubicBezTo>
                    <a:pt x="731371" y="427524"/>
                    <a:pt x="755375" y="407141"/>
                    <a:pt x="763280" y="386281"/>
                  </a:cubicBezTo>
                  <a:cubicBezTo>
                    <a:pt x="778234" y="346371"/>
                    <a:pt x="766709" y="319606"/>
                    <a:pt x="732991" y="300937"/>
                  </a:cubicBezTo>
                  <a:cubicBezTo>
                    <a:pt x="763661" y="238548"/>
                    <a:pt x="701367" y="179493"/>
                    <a:pt x="639360" y="193305"/>
                  </a:cubicBezTo>
                  <a:cubicBezTo>
                    <a:pt x="650599" y="174445"/>
                    <a:pt x="657648" y="156729"/>
                    <a:pt x="650980" y="131297"/>
                  </a:cubicBezTo>
                  <a:cubicBezTo>
                    <a:pt x="647742" y="118914"/>
                    <a:pt x="637931" y="111104"/>
                    <a:pt x="628216" y="104055"/>
                  </a:cubicBezTo>
                  <a:cubicBezTo>
                    <a:pt x="602593" y="85958"/>
                    <a:pt x="599450" y="99197"/>
                    <a:pt x="571637" y="63955"/>
                  </a:cubicBezTo>
                  <a:cubicBezTo>
                    <a:pt x="554206" y="42047"/>
                    <a:pt x="520202" y="24236"/>
                    <a:pt x="491056" y="32427"/>
                  </a:cubicBezTo>
                  <a:cubicBezTo>
                    <a:pt x="471434" y="37856"/>
                    <a:pt x="461052" y="49572"/>
                    <a:pt x="452098" y="64908"/>
                  </a:cubicBezTo>
                  <a:cubicBezTo>
                    <a:pt x="440668" y="37380"/>
                    <a:pt x="424762" y="11758"/>
                    <a:pt x="392662" y="3471"/>
                  </a:cubicBezTo>
                  <a:cubicBezTo>
                    <a:pt x="380947" y="423"/>
                    <a:pt x="369231" y="-2244"/>
                    <a:pt x="357420" y="2900"/>
                  </a:cubicBezTo>
                  <a:cubicBezTo>
                    <a:pt x="334846" y="12806"/>
                    <a:pt x="324940" y="18902"/>
                    <a:pt x="298650" y="16044"/>
                  </a:cubicBezTo>
                  <a:cubicBezTo>
                    <a:pt x="243596" y="9948"/>
                    <a:pt x="209401" y="58716"/>
                    <a:pt x="216450" y="107294"/>
                  </a:cubicBezTo>
                  <a:cubicBezTo>
                    <a:pt x="196257" y="91863"/>
                    <a:pt x="168920" y="81767"/>
                    <a:pt x="145393" y="87291"/>
                  </a:cubicBezTo>
                  <a:cubicBezTo>
                    <a:pt x="103293" y="97197"/>
                    <a:pt x="101102" y="121105"/>
                    <a:pt x="87481" y="157205"/>
                  </a:cubicBezTo>
                  <a:cubicBezTo>
                    <a:pt x="77385" y="184542"/>
                    <a:pt x="47286" y="194543"/>
                    <a:pt x="37380" y="221689"/>
                  </a:cubicBezTo>
                  <a:cubicBezTo>
                    <a:pt x="32332" y="236262"/>
                    <a:pt x="27664" y="253884"/>
                    <a:pt x="31855" y="269314"/>
                  </a:cubicBezTo>
                  <a:cubicBezTo>
                    <a:pt x="37951" y="292079"/>
                    <a:pt x="51763" y="302937"/>
                    <a:pt x="69574" y="310843"/>
                  </a:cubicBezTo>
                  <a:cubicBezTo>
                    <a:pt x="17282" y="331417"/>
                    <a:pt x="-25104" y="398092"/>
                    <a:pt x="17377" y="441717"/>
                  </a:cubicBezTo>
                  <a:close/>
                  <a:moveTo>
                    <a:pt x="235405" y="145965"/>
                  </a:moveTo>
                  <a:cubicBezTo>
                    <a:pt x="247597" y="187780"/>
                    <a:pt x="277219" y="232738"/>
                    <a:pt x="309033" y="252074"/>
                  </a:cubicBezTo>
                  <a:cubicBezTo>
                    <a:pt x="304556" y="264647"/>
                    <a:pt x="305985" y="277791"/>
                    <a:pt x="311128" y="290079"/>
                  </a:cubicBezTo>
                  <a:cubicBezTo>
                    <a:pt x="302080" y="280744"/>
                    <a:pt x="290364" y="272362"/>
                    <a:pt x="278458" y="270362"/>
                  </a:cubicBezTo>
                  <a:cubicBezTo>
                    <a:pt x="278077" y="270076"/>
                    <a:pt x="277791" y="269695"/>
                    <a:pt x="277410" y="269409"/>
                  </a:cubicBezTo>
                  <a:cubicBezTo>
                    <a:pt x="255312" y="250645"/>
                    <a:pt x="230452" y="230262"/>
                    <a:pt x="214735" y="205496"/>
                  </a:cubicBezTo>
                  <a:cubicBezTo>
                    <a:pt x="225022" y="230166"/>
                    <a:pt x="243120" y="252169"/>
                    <a:pt x="260836" y="272934"/>
                  </a:cubicBezTo>
                  <a:cubicBezTo>
                    <a:pt x="259503" y="273600"/>
                    <a:pt x="258169" y="274458"/>
                    <a:pt x="256931" y="275410"/>
                  </a:cubicBezTo>
                  <a:cubicBezTo>
                    <a:pt x="221212" y="260551"/>
                    <a:pt x="166634" y="243882"/>
                    <a:pt x="143203" y="212640"/>
                  </a:cubicBezTo>
                  <a:cubicBezTo>
                    <a:pt x="162253" y="245025"/>
                    <a:pt x="211402" y="268171"/>
                    <a:pt x="246835" y="286840"/>
                  </a:cubicBezTo>
                  <a:cubicBezTo>
                    <a:pt x="248073" y="284363"/>
                    <a:pt x="249597" y="282173"/>
                    <a:pt x="251407" y="280077"/>
                  </a:cubicBezTo>
                  <a:cubicBezTo>
                    <a:pt x="248835" y="282839"/>
                    <a:pt x="247120" y="286173"/>
                    <a:pt x="245691" y="289602"/>
                  </a:cubicBezTo>
                  <a:cubicBezTo>
                    <a:pt x="221689" y="281792"/>
                    <a:pt x="195685" y="275124"/>
                    <a:pt x="170444" y="276267"/>
                  </a:cubicBezTo>
                  <a:cubicBezTo>
                    <a:pt x="195971" y="279792"/>
                    <a:pt x="220355" y="291412"/>
                    <a:pt x="243024" y="303794"/>
                  </a:cubicBezTo>
                  <a:lnTo>
                    <a:pt x="243024" y="303794"/>
                  </a:lnTo>
                  <a:cubicBezTo>
                    <a:pt x="243120" y="307223"/>
                    <a:pt x="243691" y="310748"/>
                    <a:pt x="245025" y="313986"/>
                  </a:cubicBezTo>
                  <a:cubicBezTo>
                    <a:pt x="248549" y="322463"/>
                    <a:pt x="255693" y="329988"/>
                    <a:pt x="263694" y="336465"/>
                  </a:cubicBezTo>
                  <a:cubicBezTo>
                    <a:pt x="221593" y="328559"/>
                    <a:pt x="179112" y="329893"/>
                    <a:pt x="138154" y="313796"/>
                  </a:cubicBezTo>
                  <a:cubicBezTo>
                    <a:pt x="110532" y="302937"/>
                    <a:pt x="66907" y="283601"/>
                    <a:pt x="81481" y="244549"/>
                  </a:cubicBezTo>
                  <a:cubicBezTo>
                    <a:pt x="82147" y="243025"/>
                    <a:pt x="108627" y="203401"/>
                    <a:pt x="119771" y="204925"/>
                  </a:cubicBezTo>
                  <a:cubicBezTo>
                    <a:pt x="133487" y="214641"/>
                    <a:pt x="137964" y="203972"/>
                    <a:pt x="131391" y="194447"/>
                  </a:cubicBezTo>
                  <a:cubicBezTo>
                    <a:pt x="119104" y="169397"/>
                    <a:pt x="138631" y="143013"/>
                    <a:pt x="163300" y="134154"/>
                  </a:cubicBezTo>
                  <a:cubicBezTo>
                    <a:pt x="189494" y="124820"/>
                    <a:pt x="213402" y="130249"/>
                    <a:pt x="235405" y="145965"/>
                  </a:cubicBezTo>
                  <a:close/>
                  <a:moveTo>
                    <a:pt x="302746" y="484579"/>
                  </a:moveTo>
                  <a:cubicBezTo>
                    <a:pt x="302651" y="484674"/>
                    <a:pt x="302746" y="484865"/>
                    <a:pt x="302651" y="484960"/>
                  </a:cubicBezTo>
                  <a:cubicBezTo>
                    <a:pt x="302651" y="484769"/>
                    <a:pt x="302651" y="484674"/>
                    <a:pt x="302746" y="484579"/>
                  </a:cubicBezTo>
                  <a:cubicBezTo>
                    <a:pt x="303318" y="482007"/>
                    <a:pt x="304270" y="479435"/>
                    <a:pt x="305318" y="476864"/>
                  </a:cubicBezTo>
                  <a:cubicBezTo>
                    <a:pt x="305318" y="476864"/>
                    <a:pt x="305318" y="476864"/>
                    <a:pt x="305413" y="476768"/>
                  </a:cubicBezTo>
                  <a:cubicBezTo>
                    <a:pt x="304175" y="479435"/>
                    <a:pt x="303318" y="482007"/>
                    <a:pt x="302746" y="484579"/>
                  </a:cubicBezTo>
                  <a:close/>
                  <a:moveTo>
                    <a:pt x="273981" y="475816"/>
                  </a:moveTo>
                  <a:cubicBezTo>
                    <a:pt x="265885" y="475816"/>
                    <a:pt x="257122" y="472101"/>
                    <a:pt x="255407" y="463243"/>
                  </a:cubicBezTo>
                  <a:cubicBezTo>
                    <a:pt x="251692" y="444860"/>
                    <a:pt x="270838" y="436097"/>
                    <a:pt x="284554" y="430287"/>
                  </a:cubicBezTo>
                  <a:cubicBezTo>
                    <a:pt x="286744" y="429429"/>
                    <a:pt x="288840" y="427334"/>
                    <a:pt x="290650" y="424952"/>
                  </a:cubicBezTo>
                  <a:cubicBezTo>
                    <a:pt x="295412" y="435335"/>
                    <a:pt x="301699" y="445050"/>
                    <a:pt x="308938" y="453909"/>
                  </a:cubicBezTo>
                  <a:cubicBezTo>
                    <a:pt x="300746" y="461529"/>
                    <a:pt x="284268" y="475721"/>
                    <a:pt x="273981" y="475816"/>
                  </a:cubicBezTo>
                  <a:close/>
                  <a:moveTo>
                    <a:pt x="321130" y="446765"/>
                  </a:moveTo>
                  <a:cubicBezTo>
                    <a:pt x="298555" y="417713"/>
                    <a:pt x="284744" y="374470"/>
                    <a:pt x="301317" y="338942"/>
                  </a:cubicBezTo>
                  <a:cubicBezTo>
                    <a:pt x="315224" y="308843"/>
                    <a:pt x="348276" y="285030"/>
                    <a:pt x="382852" y="290459"/>
                  </a:cubicBezTo>
                  <a:cubicBezTo>
                    <a:pt x="434001" y="298556"/>
                    <a:pt x="486483" y="364945"/>
                    <a:pt x="437335" y="409522"/>
                  </a:cubicBezTo>
                  <a:cubicBezTo>
                    <a:pt x="415617" y="429048"/>
                    <a:pt x="374470" y="442574"/>
                    <a:pt x="353705" y="412475"/>
                  </a:cubicBezTo>
                  <a:cubicBezTo>
                    <a:pt x="337798" y="389424"/>
                    <a:pt x="341989" y="347895"/>
                    <a:pt x="375327" y="342561"/>
                  </a:cubicBezTo>
                  <a:cubicBezTo>
                    <a:pt x="429048" y="333989"/>
                    <a:pt x="406092" y="393710"/>
                    <a:pt x="385900" y="384376"/>
                  </a:cubicBezTo>
                  <a:cubicBezTo>
                    <a:pt x="377232" y="380376"/>
                    <a:pt x="372565" y="394568"/>
                    <a:pt x="381232" y="398568"/>
                  </a:cubicBezTo>
                  <a:cubicBezTo>
                    <a:pt x="410188" y="411903"/>
                    <a:pt x="434191" y="370184"/>
                    <a:pt x="421523" y="345705"/>
                  </a:cubicBezTo>
                  <a:cubicBezTo>
                    <a:pt x="399235" y="302461"/>
                    <a:pt x="340370" y="334179"/>
                    <a:pt x="330845" y="370469"/>
                  </a:cubicBezTo>
                  <a:cubicBezTo>
                    <a:pt x="314367" y="432382"/>
                    <a:pt x="384757" y="456576"/>
                    <a:pt x="430381" y="433811"/>
                  </a:cubicBezTo>
                  <a:cubicBezTo>
                    <a:pt x="446098" y="426000"/>
                    <a:pt x="457147" y="413618"/>
                    <a:pt x="463433" y="399426"/>
                  </a:cubicBezTo>
                  <a:cubicBezTo>
                    <a:pt x="452956" y="459623"/>
                    <a:pt x="368088" y="507058"/>
                    <a:pt x="321130" y="446765"/>
                  </a:cubicBezTo>
                  <a:close/>
                  <a:moveTo>
                    <a:pt x="324368" y="475721"/>
                  </a:moveTo>
                  <a:cubicBezTo>
                    <a:pt x="325416" y="474483"/>
                    <a:pt x="326559" y="473244"/>
                    <a:pt x="327607" y="472006"/>
                  </a:cubicBezTo>
                  <a:cubicBezTo>
                    <a:pt x="339608" y="481245"/>
                    <a:pt x="353229" y="487818"/>
                    <a:pt x="367516" y="490389"/>
                  </a:cubicBezTo>
                  <a:cubicBezTo>
                    <a:pt x="363992" y="508487"/>
                    <a:pt x="350562" y="532394"/>
                    <a:pt x="329035" y="519441"/>
                  </a:cubicBezTo>
                  <a:cubicBezTo>
                    <a:pt x="320939" y="514773"/>
                    <a:pt x="315415" y="506105"/>
                    <a:pt x="315891" y="496580"/>
                  </a:cubicBezTo>
                  <a:cubicBezTo>
                    <a:pt x="315986" y="493818"/>
                    <a:pt x="320844" y="479912"/>
                    <a:pt x="324368" y="475721"/>
                  </a:cubicBezTo>
                  <a:close/>
                  <a:moveTo>
                    <a:pt x="382375" y="496390"/>
                  </a:moveTo>
                  <a:cubicBezTo>
                    <a:pt x="382375" y="496200"/>
                    <a:pt x="382185" y="495818"/>
                    <a:pt x="382185" y="495533"/>
                  </a:cubicBezTo>
                  <a:lnTo>
                    <a:pt x="382185" y="495533"/>
                  </a:lnTo>
                  <a:cubicBezTo>
                    <a:pt x="382185" y="495818"/>
                    <a:pt x="382375" y="496200"/>
                    <a:pt x="382375" y="496390"/>
                  </a:cubicBezTo>
                  <a:close/>
                  <a:moveTo>
                    <a:pt x="422571" y="478578"/>
                  </a:moveTo>
                  <a:cubicBezTo>
                    <a:pt x="424381" y="477530"/>
                    <a:pt x="425905" y="476197"/>
                    <a:pt x="427714" y="475054"/>
                  </a:cubicBezTo>
                  <a:cubicBezTo>
                    <a:pt x="427905" y="475149"/>
                    <a:pt x="427905" y="475340"/>
                    <a:pt x="427905" y="475530"/>
                  </a:cubicBezTo>
                  <a:cubicBezTo>
                    <a:pt x="432382" y="484674"/>
                    <a:pt x="439049" y="496771"/>
                    <a:pt x="436191" y="507344"/>
                  </a:cubicBezTo>
                  <a:cubicBezTo>
                    <a:pt x="434001" y="515154"/>
                    <a:pt x="428095" y="522488"/>
                    <a:pt x="419047" y="521631"/>
                  </a:cubicBezTo>
                  <a:cubicBezTo>
                    <a:pt x="414951" y="521346"/>
                    <a:pt x="411617" y="520107"/>
                    <a:pt x="408855" y="518107"/>
                  </a:cubicBezTo>
                  <a:cubicBezTo>
                    <a:pt x="405902" y="513916"/>
                    <a:pt x="402949" y="509630"/>
                    <a:pt x="400092" y="505248"/>
                  </a:cubicBezTo>
                  <a:cubicBezTo>
                    <a:pt x="398187" y="500200"/>
                    <a:pt x="396853" y="494866"/>
                    <a:pt x="396091" y="489627"/>
                  </a:cubicBezTo>
                  <a:cubicBezTo>
                    <a:pt x="404854" y="487722"/>
                    <a:pt x="413713" y="484293"/>
                    <a:pt x="422571" y="478578"/>
                  </a:cubicBezTo>
                  <a:close/>
                  <a:moveTo>
                    <a:pt x="496771" y="299889"/>
                  </a:moveTo>
                  <a:cubicBezTo>
                    <a:pt x="500200" y="308557"/>
                    <a:pt x="499628" y="318749"/>
                    <a:pt x="493532" y="326273"/>
                  </a:cubicBezTo>
                  <a:cubicBezTo>
                    <a:pt x="491722" y="328274"/>
                    <a:pt x="479721" y="337418"/>
                    <a:pt x="474196" y="337704"/>
                  </a:cubicBezTo>
                  <a:cubicBezTo>
                    <a:pt x="470577" y="338084"/>
                    <a:pt x="467529" y="338466"/>
                    <a:pt x="465243" y="338847"/>
                  </a:cubicBezTo>
                  <a:cubicBezTo>
                    <a:pt x="463338" y="333608"/>
                    <a:pt x="461242" y="328369"/>
                    <a:pt x="458290" y="323511"/>
                  </a:cubicBezTo>
                  <a:cubicBezTo>
                    <a:pt x="454384" y="316558"/>
                    <a:pt x="449050" y="310367"/>
                    <a:pt x="443145" y="304652"/>
                  </a:cubicBezTo>
                  <a:cubicBezTo>
                    <a:pt x="443526" y="304366"/>
                    <a:pt x="444097" y="304366"/>
                    <a:pt x="444383" y="303890"/>
                  </a:cubicBezTo>
                  <a:cubicBezTo>
                    <a:pt x="456575" y="290364"/>
                    <a:pt x="486293" y="274267"/>
                    <a:pt x="496771" y="299889"/>
                  </a:cubicBezTo>
                  <a:close/>
                  <a:moveTo>
                    <a:pt x="439906" y="287221"/>
                  </a:moveTo>
                  <a:cubicBezTo>
                    <a:pt x="439906" y="287221"/>
                    <a:pt x="439906" y="287221"/>
                    <a:pt x="439906" y="287221"/>
                  </a:cubicBezTo>
                  <a:cubicBezTo>
                    <a:pt x="442573" y="284649"/>
                    <a:pt x="445431" y="282363"/>
                    <a:pt x="448288" y="280363"/>
                  </a:cubicBezTo>
                  <a:cubicBezTo>
                    <a:pt x="445431" y="282459"/>
                    <a:pt x="442573" y="284744"/>
                    <a:pt x="439906" y="287221"/>
                  </a:cubicBezTo>
                  <a:close/>
                  <a:moveTo>
                    <a:pt x="472767" y="352563"/>
                  </a:moveTo>
                  <a:cubicBezTo>
                    <a:pt x="472482" y="352943"/>
                    <a:pt x="472387" y="353325"/>
                    <a:pt x="472196" y="353610"/>
                  </a:cubicBezTo>
                  <a:cubicBezTo>
                    <a:pt x="472101" y="353229"/>
                    <a:pt x="471815" y="352848"/>
                    <a:pt x="471625" y="352563"/>
                  </a:cubicBezTo>
                  <a:cubicBezTo>
                    <a:pt x="472006" y="352658"/>
                    <a:pt x="472387" y="352563"/>
                    <a:pt x="472767" y="352563"/>
                  </a:cubicBezTo>
                  <a:close/>
                  <a:moveTo>
                    <a:pt x="513820" y="366469"/>
                  </a:moveTo>
                  <a:cubicBezTo>
                    <a:pt x="520583" y="370946"/>
                    <a:pt x="525631" y="378851"/>
                    <a:pt x="522202" y="387138"/>
                  </a:cubicBezTo>
                  <a:cubicBezTo>
                    <a:pt x="515058" y="404474"/>
                    <a:pt x="494104" y="401045"/>
                    <a:pt x="479530" y="398092"/>
                  </a:cubicBezTo>
                  <a:cubicBezTo>
                    <a:pt x="478864" y="397997"/>
                    <a:pt x="478102" y="398092"/>
                    <a:pt x="477340" y="398092"/>
                  </a:cubicBezTo>
                  <a:cubicBezTo>
                    <a:pt x="479149" y="386472"/>
                    <a:pt x="478864" y="374660"/>
                    <a:pt x="475720" y="363135"/>
                  </a:cubicBezTo>
                  <a:cubicBezTo>
                    <a:pt x="477054" y="364088"/>
                    <a:pt x="478768" y="364659"/>
                    <a:pt x="481054" y="364373"/>
                  </a:cubicBezTo>
                  <a:cubicBezTo>
                    <a:pt x="491151" y="362850"/>
                    <a:pt x="504772" y="360468"/>
                    <a:pt x="513820" y="366469"/>
                  </a:cubicBezTo>
                  <a:close/>
                  <a:moveTo>
                    <a:pt x="492008" y="472006"/>
                  </a:moveTo>
                  <a:cubicBezTo>
                    <a:pt x="485055" y="478102"/>
                    <a:pt x="475149" y="480674"/>
                    <a:pt x="466100" y="477340"/>
                  </a:cubicBezTo>
                  <a:cubicBezTo>
                    <a:pt x="463909" y="476483"/>
                    <a:pt x="448669" y="465910"/>
                    <a:pt x="445240" y="459623"/>
                  </a:cubicBezTo>
                  <a:cubicBezTo>
                    <a:pt x="455527" y="449051"/>
                    <a:pt x="464195" y="436097"/>
                    <a:pt x="470005" y="422571"/>
                  </a:cubicBezTo>
                  <a:cubicBezTo>
                    <a:pt x="470482" y="422952"/>
                    <a:pt x="470672" y="423429"/>
                    <a:pt x="471434" y="423714"/>
                  </a:cubicBezTo>
                  <a:cubicBezTo>
                    <a:pt x="488198" y="431144"/>
                    <a:pt x="512773" y="454004"/>
                    <a:pt x="492008" y="472006"/>
                  </a:cubicBezTo>
                  <a:close/>
                  <a:moveTo>
                    <a:pt x="382090" y="251883"/>
                  </a:moveTo>
                  <a:cubicBezTo>
                    <a:pt x="380756" y="248930"/>
                    <a:pt x="378946" y="245978"/>
                    <a:pt x="377041" y="243311"/>
                  </a:cubicBezTo>
                  <a:cubicBezTo>
                    <a:pt x="379041" y="245978"/>
                    <a:pt x="380756" y="248835"/>
                    <a:pt x="382090" y="251883"/>
                  </a:cubicBezTo>
                  <a:lnTo>
                    <a:pt x="382090" y="251883"/>
                  </a:lnTo>
                  <a:close/>
                  <a:moveTo>
                    <a:pt x="371041" y="275219"/>
                  </a:moveTo>
                  <a:cubicBezTo>
                    <a:pt x="363040" y="275505"/>
                    <a:pt x="355134" y="276458"/>
                    <a:pt x="347514" y="279220"/>
                  </a:cubicBezTo>
                  <a:cubicBezTo>
                    <a:pt x="340180" y="281982"/>
                    <a:pt x="333417" y="285316"/>
                    <a:pt x="327130" y="289221"/>
                  </a:cubicBezTo>
                  <a:cubicBezTo>
                    <a:pt x="319606" y="272172"/>
                    <a:pt x="316653" y="241977"/>
                    <a:pt x="343037" y="241215"/>
                  </a:cubicBezTo>
                  <a:cubicBezTo>
                    <a:pt x="352467" y="241025"/>
                    <a:pt x="361706" y="245311"/>
                    <a:pt x="366469" y="253598"/>
                  </a:cubicBezTo>
                  <a:cubicBezTo>
                    <a:pt x="367707" y="255979"/>
                    <a:pt x="374565" y="271600"/>
                    <a:pt x="371041" y="275219"/>
                  </a:cubicBezTo>
                  <a:close/>
                  <a:moveTo>
                    <a:pt x="287125" y="336465"/>
                  </a:moveTo>
                  <a:cubicBezTo>
                    <a:pt x="286268" y="334465"/>
                    <a:pt x="285030" y="332560"/>
                    <a:pt x="283125" y="331417"/>
                  </a:cubicBezTo>
                  <a:cubicBezTo>
                    <a:pt x="274457" y="326083"/>
                    <a:pt x="262456" y="319416"/>
                    <a:pt x="259217" y="308938"/>
                  </a:cubicBezTo>
                  <a:cubicBezTo>
                    <a:pt x="256836" y="301223"/>
                    <a:pt x="258074" y="291888"/>
                    <a:pt x="265980" y="287602"/>
                  </a:cubicBezTo>
                  <a:cubicBezTo>
                    <a:pt x="282553" y="278839"/>
                    <a:pt x="296365" y="294651"/>
                    <a:pt x="305890" y="306366"/>
                  </a:cubicBezTo>
                  <a:cubicBezTo>
                    <a:pt x="305985" y="306557"/>
                    <a:pt x="306175" y="306557"/>
                    <a:pt x="306271" y="306843"/>
                  </a:cubicBezTo>
                  <a:cubicBezTo>
                    <a:pt x="298174" y="315415"/>
                    <a:pt x="291602" y="325607"/>
                    <a:pt x="287125" y="336465"/>
                  </a:cubicBezTo>
                  <a:close/>
                  <a:moveTo>
                    <a:pt x="277029" y="404569"/>
                  </a:moveTo>
                  <a:cubicBezTo>
                    <a:pt x="258931" y="407903"/>
                    <a:pt x="225689" y="402759"/>
                    <a:pt x="232928" y="376184"/>
                  </a:cubicBezTo>
                  <a:cubicBezTo>
                    <a:pt x="235405" y="367136"/>
                    <a:pt x="241977" y="359421"/>
                    <a:pt x="251311" y="357230"/>
                  </a:cubicBezTo>
                  <a:cubicBezTo>
                    <a:pt x="254074" y="356563"/>
                    <a:pt x="268266" y="358563"/>
                    <a:pt x="273695" y="359611"/>
                  </a:cubicBezTo>
                  <a:cubicBezTo>
                    <a:pt x="276076" y="360087"/>
                    <a:pt x="278267" y="360849"/>
                    <a:pt x="280267" y="361706"/>
                  </a:cubicBezTo>
                  <a:cubicBezTo>
                    <a:pt x="278458" y="375518"/>
                    <a:pt x="279124" y="389901"/>
                    <a:pt x="283030" y="404283"/>
                  </a:cubicBezTo>
                  <a:cubicBezTo>
                    <a:pt x="280934" y="404093"/>
                    <a:pt x="278839" y="404188"/>
                    <a:pt x="277029" y="404569"/>
                  </a:cubicBezTo>
                  <a:close/>
                  <a:moveTo>
                    <a:pt x="251407" y="280077"/>
                  </a:moveTo>
                  <a:cubicBezTo>
                    <a:pt x="251407" y="279982"/>
                    <a:pt x="251502" y="279982"/>
                    <a:pt x="251407" y="280077"/>
                  </a:cubicBezTo>
                  <a:cubicBezTo>
                    <a:pt x="252169" y="279220"/>
                    <a:pt x="252931" y="278744"/>
                    <a:pt x="253692" y="278077"/>
                  </a:cubicBezTo>
                  <a:cubicBezTo>
                    <a:pt x="253026" y="278744"/>
                    <a:pt x="252169" y="279125"/>
                    <a:pt x="251407" y="280077"/>
                  </a:cubicBezTo>
                  <a:close/>
                  <a:moveTo>
                    <a:pt x="435144" y="109104"/>
                  </a:moveTo>
                  <a:cubicBezTo>
                    <a:pt x="429429" y="122058"/>
                    <a:pt x="425714" y="136440"/>
                    <a:pt x="422952" y="147204"/>
                  </a:cubicBezTo>
                  <a:cubicBezTo>
                    <a:pt x="416189" y="173112"/>
                    <a:pt x="413236" y="199305"/>
                    <a:pt x="413522" y="225975"/>
                  </a:cubicBezTo>
                  <a:cubicBezTo>
                    <a:pt x="406283" y="226451"/>
                    <a:pt x="399235" y="229023"/>
                    <a:pt x="393996" y="233976"/>
                  </a:cubicBezTo>
                  <a:cubicBezTo>
                    <a:pt x="391996" y="235786"/>
                    <a:pt x="390567" y="237881"/>
                    <a:pt x="389043" y="239787"/>
                  </a:cubicBezTo>
                  <a:cubicBezTo>
                    <a:pt x="390567" y="237786"/>
                    <a:pt x="391900" y="235786"/>
                    <a:pt x="393900" y="233976"/>
                  </a:cubicBezTo>
                  <a:cubicBezTo>
                    <a:pt x="394758" y="233119"/>
                    <a:pt x="395901" y="232643"/>
                    <a:pt x="396853" y="231976"/>
                  </a:cubicBezTo>
                  <a:cubicBezTo>
                    <a:pt x="390091" y="201210"/>
                    <a:pt x="382852" y="169968"/>
                    <a:pt x="380756" y="138631"/>
                  </a:cubicBezTo>
                  <a:cubicBezTo>
                    <a:pt x="378184" y="169968"/>
                    <a:pt x="380661" y="201972"/>
                    <a:pt x="383042" y="233405"/>
                  </a:cubicBezTo>
                  <a:cubicBezTo>
                    <a:pt x="364754" y="187018"/>
                    <a:pt x="344752" y="139202"/>
                    <a:pt x="334941" y="90816"/>
                  </a:cubicBezTo>
                  <a:cubicBezTo>
                    <a:pt x="339799" y="135107"/>
                    <a:pt x="352753" y="179493"/>
                    <a:pt x="365802" y="222927"/>
                  </a:cubicBezTo>
                  <a:cubicBezTo>
                    <a:pt x="347419" y="202067"/>
                    <a:pt x="328369" y="179303"/>
                    <a:pt x="318939" y="154728"/>
                  </a:cubicBezTo>
                  <a:cubicBezTo>
                    <a:pt x="324844" y="179874"/>
                    <a:pt x="339608" y="204354"/>
                    <a:pt x="354943" y="227404"/>
                  </a:cubicBezTo>
                  <a:cubicBezTo>
                    <a:pt x="355896" y="227594"/>
                    <a:pt x="356658" y="228166"/>
                    <a:pt x="357610" y="228452"/>
                  </a:cubicBezTo>
                  <a:cubicBezTo>
                    <a:pt x="355134" y="227594"/>
                    <a:pt x="352562" y="226737"/>
                    <a:pt x="349895" y="226451"/>
                  </a:cubicBezTo>
                  <a:cubicBezTo>
                    <a:pt x="337227" y="225594"/>
                    <a:pt x="324940" y="229595"/>
                    <a:pt x="316558" y="238739"/>
                  </a:cubicBezTo>
                  <a:cubicBezTo>
                    <a:pt x="289221" y="221594"/>
                    <a:pt x="266932" y="183017"/>
                    <a:pt x="254836" y="153680"/>
                  </a:cubicBezTo>
                  <a:cubicBezTo>
                    <a:pt x="247978" y="137297"/>
                    <a:pt x="239881" y="114247"/>
                    <a:pt x="247025" y="96435"/>
                  </a:cubicBezTo>
                  <a:cubicBezTo>
                    <a:pt x="257503" y="70527"/>
                    <a:pt x="301889" y="48143"/>
                    <a:pt x="322273" y="75671"/>
                  </a:cubicBezTo>
                  <a:cubicBezTo>
                    <a:pt x="327988" y="83100"/>
                    <a:pt x="333798" y="77100"/>
                    <a:pt x="335893" y="74337"/>
                  </a:cubicBezTo>
                  <a:cubicBezTo>
                    <a:pt x="362849" y="37952"/>
                    <a:pt x="446288" y="57764"/>
                    <a:pt x="435144" y="109104"/>
                  </a:cubicBezTo>
                  <a:close/>
                  <a:moveTo>
                    <a:pt x="426095" y="244073"/>
                  </a:moveTo>
                  <a:cubicBezTo>
                    <a:pt x="439906" y="256551"/>
                    <a:pt x="430096" y="275124"/>
                    <a:pt x="422666" y="287983"/>
                  </a:cubicBezTo>
                  <a:cubicBezTo>
                    <a:pt x="422475" y="288269"/>
                    <a:pt x="422571" y="288459"/>
                    <a:pt x="422380" y="288650"/>
                  </a:cubicBezTo>
                  <a:cubicBezTo>
                    <a:pt x="412570" y="282935"/>
                    <a:pt x="401806" y="278934"/>
                    <a:pt x="390757" y="276743"/>
                  </a:cubicBezTo>
                  <a:cubicBezTo>
                    <a:pt x="390948" y="276363"/>
                    <a:pt x="391043" y="276077"/>
                    <a:pt x="391043" y="275791"/>
                  </a:cubicBezTo>
                  <a:cubicBezTo>
                    <a:pt x="392948" y="265790"/>
                    <a:pt x="394853" y="252074"/>
                    <a:pt x="403521" y="245406"/>
                  </a:cubicBezTo>
                  <a:cubicBezTo>
                    <a:pt x="410093" y="240548"/>
                    <a:pt x="419237" y="238167"/>
                    <a:pt x="426095" y="244073"/>
                  </a:cubicBezTo>
                  <a:close/>
                  <a:moveTo>
                    <a:pt x="584305" y="238358"/>
                  </a:moveTo>
                  <a:cubicBezTo>
                    <a:pt x="561255" y="255979"/>
                    <a:pt x="533156" y="275315"/>
                    <a:pt x="506200" y="287602"/>
                  </a:cubicBezTo>
                  <a:cubicBezTo>
                    <a:pt x="500390" y="279315"/>
                    <a:pt x="491627" y="273219"/>
                    <a:pt x="480673" y="271791"/>
                  </a:cubicBezTo>
                  <a:cubicBezTo>
                    <a:pt x="479816" y="271695"/>
                    <a:pt x="479054" y="271886"/>
                    <a:pt x="478197" y="271791"/>
                  </a:cubicBezTo>
                  <a:cubicBezTo>
                    <a:pt x="499628" y="255979"/>
                    <a:pt x="521821" y="237596"/>
                    <a:pt x="532299" y="215974"/>
                  </a:cubicBezTo>
                  <a:cubicBezTo>
                    <a:pt x="517440" y="237977"/>
                    <a:pt x="489627" y="254074"/>
                    <a:pt x="463909" y="267600"/>
                  </a:cubicBezTo>
                  <a:cubicBezTo>
                    <a:pt x="494008" y="226737"/>
                    <a:pt x="525536" y="184351"/>
                    <a:pt x="545729" y="139012"/>
                  </a:cubicBezTo>
                  <a:cubicBezTo>
                    <a:pt x="522869" y="180827"/>
                    <a:pt x="490008" y="219308"/>
                    <a:pt x="457813" y="256265"/>
                  </a:cubicBezTo>
                  <a:cubicBezTo>
                    <a:pt x="469624" y="225785"/>
                    <a:pt x="482007" y="193305"/>
                    <a:pt x="483436" y="162539"/>
                  </a:cubicBezTo>
                  <a:cubicBezTo>
                    <a:pt x="478387" y="192923"/>
                    <a:pt x="462671" y="223784"/>
                    <a:pt x="447241" y="252836"/>
                  </a:cubicBezTo>
                  <a:cubicBezTo>
                    <a:pt x="447241" y="252836"/>
                    <a:pt x="447241" y="252836"/>
                    <a:pt x="447241" y="252931"/>
                  </a:cubicBezTo>
                  <a:cubicBezTo>
                    <a:pt x="446193" y="242454"/>
                    <a:pt x="440954" y="233214"/>
                    <a:pt x="428572" y="228166"/>
                  </a:cubicBezTo>
                  <a:cubicBezTo>
                    <a:pt x="428095" y="198448"/>
                    <a:pt x="430667" y="167777"/>
                    <a:pt x="440954" y="139869"/>
                  </a:cubicBezTo>
                  <a:cubicBezTo>
                    <a:pt x="450479" y="114533"/>
                    <a:pt x="460671" y="83767"/>
                    <a:pt x="492580" y="81386"/>
                  </a:cubicBezTo>
                  <a:cubicBezTo>
                    <a:pt x="530299" y="78623"/>
                    <a:pt x="541443" y="98435"/>
                    <a:pt x="547825" y="121391"/>
                  </a:cubicBezTo>
                  <a:cubicBezTo>
                    <a:pt x="547348" y="125867"/>
                    <a:pt x="552682" y="130630"/>
                    <a:pt x="559064" y="128344"/>
                  </a:cubicBezTo>
                  <a:cubicBezTo>
                    <a:pt x="582686" y="133678"/>
                    <a:pt x="608594" y="143108"/>
                    <a:pt x="611642" y="170730"/>
                  </a:cubicBezTo>
                  <a:cubicBezTo>
                    <a:pt x="614690" y="198543"/>
                    <a:pt x="607737" y="220546"/>
                    <a:pt x="584305" y="238358"/>
                  </a:cubicBezTo>
                  <a:close/>
                  <a:moveTo>
                    <a:pt x="653552" y="410093"/>
                  </a:moveTo>
                  <a:cubicBezTo>
                    <a:pt x="652695" y="409713"/>
                    <a:pt x="651933" y="409522"/>
                    <a:pt x="651075" y="409522"/>
                  </a:cubicBezTo>
                  <a:cubicBezTo>
                    <a:pt x="613261" y="392187"/>
                    <a:pt x="566398" y="404950"/>
                    <a:pt x="524107" y="408284"/>
                  </a:cubicBezTo>
                  <a:cubicBezTo>
                    <a:pt x="531918" y="403617"/>
                    <a:pt x="537538" y="396092"/>
                    <a:pt x="538014" y="383995"/>
                  </a:cubicBezTo>
                  <a:cubicBezTo>
                    <a:pt x="538395" y="377613"/>
                    <a:pt x="536680" y="371231"/>
                    <a:pt x="533537" y="365802"/>
                  </a:cubicBezTo>
                  <a:lnTo>
                    <a:pt x="533537" y="365802"/>
                  </a:lnTo>
                  <a:cubicBezTo>
                    <a:pt x="554016" y="369041"/>
                    <a:pt x="574590" y="371327"/>
                    <a:pt x="594973" y="371327"/>
                  </a:cubicBezTo>
                  <a:cubicBezTo>
                    <a:pt x="570208" y="368088"/>
                    <a:pt x="545634" y="361421"/>
                    <a:pt x="521631" y="353705"/>
                  </a:cubicBezTo>
                  <a:cubicBezTo>
                    <a:pt x="521536" y="353610"/>
                    <a:pt x="521536" y="353610"/>
                    <a:pt x="521440" y="353610"/>
                  </a:cubicBezTo>
                  <a:cubicBezTo>
                    <a:pt x="518011" y="351705"/>
                    <a:pt x="514297" y="351038"/>
                    <a:pt x="510772" y="350181"/>
                  </a:cubicBezTo>
                  <a:cubicBezTo>
                    <a:pt x="512773" y="350753"/>
                    <a:pt x="514773" y="350848"/>
                    <a:pt x="516773" y="351610"/>
                  </a:cubicBezTo>
                  <a:cubicBezTo>
                    <a:pt x="563255" y="349991"/>
                    <a:pt x="617833" y="347419"/>
                    <a:pt x="654219" y="325321"/>
                  </a:cubicBezTo>
                  <a:cubicBezTo>
                    <a:pt x="616690" y="343800"/>
                    <a:pt x="563731" y="342180"/>
                    <a:pt x="517345" y="339609"/>
                  </a:cubicBezTo>
                  <a:cubicBezTo>
                    <a:pt x="542205" y="331036"/>
                    <a:pt x="566875" y="320844"/>
                    <a:pt x="588496" y="307033"/>
                  </a:cubicBezTo>
                  <a:cubicBezTo>
                    <a:pt x="563160" y="319130"/>
                    <a:pt x="535252" y="326178"/>
                    <a:pt x="507248" y="331798"/>
                  </a:cubicBezTo>
                  <a:cubicBezTo>
                    <a:pt x="507058" y="332084"/>
                    <a:pt x="506677" y="332369"/>
                    <a:pt x="506486" y="332655"/>
                  </a:cubicBezTo>
                  <a:cubicBezTo>
                    <a:pt x="512677" y="323416"/>
                    <a:pt x="516011" y="312176"/>
                    <a:pt x="512773" y="301223"/>
                  </a:cubicBezTo>
                  <a:cubicBezTo>
                    <a:pt x="544396" y="287030"/>
                    <a:pt x="587734" y="263789"/>
                    <a:pt x="611071" y="232452"/>
                  </a:cubicBezTo>
                  <a:cubicBezTo>
                    <a:pt x="611833" y="232167"/>
                    <a:pt x="612595" y="231881"/>
                    <a:pt x="613357" y="231309"/>
                  </a:cubicBezTo>
                  <a:cubicBezTo>
                    <a:pt x="655743" y="194543"/>
                    <a:pt x="727371" y="272934"/>
                    <a:pt x="671554" y="309986"/>
                  </a:cubicBezTo>
                  <a:cubicBezTo>
                    <a:pt x="666220" y="313415"/>
                    <a:pt x="662887" y="324178"/>
                    <a:pt x="674983" y="324464"/>
                  </a:cubicBezTo>
                  <a:cubicBezTo>
                    <a:pt x="703749" y="332655"/>
                    <a:pt x="739372" y="353039"/>
                    <a:pt x="716227" y="386472"/>
                  </a:cubicBezTo>
                  <a:cubicBezTo>
                    <a:pt x="702606" y="406474"/>
                    <a:pt x="677650" y="420571"/>
                    <a:pt x="653552" y="410093"/>
                  </a:cubicBezTo>
                  <a:close/>
                  <a:moveTo>
                    <a:pt x="541729" y="591926"/>
                  </a:moveTo>
                  <a:cubicBezTo>
                    <a:pt x="526584" y="552873"/>
                    <a:pt x="489722" y="520298"/>
                    <a:pt x="460575" y="491056"/>
                  </a:cubicBezTo>
                  <a:cubicBezTo>
                    <a:pt x="472291" y="495152"/>
                    <a:pt x="485626" y="495247"/>
                    <a:pt x="496008" y="487722"/>
                  </a:cubicBezTo>
                  <a:cubicBezTo>
                    <a:pt x="501438" y="483912"/>
                    <a:pt x="505629" y="478959"/>
                    <a:pt x="508772" y="473435"/>
                  </a:cubicBezTo>
                  <a:cubicBezTo>
                    <a:pt x="508296" y="474292"/>
                    <a:pt x="508105" y="475244"/>
                    <a:pt x="507534" y="476102"/>
                  </a:cubicBezTo>
                  <a:cubicBezTo>
                    <a:pt x="541824" y="497057"/>
                    <a:pt x="581353" y="521631"/>
                    <a:pt x="621262" y="527060"/>
                  </a:cubicBezTo>
                  <a:cubicBezTo>
                    <a:pt x="585163" y="517821"/>
                    <a:pt x="550777" y="493723"/>
                    <a:pt x="520678" y="470101"/>
                  </a:cubicBezTo>
                  <a:cubicBezTo>
                    <a:pt x="552968" y="459909"/>
                    <a:pt x="574875" y="464291"/>
                    <a:pt x="601450" y="460671"/>
                  </a:cubicBezTo>
                  <a:cubicBezTo>
                    <a:pt x="571637" y="460005"/>
                    <a:pt x="543348" y="456099"/>
                    <a:pt x="514011" y="453147"/>
                  </a:cubicBezTo>
                  <a:cubicBezTo>
                    <a:pt x="514011" y="454099"/>
                    <a:pt x="513630" y="454956"/>
                    <a:pt x="513630" y="455909"/>
                  </a:cubicBezTo>
                  <a:cubicBezTo>
                    <a:pt x="513725" y="453337"/>
                    <a:pt x="513916" y="450765"/>
                    <a:pt x="513344" y="448003"/>
                  </a:cubicBezTo>
                  <a:cubicBezTo>
                    <a:pt x="511249" y="437906"/>
                    <a:pt x="506010" y="430191"/>
                    <a:pt x="498961" y="423809"/>
                  </a:cubicBezTo>
                  <a:cubicBezTo>
                    <a:pt x="533251" y="425143"/>
                    <a:pt x="566398" y="412665"/>
                    <a:pt x="601069" y="415904"/>
                  </a:cubicBezTo>
                  <a:cubicBezTo>
                    <a:pt x="624310" y="417999"/>
                    <a:pt x="656505" y="422476"/>
                    <a:pt x="671173" y="443431"/>
                  </a:cubicBezTo>
                  <a:cubicBezTo>
                    <a:pt x="695748" y="478293"/>
                    <a:pt x="677365" y="524203"/>
                    <a:pt x="635550" y="531537"/>
                  </a:cubicBezTo>
                  <a:cubicBezTo>
                    <a:pt x="628406" y="532776"/>
                    <a:pt x="621262" y="540014"/>
                    <a:pt x="633073" y="546492"/>
                  </a:cubicBezTo>
                  <a:cubicBezTo>
                    <a:pt x="652981" y="557636"/>
                    <a:pt x="646408" y="584972"/>
                    <a:pt x="629644" y="596117"/>
                  </a:cubicBezTo>
                  <a:cubicBezTo>
                    <a:pt x="619357" y="602975"/>
                    <a:pt x="606499" y="606785"/>
                    <a:pt x="593925" y="606023"/>
                  </a:cubicBezTo>
                  <a:cubicBezTo>
                    <a:pt x="574780" y="605070"/>
                    <a:pt x="560493" y="594974"/>
                    <a:pt x="542395" y="591830"/>
                  </a:cubicBezTo>
                  <a:cubicBezTo>
                    <a:pt x="542205" y="591640"/>
                    <a:pt x="542014" y="591735"/>
                    <a:pt x="541729" y="591926"/>
                  </a:cubicBezTo>
                  <a:close/>
                  <a:moveTo>
                    <a:pt x="341227" y="536776"/>
                  </a:moveTo>
                  <a:cubicBezTo>
                    <a:pt x="347038" y="536776"/>
                    <a:pt x="352943" y="535633"/>
                    <a:pt x="358658" y="532394"/>
                  </a:cubicBezTo>
                  <a:cubicBezTo>
                    <a:pt x="365516" y="528489"/>
                    <a:pt x="370660" y="523155"/>
                    <a:pt x="374374" y="516964"/>
                  </a:cubicBezTo>
                  <a:cubicBezTo>
                    <a:pt x="374374" y="516964"/>
                    <a:pt x="374374" y="517059"/>
                    <a:pt x="374374" y="517155"/>
                  </a:cubicBezTo>
                  <a:cubicBezTo>
                    <a:pt x="377994" y="547635"/>
                    <a:pt x="381042" y="578210"/>
                    <a:pt x="381804" y="608880"/>
                  </a:cubicBezTo>
                  <a:cubicBezTo>
                    <a:pt x="385042" y="578591"/>
                    <a:pt x="386185" y="548206"/>
                    <a:pt x="386471" y="517726"/>
                  </a:cubicBezTo>
                  <a:cubicBezTo>
                    <a:pt x="400092" y="566399"/>
                    <a:pt x="414475" y="617834"/>
                    <a:pt x="439811" y="660410"/>
                  </a:cubicBezTo>
                  <a:cubicBezTo>
                    <a:pt x="420761" y="621358"/>
                    <a:pt x="410665" y="576305"/>
                    <a:pt x="401997" y="532109"/>
                  </a:cubicBezTo>
                  <a:cubicBezTo>
                    <a:pt x="401902" y="532014"/>
                    <a:pt x="401806" y="531918"/>
                    <a:pt x="401711" y="531918"/>
                  </a:cubicBezTo>
                  <a:cubicBezTo>
                    <a:pt x="402759" y="532680"/>
                    <a:pt x="403902" y="533156"/>
                    <a:pt x="405045" y="533728"/>
                  </a:cubicBezTo>
                  <a:cubicBezTo>
                    <a:pt x="405045" y="533728"/>
                    <a:pt x="404950" y="533728"/>
                    <a:pt x="404950" y="533728"/>
                  </a:cubicBezTo>
                  <a:cubicBezTo>
                    <a:pt x="425809" y="555731"/>
                    <a:pt x="448860" y="576019"/>
                    <a:pt x="473911" y="592973"/>
                  </a:cubicBezTo>
                  <a:cubicBezTo>
                    <a:pt x="454861" y="576019"/>
                    <a:pt x="437811" y="556874"/>
                    <a:pt x="422285" y="536585"/>
                  </a:cubicBezTo>
                  <a:cubicBezTo>
                    <a:pt x="423904" y="536395"/>
                    <a:pt x="425428" y="536395"/>
                    <a:pt x="427143" y="535919"/>
                  </a:cubicBezTo>
                  <a:cubicBezTo>
                    <a:pt x="438763" y="532680"/>
                    <a:pt x="448479" y="522774"/>
                    <a:pt x="450765" y="510582"/>
                  </a:cubicBezTo>
                  <a:cubicBezTo>
                    <a:pt x="451241" y="508010"/>
                    <a:pt x="451432" y="505534"/>
                    <a:pt x="451336" y="502962"/>
                  </a:cubicBezTo>
                  <a:cubicBezTo>
                    <a:pt x="477816" y="529156"/>
                    <a:pt x="512011" y="559064"/>
                    <a:pt x="526489" y="591830"/>
                  </a:cubicBezTo>
                  <a:cubicBezTo>
                    <a:pt x="536585" y="614976"/>
                    <a:pt x="538871" y="643647"/>
                    <a:pt x="521155" y="664221"/>
                  </a:cubicBezTo>
                  <a:cubicBezTo>
                    <a:pt x="505724" y="682032"/>
                    <a:pt x="471625" y="698987"/>
                    <a:pt x="452289" y="677175"/>
                  </a:cubicBezTo>
                  <a:cubicBezTo>
                    <a:pt x="444669" y="668602"/>
                    <a:pt x="438478" y="674222"/>
                    <a:pt x="437811" y="681747"/>
                  </a:cubicBezTo>
                  <a:cubicBezTo>
                    <a:pt x="434667" y="716227"/>
                    <a:pt x="392662" y="716513"/>
                    <a:pt x="370279" y="701749"/>
                  </a:cubicBezTo>
                  <a:cubicBezTo>
                    <a:pt x="350466" y="688700"/>
                    <a:pt x="341037" y="669078"/>
                    <a:pt x="331131" y="648600"/>
                  </a:cubicBezTo>
                  <a:cubicBezTo>
                    <a:pt x="344275" y="614310"/>
                    <a:pt x="339989" y="569923"/>
                    <a:pt x="341227" y="536776"/>
                  </a:cubicBezTo>
                  <a:close/>
                  <a:moveTo>
                    <a:pt x="166444" y="541443"/>
                  </a:moveTo>
                  <a:cubicBezTo>
                    <a:pt x="195876" y="528394"/>
                    <a:pt x="221689" y="501343"/>
                    <a:pt x="246549" y="478007"/>
                  </a:cubicBezTo>
                  <a:cubicBezTo>
                    <a:pt x="253121" y="486389"/>
                    <a:pt x="263694" y="491913"/>
                    <a:pt x="274838" y="490770"/>
                  </a:cubicBezTo>
                  <a:cubicBezTo>
                    <a:pt x="277696" y="490484"/>
                    <a:pt x="280648" y="489056"/>
                    <a:pt x="283506" y="488198"/>
                  </a:cubicBezTo>
                  <a:cubicBezTo>
                    <a:pt x="281125" y="488960"/>
                    <a:pt x="278648" y="490199"/>
                    <a:pt x="276267" y="490580"/>
                  </a:cubicBezTo>
                  <a:cubicBezTo>
                    <a:pt x="263122" y="503819"/>
                    <a:pt x="249978" y="517155"/>
                    <a:pt x="236738" y="530299"/>
                  </a:cubicBezTo>
                  <a:cubicBezTo>
                    <a:pt x="251311" y="519822"/>
                    <a:pt x="265694" y="509058"/>
                    <a:pt x="280267" y="498485"/>
                  </a:cubicBezTo>
                  <a:cubicBezTo>
                    <a:pt x="256931" y="530680"/>
                    <a:pt x="234928" y="566304"/>
                    <a:pt x="227308" y="603070"/>
                  </a:cubicBezTo>
                  <a:cubicBezTo>
                    <a:pt x="237881" y="568589"/>
                    <a:pt x="261313" y="536681"/>
                    <a:pt x="286363" y="507630"/>
                  </a:cubicBezTo>
                  <a:cubicBezTo>
                    <a:pt x="276076" y="533061"/>
                    <a:pt x="269599" y="560303"/>
                    <a:pt x="270742" y="587068"/>
                  </a:cubicBezTo>
                  <a:cubicBezTo>
                    <a:pt x="273409" y="557064"/>
                    <a:pt x="285601" y="528489"/>
                    <a:pt x="301699" y="502772"/>
                  </a:cubicBezTo>
                  <a:cubicBezTo>
                    <a:pt x="301603" y="502105"/>
                    <a:pt x="301794" y="501438"/>
                    <a:pt x="301794" y="500676"/>
                  </a:cubicBezTo>
                  <a:cubicBezTo>
                    <a:pt x="302651" y="511344"/>
                    <a:pt x="306556" y="521631"/>
                    <a:pt x="315319" y="528204"/>
                  </a:cubicBezTo>
                  <a:cubicBezTo>
                    <a:pt x="318748" y="530680"/>
                    <a:pt x="322463" y="532680"/>
                    <a:pt x="326178" y="534109"/>
                  </a:cubicBezTo>
                  <a:cubicBezTo>
                    <a:pt x="324940" y="566589"/>
                    <a:pt x="330845" y="602403"/>
                    <a:pt x="319415" y="633264"/>
                  </a:cubicBezTo>
                  <a:cubicBezTo>
                    <a:pt x="313033" y="650695"/>
                    <a:pt x="302937" y="671364"/>
                    <a:pt x="284077" y="678603"/>
                  </a:cubicBezTo>
                  <a:cubicBezTo>
                    <a:pt x="259693" y="687938"/>
                    <a:pt x="214164" y="680032"/>
                    <a:pt x="213211" y="646790"/>
                  </a:cubicBezTo>
                  <a:cubicBezTo>
                    <a:pt x="213211" y="640694"/>
                    <a:pt x="206925" y="638122"/>
                    <a:pt x="202543" y="639455"/>
                  </a:cubicBezTo>
                  <a:cubicBezTo>
                    <a:pt x="178350" y="639360"/>
                    <a:pt x="162824" y="627073"/>
                    <a:pt x="153204" y="603642"/>
                  </a:cubicBezTo>
                  <a:cubicBezTo>
                    <a:pt x="140536" y="572304"/>
                    <a:pt x="165872" y="542015"/>
                    <a:pt x="166444" y="541443"/>
                  </a:cubicBezTo>
                  <a:close/>
                  <a:moveTo>
                    <a:pt x="62431" y="344466"/>
                  </a:moveTo>
                  <a:cubicBezTo>
                    <a:pt x="76718" y="333513"/>
                    <a:pt x="101864" y="322368"/>
                    <a:pt x="121771" y="326559"/>
                  </a:cubicBezTo>
                  <a:cubicBezTo>
                    <a:pt x="156919" y="340275"/>
                    <a:pt x="200924" y="343133"/>
                    <a:pt x="236643" y="347514"/>
                  </a:cubicBezTo>
                  <a:cubicBezTo>
                    <a:pt x="229594" y="351610"/>
                    <a:pt x="223784" y="357420"/>
                    <a:pt x="220736" y="365421"/>
                  </a:cubicBezTo>
                  <a:cubicBezTo>
                    <a:pt x="215212" y="380185"/>
                    <a:pt x="216926" y="396473"/>
                    <a:pt x="228642" y="407998"/>
                  </a:cubicBezTo>
                  <a:cubicBezTo>
                    <a:pt x="240262" y="419523"/>
                    <a:pt x="255121" y="422095"/>
                    <a:pt x="270457" y="420571"/>
                  </a:cubicBezTo>
                  <a:cubicBezTo>
                    <a:pt x="255121" y="422190"/>
                    <a:pt x="240262" y="419428"/>
                    <a:pt x="228642" y="408093"/>
                  </a:cubicBezTo>
                  <a:cubicBezTo>
                    <a:pt x="226927" y="406379"/>
                    <a:pt x="225499" y="404569"/>
                    <a:pt x="224165" y="402759"/>
                  </a:cubicBezTo>
                  <a:cubicBezTo>
                    <a:pt x="200733" y="398854"/>
                    <a:pt x="177207" y="393996"/>
                    <a:pt x="154728" y="386852"/>
                  </a:cubicBezTo>
                  <a:cubicBezTo>
                    <a:pt x="173492" y="395997"/>
                    <a:pt x="193304" y="403426"/>
                    <a:pt x="213307" y="409998"/>
                  </a:cubicBezTo>
                  <a:cubicBezTo>
                    <a:pt x="171778" y="412094"/>
                    <a:pt x="128344" y="416094"/>
                    <a:pt x="94625" y="432287"/>
                  </a:cubicBezTo>
                  <a:cubicBezTo>
                    <a:pt x="138345" y="415618"/>
                    <a:pt x="195304" y="418666"/>
                    <a:pt x="245691" y="420952"/>
                  </a:cubicBezTo>
                  <a:cubicBezTo>
                    <a:pt x="213307" y="433811"/>
                    <a:pt x="179779" y="448860"/>
                    <a:pt x="155585" y="471149"/>
                  </a:cubicBezTo>
                  <a:cubicBezTo>
                    <a:pt x="183970" y="450194"/>
                    <a:pt x="221784" y="438668"/>
                    <a:pt x="257693" y="428953"/>
                  </a:cubicBezTo>
                  <a:cubicBezTo>
                    <a:pt x="246073" y="437906"/>
                    <a:pt x="237310" y="449718"/>
                    <a:pt x="239881" y="463719"/>
                  </a:cubicBezTo>
                  <a:cubicBezTo>
                    <a:pt x="216259" y="485817"/>
                    <a:pt x="193685" y="516393"/>
                    <a:pt x="162443" y="528680"/>
                  </a:cubicBezTo>
                  <a:cubicBezTo>
                    <a:pt x="161205" y="528585"/>
                    <a:pt x="149680" y="532776"/>
                    <a:pt x="146060" y="533347"/>
                  </a:cubicBezTo>
                  <a:cubicBezTo>
                    <a:pt x="119199" y="537538"/>
                    <a:pt x="87577" y="530013"/>
                    <a:pt x="75861" y="502105"/>
                  </a:cubicBezTo>
                  <a:cubicBezTo>
                    <a:pt x="75004" y="499914"/>
                    <a:pt x="63859" y="454766"/>
                    <a:pt x="74908" y="448289"/>
                  </a:cubicBezTo>
                  <a:cubicBezTo>
                    <a:pt x="86529" y="441431"/>
                    <a:pt x="82814" y="435906"/>
                    <a:pt x="76147" y="432668"/>
                  </a:cubicBezTo>
                  <a:cubicBezTo>
                    <a:pt x="49096" y="419047"/>
                    <a:pt x="37189" y="363993"/>
                    <a:pt x="62431" y="3444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0" name="任意多边形: 形状 599"/>
            <p:cNvSpPr/>
            <p:nvPr/>
          </p:nvSpPr>
          <p:spPr>
            <a:xfrm>
              <a:off x="4273352" y="2377688"/>
              <a:ext cx="757458" cy="758005"/>
            </a:xfrm>
            <a:custGeom>
              <a:avLst/>
              <a:gdLst>
                <a:gd name="connsiteX0" fmla="*/ 23565 w 757458"/>
                <a:gd name="connsiteY0" fmla="*/ 486764 h 758005"/>
                <a:gd name="connsiteX1" fmla="*/ 51568 w 757458"/>
                <a:gd name="connsiteY1" fmla="*/ 578585 h 758005"/>
                <a:gd name="connsiteX2" fmla="*/ 144437 w 757458"/>
                <a:gd name="connsiteY2" fmla="*/ 593444 h 758005"/>
                <a:gd name="connsiteX3" fmla="*/ 207302 w 757458"/>
                <a:gd name="connsiteY3" fmla="*/ 700600 h 758005"/>
                <a:gd name="connsiteX4" fmla="*/ 293027 w 757458"/>
                <a:gd name="connsiteY4" fmla="*/ 746320 h 758005"/>
                <a:gd name="connsiteX5" fmla="*/ 362369 w 757458"/>
                <a:gd name="connsiteY5" fmla="*/ 692981 h 758005"/>
                <a:gd name="connsiteX6" fmla="*/ 510483 w 757458"/>
                <a:gd name="connsiteY6" fmla="*/ 721746 h 758005"/>
                <a:gd name="connsiteX7" fmla="*/ 585635 w 757458"/>
                <a:gd name="connsiteY7" fmla="*/ 679455 h 758005"/>
                <a:gd name="connsiteX8" fmla="*/ 587254 w 757458"/>
                <a:gd name="connsiteY8" fmla="*/ 594206 h 758005"/>
                <a:gd name="connsiteX9" fmla="*/ 694887 w 757458"/>
                <a:gd name="connsiteY9" fmla="*/ 586015 h 758005"/>
                <a:gd name="connsiteX10" fmla="*/ 709651 w 757458"/>
                <a:gd name="connsiteY10" fmla="*/ 502385 h 758005"/>
                <a:gd name="connsiteX11" fmla="*/ 705745 w 757458"/>
                <a:gd name="connsiteY11" fmla="*/ 382275 h 758005"/>
                <a:gd name="connsiteX12" fmla="*/ 754799 w 757458"/>
                <a:gd name="connsiteY12" fmla="*/ 328840 h 758005"/>
                <a:gd name="connsiteX13" fmla="*/ 712984 w 757458"/>
                <a:gd name="connsiteY13" fmla="*/ 248449 h 758005"/>
                <a:gd name="connsiteX14" fmla="*/ 605447 w 757458"/>
                <a:gd name="connsiteY14" fmla="*/ 154818 h 758005"/>
                <a:gd name="connsiteX15" fmla="*/ 608400 w 757458"/>
                <a:gd name="connsiteY15" fmla="*/ 91762 h 758005"/>
                <a:gd name="connsiteX16" fmla="*/ 582016 w 757458"/>
                <a:gd name="connsiteY16" fmla="*/ 67950 h 758005"/>
                <a:gd name="connsiteX17" fmla="*/ 520389 w 757458"/>
                <a:gd name="connsiteY17" fmla="*/ 36041 h 758005"/>
                <a:gd name="connsiteX18" fmla="*/ 436188 w 757458"/>
                <a:gd name="connsiteY18" fmla="*/ 15944 h 758005"/>
                <a:gd name="connsiteX19" fmla="*/ 402088 w 757458"/>
                <a:gd name="connsiteY19" fmla="*/ 53567 h 758005"/>
                <a:gd name="connsiteX20" fmla="*/ 334747 w 757458"/>
                <a:gd name="connsiteY20" fmla="*/ 989 h 758005"/>
                <a:gd name="connsiteX21" fmla="*/ 299695 w 757458"/>
                <a:gd name="connsiteY21" fmla="*/ 5275 h 758005"/>
                <a:gd name="connsiteX22" fmla="*/ 243307 w 757458"/>
                <a:gd name="connsiteY22" fmla="*/ 26421 h 758005"/>
                <a:gd name="connsiteX23" fmla="*/ 174536 w 757458"/>
                <a:gd name="connsiteY23" fmla="*/ 128148 h 758005"/>
                <a:gd name="connsiteX24" fmla="*/ 101384 w 757458"/>
                <a:gd name="connsiteY24" fmla="*/ 118147 h 758005"/>
                <a:gd name="connsiteX25" fmla="*/ 53664 w 757458"/>
                <a:gd name="connsiteY25" fmla="*/ 195394 h 758005"/>
                <a:gd name="connsiteX26" fmla="*/ 12992 w 757458"/>
                <a:gd name="connsiteY26" fmla="*/ 266261 h 758005"/>
                <a:gd name="connsiteX27" fmla="*/ 14135 w 757458"/>
                <a:gd name="connsiteY27" fmla="*/ 314266 h 758005"/>
                <a:gd name="connsiteX28" fmla="*/ 57188 w 757458"/>
                <a:gd name="connsiteY28" fmla="*/ 350176 h 758005"/>
                <a:gd name="connsiteX29" fmla="*/ 23565 w 757458"/>
                <a:gd name="connsiteY29" fmla="*/ 486764 h 758005"/>
                <a:gd name="connsiteX30" fmla="*/ 198634 w 757458"/>
                <a:gd name="connsiteY30" fmla="*/ 163676 h 758005"/>
                <a:gd name="connsiteX31" fmla="*/ 286264 w 757458"/>
                <a:gd name="connsiteY31" fmla="*/ 258545 h 758005"/>
                <a:gd name="connsiteX32" fmla="*/ 293599 w 757458"/>
                <a:gd name="connsiteY32" fmla="*/ 295883 h 758005"/>
                <a:gd name="connsiteX33" fmla="*/ 258547 w 757458"/>
                <a:gd name="connsiteY33" fmla="*/ 280834 h 758005"/>
                <a:gd name="connsiteX34" fmla="*/ 257404 w 757458"/>
                <a:gd name="connsiteY34" fmla="*/ 280072 h 758005"/>
                <a:gd name="connsiteX35" fmla="*/ 186538 w 757458"/>
                <a:gd name="connsiteY35" fmla="*/ 225494 h 758005"/>
                <a:gd name="connsiteX36" fmla="*/ 241497 w 757458"/>
                <a:gd name="connsiteY36" fmla="*/ 285882 h 758005"/>
                <a:gd name="connsiteX37" fmla="*/ 237973 w 757458"/>
                <a:gd name="connsiteY37" fmla="*/ 288930 h 758005"/>
                <a:gd name="connsiteX38" fmla="*/ 116624 w 757458"/>
                <a:gd name="connsiteY38" fmla="*/ 242448 h 758005"/>
                <a:gd name="connsiteX39" fmla="*/ 229591 w 757458"/>
                <a:gd name="connsiteY39" fmla="*/ 301694 h 758005"/>
                <a:gd name="connsiteX40" fmla="*/ 233210 w 757458"/>
                <a:gd name="connsiteY40" fmla="*/ 294359 h 758005"/>
                <a:gd name="connsiteX41" fmla="*/ 228829 w 757458"/>
                <a:gd name="connsiteY41" fmla="*/ 304551 h 758005"/>
                <a:gd name="connsiteX42" fmla="*/ 152438 w 757458"/>
                <a:gd name="connsiteY42" fmla="*/ 301789 h 758005"/>
                <a:gd name="connsiteX43" fmla="*/ 228162 w 757458"/>
                <a:gd name="connsiteY43" fmla="*/ 319029 h 758005"/>
                <a:gd name="connsiteX44" fmla="*/ 228162 w 757458"/>
                <a:gd name="connsiteY44" fmla="*/ 319029 h 758005"/>
                <a:gd name="connsiteX45" fmla="*/ 231591 w 757458"/>
                <a:gd name="connsiteY45" fmla="*/ 328840 h 758005"/>
                <a:gd name="connsiteX46" fmla="*/ 253213 w 757458"/>
                <a:gd name="connsiteY46" fmla="*/ 348557 h 758005"/>
                <a:gd name="connsiteX47" fmla="*/ 125768 w 757458"/>
                <a:gd name="connsiteY47" fmla="*/ 343413 h 758005"/>
                <a:gd name="connsiteX48" fmla="*/ 60046 w 757458"/>
                <a:gd name="connsiteY48" fmla="*/ 282739 h 758005"/>
                <a:gd name="connsiteX49" fmla="*/ 92526 w 757458"/>
                <a:gd name="connsiteY49" fmla="*/ 238162 h 758005"/>
                <a:gd name="connsiteX50" fmla="*/ 102527 w 757458"/>
                <a:gd name="connsiteY50" fmla="*/ 226160 h 758005"/>
                <a:gd name="connsiteX51" fmla="*/ 125768 w 757458"/>
                <a:gd name="connsiteY51" fmla="*/ 162057 h 758005"/>
                <a:gd name="connsiteX52" fmla="*/ 198634 w 757458"/>
                <a:gd name="connsiteY52" fmla="*/ 163676 h 758005"/>
                <a:gd name="connsiteX53" fmla="*/ 312077 w 757458"/>
                <a:gd name="connsiteY53" fmla="*/ 489812 h 758005"/>
                <a:gd name="connsiteX54" fmla="*/ 312077 w 757458"/>
                <a:gd name="connsiteY54" fmla="*/ 490193 h 758005"/>
                <a:gd name="connsiteX55" fmla="*/ 312077 w 757458"/>
                <a:gd name="connsiteY55" fmla="*/ 489812 h 758005"/>
                <a:gd name="connsiteX56" fmla="*/ 313601 w 757458"/>
                <a:gd name="connsiteY56" fmla="*/ 481811 h 758005"/>
                <a:gd name="connsiteX57" fmla="*/ 313696 w 757458"/>
                <a:gd name="connsiteY57" fmla="*/ 481716 h 758005"/>
                <a:gd name="connsiteX58" fmla="*/ 312077 w 757458"/>
                <a:gd name="connsiteY58" fmla="*/ 489812 h 758005"/>
                <a:gd name="connsiteX59" fmla="*/ 282454 w 757458"/>
                <a:gd name="connsiteY59" fmla="*/ 485145 h 758005"/>
                <a:gd name="connsiteX60" fmla="*/ 262357 w 757458"/>
                <a:gd name="connsiteY60" fmla="*/ 475334 h 758005"/>
                <a:gd name="connsiteX61" fmla="*/ 286645 w 757458"/>
                <a:gd name="connsiteY61" fmla="*/ 438663 h 758005"/>
                <a:gd name="connsiteX62" fmla="*/ 291979 w 757458"/>
                <a:gd name="connsiteY62" fmla="*/ 432567 h 758005"/>
                <a:gd name="connsiteX63" fmla="*/ 314077 w 757458"/>
                <a:gd name="connsiteY63" fmla="*/ 458761 h 758005"/>
                <a:gd name="connsiteX64" fmla="*/ 282454 w 757458"/>
                <a:gd name="connsiteY64" fmla="*/ 485145 h 758005"/>
                <a:gd name="connsiteX65" fmla="*/ 325031 w 757458"/>
                <a:gd name="connsiteY65" fmla="*/ 449902 h 758005"/>
                <a:gd name="connsiteX66" fmla="*/ 290551 w 757458"/>
                <a:gd name="connsiteY66" fmla="*/ 345794 h 758005"/>
                <a:gd name="connsiteX67" fmla="*/ 364560 w 757458"/>
                <a:gd name="connsiteY67" fmla="*/ 286549 h 758005"/>
                <a:gd name="connsiteX68" fmla="*/ 434950 w 757458"/>
                <a:gd name="connsiteY68" fmla="*/ 396944 h 758005"/>
                <a:gd name="connsiteX69" fmla="*/ 352463 w 757458"/>
                <a:gd name="connsiteY69" fmla="*/ 411422 h 758005"/>
                <a:gd name="connsiteX70" fmla="*/ 364179 w 757458"/>
                <a:gd name="connsiteY70" fmla="*/ 339127 h 758005"/>
                <a:gd name="connsiteX71" fmla="*/ 380371 w 757458"/>
                <a:gd name="connsiteY71" fmla="*/ 379132 h 758005"/>
                <a:gd name="connsiteX72" fmla="*/ 377704 w 757458"/>
                <a:gd name="connsiteY72" fmla="*/ 393895 h 758005"/>
                <a:gd name="connsiteX73" fmla="*/ 410375 w 757458"/>
                <a:gd name="connsiteY73" fmla="*/ 335983 h 758005"/>
                <a:gd name="connsiteX74" fmla="*/ 323983 w 757458"/>
                <a:gd name="connsiteY74" fmla="*/ 372940 h 758005"/>
                <a:gd name="connsiteX75" fmla="*/ 431330 w 757458"/>
                <a:gd name="connsiteY75" fmla="*/ 421899 h 758005"/>
                <a:gd name="connsiteX76" fmla="*/ 459334 w 757458"/>
                <a:gd name="connsiteY76" fmla="*/ 383323 h 758005"/>
                <a:gd name="connsiteX77" fmla="*/ 325031 w 757458"/>
                <a:gd name="connsiteY77" fmla="*/ 449902 h 758005"/>
                <a:gd name="connsiteX78" fmla="*/ 332270 w 757458"/>
                <a:gd name="connsiteY78" fmla="*/ 478097 h 758005"/>
                <a:gd name="connsiteX79" fmla="*/ 334937 w 757458"/>
                <a:gd name="connsiteY79" fmla="*/ 474001 h 758005"/>
                <a:gd name="connsiteX80" fmla="*/ 377038 w 757458"/>
                <a:gd name="connsiteY80" fmla="*/ 486669 h 758005"/>
                <a:gd name="connsiteX81" fmla="*/ 342938 w 757458"/>
                <a:gd name="connsiteY81" fmla="*/ 520769 h 758005"/>
                <a:gd name="connsiteX82" fmla="*/ 326746 w 757458"/>
                <a:gd name="connsiteY82" fmla="*/ 500004 h 758005"/>
                <a:gd name="connsiteX83" fmla="*/ 332270 w 757458"/>
                <a:gd name="connsiteY83" fmla="*/ 478097 h 758005"/>
                <a:gd name="connsiteX84" fmla="*/ 392659 w 757458"/>
                <a:gd name="connsiteY84" fmla="*/ 490574 h 758005"/>
                <a:gd name="connsiteX85" fmla="*/ 392278 w 757458"/>
                <a:gd name="connsiteY85" fmla="*/ 489812 h 758005"/>
                <a:gd name="connsiteX86" fmla="*/ 392278 w 757458"/>
                <a:gd name="connsiteY86" fmla="*/ 489717 h 758005"/>
                <a:gd name="connsiteX87" fmla="*/ 392659 w 757458"/>
                <a:gd name="connsiteY87" fmla="*/ 490574 h 758005"/>
                <a:gd name="connsiteX88" fmla="*/ 429997 w 757458"/>
                <a:gd name="connsiteY88" fmla="*/ 467333 h 758005"/>
                <a:gd name="connsiteX89" fmla="*/ 434569 w 757458"/>
                <a:gd name="connsiteY89" fmla="*/ 463142 h 758005"/>
                <a:gd name="connsiteX90" fmla="*/ 434854 w 757458"/>
                <a:gd name="connsiteY90" fmla="*/ 463619 h 758005"/>
                <a:gd name="connsiteX91" fmla="*/ 447427 w 757458"/>
                <a:gd name="connsiteY91" fmla="*/ 494003 h 758005"/>
                <a:gd name="connsiteX92" fmla="*/ 432473 w 757458"/>
                <a:gd name="connsiteY92" fmla="*/ 510577 h 758005"/>
                <a:gd name="connsiteX93" fmla="*/ 421900 w 757458"/>
                <a:gd name="connsiteY93" fmla="*/ 508481 h 758005"/>
                <a:gd name="connsiteX94" fmla="*/ 411423 w 757458"/>
                <a:gd name="connsiteY94" fmla="*/ 496956 h 758005"/>
                <a:gd name="connsiteX95" fmla="*/ 405327 w 757458"/>
                <a:gd name="connsiteY95" fmla="*/ 482097 h 758005"/>
                <a:gd name="connsiteX96" fmla="*/ 429997 w 757458"/>
                <a:gd name="connsiteY96" fmla="*/ 467333 h 758005"/>
                <a:gd name="connsiteX97" fmla="*/ 478765 w 757458"/>
                <a:gd name="connsiteY97" fmla="*/ 280072 h 758005"/>
                <a:gd name="connsiteX98" fmla="*/ 479146 w 757458"/>
                <a:gd name="connsiteY98" fmla="*/ 306647 h 758005"/>
                <a:gd name="connsiteX99" fmla="*/ 461620 w 757458"/>
                <a:gd name="connsiteY99" fmla="*/ 320648 h 758005"/>
                <a:gd name="connsiteX100" fmla="*/ 452952 w 757458"/>
                <a:gd name="connsiteY100" fmla="*/ 323029 h 758005"/>
                <a:gd name="connsiteX101" fmla="*/ 443998 w 757458"/>
                <a:gd name="connsiteY101" fmla="*/ 308837 h 758005"/>
                <a:gd name="connsiteX102" fmla="*/ 426377 w 757458"/>
                <a:gd name="connsiteY102" fmla="*/ 292264 h 758005"/>
                <a:gd name="connsiteX103" fmla="*/ 427520 w 757458"/>
                <a:gd name="connsiteY103" fmla="*/ 291311 h 758005"/>
                <a:gd name="connsiteX104" fmla="*/ 478765 w 757458"/>
                <a:gd name="connsiteY104" fmla="*/ 280072 h 758005"/>
                <a:gd name="connsiteX105" fmla="*/ 420662 w 757458"/>
                <a:gd name="connsiteY105" fmla="*/ 275404 h 758005"/>
                <a:gd name="connsiteX106" fmla="*/ 420662 w 757458"/>
                <a:gd name="connsiteY106" fmla="*/ 275404 h 758005"/>
                <a:gd name="connsiteX107" fmla="*/ 427996 w 757458"/>
                <a:gd name="connsiteY107" fmla="*/ 267499 h 758005"/>
                <a:gd name="connsiteX108" fmla="*/ 420662 w 757458"/>
                <a:gd name="connsiteY108" fmla="*/ 275404 h 758005"/>
                <a:gd name="connsiteX109" fmla="*/ 462286 w 757458"/>
                <a:gd name="connsiteY109" fmla="*/ 335602 h 758005"/>
                <a:gd name="connsiteX110" fmla="*/ 461905 w 757458"/>
                <a:gd name="connsiteY110" fmla="*/ 336745 h 758005"/>
                <a:gd name="connsiteX111" fmla="*/ 461239 w 757458"/>
                <a:gd name="connsiteY111" fmla="*/ 335793 h 758005"/>
                <a:gd name="connsiteX112" fmla="*/ 462286 w 757458"/>
                <a:gd name="connsiteY112" fmla="*/ 335602 h 758005"/>
                <a:gd name="connsiteX113" fmla="*/ 504863 w 757458"/>
                <a:gd name="connsiteY113" fmla="*/ 343699 h 758005"/>
                <a:gd name="connsiteX114" fmla="*/ 516007 w 757458"/>
                <a:gd name="connsiteY114" fmla="*/ 363035 h 758005"/>
                <a:gd name="connsiteX115" fmla="*/ 475240 w 757458"/>
                <a:gd name="connsiteY115" fmla="*/ 379798 h 758005"/>
                <a:gd name="connsiteX116" fmla="*/ 473050 w 757458"/>
                <a:gd name="connsiteY116" fmla="*/ 380084 h 758005"/>
                <a:gd name="connsiteX117" fmla="*/ 466668 w 757458"/>
                <a:gd name="connsiteY117" fmla="*/ 345699 h 758005"/>
                <a:gd name="connsiteX118" fmla="*/ 472097 w 757458"/>
                <a:gd name="connsiteY118" fmla="*/ 346270 h 758005"/>
                <a:gd name="connsiteX119" fmla="*/ 504863 w 757458"/>
                <a:gd name="connsiteY119" fmla="*/ 343699 h 758005"/>
                <a:gd name="connsiteX120" fmla="*/ 497815 w 757458"/>
                <a:gd name="connsiteY120" fmla="*/ 451236 h 758005"/>
                <a:gd name="connsiteX121" fmla="*/ 472954 w 757458"/>
                <a:gd name="connsiteY121" fmla="*/ 460094 h 758005"/>
                <a:gd name="connsiteX122" fmla="*/ 449809 w 757458"/>
                <a:gd name="connsiteY122" fmla="*/ 445426 h 758005"/>
                <a:gd name="connsiteX123" fmla="*/ 469240 w 757458"/>
                <a:gd name="connsiteY123" fmla="*/ 405325 h 758005"/>
                <a:gd name="connsiteX124" fmla="*/ 470764 w 757458"/>
                <a:gd name="connsiteY124" fmla="*/ 406278 h 758005"/>
                <a:gd name="connsiteX125" fmla="*/ 497815 w 757458"/>
                <a:gd name="connsiteY125" fmla="*/ 451236 h 758005"/>
                <a:gd name="connsiteX126" fmla="*/ 358559 w 757458"/>
                <a:gd name="connsiteY126" fmla="*/ 248353 h 758005"/>
                <a:gd name="connsiteX127" fmla="*/ 352368 w 757458"/>
                <a:gd name="connsiteY127" fmla="*/ 240543 h 758005"/>
                <a:gd name="connsiteX128" fmla="*/ 358559 w 757458"/>
                <a:gd name="connsiteY128" fmla="*/ 248353 h 758005"/>
                <a:gd name="connsiteX129" fmla="*/ 358559 w 757458"/>
                <a:gd name="connsiteY129" fmla="*/ 248353 h 758005"/>
                <a:gd name="connsiteX130" fmla="*/ 350844 w 757458"/>
                <a:gd name="connsiteY130" fmla="*/ 273023 h 758005"/>
                <a:gd name="connsiteX131" fmla="*/ 328079 w 757458"/>
                <a:gd name="connsiteY131" fmla="*/ 280262 h 758005"/>
                <a:gd name="connsiteX132" fmla="*/ 309315 w 757458"/>
                <a:gd name="connsiteY132" fmla="*/ 293026 h 758005"/>
                <a:gd name="connsiteX133" fmla="*/ 318459 w 757458"/>
                <a:gd name="connsiteY133" fmla="*/ 243305 h 758005"/>
                <a:gd name="connsiteX134" fmla="*/ 343319 w 757458"/>
                <a:gd name="connsiteY134" fmla="*/ 252354 h 758005"/>
                <a:gd name="connsiteX135" fmla="*/ 350844 w 757458"/>
                <a:gd name="connsiteY135" fmla="*/ 273023 h 758005"/>
                <a:gd name="connsiteX136" fmla="*/ 276168 w 757458"/>
                <a:gd name="connsiteY136" fmla="*/ 345223 h 758005"/>
                <a:gd name="connsiteX137" fmla="*/ 271501 w 757458"/>
                <a:gd name="connsiteY137" fmla="*/ 340746 h 758005"/>
                <a:gd name="connsiteX138" fmla="*/ 244735 w 757458"/>
                <a:gd name="connsiteY138" fmla="*/ 321791 h 758005"/>
                <a:gd name="connsiteX139" fmla="*/ 248450 w 757458"/>
                <a:gd name="connsiteY139" fmla="*/ 299789 h 758005"/>
                <a:gd name="connsiteX140" fmla="*/ 290551 w 757458"/>
                <a:gd name="connsiteY140" fmla="*/ 312838 h 758005"/>
                <a:gd name="connsiteX141" fmla="*/ 291027 w 757458"/>
                <a:gd name="connsiteY141" fmla="*/ 313219 h 758005"/>
                <a:gd name="connsiteX142" fmla="*/ 276168 w 757458"/>
                <a:gd name="connsiteY142" fmla="*/ 345223 h 758005"/>
                <a:gd name="connsiteX143" fmla="*/ 275596 w 757458"/>
                <a:gd name="connsiteY143" fmla="*/ 414089 h 758005"/>
                <a:gd name="connsiteX144" fmla="*/ 228067 w 757458"/>
                <a:gd name="connsiteY144" fmla="*/ 392086 h 758005"/>
                <a:gd name="connsiteX145" fmla="*/ 243688 w 757458"/>
                <a:gd name="connsiteY145" fmla="*/ 370750 h 758005"/>
                <a:gd name="connsiteX146" fmla="*/ 266167 w 757458"/>
                <a:gd name="connsiteY146" fmla="*/ 370083 h 758005"/>
                <a:gd name="connsiteX147" fmla="*/ 273025 w 757458"/>
                <a:gd name="connsiteY147" fmla="*/ 371226 h 758005"/>
                <a:gd name="connsiteX148" fmla="*/ 281597 w 757458"/>
                <a:gd name="connsiteY148" fmla="*/ 412945 h 758005"/>
                <a:gd name="connsiteX149" fmla="*/ 275596 w 757458"/>
                <a:gd name="connsiteY149" fmla="*/ 414089 h 758005"/>
                <a:gd name="connsiteX150" fmla="*/ 233020 w 757458"/>
                <a:gd name="connsiteY150" fmla="*/ 294264 h 758005"/>
                <a:gd name="connsiteX151" fmla="*/ 233020 w 757458"/>
                <a:gd name="connsiteY151" fmla="*/ 294264 h 758005"/>
                <a:gd name="connsiteX152" fmla="*/ 235020 w 757458"/>
                <a:gd name="connsiteY152" fmla="*/ 292073 h 758005"/>
                <a:gd name="connsiteX153" fmla="*/ 233020 w 757458"/>
                <a:gd name="connsiteY153" fmla="*/ 294264 h 758005"/>
                <a:gd name="connsiteX154" fmla="*/ 391325 w 757458"/>
                <a:gd name="connsiteY154" fmla="*/ 99668 h 758005"/>
                <a:gd name="connsiteX155" fmla="*/ 384467 w 757458"/>
                <a:gd name="connsiteY155" fmla="*/ 139102 h 758005"/>
                <a:gd name="connsiteX156" fmla="*/ 385991 w 757458"/>
                <a:gd name="connsiteY156" fmla="*/ 218445 h 758005"/>
                <a:gd name="connsiteX157" fmla="*/ 367703 w 757458"/>
                <a:gd name="connsiteY157" fmla="*/ 229018 h 758005"/>
                <a:gd name="connsiteX158" fmla="*/ 363703 w 757458"/>
                <a:gd name="connsiteY158" fmla="*/ 235495 h 758005"/>
                <a:gd name="connsiteX159" fmla="*/ 367703 w 757458"/>
                <a:gd name="connsiteY159" fmla="*/ 229018 h 758005"/>
                <a:gd name="connsiteX160" fmla="*/ 370370 w 757458"/>
                <a:gd name="connsiteY160" fmla="*/ 226636 h 758005"/>
                <a:gd name="connsiteX161" fmla="*/ 341605 w 757458"/>
                <a:gd name="connsiteY161" fmla="*/ 136435 h 758005"/>
                <a:gd name="connsiteX162" fmla="*/ 356940 w 757458"/>
                <a:gd name="connsiteY162" fmla="*/ 229970 h 758005"/>
                <a:gd name="connsiteX163" fmla="*/ 289598 w 757458"/>
                <a:gd name="connsiteY163" fmla="*/ 95382 h 758005"/>
                <a:gd name="connsiteX164" fmla="*/ 338461 w 757458"/>
                <a:gd name="connsiteY164" fmla="*/ 221969 h 758005"/>
                <a:gd name="connsiteX165" fmla="*/ 282645 w 757458"/>
                <a:gd name="connsiteY165" fmla="*/ 160914 h 758005"/>
                <a:gd name="connsiteX166" fmla="*/ 328365 w 757458"/>
                <a:gd name="connsiteY166" fmla="*/ 227875 h 758005"/>
                <a:gd name="connsiteX167" fmla="*/ 331127 w 757458"/>
                <a:gd name="connsiteY167" fmla="*/ 228541 h 758005"/>
                <a:gd name="connsiteX168" fmla="*/ 323221 w 757458"/>
                <a:gd name="connsiteY168" fmla="*/ 227684 h 758005"/>
                <a:gd name="connsiteX169" fmla="*/ 291884 w 757458"/>
                <a:gd name="connsiteY169" fmla="*/ 244448 h 758005"/>
                <a:gd name="connsiteX170" fmla="*/ 219018 w 757458"/>
                <a:gd name="connsiteY170" fmla="*/ 168724 h 758005"/>
                <a:gd name="connsiteX171" fmla="*/ 203397 w 757458"/>
                <a:gd name="connsiteY171" fmla="*/ 113098 h 758005"/>
                <a:gd name="connsiteX172" fmla="*/ 275025 w 757458"/>
                <a:gd name="connsiteY172" fmla="*/ 82142 h 758005"/>
                <a:gd name="connsiteX173" fmla="*/ 288265 w 757458"/>
                <a:gd name="connsiteY173" fmla="*/ 78999 h 758005"/>
                <a:gd name="connsiteX174" fmla="*/ 391325 w 757458"/>
                <a:gd name="connsiteY174" fmla="*/ 99668 h 758005"/>
                <a:gd name="connsiteX175" fmla="*/ 401041 w 757458"/>
                <a:gd name="connsiteY175" fmla="*/ 234542 h 758005"/>
                <a:gd name="connsiteX176" fmla="*/ 403803 w 757458"/>
                <a:gd name="connsiteY176" fmla="*/ 278452 h 758005"/>
                <a:gd name="connsiteX177" fmla="*/ 403612 w 757458"/>
                <a:gd name="connsiteY177" fmla="*/ 279215 h 758005"/>
                <a:gd name="connsiteX178" fmla="*/ 370656 w 757458"/>
                <a:gd name="connsiteY178" fmla="*/ 271785 h 758005"/>
                <a:gd name="connsiteX179" fmla="*/ 370846 w 757458"/>
                <a:gd name="connsiteY179" fmla="*/ 270737 h 758005"/>
                <a:gd name="connsiteX180" fmla="*/ 379038 w 757458"/>
                <a:gd name="connsiteY180" fmla="*/ 238924 h 758005"/>
                <a:gd name="connsiteX181" fmla="*/ 401041 w 757458"/>
                <a:gd name="connsiteY181" fmla="*/ 234542 h 758005"/>
                <a:gd name="connsiteX182" fmla="*/ 556965 w 757458"/>
                <a:gd name="connsiteY182" fmla="*/ 207015 h 758005"/>
                <a:gd name="connsiteX183" fmla="*/ 486385 w 757458"/>
                <a:gd name="connsiteY183" fmla="*/ 266641 h 758005"/>
                <a:gd name="connsiteX184" fmla="*/ 458857 w 757458"/>
                <a:gd name="connsiteY184" fmla="*/ 254449 h 758005"/>
                <a:gd name="connsiteX185" fmla="*/ 456381 w 757458"/>
                <a:gd name="connsiteY185" fmla="*/ 254831 h 758005"/>
                <a:gd name="connsiteX186" fmla="*/ 502291 w 757458"/>
                <a:gd name="connsiteY186" fmla="*/ 191965 h 758005"/>
                <a:gd name="connsiteX187" fmla="*/ 441712 w 757458"/>
                <a:gd name="connsiteY187" fmla="*/ 252544 h 758005"/>
                <a:gd name="connsiteX188" fmla="*/ 504958 w 757458"/>
                <a:gd name="connsiteY188" fmla="*/ 113860 h 758005"/>
                <a:gd name="connsiteX189" fmla="*/ 434092 w 757458"/>
                <a:gd name="connsiteY189" fmla="*/ 242162 h 758005"/>
                <a:gd name="connsiteX190" fmla="*/ 446475 w 757458"/>
                <a:gd name="connsiteY190" fmla="*/ 145769 h 758005"/>
                <a:gd name="connsiteX191" fmla="*/ 423043 w 757458"/>
                <a:gd name="connsiteY191" fmla="*/ 240162 h 758005"/>
                <a:gd name="connsiteX192" fmla="*/ 423043 w 757458"/>
                <a:gd name="connsiteY192" fmla="*/ 240257 h 758005"/>
                <a:gd name="connsiteX193" fmla="*/ 401136 w 757458"/>
                <a:gd name="connsiteY193" fmla="*/ 218350 h 758005"/>
                <a:gd name="connsiteX194" fmla="*/ 401231 w 757458"/>
                <a:gd name="connsiteY194" fmla="*/ 129196 h 758005"/>
                <a:gd name="connsiteX195" fmla="*/ 444284 w 757458"/>
                <a:gd name="connsiteY195" fmla="*/ 64140 h 758005"/>
                <a:gd name="connsiteX196" fmla="*/ 504482 w 757458"/>
                <a:gd name="connsiteY196" fmla="*/ 96144 h 758005"/>
                <a:gd name="connsiteX197" fmla="*/ 516579 w 757458"/>
                <a:gd name="connsiteY197" fmla="*/ 101478 h 758005"/>
                <a:gd name="connsiteX198" fmla="*/ 574491 w 757458"/>
                <a:gd name="connsiteY198" fmla="*/ 136149 h 758005"/>
                <a:gd name="connsiteX199" fmla="*/ 556965 w 757458"/>
                <a:gd name="connsiteY199" fmla="*/ 207015 h 758005"/>
                <a:gd name="connsiteX200" fmla="*/ 649262 w 757458"/>
                <a:gd name="connsiteY200" fmla="*/ 367607 h 758005"/>
                <a:gd name="connsiteX201" fmla="*/ 646690 w 757458"/>
                <a:gd name="connsiteY201" fmla="*/ 367321 h 758005"/>
                <a:gd name="connsiteX202" fmla="*/ 520770 w 757458"/>
                <a:gd name="connsiteY202" fmla="*/ 383704 h 758005"/>
                <a:gd name="connsiteX203" fmla="*/ 531247 w 757458"/>
                <a:gd name="connsiteY203" fmla="*/ 357796 h 758005"/>
                <a:gd name="connsiteX204" fmla="*/ 524294 w 757458"/>
                <a:gd name="connsiteY204" fmla="*/ 340365 h 758005"/>
                <a:gd name="connsiteX205" fmla="*/ 524294 w 757458"/>
                <a:gd name="connsiteY205" fmla="*/ 340365 h 758005"/>
                <a:gd name="connsiteX206" fmla="*/ 585826 w 757458"/>
                <a:gd name="connsiteY206" fmla="*/ 337317 h 758005"/>
                <a:gd name="connsiteX207" fmla="*/ 510673 w 757458"/>
                <a:gd name="connsiteY207" fmla="*/ 329983 h 758005"/>
                <a:gd name="connsiteX208" fmla="*/ 510483 w 757458"/>
                <a:gd name="connsiteY208" fmla="*/ 329887 h 758005"/>
                <a:gd name="connsiteX209" fmla="*/ 499434 w 757458"/>
                <a:gd name="connsiteY209" fmla="*/ 327982 h 758005"/>
                <a:gd name="connsiteX210" fmla="*/ 505625 w 757458"/>
                <a:gd name="connsiteY210" fmla="*/ 328554 h 758005"/>
                <a:gd name="connsiteX211" fmla="*/ 638118 w 757458"/>
                <a:gd name="connsiteY211" fmla="*/ 283596 h 758005"/>
                <a:gd name="connsiteX212" fmla="*/ 504482 w 757458"/>
                <a:gd name="connsiteY212" fmla="*/ 316648 h 758005"/>
                <a:gd name="connsiteX213" fmla="*/ 570490 w 757458"/>
                <a:gd name="connsiteY213" fmla="*/ 274547 h 758005"/>
                <a:gd name="connsiteX214" fmla="*/ 493433 w 757458"/>
                <a:gd name="connsiteY214" fmla="*/ 310266 h 758005"/>
                <a:gd name="connsiteX215" fmla="*/ 492766 w 757458"/>
                <a:gd name="connsiteY215" fmla="*/ 311219 h 758005"/>
                <a:gd name="connsiteX216" fmla="*/ 494671 w 757458"/>
                <a:gd name="connsiteY216" fmla="*/ 279215 h 758005"/>
                <a:gd name="connsiteX217" fmla="*/ 582492 w 757458"/>
                <a:gd name="connsiteY217" fmla="*/ 197490 h 758005"/>
                <a:gd name="connsiteX218" fmla="*/ 584587 w 757458"/>
                <a:gd name="connsiteY218" fmla="*/ 196061 h 758005"/>
                <a:gd name="connsiteX219" fmla="*/ 653167 w 757458"/>
                <a:gd name="connsiteY219" fmla="*/ 265975 h 758005"/>
                <a:gd name="connsiteX220" fmla="*/ 658597 w 757458"/>
                <a:gd name="connsiteY220" fmla="*/ 279786 h 758005"/>
                <a:gd name="connsiteX221" fmla="*/ 708031 w 757458"/>
                <a:gd name="connsiteY221" fmla="*/ 335507 h 758005"/>
                <a:gd name="connsiteX222" fmla="*/ 649262 w 757458"/>
                <a:gd name="connsiteY222" fmla="*/ 367607 h 758005"/>
                <a:gd name="connsiteX223" fmla="*/ 563632 w 757458"/>
                <a:gd name="connsiteY223" fmla="*/ 563060 h 758005"/>
                <a:gd name="connsiteX224" fmla="*/ 469335 w 757458"/>
                <a:gd name="connsiteY224" fmla="*/ 474382 h 758005"/>
                <a:gd name="connsiteX225" fmla="*/ 504006 w 757458"/>
                <a:gd name="connsiteY225" fmla="*/ 466190 h 758005"/>
                <a:gd name="connsiteX226" fmla="*/ 514674 w 757458"/>
                <a:gd name="connsiteY226" fmla="*/ 450283 h 758005"/>
                <a:gd name="connsiteX227" fmla="*/ 513817 w 757458"/>
                <a:gd name="connsiteY227" fmla="*/ 453046 h 758005"/>
                <a:gd name="connsiteX228" fmla="*/ 633546 w 757458"/>
                <a:gd name="connsiteY228" fmla="*/ 487812 h 758005"/>
                <a:gd name="connsiteX229" fmla="*/ 526104 w 757458"/>
                <a:gd name="connsiteY229" fmla="*/ 445331 h 758005"/>
                <a:gd name="connsiteX230" fmla="*/ 604876 w 757458"/>
                <a:gd name="connsiteY230" fmla="*/ 424757 h 758005"/>
                <a:gd name="connsiteX231" fmla="*/ 517150 w 757458"/>
                <a:gd name="connsiteY231" fmla="*/ 429328 h 758005"/>
                <a:gd name="connsiteX232" fmla="*/ 517150 w 757458"/>
                <a:gd name="connsiteY232" fmla="*/ 432091 h 758005"/>
                <a:gd name="connsiteX233" fmla="*/ 515817 w 757458"/>
                <a:gd name="connsiteY233" fmla="*/ 424280 h 758005"/>
                <a:gd name="connsiteX234" fmla="*/ 498291 w 757458"/>
                <a:gd name="connsiteY234" fmla="*/ 402373 h 758005"/>
                <a:gd name="connsiteX235" fmla="*/ 598303 w 757458"/>
                <a:gd name="connsiteY235" fmla="*/ 380465 h 758005"/>
                <a:gd name="connsiteX236" fmla="*/ 671551 w 757458"/>
                <a:gd name="connsiteY236" fmla="*/ 397991 h 758005"/>
                <a:gd name="connsiteX237" fmla="*/ 648405 w 757458"/>
                <a:gd name="connsiteY237" fmla="*/ 490098 h 758005"/>
                <a:gd name="connsiteX238" fmla="*/ 648024 w 757458"/>
                <a:gd name="connsiteY238" fmla="*/ 505243 h 758005"/>
                <a:gd name="connsiteX239" fmla="*/ 651453 w 757458"/>
                <a:gd name="connsiteY239" fmla="*/ 554868 h 758005"/>
                <a:gd name="connsiteX240" fmla="*/ 617449 w 757458"/>
                <a:gd name="connsiteY240" fmla="*/ 569632 h 758005"/>
                <a:gd name="connsiteX241" fmla="*/ 564394 w 757458"/>
                <a:gd name="connsiteY241" fmla="*/ 562678 h 758005"/>
                <a:gd name="connsiteX242" fmla="*/ 563632 w 757458"/>
                <a:gd name="connsiteY242" fmla="*/ 563060 h 758005"/>
                <a:gd name="connsiteX243" fmla="*/ 357416 w 757458"/>
                <a:gd name="connsiteY243" fmla="*/ 536199 h 758005"/>
                <a:gd name="connsiteX244" fmla="*/ 374085 w 757458"/>
                <a:gd name="connsiteY244" fmla="*/ 529436 h 758005"/>
                <a:gd name="connsiteX245" fmla="*/ 387515 w 757458"/>
                <a:gd name="connsiteY245" fmla="*/ 512006 h 758005"/>
                <a:gd name="connsiteX246" fmla="*/ 387515 w 757458"/>
                <a:gd name="connsiteY246" fmla="*/ 512196 h 758005"/>
                <a:gd name="connsiteX247" fmla="*/ 407518 w 757458"/>
                <a:gd name="connsiteY247" fmla="*/ 602017 h 758005"/>
                <a:gd name="connsiteX248" fmla="*/ 399612 w 757458"/>
                <a:gd name="connsiteY248" fmla="*/ 511148 h 758005"/>
                <a:gd name="connsiteX249" fmla="*/ 472097 w 757458"/>
                <a:gd name="connsiteY249" fmla="*/ 645070 h 758005"/>
                <a:gd name="connsiteX250" fmla="*/ 416947 w 757458"/>
                <a:gd name="connsiteY250" fmla="*/ 523245 h 758005"/>
                <a:gd name="connsiteX251" fmla="*/ 416662 w 757458"/>
                <a:gd name="connsiteY251" fmla="*/ 523054 h 758005"/>
                <a:gd name="connsiteX252" fmla="*/ 420281 w 757458"/>
                <a:gd name="connsiteY252" fmla="*/ 524388 h 758005"/>
                <a:gd name="connsiteX253" fmla="*/ 420186 w 757458"/>
                <a:gd name="connsiteY253" fmla="*/ 524388 h 758005"/>
                <a:gd name="connsiteX254" fmla="*/ 496672 w 757458"/>
                <a:gd name="connsiteY254" fmla="*/ 573537 h 758005"/>
                <a:gd name="connsiteX255" fmla="*/ 437807 w 757458"/>
                <a:gd name="connsiteY255" fmla="*/ 524864 h 758005"/>
                <a:gd name="connsiteX256" fmla="*/ 442570 w 757458"/>
                <a:gd name="connsiteY256" fmla="*/ 523531 h 758005"/>
                <a:gd name="connsiteX257" fmla="*/ 462477 w 757458"/>
                <a:gd name="connsiteY257" fmla="*/ 495146 h 758005"/>
                <a:gd name="connsiteX258" fmla="*/ 462001 w 757458"/>
                <a:gd name="connsiteY258" fmla="*/ 487526 h 758005"/>
                <a:gd name="connsiteX259" fmla="*/ 548678 w 757458"/>
                <a:gd name="connsiteY259" fmla="*/ 565155 h 758005"/>
                <a:gd name="connsiteX260" fmla="*/ 553345 w 757458"/>
                <a:gd name="connsiteY260" fmla="*/ 637640 h 758005"/>
                <a:gd name="connsiteX261" fmla="*/ 486956 w 757458"/>
                <a:gd name="connsiteY261" fmla="*/ 660024 h 758005"/>
                <a:gd name="connsiteX262" fmla="*/ 473240 w 757458"/>
                <a:gd name="connsiteY262" fmla="*/ 666501 h 758005"/>
                <a:gd name="connsiteX263" fmla="*/ 409042 w 757458"/>
                <a:gd name="connsiteY263" fmla="*/ 695648 h 758005"/>
                <a:gd name="connsiteX264" fmla="*/ 362941 w 757458"/>
                <a:gd name="connsiteY264" fmla="*/ 648403 h 758005"/>
                <a:gd name="connsiteX265" fmla="*/ 357416 w 757458"/>
                <a:gd name="connsiteY265" fmla="*/ 536199 h 758005"/>
                <a:gd name="connsiteX266" fmla="*/ 185014 w 757458"/>
                <a:gd name="connsiteY266" fmla="*/ 564965 h 758005"/>
                <a:gd name="connsiteX267" fmla="*/ 255499 w 757458"/>
                <a:gd name="connsiteY267" fmla="*/ 491050 h 758005"/>
                <a:gd name="connsiteX268" fmla="*/ 285312 w 757458"/>
                <a:gd name="connsiteY268" fmla="*/ 499814 h 758005"/>
                <a:gd name="connsiteX269" fmla="*/ 293503 w 757458"/>
                <a:gd name="connsiteY269" fmla="*/ 496003 h 758005"/>
                <a:gd name="connsiteX270" fmla="*/ 286645 w 757458"/>
                <a:gd name="connsiteY270" fmla="*/ 499337 h 758005"/>
                <a:gd name="connsiteX271" fmla="*/ 252927 w 757458"/>
                <a:gd name="connsiteY271" fmla="*/ 544200 h 758005"/>
                <a:gd name="connsiteX272" fmla="*/ 291694 w 757458"/>
                <a:gd name="connsiteY272" fmla="*/ 506672 h 758005"/>
                <a:gd name="connsiteX273" fmla="*/ 253689 w 757458"/>
                <a:gd name="connsiteY273" fmla="*/ 617638 h 758005"/>
                <a:gd name="connsiteX274" fmla="*/ 299028 w 757458"/>
                <a:gd name="connsiteY274" fmla="*/ 514958 h 758005"/>
                <a:gd name="connsiteX275" fmla="*/ 294551 w 757458"/>
                <a:gd name="connsiteY275" fmla="*/ 595825 h 758005"/>
                <a:gd name="connsiteX276" fmla="*/ 313506 w 757458"/>
                <a:gd name="connsiteY276" fmla="*/ 508100 h 758005"/>
                <a:gd name="connsiteX277" fmla="*/ 313315 w 757458"/>
                <a:gd name="connsiteY277" fmla="*/ 506005 h 758005"/>
                <a:gd name="connsiteX278" fmla="*/ 330556 w 757458"/>
                <a:gd name="connsiteY278" fmla="*/ 531436 h 758005"/>
                <a:gd name="connsiteX279" fmla="*/ 342176 w 757458"/>
                <a:gd name="connsiteY279" fmla="*/ 535723 h 758005"/>
                <a:gd name="connsiteX280" fmla="*/ 349225 w 757458"/>
                <a:gd name="connsiteY280" fmla="*/ 634878 h 758005"/>
                <a:gd name="connsiteX281" fmla="*/ 320459 w 757458"/>
                <a:gd name="connsiteY281" fmla="*/ 684599 h 758005"/>
                <a:gd name="connsiteX282" fmla="*/ 245878 w 757458"/>
                <a:gd name="connsiteY282" fmla="*/ 662882 h 758005"/>
                <a:gd name="connsiteX283" fmla="*/ 234353 w 757458"/>
                <a:gd name="connsiteY283" fmla="*/ 657071 h 758005"/>
                <a:gd name="connsiteX284" fmla="*/ 180537 w 757458"/>
                <a:gd name="connsiteY284" fmla="*/ 628401 h 758005"/>
                <a:gd name="connsiteX285" fmla="*/ 185014 w 757458"/>
                <a:gd name="connsiteY285" fmla="*/ 564965 h 758005"/>
                <a:gd name="connsiteX286" fmla="*/ 54807 w 757458"/>
                <a:gd name="connsiteY286" fmla="*/ 384275 h 758005"/>
                <a:gd name="connsiteX287" fmla="*/ 111100 w 757458"/>
                <a:gd name="connsiteY287" fmla="*/ 358367 h 758005"/>
                <a:gd name="connsiteX288" fmla="*/ 227781 w 757458"/>
                <a:gd name="connsiteY288" fmla="*/ 363225 h 758005"/>
                <a:gd name="connsiteX289" fmla="*/ 214541 w 757458"/>
                <a:gd name="connsiteY289" fmla="*/ 383132 h 758005"/>
                <a:gd name="connsiteX290" fmla="*/ 228162 w 757458"/>
                <a:gd name="connsiteY290" fmla="*/ 424185 h 758005"/>
                <a:gd name="connsiteX291" fmla="*/ 271310 w 757458"/>
                <a:gd name="connsiteY291" fmla="*/ 430852 h 758005"/>
                <a:gd name="connsiteX292" fmla="*/ 228162 w 757458"/>
                <a:gd name="connsiteY292" fmla="*/ 424280 h 758005"/>
                <a:gd name="connsiteX293" fmla="*/ 223018 w 757458"/>
                <a:gd name="connsiteY293" fmla="*/ 419613 h 758005"/>
                <a:gd name="connsiteX294" fmla="*/ 152057 w 757458"/>
                <a:gd name="connsiteY294" fmla="*/ 413422 h 758005"/>
                <a:gd name="connsiteX295" fmla="*/ 213303 w 757458"/>
                <a:gd name="connsiteY295" fmla="*/ 428281 h 758005"/>
                <a:gd name="connsiteX296" fmla="*/ 98812 w 757458"/>
                <a:gd name="connsiteY296" fmla="*/ 466762 h 758005"/>
                <a:gd name="connsiteX297" fmla="*/ 246831 w 757458"/>
                <a:gd name="connsiteY297" fmla="*/ 434662 h 758005"/>
                <a:gd name="connsiteX298" fmla="*/ 164440 w 757458"/>
                <a:gd name="connsiteY298" fmla="*/ 496861 h 758005"/>
                <a:gd name="connsiteX299" fmla="*/ 259690 w 757458"/>
                <a:gd name="connsiteY299" fmla="*/ 440949 h 758005"/>
                <a:gd name="connsiteX300" fmla="*/ 246926 w 757458"/>
                <a:gd name="connsiteY300" fmla="*/ 477906 h 758005"/>
                <a:gd name="connsiteX301" fmla="*/ 179203 w 757458"/>
                <a:gd name="connsiteY301" fmla="*/ 552963 h 758005"/>
                <a:gd name="connsiteX302" fmla="*/ 163582 w 757458"/>
                <a:gd name="connsiteY302" fmla="*/ 559821 h 758005"/>
                <a:gd name="connsiteX303" fmla="*/ 89764 w 757458"/>
                <a:gd name="connsiteY303" fmla="*/ 538580 h 758005"/>
                <a:gd name="connsiteX304" fmla="*/ 81382 w 757458"/>
                <a:gd name="connsiteY304" fmla="*/ 485336 h 758005"/>
                <a:gd name="connsiteX305" fmla="*/ 80429 w 757458"/>
                <a:gd name="connsiteY305" fmla="*/ 469715 h 758005"/>
                <a:gd name="connsiteX306" fmla="*/ 54807 w 757458"/>
                <a:gd name="connsiteY306" fmla="*/ 384275 h 7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57458" h="758005">
                  <a:moveTo>
                    <a:pt x="23565" y="486764"/>
                  </a:moveTo>
                  <a:cubicBezTo>
                    <a:pt x="4420" y="520959"/>
                    <a:pt x="20422" y="555058"/>
                    <a:pt x="51568" y="578585"/>
                  </a:cubicBezTo>
                  <a:cubicBezTo>
                    <a:pt x="71095" y="593349"/>
                    <a:pt x="115195" y="602779"/>
                    <a:pt x="144437" y="593444"/>
                  </a:cubicBezTo>
                  <a:cubicBezTo>
                    <a:pt x="125959" y="642212"/>
                    <a:pt x="148057" y="706601"/>
                    <a:pt x="207302" y="700600"/>
                  </a:cubicBezTo>
                  <a:cubicBezTo>
                    <a:pt x="213112" y="734224"/>
                    <a:pt x="264643" y="743939"/>
                    <a:pt x="293027" y="746320"/>
                  </a:cubicBezTo>
                  <a:cubicBezTo>
                    <a:pt x="330841" y="749654"/>
                    <a:pt x="354654" y="725080"/>
                    <a:pt x="362369" y="692981"/>
                  </a:cubicBezTo>
                  <a:cubicBezTo>
                    <a:pt x="394183" y="745844"/>
                    <a:pt x="483908" y="793183"/>
                    <a:pt x="510483" y="721746"/>
                  </a:cubicBezTo>
                  <a:cubicBezTo>
                    <a:pt x="542582" y="722413"/>
                    <a:pt x="566966" y="706030"/>
                    <a:pt x="585635" y="679455"/>
                  </a:cubicBezTo>
                  <a:cubicBezTo>
                    <a:pt x="602971" y="654976"/>
                    <a:pt x="596589" y="621829"/>
                    <a:pt x="587254" y="594206"/>
                  </a:cubicBezTo>
                  <a:cubicBezTo>
                    <a:pt x="615448" y="606017"/>
                    <a:pt x="663645" y="612685"/>
                    <a:pt x="694887" y="586015"/>
                  </a:cubicBezTo>
                  <a:cubicBezTo>
                    <a:pt x="723271" y="561726"/>
                    <a:pt x="724795" y="534008"/>
                    <a:pt x="709651" y="502385"/>
                  </a:cubicBezTo>
                  <a:cubicBezTo>
                    <a:pt x="754609" y="473810"/>
                    <a:pt x="749560" y="405325"/>
                    <a:pt x="705745" y="382275"/>
                  </a:cubicBezTo>
                  <a:cubicBezTo>
                    <a:pt x="728891" y="374179"/>
                    <a:pt x="749751" y="350652"/>
                    <a:pt x="754799" y="328840"/>
                  </a:cubicBezTo>
                  <a:cubicBezTo>
                    <a:pt x="764038" y="287311"/>
                    <a:pt x="748989" y="262355"/>
                    <a:pt x="712984" y="248449"/>
                  </a:cubicBezTo>
                  <a:cubicBezTo>
                    <a:pt x="734797" y="182440"/>
                    <a:pt x="664883" y="132529"/>
                    <a:pt x="605447" y="154818"/>
                  </a:cubicBezTo>
                  <a:cubicBezTo>
                    <a:pt x="614020" y="134625"/>
                    <a:pt x="618496" y="116051"/>
                    <a:pt x="608400" y="91762"/>
                  </a:cubicBezTo>
                  <a:cubicBezTo>
                    <a:pt x="603447" y="79952"/>
                    <a:pt x="592684" y="73474"/>
                    <a:pt x="582016" y="67950"/>
                  </a:cubicBezTo>
                  <a:cubicBezTo>
                    <a:pt x="554203" y="53567"/>
                    <a:pt x="552869" y="67093"/>
                    <a:pt x="520389" y="36041"/>
                  </a:cubicBezTo>
                  <a:cubicBezTo>
                    <a:pt x="500101" y="16801"/>
                    <a:pt x="464001" y="3752"/>
                    <a:pt x="436188" y="15944"/>
                  </a:cubicBezTo>
                  <a:cubicBezTo>
                    <a:pt x="417519" y="24040"/>
                    <a:pt x="408851" y="37089"/>
                    <a:pt x="402088" y="53567"/>
                  </a:cubicBezTo>
                  <a:cubicBezTo>
                    <a:pt x="387039" y="27850"/>
                    <a:pt x="367703" y="4704"/>
                    <a:pt x="334747" y="989"/>
                  </a:cubicBezTo>
                  <a:cubicBezTo>
                    <a:pt x="322745" y="-344"/>
                    <a:pt x="310744" y="-1392"/>
                    <a:pt x="299695" y="5275"/>
                  </a:cubicBezTo>
                  <a:cubicBezTo>
                    <a:pt x="278740" y="18229"/>
                    <a:pt x="269786" y="25564"/>
                    <a:pt x="243307" y="26421"/>
                  </a:cubicBezTo>
                  <a:cubicBezTo>
                    <a:pt x="187871" y="27945"/>
                    <a:pt x="160820" y="81094"/>
                    <a:pt x="174536" y="128148"/>
                  </a:cubicBezTo>
                  <a:cubicBezTo>
                    <a:pt x="152438" y="115670"/>
                    <a:pt x="123863" y="109479"/>
                    <a:pt x="101384" y="118147"/>
                  </a:cubicBezTo>
                  <a:cubicBezTo>
                    <a:pt x="60998" y="133768"/>
                    <a:pt x="62141" y="157771"/>
                    <a:pt x="53664" y="195394"/>
                  </a:cubicBezTo>
                  <a:cubicBezTo>
                    <a:pt x="47377" y="223874"/>
                    <a:pt x="18993" y="237876"/>
                    <a:pt x="12992" y="266261"/>
                  </a:cubicBezTo>
                  <a:cubicBezTo>
                    <a:pt x="9944" y="281310"/>
                    <a:pt x="7849" y="299503"/>
                    <a:pt x="14135" y="314266"/>
                  </a:cubicBezTo>
                  <a:cubicBezTo>
                    <a:pt x="23374" y="335983"/>
                    <a:pt x="38519" y="344747"/>
                    <a:pt x="57188" y="350176"/>
                  </a:cubicBezTo>
                  <a:cubicBezTo>
                    <a:pt x="8230" y="377512"/>
                    <a:pt x="-24536" y="449426"/>
                    <a:pt x="23565" y="486764"/>
                  </a:cubicBezTo>
                  <a:close/>
                  <a:moveTo>
                    <a:pt x="198634" y="163676"/>
                  </a:moveTo>
                  <a:cubicBezTo>
                    <a:pt x="216446" y="203395"/>
                    <a:pt x="251974" y="243877"/>
                    <a:pt x="286264" y="258545"/>
                  </a:cubicBezTo>
                  <a:cubicBezTo>
                    <a:pt x="283502" y="271594"/>
                    <a:pt x="286836" y="284358"/>
                    <a:pt x="293599" y="295883"/>
                  </a:cubicBezTo>
                  <a:cubicBezTo>
                    <a:pt x="283312" y="287977"/>
                    <a:pt x="270548" y="281215"/>
                    <a:pt x="258547" y="280834"/>
                  </a:cubicBezTo>
                  <a:cubicBezTo>
                    <a:pt x="258166" y="280548"/>
                    <a:pt x="257785" y="280357"/>
                    <a:pt x="257404" y="280072"/>
                  </a:cubicBezTo>
                  <a:cubicBezTo>
                    <a:pt x="232924" y="264546"/>
                    <a:pt x="205492" y="247782"/>
                    <a:pt x="186538" y="225494"/>
                  </a:cubicBezTo>
                  <a:cubicBezTo>
                    <a:pt x="200158" y="248449"/>
                    <a:pt x="221113" y="267880"/>
                    <a:pt x="241497" y="285882"/>
                  </a:cubicBezTo>
                  <a:cubicBezTo>
                    <a:pt x="240259" y="286739"/>
                    <a:pt x="239116" y="287787"/>
                    <a:pt x="237973" y="288930"/>
                  </a:cubicBezTo>
                  <a:cubicBezTo>
                    <a:pt x="200539" y="279215"/>
                    <a:pt x="144247" y="270166"/>
                    <a:pt x="116624" y="242448"/>
                  </a:cubicBezTo>
                  <a:cubicBezTo>
                    <a:pt x="139960" y="271880"/>
                    <a:pt x="191776" y="287977"/>
                    <a:pt x="229591" y="301694"/>
                  </a:cubicBezTo>
                  <a:cubicBezTo>
                    <a:pt x="230448" y="299122"/>
                    <a:pt x="231686" y="296645"/>
                    <a:pt x="233210" y="294359"/>
                  </a:cubicBezTo>
                  <a:cubicBezTo>
                    <a:pt x="231115" y="297407"/>
                    <a:pt x="229781" y="300932"/>
                    <a:pt x="228829" y="304551"/>
                  </a:cubicBezTo>
                  <a:cubicBezTo>
                    <a:pt x="203968" y="300074"/>
                    <a:pt x="177298" y="297122"/>
                    <a:pt x="152438" y="301789"/>
                  </a:cubicBezTo>
                  <a:cubicBezTo>
                    <a:pt x="178251" y="301789"/>
                    <a:pt x="203968" y="309885"/>
                    <a:pt x="228162" y="319029"/>
                  </a:cubicBezTo>
                  <a:lnTo>
                    <a:pt x="228162" y="319029"/>
                  </a:lnTo>
                  <a:cubicBezTo>
                    <a:pt x="228733" y="322458"/>
                    <a:pt x="229781" y="325792"/>
                    <a:pt x="231591" y="328840"/>
                  </a:cubicBezTo>
                  <a:cubicBezTo>
                    <a:pt x="236258" y="336745"/>
                    <a:pt x="244354" y="343223"/>
                    <a:pt x="253213" y="348557"/>
                  </a:cubicBezTo>
                  <a:cubicBezTo>
                    <a:pt x="210445" y="346556"/>
                    <a:pt x="168535" y="353700"/>
                    <a:pt x="125768" y="343413"/>
                  </a:cubicBezTo>
                  <a:cubicBezTo>
                    <a:pt x="96907" y="336460"/>
                    <a:pt x="50997" y="323411"/>
                    <a:pt x="60046" y="282739"/>
                  </a:cubicBezTo>
                  <a:cubicBezTo>
                    <a:pt x="60522" y="281119"/>
                    <a:pt x="81286" y="238162"/>
                    <a:pt x="92526" y="238162"/>
                  </a:cubicBezTo>
                  <a:cubicBezTo>
                    <a:pt x="107480" y="245877"/>
                    <a:pt x="110433" y="234733"/>
                    <a:pt x="102527" y="226160"/>
                  </a:cubicBezTo>
                  <a:cubicBezTo>
                    <a:pt x="86906" y="203015"/>
                    <a:pt x="102622" y="174249"/>
                    <a:pt x="125768" y="162057"/>
                  </a:cubicBezTo>
                  <a:cubicBezTo>
                    <a:pt x="150247" y="149103"/>
                    <a:pt x="174727" y="151198"/>
                    <a:pt x="198634" y="163676"/>
                  </a:cubicBezTo>
                  <a:close/>
                  <a:moveTo>
                    <a:pt x="312077" y="489812"/>
                  </a:moveTo>
                  <a:cubicBezTo>
                    <a:pt x="312077" y="489907"/>
                    <a:pt x="312077" y="490098"/>
                    <a:pt x="312077" y="490193"/>
                  </a:cubicBezTo>
                  <a:cubicBezTo>
                    <a:pt x="312077" y="490003"/>
                    <a:pt x="312077" y="489907"/>
                    <a:pt x="312077" y="489812"/>
                  </a:cubicBezTo>
                  <a:cubicBezTo>
                    <a:pt x="312268" y="487240"/>
                    <a:pt x="312839" y="484478"/>
                    <a:pt x="313601" y="481811"/>
                  </a:cubicBezTo>
                  <a:cubicBezTo>
                    <a:pt x="313601" y="481811"/>
                    <a:pt x="313601" y="481716"/>
                    <a:pt x="313696" y="481716"/>
                  </a:cubicBezTo>
                  <a:cubicBezTo>
                    <a:pt x="312839" y="484478"/>
                    <a:pt x="312268" y="487240"/>
                    <a:pt x="312077" y="489812"/>
                  </a:cubicBezTo>
                  <a:close/>
                  <a:moveTo>
                    <a:pt x="282454" y="485145"/>
                  </a:moveTo>
                  <a:cubicBezTo>
                    <a:pt x="274453" y="486288"/>
                    <a:pt x="265214" y="483811"/>
                    <a:pt x="262357" y="475334"/>
                  </a:cubicBezTo>
                  <a:cubicBezTo>
                    <a:pt x="256165" y="457618"/>
                    <a:pt x="273882" y="446283"/>
                    <a:pt x="286645" y="438663"/>
                  </a:cubicBezTo>
                  <a:cubicBezTo>
                    <a:pt x="288741" y="437520"/>
                    <a:pt x="290551" y="435139"/>
                    <a:pt x="291979" y="432567"/>
                  </a:cubicBezTo>
                  <a:cubicBezTo>
                    <a:pt x="298171" y="442187"/>
                    <a:pt x="305695" y="450950"/>
                    <a:pt x="314077" y="458761"/>
                  </a:cubicBezTo>
                  <a:cubicBezTo>
                    <a:pt x="306934" y="467238"/>
                    <a:pt x="292551" y="483621"/>
                    <a:pt x="282454" y="485145"/>
                  </a:cubicBezTo>
                  <a:close/>
                  <a:moveTo>
                    <a:pt x="325031" y="449902"/>
                  </a:moveTo>
                  <a:cubicBezTo>
                    <a:pt x="298647" y="424280"/>
                    <a:pt x="279025" y="383323"/>
                    <a:pt x="290551" y="345794"/>
                  </a:cubicBezTo>
                  <a:cubicBezTo>
                    <a:pt x="300171" y="314076"/>
                    <a:pt x="329698" y="285882"/>
                    <a:pt x="364560" y="286549"/>
                  </a:cubicBezTo>
                  <a:cubicBezTo>
                    <a:pt x="416376" y="287597"/>
                    <a:pt x="477526" y="345985"/>
                    <a:pt x="434950" y="396944"/>
                  </a:cubicBezTo>
                  <a:cubicBezTo>
                    <a:pt x="416185" y="419327"/>
                    <a:pt x="377228" y="438377"/>
                    <a:pt x="352463" y="411422"/>
                  </a:cubicBezTo>
                  <a:cubicBezTo>
                    <a:pt x="333604" y="390848"/>
                    <a:pt x="331984" y="349033"/>
                    <a:pt x="364179" y="339127"/>
                  </a:cubicBezTo>
                  <a:cubicBezTo>
                    <a:pt x="416185" y="323315"/>
                    <a:pt x="401707" y="385514"/>
                    <a:pt x="380371" y="379132"/>
                  </a:cubicBezTo>
                  <a:cubicBezTo>
                    <a:pt x="371227" y="376274"/>
                    <a:pt x="368560" y="391038"/>
                    <a:pt x="377704" y="393895"/>
                  </a:cubicBezTo>
                  <a:cubicBezTo>
                    <a:pt x="408280" y="403135"/>
                    <a:pt x="426282" y="358462"/>
                    <a:pt x="410375" y="335983"/>
                  </a:cubicBezTo>
                  <a:cubicBezTo>
                    <a:pt x="382372" y="296264"/>
                    <a:pt x="328460" y="335793"/>
                    <a:pt x="323983" y="372940"/>
                  </a:cubicBezTo>
                  <a:cubicBezTo>
                    <a:pt x="316268" y="436568"/>
                    <a:pt x="389325" y="450760"/>
                    <a:pt x="431330" y="421899"/>
                  </a:cubicBezTo>
                  <a:cubicBezTo>
                    <a:pt x="445808" y="411993"/>
                    <a:pt x="455047" y="398182"/>
                    <a:pt x="459334" y="383323"/>
                  </a:cubicBezTo>
                  <a:cubicBezTo>
                    <a:pt x="457429" y="444378"/>
                    <a:pt x="379990" y="503052"/>
                    <a:pt x="325031" y="449902"/>
                  </a:cubicBezTo>
                  <a:close/>
                  <a:moveTo>
                    <a:pt x="332270" y="478097"/>
                  </a:moveTo>
                  <a:cubicBezTo>
                    <a:pt x="333127" y="476763"/>
                    <a:pt x="334080" y="475334"/>
                    <a:pt x="334937" y="474001"/>
                  </a:cubicBezTo>
                  <a:cubicBezTo>
                    <a:pt x="348177" y="481525"/>
                    <a:pt x="362464" y="486098"/>
                    <a:pt x="377038" y="486669"/>
                  </a:cubicBezTo>
                  <a:cubicBezTo>
                    <a:pt x="376085" y="505148"/>
                    <a:pt x="366084" y="530674"/>
                    <a:pt x="342938" y="520769"/>
                  </a:cubicBezTo>
                  <a:cubicBezTo>
                    <a:pt x="334270" y="517244"/>
                    <a:pt x="327603" y="509434"/>
                    <a:pt x="326746" y="500004"/>
                  </a:cubicBezTo>
                  <a:cubicBezTo>
                    <a:pt x="326460" y="497147"/>
                    <a:pt x="329413" y="482764"/>
                    <a:pt x="332270" y="478097"/>
                  </a:cubicBezTo>
                  <a:close/>
                  <a:moveTo>
                    <a:pt x="392659" y="490574"/>
                  </a:moveTo>
                  <a:cubicBezTo>
                    <a:pt x="392563" y="490384"/>
                    <a:pt x="392373" y="490098"/>
                    <a:pt x="392278" y="489812"/>
                  </a:cubicBezTo>
                  <a:lnTo>
                    <a:pt x="392278" y="489717"/>
                  </a:lnTo>
                  <a:cubicBezTo>
                    <a:pt x="392373" y="490003"/>
                    <a:pt x="392563" y="490289"/>
                    <a:pt x="392659" y="490574"/>
                  </a:cubicBezTo>
                  <a:close/>
                  <a:moveTo>
                    <a:pt x="429997" y="467333"/>
                  </a:moveTo>
                  <a:cubicBezTo>
                    <a:pt x="431616" y="466000"/>
                    <a:pt x="433045" y="464571"/>
                    <a:pt x="434569" y="463142"/>
                  </a:cubicBezTo>
                  <a:cubicBezTo>
                    <a:pt x="434759" y="463142"/>
                    <a:pt x="434759" y="463333"/>
                    <a:pt x="434854" y="463619"/>
                  </a:cubicBezTo>
                  <a:cubicBezTo>
                    <a:pt x="440569" y="472096"/>
                    <a:pt x="448856" y="483145"/>
                    <a:pt x="447427" y="494003"/>
                  </a:cubicBezTo>
                  <a:cubicBezTo>
                    <a:pt x="446380" y="502004"/>
                    <a:pt x="441522" y="510196"/>
                    <a:pt x="432473" y="510577"/>
                  </a:cubicBezTo>
                  <a:cubicBezTo>
                    <a:pt x="428377" y="510862"/>
                    <a:pt x="424853" y="510100"/>
                    <a:pt x="421900" y="508481"/>
                  </a:cubicBezTo>
                  <a:cubicBezTo>
                    <a:pt x="418376" y="504671"/>
                    <a:pt x="414852" y="500861"/>
                    <a:pt x="411423" y="496956"/>
                  </a:cubicBezTo>
                  <a:cubicBezTo>
                    <a:pt x="408851" y="492289"/>
                    <a:pt x="406756" y="487145"/>
                    <a:pt x="405327" y="482097"/>
                  </a:cubicBezTo>
                  <a:cubicBezTo>
                    <a:pt x="413709" y="478763"/>
                    <a:pt x="421900" y="474191"/>
                    <a:pt x="429997" y="467333"/>
                  </a:cubicBezTo>
                  <a:close/>
                  <a:moveTo>
                    <a:pt x="478765" y="280072"/>
                  </a:moveTo>
                  <a:cubicBezTo>
                    <a:pt x="483337" y="288168"/>
                    <a:pt x="484194" y="298360"/>
                    <a:pt x="479146" y="306647"/>
                  </a:cubicBezTo>
                  <a:cubicBezTo>
                    <a:pt x="477717" y="308932"/>
                    <a:pt x="466954" y="319600"/>
                    <a:pt x="461620" y="320648"/>
                  </a:cubicBezTo>
                  <a:cubicBezTo>
                    <a:pt x="458000" y="321506"/>
                    <a:pt x="455143" y="322268"/>
                    <a:pt x="452952" y="323029"/>
                  </a:cubicBezTo>
                  <a:cubicBezTo>
                    <a:pt x="450285" y="318172"/>
                    <a:pt x="447523" y="313219"/>
                    <a:pt x="443998" y="308837"/>
                  </a:cubicBezTo>
                  <a:cubicBezTo>
                    <a:pt x="439141" y="302456"/>
                    <a:pt x="433045" y="297122"/>
                    <a:pt x="426377" y="292264"/>
                  </a:cubicBezTo>
                  <a:cubicBezTo>
                    <a:pt x="426758" y="291883"/>
                    <a:pt x="427234" y="291883"/>
                    <a:pt x="427520" y="291311"/>
                  </a:cubicBezTo>
                  <a:cubicBezTo>
                    <a:pt x="437712" y="276166"/>
                    <a:pt x="464763" y="256164"/>
                    <a:pt x="478765" y="280072"/>
                  </a:cubicBezTo>
                  <a:close/>
                  <a:moveTo>
                    <a:pt x="420662" y="275404"/>
                  </a:moveTo>
                  <a:cubicBezTo>
                    <a:pt x="420662" y="275404"/>
                    <a:pt x="420662" y="275404"/>
                    <a:pt x="420662" y="275404"/>
                  </a:cubicBezTo>
                  <a:cubicBezTo>
                    <a:pt x="422948" y="272547"/>
                    <a:pt x="425425" y="269880"/>
                    <a:pt x="427996" y="267499"/>
                  </a:cubicBezTo>
                  <a:cubicBezTo>
                    <a:pt x="425520" y="269880"/>
                    <a:pt x="422948" y="272547"/>
                    <a:pt x="420662" y="275404"/>
                  </a:cubicBezTo>
                  <a:close/>
                  <a:moveTo>
                    <a:pt x="462286" y="335602"/>
                  </a:moveTo>
                  <a:cubicBezTo>
                    <a:pt x="462096" y="336079"/>
                    <a:pt x="462096" y="336365"/>
                    <a:pt x="461905" y="336745"/>
                  </a:cubicBezTo>
                  <a:cubicBezTo>
                    <a:pt x="461715" y="336365"/>
                    <a:pt x="461429" y="335983"/>
                    <a:pt x="461239" y="335793"/>
                  </a:cubicBezTo>
                  <a:cubicBezTo>
                    <a:pt x="461524" y="335793"/>
                    <a:pt x="461905" y="335602"/>
                    <a:pt x="462286" y="335602"/>
                  </a:cubicBezTo>
                  <a:close/>
                  <a:moveTo>
                    <a:pt x="504863" y="343699"/>
                  </a:moveTo>
                  <a:cubicBezTo>
                    <a:pt x="512197" y="347128"/>
                    <a:pt x="518198" y="354272"/>
                    <a:pt x="516007" y="363035"/>
                  </a:cubicBezTo>
                  <a:cubicBezTo>
                    <a:pt x="511340" y="381132"/>
                    <a:pt x="490099" y="380751"/>
                    <a:pt x="475240" y="379798"/>
                  </a:cubicBezTo>
                  <a:cubicBezTo>
                    <a:pt x="474574" y="379798"/>
                    <a:pt x="473812" y="379989"/>
                    <a:pt x="473050" y="380084"/>
                  </a:cubicBezTo>
                  <a:cubicBezTo>
                    <a:pt x="473240" y="368273"/>
                    <a:pt x="471240" y="356653"/>
                    <a:pt x="466668" y="345699"/>
                  </a:cubicBezTo>
                  <a:cubicBezTo>
                    <a:pt x="468097" y="346461"/>
                    <a:pt x="469906" y="346842"/>
                    <a:pt x="472097" y="346270"/>
                  </a:cubicBezTo>
                  <a:cubicBezTo>
                    <a:pt x="481908" y="343223"/>
                    <a:pt x="495052" y="338936"/>
                    <a:pt x="504863" y="343699"/>
                  </a:cubicBezTo>
                  <a:close/>
                  <a:moveTo>
                    <a:pt x="497815" y="451236"/>
                  </a:moveTo>
                  <a:cubicBezTo>
                    <a:pt x="491719" y="458285"/>
                    <a:pt x="482289" y="462190"/>
                    <a:pt x="472954" y="460094"/>
                  </a:cubicBezTo>
                  <a:cubicBezTo>
                    <a:pt x="470668" y="459618"/>
                    <a:pt x="454095" y="451236"/>
                    <a:pt x="449809" y="445426"/>
                  </a:cubicBezTo>
                  <a:cubicBezTo>
                    <a:pt x="458476" y="433519"/>
                    <a:pt x="465334" y="419518"/>
                    <a:pt x="469240" y="405325"/>
                  </a:cubicBezTo>
                  <a:cubicBezTo>
                    <a:pt x="469811" y="405611"/>
                    <a:pt x="470097" y="406087"/>
                    <a:pt x="470764" y="406278"/>
                  </a:cubicBezTo>
                  <a:cubicBezTo>
                    <a:pt x="488385" y="411231"/>
                    <a:pt x="515912" y="430567"/>
                    <a:pt x="497815" y="451236"/>
                  </a:cubicBezTo>
                  <a:close/>
                  <a:moveTo>
                    <a:pt x="358559" y="248353"/>
                  </a:moveTo>
                  <a:cubicBezTo>
                    <a:pt x="356749" y="245591"/>
                    <a:pt x="354654" y="242924"/>
                    <a:pt x="352368" y="240543"/>
                  </a:cubicBezTo>
                  <a:cubicBezTo>
                    <a:pt x="354654" y="242924"/>
                    <a:pt x="356845" y="245591"/>
                    <a:pt x="358559" y="248353"/>
                  </a:cubicBezTo>
                  <a:lnTo>
                    <a:pt x="358559" y="248353"/>
                  </a:lnTo>
                  <a:close/>
                  <a:moveTo>
                    <a:pt x="350844" y="273023"/>
                  </a:moveTo>
                  <a:cubicBezTo>
                    <a:pt x="343033" y="274357"/>
                    <a:pt x="335318" y="276452"/>
                    <a:pt x="328079" y="280262"/>
                  </a:cubicBezTo>
                  <a:cubicBezTo>
                    <a:pt x="321221" y="283977"/>
                    <a:pt x="314935" y="288263"/>
                    <a:pt x="309315" y="293026"/>
                  </a:cubicBezTo>
                  <a:cubicBezTo>
                    <a:pt x="299504" y="277214"/>
                    <a:pt x="292456" y="247687"/>
                    <a:pt x="318459" y="243305"/>
                  </a:cubicBezTo>
                  <a:cubicBezTo>
                    <a:pt x="327698" y="241877"/>
                    <a:pt x="337509" y="244734"/>
                    <a:pt x="343319" y="252354"/>
                  </a:cubicBezTo>
                  <a:cubicBezTo>
                    <a:pt x="344938" y="254354"/>
                    <a:pt x="353797" y="268927"/>
                    <a:pt x="350844" y="273023"/>
                  </a:cubicBezTo>
                  <a:close/>
                  <a:moveTo>
                    <a:pt x="276168" y="345223"/>
                  </a:moveTo>
                  <a:cubicBezTo>
                    <a:pt x="275120" y="343318"/>
                    <a:pt x="273596" y="341603"/>
                    <a:pt x="271501" y="340746"/>
                  </a:cubicBezTo>
                  <a:cubicBezTo>
                    <a:pt x="262166" y="336650"/>
                    <a:pt x="249403" y="331697"/>
                    <a:pt x="244735" y="321791"/>
                  </a:cubicBezTo>
                  <a:cubicBezTo>
                    <a:pt x="241306" y="314457"/>
                    <a:pt x="241211" y="305027"/>
                    <a:pt x="248450" y="299789"/>
                  </a:cubicBezTo>
                  <a:cubicBezTo>
                    <a:pt x="263690" y="288835"/>
                    <a:pt x="279502" y="302551"/>
                    <a:pt x="290551" y="312838"/>
                  </a:cubicBezTo>
                  <a:cubicBezTo>
                    <a:pt x="290646" y="313028"/>
                    <a:pt x="290836" y="312933"/>
                    <a:pt x="291027" y="313219"/>
                  </a:cubicBezTo>
                  <a:cubicBezTo>
                    <a:pt x="284169" y="322934"/>
                    <a:pt x="279121" y="333888"/>
                    <a:pt x="276168" y="345223"/>
                  </a:cubicBezTo>
                  <a:close/>
                  <a:moveTo>
                    <a:pt x="275596" y="414089"/>
                  </a:moveTo>
                  <a:cubicBezTo>
                    <a:pt x="258166" y="419994"/>
                    <a:pt x="224542" y="419423"/>
                    <a:pt x="228067" y="392086"/>
                  </a:cubicBezTo>
                  <a:cubicBezTo>
                    <a:pt x="229305" y="382751"/>
                    <a:pt x="234734" y="374274"/>
                    <a:pt x="243688" y="370750"/>
                  </a:cubicBezTo>
                  <a:cubicBezTo>
                    <a:pt x="246355" y="369702"/>
                    <a:pt x="260642" y="369702"/>
                    <a:pt x="266167" y="370083"/>
                  </a:cubicBezTo>
                  <a:cubicBezTo>
                    <a:pt x="268548" y="370273"/>
                    <a:pt x="270929" y="370654"/>
                    <a:pt x="273025" y="371226"/>
                  </a:cubicBezTo>
                  <a:cubicBezTo>
                    <a:pt x="273120" y="385132"/>
                    <a:pt x="275787" y="399325"/>
                    <a:pt x="281597" y="412945"/>
                  </a:cubicBezTo>
                  <a:cubicBezTo>
                    <a:pt x="279406" y="413136"/>
                    <a:pt x="277311" y="413517"/>
                    <a:pt x="275596" y="414089"/>
                  </a:cubicBezTo>
                  <a:close/>
                  <a:moveTo>
                    <a:pt x="233020" y="294264"/>
                  </a:moveTo>
                  <a:cubicBezTo>
                    <a:pt x="233020" y="294264"/>
                    <a:pt x="233020" y="294264"/>
                    <a:pt x="233020" y="294264"/>
                  </a:cubicBezTo>
                  <a:cubicBezTo>
                    <a:pt x="233686" y="293311"/>
                    <a:pt x="234353" y="292740"/>
                    <a:pt x="235020" y="292073"/>
                  </a:cubicBezTo>
                  <a:cubicBezTo>
                    <a:pt x="234353" y="292835"/>
                    <a:pt x="233591" y="293311"/>
                    <a:pt x="233020" y="294264"/>
                  </a:cubicBezTo>
                  <a:close/>
                  <a:moveTo>
                    <a:pt x="391325" y="99668"/>
                  </a:moveTo>
                  <a:cubicBezTo>
                    <a:pt x="387420" y="113289"/>
                    <a:pt x="385801" y="128053"/>
                    <a:pt x="384467" y="139102"/>
                  </a:cubicBezTo>
                  <a:cubicBezTo>
                    <a:pt x="381324" y="165677"/>
                    <a:pt x="381991" y="192061"/>
                    <a:pt x="385991" y="218445"/>
                  </a:cubicBezTo>
                  <a:cubicBezTo>
                    <a:pt x="378847" y="219969"/>
                    <a:pt x="372275" y="223398"/>
                    <a:pt x="367703" y="229018"/>
                  </a:cubicBezTo>
                  <a:cubicBezTo>
                    <a:pt x="365989" y="231113"/>
                    <a:pt x="364846" y="233304"/>
                    <a:pt x="363703" y="235495"/>
                  </a:cubicBezTo>
                  <a:cubicBezTo>
                    <a:pt x="364941" y="233304"/>
                    <a:pt x="365989" y="231113"/>
                    <a:pt x="367703" y="229018"/>
                  </a:cubicBezTo>
                  <a:cubicBezTo>
                    <a:pt x="368465" y="228065"/>
                    <a:pt x="369513" y="227398"/>
                    <a:pt x="370370" y="226636"/>
                  </a:cubicBezTo>
                  <a:cubicBezTo>
                    <a:pt x="359416" y="197109"/>
                    <a:pt x="347986" y="167200"/>
                    <a:pt x="341605" y="136435"/>
                  </a:cubicBezTo>
                  <a:cubicBezTo>
                    <a:pt x="343414" y="167867"/>
                    <a:pt x="350272" y="199204"/>
                    <a:pt x="356940" y="229970"/>
                  </a:cubicBezTo>
                  <a:cubicBezTo>
                    <a:pt x="332365" y="186631"/>
                    <a:pt x="305981" y="141959"/>
                    <a:pt x="289598" y="95382"/>
                  </a:cubicBezTo>
                  <a:cubicBezTo>
                    <a:pt x="300552" y="138625"/>
                    <a:pt x="319507" y="180726"/>
                    <a:pt x="338461" y="221969"/>
                  </a:cubicBezTo>
                  <a:cubicBezTo>
                    <a:pt x="317316" y="203777"/>
                    <a:pt x="295408" y="183869"/>
                    <a:pt x="282645" y="160914"/>
                  </a:cubicBezTo>
                  <a:cubicBezTo>
                    <a:pt x="291979" y="184917"/>
                    <a:pt x="309982" y="207301"/>
                    <a:pt x="328365" y="227875"/>
                  </a:cubicBezTo>
                  <a:cubicBezTo>
                    <a:pt x="329317" y="227970"/>
                    <a:pt x="330175" y="228351"/>
                    <a:pt x="331127" y="228541"/>
                  </a:cubicBezTo>
                  <a:cubicBezTo>
                    <a:pt x="328555" y="228065"/>
                    <a:pt x="325888" y="227494"/>
                    <a:pt x="323221" y="227684"/>
                  </a:cubicBezTo>
                  <a:cubicBezTo>
                    <a:pt x="310553" y="228541"/>
                    <a:pt x="298933" y="234256"/>
                    <a:pt x="291884" y="244448"/>
                  </a:cubicBezTo>
                  <a:cubicBezTo>
                    <a:pt x="262452" y="231208"/>
                    <a:pt x="235020" y="196061"/>
                    <a:pt x="219018" y="168724"/>
                  </a:cubicBezTo>
                  <a:cubicBezTo>
                    <a:pt x="209874" y="153389"/>
                    <a:pt x="198825" y="131768"/>
                    <a:pt x="203397" y="113098"/>
                  </a:cubicBezTo>
                  <a:cubicBezTo>
                    <a:pt x="210160" y="85952"/>
                    <a:pt x="251022" y="57663"/>
                    <a:pt x="275025" y="82142"/>
                  </a:cubicBezTo>
                  <a:cubicBezTo>
                    <a:pt x="281692" y="88715"/>
                    <a:pt x="286645" y="81952"/>
                    <a:pt x="288265" y="78999"/>
                  </a:cubicBezTo>
                  <a:cubicBezTo>
                    <a:pt x="309886" y="39185"/>
                    <a:pt x="395326" y="47281"/>
                    <a:pt x="391325" y="99668"/>
                  </a:cubicBezTo>
                  <a:close/>
                  <a:moveTo>
                    <a:pt x="401041" y="234542"/>
                  </a:moveTo>
                  <a:cubicBezTo>
                    <a:pt x="416471" y="245020"/>
                    <a:pt x="409327" y="264736"/>
                    <a:pt x="403803" y="278452"/>
                  </a:cubicBezTo>
                  <a:cubicBezTo>
                    <a:pt x="403708" y="278738"/>
                    <a:pt x="403708" y="278929"/>
                    <a:pt x="403612" y="279215"/>
                  </a:cubicBezTo>
                  <a:cubicBezTo>
                    <a:pt x="393135" y="274928"/>
                    <a:pt x="381895" y="272452"/>
                    <a:pt x="370656" y="271785"/>
                  </a:cubicBezTo>
                  <a:cubicBezTo>
                    <a:pt x="370751" y="271404"/>
                    <a:pt x="370846" y="271118"/>
                    <a:pt x="370846" y="270737"/>
                  </a:cubicBezTo>
                  <a:cubicBezTo>
                    <a:pt x="371323" y="260641"/>
                    <a:pt x="371418" y="246734"/>
                    <a:pt x="379038" y="238924"/>
                  </a:cubicBezTo>
                  <a:cubicBezTo>
                    <a:pt x="384658" y="233304"/>
                    <a:pt x="393421" y="229685"/>
                    <a:pt x="401041" y="234542"/>
                  </a:cubicBezTo>
                  <a:close/>
                  <a:moveTo>
                    <a:pt x="556965" y="207015"/>
                  </a:moveTo>
                  <a:cubicBezTo>
                    <a:pt x="536581" y="227684"/>
                    <a:pt x="511435" y="250735"/>
                    <a:pt x="486385" y="266641"/>
                  </a:cubicBezTo>
                  <a:cubicBezTo>
                    <a:pt x="479527" y="259212"/>
                    <a:pt x="470002" y="254354"/>
                    <a:pt x="458857" y="254449"/>
                  </a:cubicBezTo>
                  <a:cubicBezTo>
                    <a:pt x="458000" y="254545"/>
                    <a:pt x="457238" y="254831"/>
                    <a:pt x="456381" y="254831"/>
                  </a:cubicBezTo>
                  <a:cubicBezTo>
                    <a:pt x="475431" y="236161"/>
                    <a:pt x="494862" y="214921"/>
                    <a:pt x="502291" y="191965"/>
                  </a:cubicBezTo>
                  <a:cubicBezTo>
                    <a:pt x="490671" y="215778"/>
                    <a:pt x="465334" y="235590"/>
                    <a:pt x="441712" y="252544"/>
                  </a:cubicBezTo>
                  <a:cubicBezTo>
                    <a:pt x="465811" y="207872"/>
                    <a:pt x="491338" y="161486"/>
                    <a:pt x="504958" y="113860"/>
                  </a:cubicBezTo>
                  <a:cubicBezTo>
                    <a:pt x="488194" y="158437"/>
                    <a:pt x="460858" y="201014"/>
                    <a:pt x="434092" y="242162"/>
                  </a:cubicBezTo>
                  <a:cubicBezTo>
                    <a:pt x="441617" y="210349"/>
                    <a:pt x="449332" y="176440"/>
                    <a:pt x="446475" y="145769"/>
                  </a:cubicBezTo>
                  <a:cubicBezTo>
                    <a:pt x="445713" y="176630"/>
                    <a:pt x="434378" y="209301"/>
                    <a:pt x="423043" y="240162"/>
                  </a:cubicBezTo>
                  <a:cubicBezTo>
                    <a:pt x="423043" y="240162"/>
                    <a:pt x="423043" y="240162"/>
                    <a:pt x="423043" y="240257"/>
                  </a:cubicBezTo>
                  <a:cubicBezTo>
                    <a:pt x="420567" y="229970"/>
                    <a:pt x="414090" y="221588"/>
                    <a:pt x="401136" y="218350"/>
                  </a:cubicBezTo>
                  <a:cubicBezTo>
                    <a:pt x="396564" y="189013"/>
                    <a:pt x="394849" y="158247"/>
                    <a:pt x="401231" y="129196"/>
                  </a:cubicBezTo>
                  <a:cubicBezTo>
                    <a:pt x="407137" y="102811"/>
                    <a:pt x="413042" y="70903"/>
                    <a:pt x="444284" y="64140"/>
                  </a:cubicBezTo>
                  <a:cubicBezTo>
                    <a:pt x="481241" y="56234"/>
                    <a:pt x="495052" y="74332"/>
                    <a:pt x="504482" y="96144"/>
                  </a:cubicBezTo>
                  <a:cubicBezTo>
                    <a:pt x="504673" y="100716"/>
                    <a:pt x="510578" y="104621"/>
                    <a:pt x="516579" y="101478"/>
                  </a:cubicBezTo>
                  <a:cubicBezTo>
                    <a:pt x="540677" y="103478"/>
                    <a:pt x="567633" y="109289"/>
                    <a:pt x="574491" y="136149"/>
                  </a:cubicBezTo>
                  <a:cubicBezTo>
                    <a:pt x="581539" y="163390"/>
                    <a:pt x="577634" y="186250"/>
                    <a:pt x="556965" y="207015"/>
                  </a:cubicBezTo>
                  <a:close/>
                  <a:moveTo>
                    <a:pt x="649262" y="367607"/>
                  </a:moveTo>
                  <a:cubicBezTo>
                    <a:pt x="648310" y="367321"/>
                    <a:pt x="647548" y="367321"/>
                    <a:pt x="646690" y="367321"/>
                  </a:cubicBezTo>
                  <a:cubicBezTo>
                    <a:pt x="606876" y="355415"/>
                    <a:pt x="562204" y="374465"/>
                    <a:pt x="520770" y="383704"/>
                  </a:cubicBezTo>
                  <a:cubicBezTo>
                    <a:pt x="527818" y="377989"/>
                    <a:pt x="532390" y="369702"/>
                    <a:pt x="531247" y="357796"/>
                  </a:cubicBezTo>
                  <a:cubicBezTo>
                    <a:pt x="530676" y="351414"/>
                    <a:pt x="528199" y="345413"/>
                    <a:pt x="524294" y="340365"/>
                  </a:cubicBezTo>
                  <a:lnTo>
                    <a:pt x="524294" y="340365"/>
                  </a:lnTo>
                  <a:cubicBezTo>
                    <a:pt x="544963" y="340746"/>
                    <a:pt x="565728" y="340174"/>
                    <a:pt x="585826" y="337317"/>
                  </a:cubicBezTo>
                  <a:cubicBezTo>
                    <a:pt x="560775" y="337603"/>
                    <a:pt x="535629" y="334269"/>
                    <a:pt x="510673" y="329983"/>
                  </a:cubicBezTo>
                  <a:cubicBezTo>
                    <a:pt x="510578" y="329983"/>
                    <a:pt x="510578" y="329983"/>
                    <a:pt x="510483" y="329887"/>
                  </a:cubicBezTo>
                  <a:cubicBezTo>
                    <a:pt x="506768" y="328459"/>
                    <a:pt x="503053" y="328364"/>
                    <a:pt x="499434" y="327982"/>
                  </a:cubicBezTo>
                  <a:cubicBezTo>
                    <a:pt x="501434" y="328268"/>
                    <a:pt x="503530" y="328078"/>
                    <a:pt x="505625" y="328554"/>
                  </a:cubicBezTo>
                  <a:cubicBezTo>
                    <a:pt x="551440" y="320553"/>
                    <a:pt x="605161" y="310457"/>
                    <a:pt x="638118" y="283596"/>
                  </a:cubicBezTo>
                  <a:cubicBezTo>
                    <a:pt x="603542" y="307027"/>
                    <a:pt x="550869" y="312838"/>
                    <a:pt x="504482" y="316648"/>
                  </a:cubicBezTo>
                  <a:cubicBezTo>
                    <a:pt x="527914" y="304741"/>
                    <a:pt x="550869" y="291216"/>
                    <a:pt x="570490" y="274547"/>
                  </a:cubicBezTo>
                  <a:cubicBezTo>
                    <a:pt x="547059" y="289978"/>
                    <a:pt x="520389" y="300836"/>
                    <a:pt x="493433" y="310266"/>
                  </a:cubicBezTo>
                  <a:cubicBezTo>
                    <a:pt x="493243" y="310647"/>
                    <a:pt x="492957" y="310837"/>
                    <a:pt x="492766" y="311219"/>
                  </a:cubicBezTo>
                  <a:cubicBezTo>
                    <a:pt x="497624" y="301312"/>
                    <a:pt x="499434" y="289692"/>
                    <a:pt x="494671" y="279215"/>
                  </a:cubicBezTo>
                  <a:cubicBezTo>
                    <a:pt x="524008" y="260831"/>
                    <a:pt x="563823" y="231780"/>
                    <a:pt x="582492" y="197490"/>
                  </a:cubicBezTo>
                  <a:cubicBezTo>
                    <a:pt x="583254" y="197109"/>
                    <a:pt x="583921" y="196728"/>
                    <a:pt x="584587" y="196061"/>
                  </a:cubicBezTo>
                  <a:cubicBezTo>
                    <a:pt x="621449" y="153770"/>
                    <a:pt x="703269" y="221493"/>
                    <a:pt x="653167" y="265975"/>
                  </a:cubicBezTo>
                  <a:cubicBezTo>
                    <a:pt x="648310" y="270070"/>
                    <a:pt x="646500" y="281310"/>
                    <a:pt x="658597" y="279786"/>
                  </a:cubicBezTo>
                  <a:cubicBezTo>
                    <a:pt x="688219" y="283882"/>
                    <a:pt x="726319" y="299217"/>
                    <a:pt x="708031" y="335507"/>
                  </a:cubicBezTo>
                  <a:cubicBezTo>
                    <a:pt x="697363" y="357129"/>
                    <a:pt x="674599" y="374560"/>
                    <a:pt x="649262" y="367607"/>
                  </a:cubicBezTo>
                  <a:close/>
                  <a:moveTo>
                    <a:pt x="563632" y="563060"/>
                  </a:moveTo>
                  <a:cubicBezTo>
                    <a:pt x="543154" y="526483"/>
                    <a:pt x="502196" y="499337"/>
                    <a:pt x="469335" y="474382"/>
                  </a:cubicBezTo>
                  <a:cubicBezTo>
                    <a:pt x="481527" y="476858"/>
                    <a:pt x="494671" y="475048"/>
                    <a:pt x="504006" y="466190"/>
                  </a:cubicBezTo>
                  <a:cubicBezTo>
                    <a:pt x="508864" y="461618"/>
                    <a:pt x="512293" y="456189"/>
                    <a:pt x="514674" y="450283"/>
                  </a:cubicBezTo>
                  <a:cubicBezTo>
                    <a:pt x="514293" y="451236"/>
                    <a:pt x="514198" y="452189"/>
                    <a:pt x="513817" y="453046"/>
                  </a:cubicBezTo>
                  <a:cubicBezTo>
                    <a:pt x="550678" y="469048"/>
                    <a:pt x="593160" y="488002"/>
                    <a:pt x="633546" y="487812"/>
                  </a:cubicBezTo>
                  <a:cubicBezTo>
                    <a:pt x="596589" y="483716"/>
                    <a:pt x="559156" y="464571"/>
                    <a:pt x="526104" y="445331"/>
                  </a:cubicBezTo>
                  <a:cubicBezTo>
                    <a:pt x="556679" y="430757"/>
                    <a:pt x="578968" y="432091"/>
                    <a:pt x="604876" y="424757"/>
                  </a:cubicBezTo>
                  <a:cubicBezTo>
                    <a:pt x="575348" y="428186"/>
                    <a:pt x="546678" y="428281"/>
                    <a:pt x="517150" y="429328"/>
                  </a:cubicBezTo>
                  <a:cubicBezTo>
                    <a:pt x="517341" y="430281"/>
                    <a:pt x="517055" y="431138"/>
                    <a:pt x="517150" y="432091"/>
                  </a:cubicBezTo>
                  <a:cubicBezTo>
                    <a:pt x="516865" y="429519"/>
                    <a:pt x="516674" y="426947"/>
                    <a:pt x="515817" y="424280"/>
                  </a:cubicBezTo>
                  <a:cubicBezTo>
                    <a:pt x="512388" y="414565"/>
                    <a:pt x="506101" y="407611"/>
                    <a:pt x="498291" y="402373"/>
                  </a:cubicBezTo>
                  <a:cubicBezTo>
                    <a:pt x="532390" y="398944"/>
                    <a:pt x="563537" y="381989"/>
                    <a:pt x="598303" y="380465"/>
                  </a:cubicBezTo>
                  <a:cubicBezTo>
                    <a:pt x="621544" y="379322"/>
                    <a:pt x="654120" y="379322"/>
                    <a:pt x="671551" y="397991"/>
                  </a:cubicBezTo>
                  <a:cubicBezTo>
                    <a:pt x="700697" y="429138"/>
                    <a:pt x="688886" y="477144"/>
                    <a:pt x="648405" y="490098"/>
                  </a:cubicBezTo>
                  <a:cubicBezTo>
                    <a:pt x="641452" y="492289"/>
                    <a:pt x="635451" y="500480"/>
                    <a:pt x="648024" y="505243"/>
                  </a:cubicBezTo>
                  <a:cubicBezTo>
                    <a:pt x="669360" y="513529"/>
                    <a:pt x="666502" y="541533"/>
                    <a:pt x="651453" y="554868"/>
                  </a:cubicBezTo>
                  <a:cubicBezTo>
                    <a:pt x="642214" y="563060"/>
                    <a:pt x="630022" y="568679"/>
                    <a:pt x="617449" y="569632"/>
                  </a:cubicBezTo>
                  <a:cubicBezTo>
                    <a:pt x="598399" y="571346"/>
                    <a:pt x="582778" y="563250"/>
                    <a:pt x="564394" y="562678"/>
                  </a:cubicBezTo>
                  <a:cubicBezTo>
                    <a:pt x="564013" y="562774"/>
                    <a:pt x="563918" y="562964"/>
                    <a:pt x="563632" y="563060"/>
                  </a:cubicBezTo>
                  <a:close/>
                  <a:moveTo>
                    <a:pt x="357416" y="536199"/>
                  </a:moveTo>
                  <a:cubicBezTo>
                    <a:pt x="363131" y="535342"/>
                    <a:pt x="368846" y="533437"/>
                    <a:pt x="374085" y="529436"/>
                  </a:cubicBezTo>
                  <a:cubicBezTo>
                    <a:pt x="380371" y="524578"/>
                    <a:pt x="384658" y="518578"/>
                    <a:pt x="387515" y="512006"/>
                  </a:cubicBezTo>
                  <a:cubicBezTo>
                    <a:pt x="387515" y="512101"/>
                    <a:pt x="387515" y="512101"/>
                    <a:pt x="387515" y="512196"/>
                  </a:cubicBezTo>
                  <a:cubicBezTo>
                    <a:pt x="395326" y="541819"/>
                    <a:pt x="402469" y="571727"/>
                    <a:pt x="407518" y="602017"/>
                  </a:cubicBezTo>
                  <a:cubicBezTo>
                    <a:pt x="406565" y="571537"/>
                    <a:pt x="403422" y="541343"/>
                    <a:pt x="399612" y="511148"/>
                  </a:cubicBezTo>
                  <a:cubicBezTo>
                    <a:pt x="419805" y="557440"/>
                    <a:pt x="441141" y="606398"/>
                    <a:pt x="472097" y="645070"/>
                  </a:cubicBezTo>
                  <a:cubicBezTo>
                    <a:pt x="447904" y="609065"/>
                    <a:pt x="431616" y="565822"/>
                    <a:pt x="416947" y="523245"/>
                  </a:cubicBezTo>
                  <a:cubicBezTo>
                    <a:pt x="416852" y="523245"/>
                    <a:pt x="416757" y="523054"/>
                    <a:pt x="416662" y="523054"/>
                  </a:cubicBezTo>
                  <a:cubicBezTo>
                    <a:pt x="417805" y="523626"/>
                    <a:pt x="419043" y="524007"/>
                    <a:pt x="420281" y="524388"/>
                  </a:cubicBezTo>
                  <a:cubicBezTo>
                    <a:pt x="420186" y="524388"/>
                    <a:pt x="420186" y="524388"/>
                    <a:pt x="420186" y="524388"/>
                  </a:cubicBezTo>
                  <a:cubicBezTo>
                    <a:pt x="443903" y="543343"/>
                    <a:pt x="469525" y="560202"/>
                    <a:pt x="496672" y="573537"/>
                  </a:cubicBezTo>
                  <a:cubicBezTo>
                    <a:pt x="475431" y="559345"/>
                    <a:pt x="455905" y="542771"/>
                    <a:pt x="437807" y="524864"/>
                  </a:cubicBezTo>
                  <a:cubicBezTo>
                    <a:pt x="439331" y="524388"/>
                    <a:pt x="440950" y="524198"/>
                    <a:pt x="442570" y="523531"/>
                  </a:cubicBezTo>
                  <a:cubicBezTo>
                    <a:pt x="453619" y="518768"/>
                    <a:pt x="461905" y="507529"/>
                    <a:pt x="462477" y="495146"/>
                  </a:cubicBezTo>
                  <a:cubicBezTo>
                    <a:pt x="462572" y="492479"/>
                    <a:pt x="462477" y="490098"/>
                    <a:pt x="462001" y="487526"/>
                  </a:cubicBezTo>
                  <a:cubicBezTo>
                    <a:pt x="491909" y="509815"/>
                    <a:pt x="529819" y="534675"/>
                    <a:pt x="548678" y="565155"/>
                  </a:cubicBezTo>
                  <a:cubicBezTo>
                    <a:pt x="561918" y="586682"/>
                    <a:pt x="568109" y="614780"/>
                    <a:pt x="553345" y="637640"/>
                  </a:cubicBezTo>
                  <a:cubicBezTo>
                    <a:pt x="540487" y="657452"/>
                    <a:pt x="509149" y="678883"/>
                    <a:pt x="486956" y="660024"/>
                  </a:cubicBezTo>
                  <a:cubicBezTo>
                    <a:pt x="478288" y="652595"/>
                    <a:pt x="472859" y="658976"/>
                    <a:pt x="473240" y="666501"/>
                  </a:cubicBezTo>
                  <a:cubicBezTo>
                    <a:pt x="474859" y="701077"/>
                    <a:pt x="433330" y="707173"/>
                    <a:pt x="409042" y="695648"/>
                  </a:cubicBezTo>
                  <a:cubicBezTo>
                    <a:pt x="387610" y="685456"/>
                    <a:pt x="375609" y="667263"/>
                    <a:pt x="362941" y="648403"/>
                  </a:cubicBezTo>
                  <a:cubicBezTo>
                    <a:pt x="371227" y="612590"/>
                    <a:pt x="360845" y="569156"/>
                    <a:pt x="357416" y="536199"/>
                  </a:cubicBezTo>
                  <a:close/>
                  <a:moveTo>
                    <a:pt x="185014" y="564965"/>
                  </a:moveTo>
                  <a:cubicBezTo>
                    <a:pt x="212350" y="547915"/>
                    <a:pt x="234163" y="517625"/>
                    <a:pt x="255499" y="491050"/>
                  </a:cubicBezTo>
                  <a:cubicBezTo>
                    <a:pt x="263214" y="498480"/>
                    <a:pt x="274453" y="502481"/>
                    <a:pt x="285312" y="499814"/>
                  </a:cubicBezTo>
                  <a:cubicBezTo>
                    <a:pt x="288074" y="499147"/>
                    <a:pt x="290741" y="497337"/>
                    <a:pt x="293503" y="496003"/>
                  </a:cubicBezTo>
                  <a:cubicBezTo>
                    <a:pt x="291217" y="497147"/>
                    <a:pt x="289027" y="498670"/>
                    <a:pt x="286645" y="499337"/>
                  </a:cubicBezTo>
                  <a:cubicBezTo>
                    <a:pt x="275501" y="514291"/>
                    <a:pt x="264262" y="529246"/>
                    <a:pt x="252927" y="544200"/>
                  </a:cubicBezTo>
                  <a:cubicBezTo>
                    <a:pt x="265976" y="531818"/>
                    <a:pt x="278740" y="519244"/>
                    <a:pt x="291694" y="506672"/>
                  </a:cubicBezTo>
                  <a:cubicBezTo>
                    <a:pt x="273025" y="541819"/>
                    <a:pt x="256165" y="580109"/>
                    <a:pt x="253689" y="617638"/>
                  </a:cubicBezTo>
                  <a:cubicBezTo>
                    <a:pt x="259404" y="582014"/>
                    <a:pt x="278263" y="547153"/>
                    <a:pt x="299028" y="514958"/>
                  </a:cubicBezTo>
                  <a:cubicBezTo>
                    <a:pt x="292360" y="541533"/>
                    <a:pt x="289693" y="569441"/>
                    <a:pt x="294551" y="595825"/>
                  </a:cubicBezTo>
                  <a:cubicBezTo>
                    <a:pt x="293122" y="565727"/>
                    <a:pt x="301219" y="535723"/>
                    <a:pt x="313506" y="508100"/>
                  </a:cubicBezTo>
                  <a:cubicBezTo>
                    <a:pt x="313315" y="507433"/>
                    <a:pt x="313506" y="506767"/>
                    <a:pt x="313315" y="506005"/>
                  </a:cubicBezTo>
                  <a:cubicBezTo>
                    <a:pt x="315601" y="516387"/>
                    <a:pt x="320935" y="526103"/>
                    <a:pt x="330556" y="531436"/>
                  </a:cubicBezTo>
                  <a:cubicBezTo>
                    <a:pt x="334270" y="533437"/>
                    <a:pt x="338271" y="534865"/>
                    <a:pt x="342176" y="535723"/>
                  </a:cubicBezTo>
                  <a:cubicBezTo>
                    <a:pt x="345415" y="568012"/>
                    <a:pt x="356273" y="602683"/>
                    <a:pt x="349225" y="634878"/>
                  </a:cubicBezTo>
                  <a:cubicBezTo>
                    <a:pt x="345319" y="652975"/>
                    <a:pt x="338176" y="674883"/>
                    <a:pt x="320459" y="684599"/>
                  </a:cubicBezTo>
                  <a:cubicBezTo>
                    <a:pt x="297599" y="697172"/>
                    <a:pt x="251403" y="695648"/>
                    <a:pt x="245878" y="662882"/>
                  </a:cubicBezTo>
                  <a:cubicBezTo>
                    <a:pt x="245021" y="656881"/>
                    <a:pt x="238449" y="655166"/>
                    <a:pt x="234353" y="657071"/>
                  </a:cubicBezTo>
                  <a:cubicBezTo>
                    <a:pt x="210350" y="660310"/>
                    <a:pt x="193300" y="650308"/>
                    <a:pt x="180537" y="628401"/>
                  </a:cubicBezTo>
                  <a:cubicBezTo>
                    <a:pt x="163582" y="599159"/>
                    <a:pt x="184442" y="565536"/>
                    <a:pt x="185014" y="564965"/>
                  </a:cubicBezTo>
                  <a:close/>
                  <a:moveTo>
                    <a:pt x="54807" y="384275"/>
                  </a:moveTo>
                  <a:cubicBezTo>
                    <a:pt x="67380" y="371416"/>
                    <a:pt x="90811" y="356939"/>
                    <a:pt x="111100" y="358367"/>
                  </a:cubicBezTo>
                  <a:cubicBezTo>
                    <a:pt x="147771" y="367130"/>
                    <a:pt x="191776" y="363892"/>
                    <a:pt x="227781" y="363225"/>
                  </a:cubicBezTo>
                  <a:cubicBezTo>
                    <a:pt x="221304" y="368273"/>
                    <a:pt x="216446" y="374845"/>
                    <a:pt x="214541" y="383132"/>
                  </a:cubicBezTo>
                  <a:cubicBezTo>
                    <a:pt x="211017" y="398468"/>
                    <a:pt x="215113" y="414469"/>
                    <a:pt x="228162" y="424185"/>
                  </a:cubicBezTo>
                  <a:cubicBezTo>
                    <a:pt x="241306" y="433996"/>
                    <a:pt x="256356" y="434472"/>
                    <a:pt x="271310" y="430852"/>
                  </a:cubicBezTo>
                  <a:cubicBezTo>
                    <a:pt x="256356" y="434567"/>
                    <a:pt x="241211" y="433900"/>
                    <a:pt x="228162" y="424280"/>
                  </a:cubicBezTo>
                  <a:cubicBezTo>
                    <a:pt x="226257" y="422852"/>
                    <a:pt x="224542" y="421232"/>
                    <a:pt x="223018" y="419613"/>
                  </a:cubicBezTo>
                  <a:cubicBezTo>
                    <a:pt x="199206" y="418946"/>
                    <a:pt x="175298" y="417422"/>
                    <a:pt x="152057" y="413422"/>
                  </a:cubicBezTo>
                  <a:cubicBezTo>
                    <a:pt x="171964" y="419899"/>
                    <a:pt x="192538" y="424471"/>
                    <a:pt x="213303" y="428281"/>
                  </a:cubicBezTo>
                  <a:cubicBezTo>
                    <a:pt x="172441" y="436091"/>
                    <a:pt x="129959" y="446093"/>
                    <a:pt x="98812" y="466762"/>
                  </a:cubicBezTo>
                  <a:cubicBezTo>
                    <a:pt x="139770" y="444283"/>
                    <a:pt x="196634" y="439330"/>
                    <a:pt x="246831" y="434662"/>
                  </a:cubicBezTo>
                  <a:cubicBezTo>
                    <a:pt x="216541" y="451903"/>
                    <a:pt x="185395" y="471429"/>
                    <a:pt x="164440" y="496861"/>
                  </a:cubicBezTo>
                  <a:cubicBezTo>
                    <a:pt x="189681" y="472191"/>
                    <a:pt x="225495" y="455522"/>
                    <a:pt x="259690" y="440949"/>
                  </a:cubicBezTo>
                  <a:cubicBezTo>
                    <a:pt x="249403" y="451331"/>
                    <a:pt x="242354" y="464381"/>
                    <a:pt x="246926" y="477906"/>
                  </a:cubicBezTo>
                  <a:cubicBezTo>
                    <a:pt x="226638" y="503052"/>
                    <a:pt x="208445" y="536485"/>
                    <a:pt x="179203" y="552963"/>
                  </a:cubicBezTo>
                  <a:cubicBezTo>
                    <a:pt x="177965" y="553058"/>
                    <a:pt x="167202" y="558773"/>
                    <a:pt x="163582" y="559821"/>
                  </a:cubicBezTo>
                  <a:cubicBezTo>
                    <a:pt x="137579" y="567727"/>
                    <a:pt x="105194" y="564583"/>
                    <a:pt x="89764" y="538580"/>
                  </a:cubicBezTo>
                  <a:cubicBezTo>
                    <a:pt x="88621" y="536580"/>
                    <a:pt x="71285" y="493336"/>
                    <a:pt x="81382" y="485336"/>
                  </a:cubicBezTo>
                  <a:cubicBezTo>
                    <a:pt x="91954" y="476953"/>
                    <a:pt x="87478" y="472000"/>
                    <a:pt x="80429" y="469715"/>
                  </a:cubicBezTo>
                  <a:cubicBezTo>
                    <a:pt x="51854" y="459904"/>
                    <a:pt x="32423" y="407040"/>
                    <a:pt x="54807" y="38427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1" name="任意多边形: 形状 600"/>
            <p:cNvSpPr/>
            <p:nvPr/>
          </p:nvSpPr>
          <p:spPr>
            <a:xfrm>
              <a:off x="7994331"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4" y="603313"/>
                    <a:pt x="0" y="468249"/>
                    <a:pt x="0" y="301657"/>
                  </a:cubicBezTo>
                  <a:cubicBezTo>
                    <a:pt x="0" y="135065"/>
                    <a:pt x="135064"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2" name="任意多边形: 形状 601"/>
            <p:cNvSpPr/>
            <p:nvPr/>
          </p:nvSpPr>
          <p:spPr>
            <a:xfrm>
              <a:off x="3565206"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5" y="603313"/>
                    <a:pt x="0" y="468249"/>
                    <a:pt x="0" y="301657"/>
                  </a:cubicBezTo>
                  <a:cubicBezTo>
                    <a:pt x="0" y="135065"/>
                    <a:pt x="135065"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603" name="图形 226"/>
            <p:cNvGrpSpPr/>
            <p:nvPr/>
          </p:nvGrpSpPr>
          <p:grpSpPr>
            <a:xfrm>
              <a:off x="5235004" y="3716087"/>
              <a:ext cx="566744" cy="1156892"/>
              <a:chOff x="5235004" y="3716087"/>
              <a:chExt cx="566744" cy="1156892"/>
            </a:xfrm>
            <a:grpFill/>
          </p:grpSpPr>
          <p:sp>
            <p:nvSpPr>
              <p:cNvPr id="659" name="任意多边形: 形状 658"/>
              <p:cNvSpPr/>
              <p:nvPr/>
            </p:nvSpPr>
            <p:spPr>
              <a:xfrm>
                <a:off x="5312481" y="4406618"/>
                <a:ext cx="407634" cy="396002"/>
              </a:xfrm>
              <a:custGeom>
                <a:avLst/>
                <a:gdLst>
                  <a:gd name="connsiteX0" fmla="*/ 132198 w 407634"/>
                  <a:gd name="connsiteY0" fmla="*/ 310447 h 396002"/>
                  <a:gd name="connsiteX1" fmla="*/ 131055 w 407634"/>
                  <a:gd name="connsiteY1" fmla="*/ 334926 h 396002"/>
                  <a:gd name="connsiteX2" fmla="*/ 187253 w 407634"/>
                  <a:gd name="connsiteY2" fmla="*/ 395981 h 396002"/>
                  <a:gd name="connsiteX3" fmla="*/ 256118 w 407634"/>
                  <a:gd name="connsiteY3" fmla="*/ 348547 h 396002"/>
                  <a:gd name="connsiteX4" fmla="*/ 255928 w 407634"/>
                  <a:gd name="connsiteY4" fmla="*/ 262155 h 396002"/>
                  <a:gd name="connsiteX5" fmla="*/ 402708 w 407634"/>
                  <a:gd name="connsiteY5" fmla="*/ 252249 h 396002"/>
                  <a:gd name="connsiteX6" fmla="*/ 369942 w 407634"/>
                  <a:gd name="connsiteY6" fmla="*/ 171667 h 396002"/>
                  <a:gd name="connsiteX7" fmla="*/ 335652 w 407634"/>
                  <a:gd name="connsiteY7" fmla="*/ 166619 h 396002"/>
                  <a:gd name="connsiteX8" fmla="*/ 338224 w 407634"/>
                  <a:gd name="connsiteY8" fmla="*/ 16124 h 396002"/>
                  <a:gd name="connsiteX9" fmla="*/ 203826 w 407634"/>
                  <a:gd name="connsiteY9" fmla="*/ 58129 h 396002"/>
                  <a:gd name="connsiteX10" fmla="*/ 122292 w 407634"/>
                  <a:gd name="connsiteY10" fmla="*/ 8980 h 396002"/>
                  <a:gd name="connsiteX11" fmla="*/ 78096 w 407634"/>
                  <a:gd name="connsiteY11" fmla="*/ 156332 h 396002"/>
                  <a:gd name="connsiteX12" fmla="*/ 86 w 407634"/>
                  <a:gd name="connsiteY12" fmla="*/ 225579 h 396002"/>
                  <a:gd name="connsiteX13" fmla="*/ 46854 w 407634"/>
                  <a:gd name="connsiteY13" fmla="*/ 308732 h 396002"/>
                  <a:gd name="connsiteX14" fmla="*/ 132198 w 407634"/>
                  <a:gd name="connsiteY14" fmla="*/ 310447 h 396002"/>
                  <a:gd name="connsiteX15" fmla="*/ 224210 w 407634"/>
                  <a:gd name="connsiteY15" fmla="*/ 371788 h 396002"/>
                  <a:gd name="connsiteX16" fmla="*/ 142676 w 407634"/>
                  <a:gd name="connsiteY16" fmla="*/ 326925 h 396002"/>
                  <a:gd name="connsiteX17" fmla="*/ 145533 w 407634"/>
                  <a:gd name="connsiteY17" fmla="*/ 300350 h 396002"/>
                  <a:gd name="connsiteX18" fmla="*/ 146295 w 407634"/>
                  <a:gd name="connsiteY18" fmla="*/ 299588 h 396002"/>
                  <a:gd name="connsiteX19" fmla="*/ 147724 w 407634"/>
                  <a:gd name="connsiteY19" fmla="*/ 294254 h 396002"/>
                  <a:gd name="connsiteX20" fmla="*/ 192301 w 407634"/>
                  <a:gd name="connsiteY20" fmla="*/ 237580 h 396002"/>
                  <a:gd name="connsiteX21" fmla="*/ 194015 w 407634"/>
                  <a:gd name="connsiteY21" fmla="*/ 235294 h 396002"/>
                  <a:gd name="connsiteX22" fmla="*/ 204112 w 407634"/>
                  <a:gd name="connsiteY22" fmla="*/ 239485 h 396002"/>
                  <a:gd name="connsiteX23" fmla="*/ 163059 w 407634"/>
                  <a:gd name="connsiteY23" fmla="*/ 302255 h 396002"/>
                  <a:gd name="connsiteX24" fmla="*/ 187443 w 407634"/>
                  <a:gd name="connsiteY24" fmla="*/ 348927 h 396002"/>
                  <a:gd name="connsiteX25" fmla="*/ 224210 w 407634"/>
                  <a:gd name="connsiteY25" fmla="*/ 318066 h 396002"/>
                  <a:gd name="connsiteX26" fmla="*/ 220685 w 407634"/>
                  <a:gd name="connsiteY26" fmla="*/ 242152 h 396002"/>
                  <a:gd name="connsiteX27" fmla="*/ 236497 w 407634"/>
                  <a:gd name="connsiteY27" fmla="*/ 237961 h 396002"/>
                  <a:gd name="connsiteX28" fmla="*/ 237068 w 407634"/>
                  <a:gd name="connsiteY28" fmla="*/ 238914 h 396002"/>
                  <a:gd name="connsiteX29" fmla="*/ 224210 w 407634"/>
                  <a:gd name="connsiteY29" fmla="*/ 371788 h 396002"/>
                  <a:gd name="connsiteX30" fmla="*/ 244784 w 407634"/>
                  <a:gd name="connsiteY30" fmla="*/ 174715 h 396002"/>
                  <a:gd name="connsiteX31" fmla="*/ 247070 w 407634"/>
                  <a:gd name="connsiteY31" fmla="*/ 178144 h 396002"/>
                  <a:gd name="connsiteX32" fmla="*/ 255642 w 407634"/>
                  <a:gd name="connsiteY32" fmla="*/ 193194 h 396002"/>
                  <a:gd name="connsiteX33" fmla="*/ 231353 w 407634"/>
                  <a:gd name="connsiteY33" fmla="*/ 227389 h 396002"/>
                  <a:gd name="connsiteX34" fmla="*/ 185348 w 407634"/>
                  <a:gd name="connsiteY34" fmla="*/ 213958 h 396002"/>
                  <a:gd name="connsiteX35" fmla="*/ 198111 w 407634"/>
                  <a:gd name="connsiteY35" fmla="*/ 164047 h 396002"/>
                  <a:gd name="connsiteX36" fmla="*/ 238973 w 407634"/>
                  <a:gd name="connsiteY36" fmla="*/ 172906 h 396002"/>
                  <a:gd name="connsiteX37" fmla="*/ 244784 w 407634"/>
                  <a:gd name="connsiteY37" fmla="*/ 174715 h 396002"/>
                  <a:gd name="connsiteX38" fmla="*/ 386897 w 407634"/>
                  <a:gd name="connsiteY38" fmla="*/ 256725 h 396002"/>
                  <a:gd name="connsiteX39" fmla="*/ 248213 w 407634"/>
                  <a:gd name="connsiteY39" fmla="*/ 234151 h 396002"/>
                  <a:gd name="connsiteX40" fmla="*/ 247641 w 407634"/>
                  <a:gd name="connsiteY40" fmla="*/ 231770 h 396002"/>
                  <a:gd name="connsiteX41" fmla="*/ 246975 w 407634"/>
                  <a:gd name="connsiteY41" fmla="*/ 230341 h 396002"/>
                  <a:gd name="connsiteX42" fmla="*/ 254118 w 407634"/>
                  <a:gd name="connsiteY42" fmla="*/ 221959 h 396002"/>
                  <a:gd name="connsiteX43" fmla="*/ 321555 w 407634"/>
                  <a:gd name="connsiteY43" fmla="*/ 268346 h 396002"/>
                  <a:gd name="connsiteX44" fmla="*/ 360512 w 407634"/>
                  <a:gd name="connsiteY44" fmla="*/ 243009 h 396002"/>
                  <a:gd name="connsiteX45" fmla="*/ 332223 w 407634"/>
                  <a:gd name="connsiteY45" fmla="*/ 194623 h 396002"/>
                  <a:gd name="connsiteX46" fmla="*/ 265167 w 407634"/>
                  <a:gd name="connsiteY46" fmla="*/ 201481 h 396002"/>
                  <a:gd name="connsiteX47" fmla="*/ 268882 w 407634"/>
                  <a:gd name="connsiteY47" fmla="*/ 192432 h 396002"/>
                  <a:gd name="connsiteX48" fmla="*/ 268882 w 407634"/>
                  <a:gd name="connsiteY48" fmla="*/ 191956 h 396002"/>
                  <a:gd name="connsiteX49" fmla="*/ 269358 w 407634"/>
                  <a:gd name="connsiteY49" fmla="*/ 191670 h 396002"/>
                  <a:gd name="connsiteX50" fmla="*/ 275359 w 407634"/>
                  <a:gd name="connsiteY50" fmla="*/ 186526 h 396002"/>
                  <a:gd name="connsiteX51" fmla="*/ 283646 w 407634"/>
                  <a:gd name="connsiteY51" fmla="*/ 184526 h 396002"/>
                  <a:gd name="connsiteX52" fmla="*/ 342796 w 407634"/>
                  <a:gd name="connsiteY52" fmla="*/ 178621 h 396002"/>
                  <a:gd name="connsiteX53" fmla="*/ 386897 w 407634"/>
                  <a:gd name="connsiteY53" fmla="*/ 256725 h 396002"/>
                  <a:gd name="connsiteX54" fmla="*/ 331842 w 407634"/>
                  <a:gd name="connsiteY54" fmla="*/ 26316 h 396002"/>
                  <a:gd name="connsiteX55" fmla="*/ 322412 w 407634"/>
                  <a:gd name="connsiteY55" fmla="*/ 164333 h 396002"/>
                  <a:gd name="connsiteX56" fmla="*/ 321269 w 407634"/>
                  <a:gd name="connsiteY56" fmla="*/ 167000 h 396002"/>
                  <a:gd name="connsiteX57" fmla="*/ 309173 w 407634"/>
                  <a:gd name="connsiteY57" fmla="*/ 167667 h 396002"/>
                  <a:gd name="connsiteX58" fmla="*/ 276978 w 407634"/>
                  <a:gd name="connsiteY58" fmla="*/ 173477 h 396002"/>
                  <a:gd name="connsiteX59" fmla="*/ 270977 w 407634"/>
                  <a:gd name="connsiteY59" fmla="*/ 174715 h 396002"/>
                  <a:gd name="connsiteX60" fmla="*/ 264786 w 407634"/>
                  <a:gd name="connsiteY60" fmla="*/ 179954 h 396002"/>
                  <a:gd name="connsiteX61" fmla="*/ 256214 w 407634"/>
                  <a:gd name="connsiteY61" fmla="*/ 170143 h 396002"/>
                  <a:gd name="connsiteX62" fmla="*/ 311459 w 407634"/>
                  <a:gd name="connsiteY62" fmla="*/ 126995 h 396002"/>
                  <a:gd name="connsiteX63" fmla="*/ 307268 w 407634"/>
                  <a:gd name="connsiteY63" fmla="*/ 67464 h 396002"/>
                  <a:gd name="connsiteX64" fmla="*/ 251356 w 407634"/>
                  <a:gd name="connsiteY64" fmla="*/ 78513 h 396002"/>
                  <a:gd name="connsiteX65" fmla="*/ 239354 w 407634"/>
                  <a:gd name="connsiteY65" fmla="*/ 156903 h 396002"/>
                  <a:gd name="connsiteX66" fmla="*/ 216876 w 407634"/>
                  <a:gd name="connsiteY66" fmla="*/ 149950 h 396002"/>
                  <a:gd name="connsiteX67" fmla="*/ 209351 w 407634"/>
                  <a:gd name="connsiteY67" fmla="*/ 71274 h 396002"/>
                  <a:gd name="connsiteX68" fmla="*/ 213637 w 407634"/>
                  <a:gd name="connsiteY68" fmla="*/ 67273 h 396002"/>
                  <a:gd name="connsiteX69" fmla="*/ 331842 w 407634"/>
                  <a:gd name="connsiteY69" fmla="*/ 26316 h 396002"/>
                  <a:gd name="connsiteX70" fmla="*/ 93431 w 407634"/>
                  <a:gd name="connsiteY70" fmla="*/ 154141 h 396002"/>
                  <a:gd name="connsiteX71" fmla="*/ 117339 w 407634"/>
                  <a:gd name="connsiteY71" fmla="*/ 21744 h 396002"/>
                  <a:gd name="connsiteX72" fmla="*/ 198016 w 407634"/>
                  <a:gd name="connsiteY72" fmla="*/ 75465 h 396002"/>
                  <a:gd name="connsiteX73" fmla="*/ 205445 w 407634"/>
                  <a:gd name="connsiteY73" fmla="*/ 146045 h 396002"/>
                  <a:gd name="connsiteX74" fmla="*/ 204684 w 407634"/>
                  <a:gd name="connsiteY74" fmla="*/ 150617 h 396002"/>
                  <a:gd name="connsiteX75" fmla="*/ 194015 w 407634"/>
                  <a:gd name="connsiteY75" fmla="*/ 152998 h 396002"/>
                  <a:gd name="connsiteX76" fmla="*/ 136865 w 407634"/>
                  <a:gd name="connsiteY76" fmla="*/ 52509 h 396002"/>
                  <a:gd name="connsiteX77" fmla="*/ 110481 w 407634"/>
                  <a:gd name="connsiteY77" fmla="*/ 104040 h 396002"/>
                  <a:gd name="connsiteX78" fmla="*/ 175727 w 407634"/>
                  <a:gd name="connsiteY78" fmla="*/ 165285 h 396002"/>
                  <a:gd name="connsiteX79" fmla="*/ 169251 w 407634"/>
                  <a:gd name="connsiteY79" fmla="*/ 177382 h 396002"/>
                  <a:gd name="connsiteX80" fmla="*/ 95432 w 407634"/>
                  <a:gd name="connsiteY80" fmla="*/ 157380 h 396002"/>
                  <a:gd name="connsiteX81" fmla="*/ 93431 w 407634"/>
                  <a:gd name="connsiteY81" fmla="*/ 154141 h 396002"/>
                  <a:gd name="connsiteX82" fmla="*/ 39615 w 407634"/>
                  <a:gd name="connsiteY82" fmla="*/ 288158 h 396002"/>
                  <a:gd name="connsiteX83" fmla="*/ 12755 w 407634"/>
                  <a:gd name="connsiteY83" fmla="*/ 217673 h 396002"/>
                  <a:gd name="connsiteX84" fmla="*/ 166774 w 407634"/>
                  <a:gd name="connsiteY84" fmla="*/ 189384 h 396002"/>
                  <a:gd name="connsiteX85" fmla="*/ 167536 w 407634"/>
                  <a:gd name="connsiteY85" fmla="*/ 203385 h 396002"/>
                  <a:gd name="connsiteX86" fmla="*/ 88669 w 407634"/>
                  <a:gd name="connsiteY86" fmla="*/ 198337 h 396002"/>
                  <a:gd name="connsiteX87" fmla="*/ 62475 w 407634"/>
                  <a:gd name="connsiteY87" fmla="*/ 243105 h 396002"/>
                  <a:gd name="connsiteX88" fmla="*/ 111338 w 407634"/>
                  <a:gd name="connsiteY88" fmla="*/ 269489 h 396002"/>
                  <a:gd name="connsiteX89" fmla="*/ 176109 w 407634"/>
                  <a:gd name="connsiteY89" fmla="*/ 221102 h 396002"/>
                  <a:gd name="connsiteX90" fmla="*/ 184110 w 407634"/>
                  <a:gd name="connsiteY90" fmla="*/ 228722 h 396002"/>
                  <a:gd name="connsiteX91" fmla="*/ 148486 w 407634"/>
                  <a:gd name="connsiteY91" fmla="*/ 267393 h 396002"/>
                  <a:gd name="connsiteX92" fmla="*/ 136580 w 407634"/>
                  <a:gd name="connsiteY92" fmla="*/ 292158 h 396002"/>
                  <a:gd name="connsiteX93" fmla="*/ 39615 w 407634"/>
                  <a:gd name="connsiteY93" fmla="*/ 288158 h 3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02">
                    <a:moveTo>
                      <a:pt x="132198" y="310447"/>
                    </a:moveTo>
                    <a:cubicBezTo>
                      <a:pt x="131055" y="318162"/>
                      <a:pt x="130388" y="326353"/>
                      <a:pt x="131055" y="334926"/>
                    </a:cubicBezTo>
                    <a:cubicBezTo>
                      <a:pt x="132960" y="364358"/>
                      <a:pt x="155725" y="395124"/>
                      <a:pt x="187253" y="395981"/>
                    </a:cubicBezTo>
                    <a:cubicBezTo>
                      <a:pt x="217637" y="396743"/>
                      <a:pt x="245260" y="377312"/>
                      <a:pt x="256118" y="348547"/>
                    </a:cubicBezTo>
                    <a:cubicBezTo>
                      <a:pt x="267548" y="318448"/>
                      <a:pt x="263358" y="290730"/>
                      <a:pt x="255928" y="262155"/>
                    </a:cubicBezTo>
                    <a:cubicBezTo>
                      <a:pt x="299267" y="304541"/>
                      <a:pt x="372038" y="318448"/>
                      <a:pt x="402708" y="252249"/>
                    </a:cubicBezTo>
                    <a:cubicBezTo>
                      <a:pt x="416138" y="223293"/>
                      <a:pt x="401089" y="182145"/>
                      <a:pt x="369942" y="171667"/>
                    </a:cubicBezTo>
                    <a:cubicBezTo>
                      <a:pt x="358608" y="167857"/>
                      <a:pt x="347177" y="166714"/>
                      <a:pt x="335652" y="166619"/>
                    </a:cubicBezTo>
                    <a:cubicBezTo>
                      <a:pt x="372419" y="119470"/>
                      <a:pt x="391278" y="59844"/>
                      <a:pt x="338224" y="16124"/>
                    </a:cubicBezTo>
                    <a:cubicBezTo>
                      <a:pt x="295457" y="-19214"/>
                      <a:pt x="220209" y="7456"/>
                      <a:pt x="203826" y="58129"/>
                    </a:cubicBezTo>
                    <a:cubicBezTo>
                      <a:pt x="188491" y="27173"/>
                      <a:pt x="159249" y="4408"/>
                      <a:pt x="122292" y="8980"/>
                    </a:cubicBezTo>
                    <a:cubicBezTo>
                      <a:pt x="53141" y="17457"/>
                      <a:pt x="34662" y="110040"/>
                      <a:pt x="78096" y="156332"/>
                    </a:cubicBezTo>
                    <a:cubicBezTo>
                      <a:pt x="37424" y="155856"/>
                      <a:pt x="2753" y="172143"/>
                      <a:pt x="86" y="225579"/>
                    </a:cubicBezTo>
                    <a:cubicBezTo>
                      <a:pt x="-1533" y="259488"/>
                      <a:pt x="19803" y="290825"/>
                      <a:pt x="46854" y="308732"/>
                    </a:cubicBezTo>
                    <a:cubicBezTo>
                      <a:pt x="69619" y="323877"/>
                      <a:pt x="107338" y="324353"/>
                      <a:pt x="132198" y="310447"/>
                    </a:cubicBezTo>
                    <a:close/>
                    <a:moveTo>
                      <a:pt x="224210" y="371788"/>
                    </a:moveTo>
                    <a:cubicBezTo>
                      <a:pt x="186681" y="406268"/>
                      <a:pt x="145152" y="366930"/>
                      <a:pt x="142676" y="326925"/>
                    </a:cubicBezTo>
                    <a:cubicBezTo>
                      <a:pt x="142009" y="317685"/>
                      <a:pt x="143057" y="308732"/>
                      <a:pt x="145533" y="300350"/>
                    </a:cubicBezTo>
                    <a:cubicBezTo>
                      <a:pt x="145724" y="299969"/>
                      <a:pt x="145914" y="299874"/>
                      <a:pt x="146295" y="299588"/>
                    </a:cubicBezTo>
                    <a:cubicBezTo>
                      <a:pt x="147724" y="297969"/>
                      <a:pt x="148105" y="296064"/>
                      <a:pt x="147724" y="294254"/>
                    </a:cubicBezTo>
                    <a:cubicBezTo>
                      <a:pt x="156011" y="271584"/>
                      <a:pt x="173346" y="252344"/>
                      <a:pt x="192301" y="237580"/>
                    </a:cubicBezTo>
                    <a:cubicBezTo>
                      <a:pt x="193158" y="236914"/>
                      <a:pt x="193635" y="236056"/>
                      <a:pt x="194015" y="235294"/>
                    </a:cubicBezTo>
                    <a:cubicBezTo>
                      <a:pt x="197159" y="237104"/>
                      <a:pt x="200588" y="238438"/>
                      <a:pt x="204112" y="239485"/>
                    </a:cubicBezTo>
                    <a:cubicBezTo>
                      <a:pt x="185634" y="255201"/>
                      <a:pt x="166964" y="278347"/>
                      <a:pt x="163059" y="302255"/>
                    </a:cubicBezTo>
                    <a:cubicBezTo>
                      <a:pt x="160106" y="321115"/>
                      <a:pt x="166488" y="343974"/>
                      <a:pt x="187443" y="348927"/>
                    </a:cubicBezTo>
                    <a:cubicBezTo>
                      <a:pt x="206017" y="353118"/>
                      <a:pt x="218685" y="332164"/>
                      <a:pt x="224210" y="318066"/>
                    </a:cubicBezTo>
                    <a:cubicBezTo>
                      <a:pt x="233830" y="293397"/>
                      <a:pt x="230115" y="265965"/>
                      <a:pt x="220685" y="242152"/>
                    </a:cubicBezTo>
                    <a:cubicBezTo>
                      <a:pt x="226115" y="241962"/>
                      <a:pt x="231544" y="240723"/>
                      <a:pt x="236497" y="237961"/>
                    </a:cubicBezTo>
                    <a:cubicBezTo>
                      <a:pt x="236687" y="238342"/>
                      <a:pt x="236878" y="238533"/>
                      <a:pt x="237068" y="238914"/>
                    </a:cubicBezTo>
                    <a:cubicBezTo>
                      <a:pt x="249832" y="285300"/>
                      <a:pt x="265262" y="334259"/>
                      <a:pt x="224210" y="371788"/>
                    </a:cubicBezTo>
                    <a:close/>
                    <a:moveTo>
                      <a:pt x="244784" y="174715"/>
                    </a:moveTo>
                    <a:cubicBezTo>
                      <a:pt x="245165" y="176144"/>
                      <a:pt x="245831" y="177287"/>
                      <a:pt x="247070" y="178144"/>
                    </a:cubicBezTo>
                    <a:cubicBezTo>
                      <a:pt x="251261" y="180907"/>
                      <a:pt x="256785" y="190241"/>
                      <a:pt x="255642" y="193194"/>
                    </a:cubicBezTo>
                    <a:cubicBezTo>
                      <a:pt x="250308" y="207005"/>
                      <a:pt x="244022" y="219102"/>
                      <a:pt x="231353" y="227389"/>
                    </a:cubicBezTo>
                    <a:cubicBezTo>
                      <a:pt x="217542" y="236818"/>
                      <a:pt x="195539" y="224340"/>
                      <a:pt x="185348" y="213958"/>
                    </a:cubicBezTo>
                    <a:cubicBezTo>
                      <a:pt x="171060" y="198814"/>
                      <a:pt x="179347" y="170905"/>
                      <a:pt x="198111" y="164047"/>
                    </a:cubicBezTo>
                    <a:cubicBezTo>
                      <a:pt x="210494" y="159571"/>
                      <a:pt x="230782" y="161380"/>
                      <a:pt x="238973" y="172906"/>
                    </a:cubicBezTo>
                    <a:cubicBezTo>
                      <a:pt x="240688" y="175191"/>
                      <a:pt x="242784" y="175573"/>
                      <a:pt x="244784" y="174715"/>
                    </a:cubicBezTo>
                    <a:close/>
                    <a:moveTo>
                      <a:pt x="386897" y="256725"/>
                    </a:moveTo>
                    <a:cubicBezTo>
                      <a:pt x="352702" y="315781"/>
                      <a:pt x="276693" y="278157"/>
                      <a:pt x="248213" y="234151"/>
                    </a:cubicBezTo>
                    <a:cubicBezTo>
                      <a:pt x="248022" y="233294"/>
                      <a:pt x="247832" y="232532"/>
                      <a:pt x="247641" y="231770"/>
                    </a:cubicBezTo>
                    <a:cubicBezTo>
                      <a:pt x="247546" y="231103"/>
                      <a:pt x="247165" y="230722"/>
                      <a:pt x="246975" y="230341"/>
                    </a:cubicBezTo>
                    <a:cubicBezTo>
                      <a:pt x="249642" y="227674"/>
                      <a:pt x="252023" y="224912"/>
                      <a:pt x="254118" y="221959"/>
                    </a:cubicBezTo>
                    <a:cubicBezTo>
                      <a:pt x="274502" y="240533"/>
                      <a:pt x="293742" y="262250"/>
                      <a:pt x="321555" y="268346"/>
                    </a:cubicBezTo>
                    <a:cubicBezTo>
                      <a:pt x="340986" y="272727"/>
                      <a:pt x="356988" y="262440"/>
                      <a:pt x="360512" y="243009"/>
                    </a:cubicBezTo>
                    <a:cubicBezTo>
                      <a:pt x="364037" y="223578"/>
                      <a:pt x="349178" y="202147"/>
                      <a:pt x="332223" y="194623"/>
                    </a:cubicBezTo>
                    <a:cubicBezTo>
                      <a:pt x="312411" y="185859"/>
                      <a:pt x="284217" y="190432"/>
                      <a:pt x="265167" y="201481"/>
                    </a:cubicBezTo>
                    <a:cubicBezTo>
                      <a:pt x="266405" y="198623"/>
                      <a:pt x="267739" y="195575"/>
                      <a:pt x="268882" y="192432"/>
                    </a:cubicBezTo>
                    <a:cubicBezTo>
                      <a:pt x="268882" y="192336"/>
                      <a:pt x="268882" y="192146"/>
                      <a:pt x="268882" y="191956"/>
                    </a:cubicBezTo>
                    <a:cubicBezTo>
                      <a:pt x="269168" y="191860"/>
                      <a:pt x="269263" y="191860"/>
                      <a:pt x="269358" y="191670"/>
                    </a:cubicBezTo>
                    <a:cubicBezTo>
                      <a:pt x="273454" y="188336"/>
                      <a:pt x="275359" y="186526"/>
                      <a:pt x="275359" y="186526"/>
                    </a:cubicBezTo>
                    <a:cubicBezTo>
                      <a:pt x="278121" y="188146"/>
                      <a:pt x="281931" y="187288"/>
                      <a:pt x="283646" y="184526"/>
                    </a:cubicBezTo>
                    <a:cubicBezTo>
                      <a:pt x="289837" y="174715"/>
                      <a:pt x="331176" y="178430"/>
                      <a:pt x="342796" y="178621"/>
                    </a:cubicBezTo>
                    <a:cubicBezTo>
                      <a:pt x="385182" y="179478"/>
                      <a:pt x="407661" y="220626"/>
                      <a:pt x="386897" y="256725"/>
                    </a:cubicBezTo>
                    <a:close/>
                    <a:moveTo>
                      <a:pt x="331842" y="26316"/>
                    </a:moveTo>
                    <a:cubicBezTo>
                      <a:pt x="384992" y="61939"/>
                      <a:pt x="352893" y="126709"/>
                      <a:pt x="322412" y="164333"/>
                    </a:cubicBezTo>
                    <a:cubicBezTo>
                      <a:pt x="321746" y="165095"/>
                      <a:pt x="321460" y="166048"/>
                      <a:pt x="321269" y="167000"/>
                    </a:cubicBezTo>
                    <a:cubicBezTo>
                      <a:pt x="317269" y="167190"/>
                      <a:pt x="313173" y="167381"/>
                      <a:pt x="309173" y="167667"/>
                    </a:cubicBezTo>
                    <a:cubicBezTo>
                      <a:pt x="295076" y="168715"/>
                      <a:pt x="285075" y="165190"/>
                      <a:pt x="276978" y="173477"/>
                    </a:cubicBezTo>
                    <a:cubicBezTo>
                      <a:pt x="274978" y="172810"/>
                      <a:pt x="272406" y="173001"/>
                      <a:pt x="270977" y="174715"/>
                    </a:cubicBezTo>
                    <a:cubicBezTo>
                      <a:pt x="269263" y="176430"/>
                      <a:pt x="267072" y="178240"/>
                      <a:pt x="264786" y="179954"/>
                    </a:cubicBezTo>
                    <a:cubicBezTo>
                      <a:pt x="262214" y="176144"/>
                      <a:pt x="258881" y="172524"/>
                      <a:pt x="256214" y="170143"/>
                    </a:cubicBezTo>
                    <a:cubicBezTo>
                      <a:pt x="280217" y="165285"/>
                      <a:pt x="299171" y="147569"/>
                      <a:pt x="311459" y="126995"/>
                    </a:cubicBezTo>
                    <a:cubicBezTo>
                      <a:pt x="321174" y="110612"/>
                      <a:pt x="323651" y="80989"/>
                      <a:pt x="307268" y="67464"/>
                    </a:cubicBezTo>
                    <a:cubicBezTo>
                      <a:pt x="287742" y="51366"/>
                      <a:pt x="264977" y="59653"/>
                      <a:pt x="251356" y="78513"/>
                    </a:cubicBezTo>
                    <a:cubicBezTo>
                      <a:pt x="236878" y="98325"/>
                      <a:pt x="235926" y="132615"/>
                      <a:pt x="239354" y="156903"/>
                    </a:cubicBezTo>
                    <a:cubicBezTo>
                      <a:pt x="232877" y="152808"/>
                      <a:pt x="225067" y="150522"/>
                      <a:pt x="216876" y="149950"/>
                    </a:cubicBezTo>
                    <a:cubicBezTo>
                      <a:pt x="229448" y="126614"/>
                      <a:pt x="218685" y="95182"/>
                      <a:pt x="209351" y="71274"/>
                    </a:cubicBezTo>
                    <a:cubicBezTo>
                      <a:pt x="211256" y="70988"/>
                      <a:pt x="213065" y="69845"/>
                      <a:pt x="213637" y="67273"/>
                    </a:cubicBezTo>
                    <a:cubicBezTo>
                      <a:pt x="225353" y="16315"/>
                      <a:pt x="291552" y="-831"/>
                      <a:pt x="331842" y="26316"/>
                    </a:cubicBezTo>
                    <a:close/>
                    <a:moveTo>
                      <a:pt x="93431" y="154141"/>
                    </a:moveTo>
                    <a:cubicBezTo>
                      <a:pt x="49426" y="119756"/>
                      <a:pt x="60951" y="35269"/>
                      <a:pt x="117339" y="21744"/>
                    </a:cubicBezTo>
                    <a:cubicBezTo>
                      <a:pt x="156201" y="12314"/>
                      <a:pt x="186205" y="42223"/>
                      <a:pt x="198016" y="75465"/>
                    </a:cubicBezTo>
                    <a:cubicBezTo>
                      <a:pt x="204969" y="95563"/>
                      <a:pt x="217828" y="125852"/>
                      <a:pt x="205445" y="146045"/>
                    </a:cubicBezTo>
                    <a:cubicBezTo>
                      <a:pt x="204493" y="147569"/>
                      <a:pt x="204398" y="149188"/>
                      <a:pt x="204684" y="150617"/>
                    </a:cubicBezTo>
                    <a:cubicBezTo>
                      <a:pt x="200969" y="151093"/>
                      <a:pt x="197349" y="152046"/>
                      <a:pt x="194015" y="152998"/>
                    </a:cubicBezTo>
                    <a:cubicBezTo>
                      <a:pt x="201635" y="114517"/>
                      <a:pt x="191920" y="40317"/>
                      <a:pt x="136865" y="52509"/>
                    </a:cubicBezTo>
                    <a:cubicBezTo>
                      <a:pt x="112577" y="57843"/>
                      <a:pt x="105909" y="82799"/>
                      <a:pt x="110481" y="104040"/>
                    </a:cubicBezTo>
                    <a:cubicBezTo>
                      <a:pt x="117339" y="134901"/>
                      <a:pt x="149629" y="151665"/>
                      <a:pt x="175727" y="165285"/>
                    </a:cubicBezTo>
                    <a:cubicBezTo>
                      <a:pt x="172965" y="168905"/>
                      <a:pt x="170679" y="173096"/>
                      <a:pt x="169251" y="177382"/>
                    </a:cubicBezTo>
                    <a:cubicBezTo>
                      <a:pt x="147914" y="168524"/>
                      <a:pt x="121244" y="160237"/>
                      <a:pt x="95432" y="157380"/>
                    </a:cubicBezTo>
                    <a:cubicBezTo>
                      <a:pt x="95241" y="156237"/>
                      <a:pt x="94479" y="154998"/>
                      <a:pt x="93431" y="154141"/>
                    </a:cubicBezTo>
                    <a:close/>
                    <a:moveTo>
                      <a:pt x="39615" y="288158"/>
                    </a:moveTo>
                    <a:cubicBezTo>
                      <a:pt x="19517" y="271013"/>
                      <a:pt x="11516" y="243295"/>
                      <a:pt x="12755" y="217673"/>
                    </a:cubicBezTo>
                    <a:cubicBezTo>
                      <a:pt x="16660" y="138330"/>
                      <a:pt x="123245" y="171096"/>
                      <a:pt x="166774" y="189384"/>
                    </a:cubicBezTo>
                    <a:cubicBezTo>
                      <a:pt x="166393" y="194051"/>
                      <a:pt x="166679" y="198814"/>
                      <a:pt x="167536" y="203385"/>
                    </a:cubicBezTo>
                    <a:cubicBezTo>
                      <a:pt x="143438" y="197956"/>
                      <a:pt x="112577" y="190717"/>
                      <a:pt x="88669" y="198337"/>
                    </a:cubicBezTo>
                    <a:cubicBezTo>
                      <a:pt x="69238" y="204624"/>
                      <a:pt x="59237" y="223674"/>
                      <a:pt x="62475" y="243105"/>
                    </a:cubicBezTo>
                    <a:cubicBezTo>
                      <a:pt x="66190" y="267298"/>
                      <a:pt x="90764" y="273299"/>
                      <a:pt x="111338" y="269489"/>
                    </a:cubicBezTo>
                    <a:cubicBezTo>
                      <a:pt x="138580" y="264346"/>
                      <a:pt x="160868" y="243486"/>
                      <a:pt x="176109" y="221102"/>
                    </a:cubicBezTo>
                    <a:cubicBezTo>
                      <a:pt x="178490" y="223959"/>
                      <a:pt x="181157" y="226531"/>
                      <a:pt x="184110" y="228722"/>
                    </a:cubicBezTo>
                    <a:cubicBezTo>
                      <a:pt x="169822" y="239961"/>
                      <a:pt x="157630" y="252915"/>
                      <a:pt x="148486" y="267393"/>
                    </a:cubicBezTo>
                    <a:cubicBezTo>
                      <a:pt x="143533" y="275109"/>
                      <a:pt x="139533" y="283300"/>
                      <a:pt x="136580" y="292158"/>
                    </a:cubicBezTo>
                    <a:cubicBezTo>
                      <a:pt x="111053" y="317781"/>
                      <a:pt x="64666" y="309684"/>
                      <a:pt x="39615" y="28815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0" name="任意多边形: 形状 659"/>
              <p:cNvSpPr/>
              <p:nvPr/>
            </p:nvSpPr>
            <p:spPr>
              <a:xfrm>
                <a:off x="5235004" y="4322053"/>
                <a:ext cx="566744" cy="550926"/>
              </a:xfrm>
              <a:custGeom>
                <a:avLst/>
                <a:gdLst>
                  <a:gd name="connsiteX0" fmla="*/ 158716 w 566744"/>
                  <a:gd name="connsiteY0" fmla="*/ 450828 h 550926"/>
                  <a:gd name="connsiteX1" fmla="*/ 286637 w 566744"/>
                  <a:gd name="connsiteY1" fmla="*/ 550745 h 550926"/>
                  <a:gd name="connsiteX2" fmla="*/ 357884 w 566744"/>
                  <a:gd name="connsiteY2" fmla="*/ 513789 h 550926"/>
                  <a:gd name="connsiteX3" fmla="*/ 387602 w 566744"/>
                  <a:gd name="connsiteY3" fmla="*/ 454448 h 550926"/>
                  <a:gd name="connsiteX4" fmla="*/ 556480 w 566744"/>
                  <a:gd name="connsiteY4" fmla="*/ 381677 h 550926"/>
                  <a:gd name="connsiteX5" fmla="*/ 491615 w 566744"/>
                  <a:gd name="connsiteY5" fmla="*/ 213180 h 550926"/>
                  <a:gd name="connsiteX6" fmla="*/ 449610 w 566744"/>
                  <a:gd name="connsiteY6" fmla="*/ 18489 h 550926"/>
                  <a:gd name="connsiteX7" fmla="*/ 341215 w 566744"/>
                  <a:gd name="connsiteY7" fmla="*/ 5820 h 550926"/>
                  <a:gd name="connsiteX8" fmla="*/ 280065 w 566744"/>
                  <a:gd name="connsiteY8" fmla="*/ 55350 h 550926"/>
                  <a:gd name="connsiteX9" fmla="*/ 102424 w 566744"/>
                  <a:gd name="connsiteY9" fmla="*/ 64494 h 550926"/>
                  <a:gd name="connsiteX10" fmla="*/ 98518 w 566744"/>
                  <a:gd name="connsiteY10" fmla="*/ 220609 h 550926"/>
                  <a:gd name="connsiteX11" fmla="*/ 7364 w 566744"/>
                  <a:gd name="connsiteY11" fmla="*/ 383963 h 550926"/>
                  <a:gd name="connsiteX12" fmla="*/ 158716 w 566744"/>
                  <a:gd name="connsiteY12" fmla="*/ 450828 h 550926"/>
                  <a:gd name="connsiteX13" fmla="*/ 20985 w 566744"/>
                  <a:gd name="connsiteY13" fmla="*/ 385296 h 550926"/>
                  <a:gd name="connsiteX14" fmla="*/ 109567 w 566744"/>
                  <a:gd name="connsiteY14" fmla="*/ 231372 h 550926"/>
                  <a:gd name="connsiteX15" fmla="*/ 115187 w 566744"/>
                  <a:gd name="connsiteY15" fmla="*/ 227181 h 550926"/>
                  <a:gd name="connsiteX16" fmla="*/ 114616 w 566744"/>
                  <a:gd name="connsiteY16" fmla="*/ 217656 h 550926"/>
                  <a:gd name="connsiteX17" fmla="*/ 105757 w 566744"/>
                  <a:gd name="connsiteY17" fmla="*/ 80115 h 550926"/>
                  <a:gd name="connsiteX18" fmla="*/ 277779 w 566744"/>
                  <a:gd name="connsiteY18" fmla="*/ 68495 h 550926"/>
                  <a:gd name="connsiteX19" fmla="*/ 283589 w 566744"/>
                  <a:gd name="connsiteY19" fmla="*/ 69638 h 550926"/>
                  <a:gd name="connsiteX20" fmla="*/ 290352 w 566744"/>
                  <a:gd name="connsiteY20" fmla="*/ 64113 h 550926"/>
                  <a:gd name="connsiteX21" fmla="*/ 378077 w 566744"/>
                  <a:gd name="connsiteY21" fmla="*/ 11821 h 550926"/>
                  <a:gd name="connsiteX22" fmla="*/ 457230 w 566744"/>
                  <a:gd name="connsiteY22" fmla="*/ 38301 h 550926"/>
                  <a:gd name="connsiteX23" fmla="*/ 477994 w 566744"/>
                  <a:gd name="connsiteY23" fmla="*/ 212418 h 550926"/>
                  <a:gd name="connsiteX24" fmla="*/ 481709 w 566744"/>
                  <a:gd name="connsiteY24" fmla="*/ 221276 h 550926"/>
                  <a:gd name="connsiteX25" fmla="*/ 485138 w 566744"/>
                  <a:gd name="connsiteY25" fmla="*/ 223848 h 550926"/>
                  <a:gd name="connsiteX26" fmla="*/ 548575 w 566744"/>
                  <a:gd name="connsiteY26" fmla="*/ 369390 h 550926"/>
                  <a:gd name="connsiteX27" fmla="*/ 384078 w 566744"/>
                  <a:gd name="connsiteY27" fmla="*/ 438732 h 550926"/>
                  <a:gd name="connsiteX28" fmla="*/ 376077 w 566744"/>
                  <a:gd name="connsiteY28" fmla="*/ 440446 h 550926"/>
                  <a:gd name="connsiteX29" fmla="*/ 374172 w 566744"/>
                  <a:gd name="connsiteY29" fmla="*/ 446447 h 550926"/>
                  <a:gd name="connsiteX30" fmla="*/ 351597 w 566744"/>
                  <a:gd name="connsiteY30" fmla="*/ 502549 h 550926"/>
                  <a:gd name="connsiteX31" fmla="*/ 293209 w 566744"/>
                  <a:gd name="connsiteY31" fmla="*/ 537982 h 550926"/>
                  <a:gd name="connsiteX32" fmla="*/ 170241 w 566744"/>
                  <a:gd name="connsiteY32" fmla="*/ 439875 h 550926"/>
                  <a:gd name="connsiteX33" fmla="*/ 159193 w 566744"/>
                  <a:gd name="connsiteY33" fmla="*/ 436255 h 550926"/>
                  <a:gd name="connsiteX34" fmla="*/ 154240 w 566744"/>
                  <a:gd name="connsiteY34" fmla="*/ 438636 h 550926"/>
                  <a:gd name="connsiteX35" fmla="*/ 20985 w 566744"/>
                  <a:gd name="connsiteY35" fmla="*/ 385296 h 5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26">
                    <a:moveTo>
                      <a:pt x="158716" y="450828"/>
                    </a:moveTo>
                    <a:cubicBezTo>
                      <a:pt x="165098" y="513408"/>
                      <a:pt x="225487" y="553984"/>
                      <a:pt x="286637" y="550745"/>
                    </a:cubicBezTo>
                    <a:cubicBezTo>
                      <a:pt x="314736" y="549222"/>
                      <a:pt x="340263" y="535410"/>
                      <a:pt x="357884" y="513789"/>
                    </a:cubicBezTo>
                    <a:cubicBezTo>
                      <a:pt x="370362" y="498358"/>
                      <a:pt x="387983" y="476165"/>
                      <a:pt x="387602" y="454448"/>
                    </a:cubicBezTo>
                    <a:cubicBezTo>
                      <a:pt x="448657" y="484356"/>
                      <a:pt x="527905" y="437017"/>
                      <a:pt x="556480" y="381677"/>
                    </a:cubicBezTo>
                    <a:cubicBezTo>
                      <a:pt x="584484" y="327003"/>
                      <a:pt x="552670" y="230801"/>
                      <a:pt x="491615" y="213180"/>
                    </a:cubicBezTo>
                    <a:cubicBezTo>
                      <a:pt x="531620" y="146124"/>
                      <a:pt x="517713" y="61351"/>
                      <a:pt x="449610" y="18489"/>
                    </a:cubicBezTo>
                    <a:cubicBezTo>
                      <a:pt x="417129" y="-1800"/>
                      <a:pt x="377315" y="-4372"/>
                      <a:pt x="341215" y="5820"/>
                    </a:cubicBezTo>
                    <a:cubicBezTo>
                      <a:pt x="317784" y="12488"/>
                      <a:pt x="288066" y="30490"/>
                      <a:pt x="280065" y="55350"/>
                    </a:cubicBezTo>
                    <a:cubicBezTo>
                      <a:pt x="228630" y="17536"/>
                      <a:pt x="147667" y="14202"/>
                      <a:pt x="102424" y="64494"/>
                    </a:cubicBezTo>
                    <a:cubicBezTo>
                      <a:pt x="65276" y="105547"/>
                      <a:pt x="53941" y="181271"/>
                      <a:pt x="98518" y="220609"/>
                    </a:cubicBezTo>
                    <a:cubicBezTo>
                      <a:pt x="29176" y="231849"/>
                      <a:pt x="-19115" y="319098"/>
                      <a:pt x="7364" y="383963"/>
                    </a:cubicBezTo>
                    <a:cubicBezTo>
                      <a:pt x="27271" y="432350"/>
                      <a:pt x="110520" y="499596"/>
                      <a:pt x="158716" y="450828"/>
                    </a:cubicBezTo>
                    <a:close/>
                    <a:moveTo>
                      <a:pt x="20985" y="385296"/>
                    </a:moveTo>
                    <a:cubicBezTo>
                      <a:pt x="-8638" y="324622"/>
                      <a:pt x="40416" y="233944"/>
                      <a:pt x="109567" y="231372"/>
                    </a:cubicBezTo>
                    <a:cubicBezTo>
                      <a:pt x="112615" y="231372"/>
                      <a:pt x="114425" y="229467"/>
                      <a:pt x="115187" y="227181"/>
                    </a:cubicBezTo>
                    <a:cubicBezTo>
                      <a:pt x="117759" y="224705"/>
                      <a:pt x="118425" y="220228"/>
                      <a:pt x="114616" y="217656"/>
                    </a:cubicBezTo>
                    <a:cubicBezTo>
                      <a:pt x="64800" y="185176"/>
                      <a:pt x="80230" y="121359"/>
                      <a:pt x="105757" y="80115"/>
                    </a:cubicBezTo>
                    <a:cubicBezTo>
                      <a:pt x="141000" y="23060"/>
                      <a:pt x="232726" y="31061"/>
                      <a:pt x="277779" y="68495"/>
                    </a:cubicBezTo>
                    <a:cubicBezTo>
                      <a:pt x="279588" y="69924"/>
                      <a:pt x="281684" y="70209"/>
                      <a:pt x="283589" y="69638"/>
                    </a:cubicBezTo>
                    <a:cubicBezTo>
                      <a:pt x="286637" y="69733"/>
                      <a:pt x="289876" y="68018"/>
                      <a:pt x="290352" y="64113"/>
                    </a:cubicBezTo>
                    <a:cubicBezTo>
                      <a:pt x="294162" y="27918"/>
                      <a:pt x="349693" y="13440"/>
                      <a:pt x="378077" y="11821"/>
                    </a:cubicBezTo>
                    <a:cubicBezTo>
                      <a:pt x="406938" y="10107"/>
                      <a:pt x="434465" y="21727"/>
                      <a:pt x="457230" y="38301"/>
                    </a:cubicBezTo>
                    <a:cubicBezTo>
                      <a:pt x="513237" y="78782"/>
                      <a:pt x="512761" y="159173"/>
                      <a:pt x="477994" y="212418"/>
                    </a:cubicBezTo>
                    <a:cubicBezTo>
                      <a:pt x="475422" y="216418"/>
                      <a:pt x="478185" y="220228"/>
                      <a:pt x="481709" y="221276"/>
                    </a:cubicBezTo>
                    <a:cubicBezTo>
                      <a:pt x="482376" y="222419"/>
                      <a:pt x="483423" y="223371"/>
                      <a:pt x="485138" y="223848"/>
                    </a:cubicBezTo>
                    <a:cubicBezTo>
                      <a:pt x="541050" y="237564"/>
                      <a:pt x="564767" y="319383"/>
                      <a:pt x="548575" y="369390"/>
                    </a:cubicBezTo>
                    <a:cubicBezTo>
                      <a:pt x="529429" y="427968"/>
                      <a:pt x="438656" y="474641"/>
                      <a:pt x="384078" y="438732"/>
                    </a:cubicBezTo>
                    <a:cubicBezTo>
                      <a:pt x="380839" y="436636"/>
                      <a:pt x="377696" y="437969"/>
                      <a:pt x="376077" y="440446"/>
                    </a:cubicBezTo>
                    <a:cubicBezTo>
                      <a:pt x="374267" y="441589"/>
                      <a:pt x="373314" y="443685"/>
                      <a:pt x="374172" y="446447"/>
                    </a:cubicBezTo>
                    <a:cubicBezTo>
                      <a:pt x="380744" y="466164"/>
                      <a:pt x="362932" y="487881"/>
                      <a:pt x="351597" y="502549"/>
                    </a:cubicBezTo>
                    <a:cubicBezTo>
                      <a:pt x="336643" y="522170"/>
                      <a:pt x="317308" y="533219"/>
                      <a:pt x="293209" y="537982"/>
                    </a:cubicBezTo>
                    <a:cubicBezTo>
                      <a:pt x="233583" y="549698"/>
                      <a:pt x="169861" y="501311"/>
                      <a:pt x="170241" y="439875"/>
                    </a:cubicBezTo>
                    <a:cubicBezTo>
                      <a:pt x="170241" y="433398"/>
                      <a:pt x="161955" y="432064"/>
                      <a:pt x="159193" y="436255"/>
                    </a:cubicBezTo>
                    <a:cubicBezTo>
                      <a:pt x="157383" y="436255"/>
                      <a:pt x="155573" y="436922"/>
                      <a:pt x="154240" y="438636"/>
                    </a:cubicBezTo>
                    <a:cubicBezTo>
                      <a:pt x="115282" y="488357"/>
                      <a:pt x="39178" y="422634"/>
                      <a:pt x="20985" y="3852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1" name="任意多边形: 形状 660"/>
              <p:cNvSpPr/>
              <p:nvPr/>
            </p:nvSpPr>
            <p:spPr>
              <a:xfrm>
                <a:off x="5493279" y="3815789"/>
                <a:ext cx="208784" cy="555013"/>
              </a:xfrm>
              <a:custGeom>
                <a:avLst/>
                <a:gdLst>
                  <a:gd name="connsiteX0" fmla="*/ 33125 w 208784"/>
                  <a:gd name="connsiteY0" fmla="*/ 544565 h 555013"/>
                  <a:gd name="connsiteX1" fmla="*/ 137329 w 208784"/>
                  <a:gd name="connsiteY1" fmla="*/ 284342 h 555013"/>
                  <a:gd name="connsiteX2" fmla="*/ 161427 w 208784"/>
                  <a:gd name="connsiteY2" fmla="*/ 12593 h 555013"/>
                  <a:gd name="connsiteX3" fmla="*/ 63796 w 208784"/>
                  <a:gd name="connsiteY3" fmla="*/ 44026 h 555013"/>
                  <a:gd name="connsiteX4" fmla="*/ 107325 w 208784"/>
                  <a:gd name="connsiteY4" fmla="*/ 114892 h 555013"/>
                  <a:gd name="connsiteX5" fmla="*/ 146568 w 208784"/>
                  <a:gd name="connsiteY5" fmla="*/ 71172 h 555013"/>
                  <a:gd name="connsiteX6" fmla="*/ 107420 w 208784"/>
                  <a:gd name="connsiteY6" fmla="*/ 63838 h 555013"/>
                  <a:gd name="connsiteX7" fmla="*/ 102276 w 208784"/>
                  <a:gd name="connsiteY7" fmla="*/ 73934 h 555013"/>
                  <a:gd name="connsiteX8" fmla="*/ 104848 w 208784"/>
                  <a:gd name="connsiteY8" fmla="*/ 78316 h 555013"/>
                  <a:gd name="connsiteX9" fmla="*/ 115992 w 208784"/>
                  <a:gd name="connsiteY9" fmla="*/ 77268 h 555013"/>
                  <a:gd name="connsiteX10" fmla="*/ 135995 w 208784"/>
                  <a:gd name="connsiteY10" fmla="*/ 90222 h 555013"/>
                  <a:gd name="connsiteX11" fmla="*/ 81417 w 208784"/>
                  <a:gd name="connsiteY11" fmla="*/ 84793 h 555013"/>
                  <a:gd name="connsiteX12" fmla="*/ 89894 w 208784"/>
                  <a:gd name="connsiteY12" fmla="*/ 25738 h 555013"/>
                  <a:gd name="connsiteX13" fmla="*/ 176381 w 208784"/>
                  <a:gd name="connsiteY13" fmla="*/ 45359 h 555013"/>
                  <a:gd name="connsiteX14" fmla="*/ 185715 w 208784"/>
                  <a:gd name="connsiteY14" fmla="*/ 181091 h 555013"/>
                  <a:gd name="connsiteX15" fmla="*/ 124946 w 208784"/>
                  <a:gd name="connsiteY15" fmla="*/ 280055 h 555013"/>
                  <a:gd name="connsiteX16" fmla="*/ 24172 w 208784"/>
                  <a:gd name="connsiteY16" fmla="*/ 552661 h 555013"/>
                  <a:gd name="connsiteX17" fmla="*/ 33125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33125" y="544565"/>
                    </a:moveTo>
                    <a:cubicBezTo>
                      <a:pt x="-35645" y="447791"/>
                      <a:pt x="77892" y="351398"/>
                      <a:pt x="137329" y="284342"/>
                    </a:cubicBezTo>
                    <a:cubicBezTo>
                      <a:pt x="197050" y="216809"/>
                      <a:pt x="250676" y="80602"/>
                      <a:pt x="161427" y="12593"/>
                    </a:cubicBezTo>
                    <a:cubicBezTo>
                      <a:pt x="124946" y="-15220"/>
                      <a:pt x="80083" y="6497"/>
                      <a:pt x="63796" y="44026"/>
                    </a:cubicBezTo>
                    <a:cubicBezTo>
                      <a:pt x="49794" y="75839"/>
                      <a:pt x="77607" y="107176"/>
                      <a:pt x="107325" y="114892"/>
                    </a:cubicBezTo>
                    <a:cubicBezTo>
                      <a:pt x="133518" y="121750"/>
                      <a:pt x="155998" y="96223"/>
                      <a:pt x="146568" y="71172"/>
                    </a:cubicBezTo>
                    <a:cubicBezTo>
                      <a:pt x="137043" y="45740"/>
                      <a:pt x="116373" y="43264"/>
                      <a:pt x="107420" y="63838"/>
                    </a:cubicBezTo>
                    <a:cubicBezTo>
                      <a:pt x="102657" y="63457"/>
                      <a:pt x="98085" y="69362"/>
                      <a:pt x="102276" y="73934"/>
                    </a:cubicBezTo>
                    <a:cubicBezTo>
                      <a:pt x="103039" y="75363"/>
                      <a:pt x="103991" y="76792"/>
                      <a:pt x="104848" y="78316"/>
                    </a:cubicBezTo>
                    <a:cubicBezTo>
                      <a:pt x="107134" y="82602"/>
                      <a:pt x="114849" y="82697"/>
                      <a:pt x="115992" y="77268"/>
                    </a:cubicBezTo>
                    <a:cubicBezTo>
                      <a:pt x="121707" y="48217"/>
                      <a:pt x="139614" y="72601"/>
                      <a:pt x="135995" y="90222"/>
                    </a:cubicBezTo>
                    <a:cubicBezTo>
                      <a:pt x="129804" y="120226"/>
                      <a:pt x="91323" y="95747"/>
                      <a:pt x="81417" y="84793"/>
                    </a:cubicBezTo>
                    <a:cubicBezTo>
                      <a:pt x="64367" y="66029"/>
                      <a:pt x="74749" y="41549"/>
                      <a:pt x="89894" y="25738"/>
                    </a:cubicBezTo>
                    <a:cubicBezTo>
                      <a:pt x="117231" y="-2933"/>
                      <a:pt x="158093" y="18689"/>
                      <a:pt x="176381" y="45359"/>
                    </a:cubicBezTo>
                    <a:cubicBezTo>
                      <a:pt x="202194" y="83078"/>
                      <a:pt x="198003" y="139657"/>
                      <a:pt x="185715" y="181091"/>
                    </a:cubicBezTo>
                    <a:cubicBezTo>
                      <a:pt x="174381" y="218905"/>
                      <a:pt x="150759" y="250909"/>
                      <a:pt x="124946" y="280055"/>
                    </a:cubicBezTo>
                    <a:cubicBezTo>
                      <a:pt x="60652" y="352826"/>
                      <a:pt x="-48790" y="449981"/>
                      <a:pt x="24172" y="552661"/>
                    </a:cubicBezTo>
                    <a:cubicBezTo>
                      <a:pt x="28743" y="559138"/>
                      <a:pt x="37697" y="550851"/>
                      <a:pt x="33125"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2" name="任意多边形: 形状 661"/>
              <p:cNvSpPr/>
              <p:nvPr/>
            </p:nvSpPr>
            <p:spPr>
              <a:xfrm>
                <a:off x="5517947" y="4244424"/>
                <a:ext cx="135425" cy="69407"/>
              </a:xfrm>
              <a:custGeom>
                <a:avLst/>
                <a:gdLst>
                  <a:gd name="connsiteX0" fmla="*/ 1028 w 135425"/>
                  <a:gd name="connsiteY0" fmla="*/ 54017 h 69407"/>
                  <a:gd name="connsiteX1" fmla="*/ 55225 w 135425"/>
                  <a:gd name="connsiteY1" fmla="*/ 4296 h 69407"/>
                  <a:gd name="connsiteX2" fmla="*/ 127900 w 135425"/>
                  <a:gd name="connsiteY2" fmla="*/ 105 h 69407"/>
                  <a:gd name="connsiteX3" fmla="*/ 134282 w 135425"/>
                  <a:gd name="connsiteY3" fmla="*/ 9249 h 69407"/>
                  <a:gd name="connsiteX4" fmla="*/ 77418 w 135425"/>
                  <a:gd name="connsiteY4" fmla="*/ 63256 h 69407"/>
                  <a:gd name="connsiteX5" fmla="*/ 7886 w 135425"/>
                  <a:gd name="connsiteY5" fmla="*/ 63256 h 69407"/>
                  <a:gd name="connsiteX6" fmla="*/ 7409 w 135425"/>
                  <a:gd name="connsiteY6" fmla="*/ 63066 h 69407"/>
                  <a:gd name="connsiteX7" fmla="*/ 102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028" y="54017"/>
                    </a:moveTo>
                    <a:cubicBezTo>
                      <a:pt x="14267" y="32871"/>
                      <a:pt x="28650" y="9059"/>
                      <a:pt x="55225" y="4296"/>
                    </a:cubicBezTo>
                    <a:cubicBezTo>
                      <a:pt x="79323" y="-85"/>
                      <a:pt x="103802" y="4963"/>
                      <a:pt x="127900" y="105"/>
                    </a:cubicBezTo>
                    <a:cubicBezTo>
                      <a:pt x="132473" y="-847"/>
                      <a:pt x="137807" y="4868"/>
                      <a:pt x="134282" y="9249"/>
                    </a:cubicBezTo>
                    <a:cubicBezTo>
                      <a:pt x="117518" y="30585"/>
                      <a:pt x="103231" y="52302"/>
                      <a:pt x="77418" y="63256"/>
                    </a:cubicBezTo>
                    <a:cubicBezTo>
                      <a:pt x="55225" y="72781"/>
                      <a:pt x="30174" y="70019"/>
                      <a:pt x="7886" y="63256"/>
                    </a:cubicBezTo>
                    <a:cubicBezTo>
                      <a:pt x="7505" y="63161"/>
                      <a:pt x="7600" y="63066"/>
                      <a:pt x="7409" y="63066"/>
                    </a:cubicBezTo>
                    <a:cubicBezTo>
                      <a:pt x="2837" y="63732"/>
                      <a:pt x="-2211" y="58875"/>
                      <a:pt x="102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3" name="任意多边形: 形状 662"/>
              <p:cNvSpPr/>
              <p:nvPr/>
            </p:nvSpPr>
            <p:spPr>
              <a:xfrm>
                <a:off x="5559927" y="4146641"/>
                <a:ext cx="143244" cy="79350"/>
              </a:xfrm>
              <a:custGeom>
                <a:avLst/>
                <a:gdLst>
                  <a:gd name="connsiteX0" fmla="*/ 1053 w 143244"/>
                  <a:gd name="connsiteY0" fmla="*/ 62170 h 79350"/>
                  <a:gd name="connsiteX1" fmla="*/ 21818 w 143244"/>
                  <a:gd name="connsiteY1" fmla="*/ 25118 h 79350"/>
                  <a:gd name="connsiteX2" fmla="*/ 53536 w 143244"/>
                  <a:gd name="connsiteY2" fmla="*/ 5211 h 79350"/>
                  <a:gd name="connsiteX3" fmla="*/ 91731 w 143244"/>
                  <a:gd name="connsiteY3" fmla="*/ 543 h 79350"/>
                  <a:gd name="connsiteX4" fmla="*/ 135736 w 143244"/>
                  <a:gd name="connsiteY4" fmla="*/ 4353 h 79350"/>
                  <a:gd name="connsiteX5" fmla="*/ 142880 w 143244"/>
                  <a:gd name="connsiteY5" fmla="*/ 11973 h 79350"/>
                  <a:gd name="connsiteX6" fmla="*/ 10387 w 143244"/>
                  <a:gd name="connsiteY6" fmla="*/ 73124 h 79350"/>
                  <a:gd name="connsiteX7" fmla="*/ 7625 w 143244"/>
                  <a:gd name="connsiteY7" fmla="*/ 71123 h 79350"/>
                  <a:gd name="connsiteX8" fmla="*/ 1053 w 143244"/>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44" h="79350">
                    <a:moveTo>
                      <a:pt x="1053" y="62170"/>
                    </a:moveTo>
                    <a:cubicBezTo>
                      <a:pt x="8102" y="51121"/>
                      <a:pt x="11340" y="34166"/>
                      <a:pt x="21818" y="25118"/>
                    </a:cubicBezTo>
                    <a:cubicBezTo>
                      <a:pt x="31723" y="16545"/>
                      <a:pt x="41344" y="10164"/>
                      <a:pt x="53536" y="5211"/>
                    </a:cubicBezTo>
                    <a:cubicBezTo>
                      <a:pt x="65537" y="448"/>
                      <a:pt x="78968" y="-886"/>
                      <a:pt x="91731" y="543"/>
                    </a:cubicBezTo>
                    <a:cubicBezTo>
                      <a:pt x="107257" y="2448"/>
                      <a:pt x="119735" y="9116"/>
                      <a:pt x="135736" y="4353"/>
                    </a:cubicBezTo>
                    <a:cubicBezTo>
                      <a:pt x="139927" y="3115"/>
                      <a:pt x="144595" y="7878"/>
                      <a:pt x="142880" y="11973"/>
                    </a:cubicBezTo>
                    <a:cubicBezTo>
                      <a:pt x="119830" y="67314"/>
                      <a:pt x="66680" y="91888"/>
                      <a:pt x="10387" y="73124"/>
                    </a:cubicBezTo>
                    <a:cubicBezTo>
                      <a:pt x="9149" y="72552"/>
                      <a:pt x="8197" y="71886"/>
                      <a:pt x="7625" y="71123"/>
                    </a:cubicBezTo>
                    <a:cubicBezTo>
                      <a:pt x="2958" y="72171"/>
                      <a:pt x="-2281" y="67314"/>
                      <a:pt x="1053"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4" name="任意多边形: 形状 663"/>
              <p:cNvSpPr/>
              <p:nvPr/>
            </p:nvSpPr>
            <p:spPr>
              <a:xfrm>
                <a:off x="5644567" y="4048876"/>
                <a:ext cx="131328" cy="70223"/>
              </a:xfrm>
              <a:custGeom>
                <a:avLst/>
                <a:gdLst>
                  <a:gd name="connsiteX0" fmla="*/ 1090 w 131328"/>
                  <a:gd name="connsiteY0" fmla="*/ 56303 h 70223"/>
                  <a:gd name="connsiteX1" fmla="*/ 54525 w 131328"/>
                  <a:gd name="connsiteY1" fmla="*/ 4773 h 70223"/>
                  <a:gd name="connsiteX2" fmla="*/ 125582 w 131328"/>
                  <a:gd name="connsiteY2" fmla="*/ 10 h 70223"/>
                  <a:gd name="connsiteX3" fmla="*/ 130440 w 131328"/>
                  <a:gd name="connsiteY3" fmla="*/ 9154 h 70223"/>
                  <a:gd name="connsiteX4" fmla="*/ 74528 w 131328"/>
                  <a:gd name="connsiteY4" fmla="*/ 64780 h 70223"/>
                  <a:gd name="connsiteX5" fmla="*/ 9853 w 131328"/>
                  <a:gd name="connsiteY5" fmla="*/ 65161 h 70223"/>
                  <a:gd name="connsiteX6" fmla="*/ 8901 w 131328"/>
                  <a:gd name="connsiteY6" fmla="*/ 64780 h 70223"/>
                  <a:gd name="connsiteX7" fmla="*/ 1090 w 131328"/>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28" h="70223">
                    <a:moveTo>
                      <a:pt x="1090" y="56303"/>
                    </a:moveTo>
                    <a:cubicBezTo>
                      <a:pt x="16521" y="34205"/>
                      <a:pt x="26236" y="12964"/>
                      <a:pt x="54525" y="4773"/>
                    </a:cubicBezTo>
                    <a:cubicBezTo>
                      <a:pt x="77671" y="-1704"/>
                      <a:pt x="101674" y="772"/>
                      <a:pt x="125582" y="10"/>
                    </a:cubicBezTo>
                    <a:cubicBezTo>
                      <a:pt x="130154" y="-276"/>
                      <a:pt x="132821" y="5535"/>
                      <a:pt x="130440" y="9154"/>
                    </a:cubicBezTo>
                    <a:cubicBezTo>
                      <a:pt x="116057" y="31538"/>
                      <a:pt x="98722" y="52588"/>
                      <a:pt x="74528" y="64780"/>
                    </a:cubicBezTo>
                    <a:cubicBezTo>
                      <a:pt x="54430" y="74781"/>
                      <a:pt x="30618" y="68590"/>
                      <a:pt x="9853" y="65161"/>
                    </a:cubicBezTo>
                    <a:cubicBezTo>
                      <a:pt x="9377" y="65066"/>
                      <a:pt x="9187" y="64971"/>
                      <a:pt x="8901" y="64780"/>
                    </a:cubicBezTo>
                    <a:cubicBezTo>
                      <a:pt x="3948" y="66876"/>
                      <a:pt x="-2625" y="61542"/>
                      <a:pt x="1090"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5" name="任意多边形: 形状 664"/>
              <p:cNvSpPr/>
              <p:nvPr/>
            </p:nvSpPr>
            <p:spPr>
              <a:xfrm>
                <a:off x="5708711" y="3892321"/>
                <a:ext cx="82034" cy="94934"/>
              </a:xfrm>
              <a:custGeom>
                <a:avLst/>
                <a:gdLst>
                  <a:gd name="connsiteX0" fmla="*/ 1 w 82034"/>
                  <a:gd name="connsiteY0" fmla="*/ 88366 h 94934"/>
                  <a:gd name="connsiteX1" fmla="*/ 15241 w 82034"/>
                  <a:gd name="connsiteY1" fmla="*/ 33312 h 94934"/>
                  <a:gd name="connsiteX2" fmla="*/ 71820 w 82034"/>
                  <a:gd name="connsiteY2" fmla="*/ 1403 h 94934"/>
                  <a:gd name="connsiteX3" fmla="*/ 82012 w 82034"/>
                  <a:gd name="connsiteY3" fmla="*/ 5975 h 94934"/>
                  <a:gd name="connsiteX4" fmla="*/ 61438 w 82034"/>
                  <a:gd name="connsiteY4" fmla="*/ 79222 h 94934"/>
                  <a:gd name="connsiteX5" fmla="*/ 8955 w 82034"/>
                  <a:gd name="connsiteY5" fmla="*/ 93795 h 94934"/>
                  <a:gd name="connsiteX6" fmla="*/ 1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1" y="88366"/>
                    </a:moveTo>
                    <a:cubicBezTo>
                      <a:pt x="668" y="68173"/>
                      <a:pt x="-2761" y="47599"/>
                      <a:pt x="15241" y="33312"/>
                    </a:cubicBezTo>
                    <a:cubicBezTo>
                      <a:pt x="32386" y="19405"/>
                      <a:pt x="54960" y="15690"/>
                      <a:pt x="71820" y="1403"/>
                    </a:cubicBezTo>
                    <a:cubicBezTo>
                      <a:pt x="75534" y="-1645"/>
                      <a:pt x="82488" y="450"/>
                      <a:pt x="82012" y="5975"/>
                    </a:cubicBezTo>
                    <a:cubicBezTo>
                      <a:pt x="79345" y="29121"/>
                      <a:pt x="77725" y="60934"/>
                      <a:pt x="61438" y="79222"/>
                    </a:cubicBezTo>
                    <a:cubicBezTo>
                      <a:pt x="47245" y="95224"/>
                      <a:pt x="28767" y="96558"/>
                      <a:pt x="8955" y="93795"/>
                    </a:cubicBezTo>
                    <a:cubicBezTo>
                      <a:pt x="5335" y="95415"/>
                      <a:pt x="-94" y="93795"/>
                      <a:pt x="1"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6" name="任意多边形: 形状 665"/>
              <p:cNvSpPr/>
              <p:nvPr/>
            </p:nvSpPr>
            <p:spPr>
              <a:xfrm>
                <a:off x="5658268" y="3716087"/>
                <a:ext cx="67167" cy="153514"/>
              </a:xfrm>
              <a:custGeom>
                <a:avLst/>
                <a:gdLst>
                  <a:gd name="connsiteX0" fmla="*/ 37014 w 67167"/>
                  <a:gd name="connsiteY0" fmla="*/ 148966 h 153514"/>
                  <a:gd name="connsiteX1" fmla="*/ 35109 w 67167"/>
                  <a:gd name="connsiteY1" fmla="*/ 144490 h 153514"/>
                  <a:gd name="connsiteX2" fmla="*/ 438 w 67167"/>
                  <a:gd name="connsiteY2" fmla="*/ 61146 h 153514"/>
                  <a:gd name="connsiteX3" fmla="*/ 19679 w 67167"/>
                  <a:gd name="connsiteY3" fmla="*/ 2757 h 153514"/>
                  <a:gd name="connsiteX4" fmla="*/ 30537 w 67167"/>
                  <a:gd name="connsiteY4" fmla="*/ 4567 h 153514"/>
                  <a:gd name="connsiteX5" fmla="*/ 55969 w 67167"/>
                  <a:gd name="connsiteY5" fmla="*/ 47620 h 153514"/>
                  <a:gd name="connsiteX6" fmla="*/ 66161 w 67167"/>
                  <a:gd name="connsiteY6" fmla="*/ 80863 h 153514"/>
                  <a:gd name="connsiteX7" fmla="*/ 47873 w 67167"/>
                  <a:gd name="connsiteY7" fmla="*/ 150776 h 153514"/>
                  <a:gd name="connsiteX8" fmla="*/ 37014 w 67167"/>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7" h="153514">
                    <a:moveTo>
                      <a:pt x="37014" y="148966"/>
                    </a:moveTo>
                    <a:cubicBezTo>
                      <a:pt x="35871" y="148014"/>
                      <a:pt x="34919" y="146395"/>
                      <a:pt x="35109" y="144490"/>
                    </a:cubicBezTo>
                    <a:cubicBezTo>
                      <a:pt x="35585" y="113248"/>
                      <a:pt x="3962" y="92102"/>
                      <a:pt x="438" y="61146"/>
                    </a:cubicBezTo>
                    <a:cubicBezTo>
                      <a:pt x="-2133" y="38190"/>
                      <a:pt x="6915" y="21331"/>
                      <a:pt x="19679" y="2757"/>
                    </a:cubicBezTo>
                    <a:cubicBezTo>
                      <a:pt x="22727" y="-1719"/>
                      <a:pt x="29109" y="-481"/>
                      <a:pt x="30537" y="4567"/>
                    </a:cubicBezTo>
                    <a:cubicBezTo>
                      <a:pt x="35681" y="21236"/>
                      <a:pt x="48063" y="32666"/>
                      <a:pt x="55969" y="47620"/>
                    </a:cubicBezTo>
                    <a:cubicBezTo>
                      <a:pt x="61589" y="58193"/>
                      <a:pt x="64351" y="69052"/>
                      <a:pt x="66161" y="80863"/>
                    </a:cubicBezTo>
                    <a:cubicBezTo>
                      <a:pt x="70161" y="107628"/>
                      <a:pt x="61875" y="128392"/>
                      <a:pt x="47873" y="150776"/>
                    </a:cubicBezTo>
                    <a:cubicBezTo>
                      <a:pt x="44825" y="155729"/>
                      <a:pt x="38157" y="153253"/>
                      <a:pt x="37014"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7" name="任意多边形: 形状 666"/>
              <p:cNvSpPr/>
              <p:nvPr/>
            </p:nvSpPr>
            <p:spPr>
              <a:xfrm>
                <a:off x="5446775" y="3883517"/>
                <a:ext cx="249581" cy="478763"/>
              </a:xfrm>
              <a:custGeom>
                <a:avLst/>
                <a:gdLst>
                  <a:gd name="connsiteX0" fmla="*/ 25623 w 249581"/>
                  <a:gd name="connsiteY0" fmla="*/ 471502 h 478763"/>
                  <a:gd name="connsiteX1" fmla="*/ 10383 w 249581"/>
                  <a:gd name="connsiteY1" fmla="*/ 401017 h 478763"/>
                  <a:gd name="connsiteX2" fmla="*/ 34862 w 249581"/>
                  <a:gd name="connsiteY2" fmla="*/ 332437 h 478763"/>
                  <a:gd name="connsiteX3" fmla="*/ 135446 w 249581"/>
                  <a:gd name="connsiteY3" fmla="*/ 221281 h 478763"/>
                  <a:gd name="connsiteX4" fmla="*/ 247555 w 249581"/>
                  <a:gd name="connsiteY4" fmla="*/ 4587 h 478763"/>
                  <a:gd name="connsiteX5" fmla="*/ 235744 w 249581"/>
                  <a:gd name="connsiteY5" fmla="*/ 7349 h 478763"/>
                  <a:gd name="connsiteX6" fmla="*/ 75343 w 249581"/>
                  <a:gd name="connsiteY6" fmla="*/ 260333 h 478763"/>
                  <a:gd name="connsiteX7" fmla="*/ 7334 w 249581"/>
                  <a:gd name="connsiteY7" fmla="*/ 358441 h 478763"/>
                  <a:gd name="connsiteX8" fmla="*/ 13907 w 249581"/>
                  <a:gd name="connsiteY8" fmla="*/ 474169 h 478763"/>
                  <a:gd name="connsiteX9" fmla="*/ 25623 w 249581"/>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581" h="478763">
                    <a:moveTo>
                      <a:pt x="25623" y="471502"/>
                    </a:moveTo>
                    <a:cubicBezTo>
                      <a:pt x="20765" y="447595"/>
                      <a:pt x="12002" y="425783"/>
                      <a:pt x="10383" y="401017"/>
                    </a:cubicBezTo>
                    <a:cubicBezTo>
                      <a:pt x="8858" y="376443"/>
                      <a:pt x="22575" y="352726"/>
                      <a:pt x="34862" y="332437"/>
                    </a:cubicBezTo>
                    <a:cubicBezTo>
                      <a:pt x="61627" y="288527"/>
                      <a:pt x="97917" y="255761"/>
                      <a:pt x="135446" y="221281"/>
                    </a:cubicBezTo>
                    <a:cubicBezTo>
                      <a:pt x="192596" y="168798"/>
                      <a:pt x="262414" y="88693"/>
                      <a:pt x="247555" y="4587"/>
                    </a:cubicBezTo>
                    <a:cubicBezTo>
                      <a:pt x="246126" y="-3128"/>
                      <a:pt x="234506" y="-366"/>
                      <a:pt x="235744" y="7349"/>
                    </a:cubicBezTo>
                    <a:cubicBezTo>
                      <a:pt x="254508" y="113267"/>
                      <a:pt x="140971" y="196230"/>
                      <a:pt x="75343" y="260333"/>
                    </a:cubicBezTo>
                    <a:cubicBezTo>
                      <a:pt x="48197" y="287003"/>
                      <a:pt x="21241" y="322722"/>
                      <a:pt x="7334" y="358441"/>
                    </a:cubicBezTo>
                    <a:cubicBezTo>
                      <a:pt x="-8763" y="400160"/>
                      <a:pt x="5430" y="432545"/>
                      <a:pt x="13907" y="474169"/>
                    </a:cubicBezTo>
                    <a:cubicBezTo>
                      <a:pt x="15336" y="481885"/>
                      <a:pt x="27147" y="479122"/>
                      <a:pt x="25623"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8" name="任意多边形: 形状 667"/>
              <p:cNvSpPr/>
              <p:nvPr/>
            </p:nvSpPr>
            <p:spPr>
              <a:xfrm>
                <a:off x="5524264" y="3931901"/>
                <a:ext cx="69393" cy="138616"/>
              </a:xfrm>
              <a:custGeom>
                <a:avLst/>
                <a:gdLst>
                  <a:gd name="connsiteX0" fmla="*/ 36240 w 69393"/>
                  <a:gd name="connsiteY0" fmla="*/ 131939 h 138616"/>
                  <a:gd name="connsiteX1" fmla="*/ 807 w 69393"/>
                  <a:gd name="connsiteY1" fmla="*/ 68598 h 138616"/>
                  <a:gd name="connsiteX2" fmla="*/ 14523 w 69393"/>
                  <a:gd name="connsiteY2" fmla="*/ 2780 h 138616"/>
                  <a:gd name="connsiteX3" fmla="*/ 25382 w 69393"/>
                  <a:gd name="connsiteY3" fmla="*/ 4685 h 138616"/>
                  <a:gd name="connsiteX4" fmla="*/ 56147 w 69393"/>
                  <a:gd name="connsiteY4" fmla="*/ 43451 h 138616"/>
                  <a:gd name="connsiteX5" fmla="*/ 69387 w 69393"/>
                  <a:gd name="connsiteY5" fmla="*/ 86695 h 138616"/>
                  <a:gd name="connsiteX6" fmla="*/ 43193 w 69393"/>
                  <a:gd name="connsiteY6" fmla="*/ 138321 h 138616"/>
                  <a:gd name="connsiteX7" fmla="*/ 36240 w 69393"/>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3" h="138616">
                    <a:moveTo>
                      <a:pt x="36240" y="131939"/>
                    </a:moveTo>
                    <a:cubicBezTo>
                      <a:pt x="21571" y="111841"/>
                      <a:pt x="3569" y="94791"/>
                      <a:pt x="807" y="68598"/>
                    </a:cubicBezTo>
                    <a:cubicBezTo>
                      <a:pt x="-1670" y="44975"/>
                      <a:pt x="1188" y="22782"/>
                      <a:pt x="14523" y="2780"/>
                    </a:cubicBezTo>
                    <a:cubicBezTo>
                      <a:pt x="17476" y="-1697"/>
                      <a:pt x="24238" y="-554"/>
                      <a:pt x="25382" y="4685"/>
                    </a:cubicBezTo>
                    <a:cubicBezTo>
                      <a:pt x="29858" y="22497"/>
                      <a:pt x="47384" y="28307"/>
                      <a:pt x="56147" y="43451"/>
                    </a:cubicBezTo>
                    <a:cubicBezTo>
                      <a:pt x="63672" y="56406"/>
                      <a:pt x="69101" y="71455"/>
                      <a:pt x="69387" y="86695"/>
                    </a:cubicBezTo>
                    <a:cubicBezTo>
                      <a:pt x="69577" y="107745"/>
                      <a:pt x="65386" y="130510"/>
                      <a:pt x="43193" y="138321"/>
                    </a:cubicBezTo>
                    <a:cubicBezTo>
                      <a:pt x="38717" y="139749"/>
                      <a:pt x="35954" y="135749"/>
                      <a:pt x="36240"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69" name="任意多边形: 形状 668"/>
              <p:cNvSpPr/>
              <p:nvPr/>
            </p:nvSpPr>
            <p:spPr>
              <a:xfrm>
                <a:off x="5450138" y="3981979"/>
                <a:ext cx="68173" cy="172331"/>
              </a:xfrm>
              <a:custGeom>
                <a:avLst/>
                <a:gdLst>
                  <a:gd name="connsiteX0" fmla="*/ 37690 w 68173"/>
                  <a:gd name="connsiteY0" fmla="*/ 169872 h 172331"/>
                  <a:gd name="connsiteX1" fmla="*/ 37595 w 68173"/>
                  <a:gd name="connsiteY1" fmla="*/ 169967 h 172331"/>
                  <a:gd name="connsiteX2" fmla="*/ 36642 w 68173"/>
                  <a:gd name="connsiteY2" fmla="*/ 168824 h 172331"/>
                  <a:gd name="connsiteX3" fmla="*/ 35785 w 68173"/>
                  <a:gd name="connsiteY3" fmla="*/ 167491 h 172331"/>
                  <a:gd name="connsiteX4" fmla="*/ 17878 w 68173"/>
                  <a:gd name="connsiteY4" fmla="*/ 2708 h 172331"/>
                  <a:gd name="connsiteX5" fmla="*/ 28356 w 68173"/>
                  <a:gd name="connsiteY5" fmla="*/ 3089 h 172331"/>
                  <a:gd name="connsiteX6" fmla="*/ 67027 w 68173"/>
                  <a:gd name="connsiteY6" fmla="*/ 98053 h 172331"/>
                  <a:gd name="connsiteX7" fmla="*/ 46834 w 68173"/>
                  <a:gd name="connsiteY7" fmla="*/ 170920 h 172331"/>
                  <a:gd name="connsiteX8" fmla="*/ 44167 w 68173"/>
                  <a:gd name="connsiteY8" fmla="*/ 171777 h 172331"/>
                  <a:gd name="connsiteX9" fmla="*/ 38833 w 68173"/>
                  <a:gd name="connsiteY9" fmla="*/ 171205 h 172331"/>
                  <a:gd name="connsiteX10" fmla="*/ 37690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7690" y="169872"/>
                    </a:moveTo>
                    <a:lnTo>
                      <a:pt x="37595" y="169967"/>
                    </a:lnTo>
                    <a:cubicBezTo>
                      <a:pt x="37214" y="169491"/>
                      <a:pt x="37118" y="169110"/>
                      <a:pt x="36642" y="168824"/>
                    </a:cubicBezTo>
                    <a:cubicBezTo>
                      <a:pt x="36357" y="168348"/>
                      <a:pt x="36071" y="167967"/>
                      <a:pt x="35785" y="167491"/>
                    </a:cubicBezTo>
                    <a:cubicBezTo>
                      <a:pt x="-2601" y="117961"/>
                      <a:pt x="-12507" y="59477"/>
                      <a:pt x="17878" y="2708"/>
                    </a:cubicBezTo>
                    <a:cubicBezTo>
                      <a:pt x="19878" y="-1102"/>
                      <a:pt x="26451" y="-816"/>
                      <a:pt x="28356" y="3089"/>
                    </a:cubicBezTo>
                    <a:cubicBezTo>
                      <a:pt x="41595" y="33760"/>
                      <a:pt x="63503" y="63954"/>
                      <a:pt x="67027" y="98053"/>
                    </a:cubicBezTo>
                    <a:cubicBezTo>
                      <a:pt x="69503" y="122914"/>
                      <a:pt x="69980" y="155298"/>
                      <a:pt x="46834" y="170920"/>
                    </a:cubicBezTo>
                    <a:cubicBezTo>
                      <a:pt x="45882" y="171396"/>
                      <a:pt x="44929" y="171681"/>
                      <a:pt x="44167" y="171777"/>
                    </a:cubicBezTo>
                    <a:cubicBezTo>
                      <a:pt x="42452" y="172634"/>
                      <a:pt x="40643" y="172539"/>
                      <a:pt x="38833" y="171205"/>
                    </a:cubicBezTo>
                    <a:cubicBezTo>
                      <a:pt x="38357" y="170539"/>
                      <a:pt x="38166" y="170253"/>
                      <a:pt x="37690"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70" name="任意多边形: 形状 669"/>
              <p:cNvSpPr/>
              <p:nvPr/>
            </p:nvSpPr>
            <p:spPr>
              <a:xfrm>
                <a:off x="5384193" y="4076116"/>
                <a:ext cx="76132" cy="161346"/>
              </a:xfrm>
              <a:custGeom>
                <a:avLst/>
                <a:gdLst>
                  <a:gd name="connsiteX0" fmla="*/ 50294 w 76132"/>
                  <a:gd name="connsiteY0" fmla="*/ 155079 h 161346"/>
                  <a:gd name="connsiteX1" fmla="*/ 46961 w 76132"/>
                  <a:gd name="connsiteY1" fmla="*/ 151936 h 161346"/>
                  <a:gd name="connsiteX2" fmla="*/ 23148 w 76132"/>
                  <a:gd name="connsiteY2" fmla="*/ 123551 h 161346"/>
                  <a:gd name="connsiteX3" fmla="*/ 6289 w 76132"/>
                  <a:gd name="connsiteY3" fmla="*/ 87356 h 161346"/>
                  <a:gd name="connsiteX4" fmla="*/ 12290 w 76132"/>
                  <a:gd name="connsiteY4" fmla="*/ 2774 h 161346"/>
                  <a:gd name="connsiteX5" fmla="*/ 23434 w 76132"/>
                  <a:gd name="connsiteY5" fmla="*/ 4679 h 161346"/>
                  <a:gd name="connsiteX6" fmla="*/ 70297 w 76132"/>
                  <a:gd name="connsiteY6" fmla="*/ 85927 h 161346"/>
                  <a:gd name="connsiteX7" fmla="*/ 60105 w 76132"/>
                  <a:gd name="connsiteY7" fmla="*/ 159460 h 161346"/>
                  <a:gd name="connsiteX8" fmla="*/ 50294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50294" y="155079"/>
                    </a:moveTo>
                    <a:cubicBezTo>
                      <a:pt x="48865" y="154793"/>
                      <a:pt x="47627" y="153745"/>
                      <a:pt x="46961" y="151936"/>
                    </a:cubicBezTo>
                    <a:cubicBezTo>
                      <a:pt x="43055" y="142125"/>
                      <a:pt x="29625" y="132123"/>
                      <a:pt x="23148" y="123551"/>
                    </a:cubicBezTo>
                    <a:cubicBezTo>
                      <a:pt x="14671" y="112692"/>
                      <a:pt x="10099" y="100405"/>
                      <a:pt x="6289" y="87356"/>
                    </a:cubicBezTo>
                    <a:cubicBezTo>
                      <a:pt x="-1617" y="59638"/>
                      <a:pt x="-4474" y="27539"/>
                      <a:pt x="12290" y="2774"/>
                    </a:cubicBezTo>
                    <a:cubicBezTo>
                      <a:pt x="15528" y="-1893"/>
                      <a:pt x="21624" y="-274"/>
                      <a:pt x="23434" y="4679"/>
                    </a:cubicBezTo>
                    <a:cubicBezTo>
                      <a:pt x="33721" y="34397"/>
                      <a:pt x="59819" y="55638"/>
                      <a:pt x="70297" y="85927"/>
                    </a:cubicBezTo>
                    <a:cubicBezTo>
                      <a:pt x="79727" y="112978"/>
                      <a:pt x="78679" y="137172"/>
                      <a:pt x="60105" y="159460"/>
                    </a:cubicBezTo>
                    <a:cubicBezTo>
                      <a:pt x="56200" y="163842"/>
                      <a:pt x="50675" y="159841"/>
                      <a:pt x="50294"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71" name="任意多边形: 形状 670"/>
              <p:cNvSpPr/>
              <p:nvPr/>
            </p:nvSpPr>
            <p:spPr>
              <a:xfrm>
                <a:off x="5341509" y="4175236"/>
                <a:ext cx="95445" cy="157840"/>
              </a:xfrm>
              <a:custGeom>
                <a:avLst/>
                <a:gdLst>
                  <a:gd name="connsiteX0" fmla="*/ 19636 w 95445"/>
                  <a:gd name="connsiteY0" fmla="*/ 111203 h 157840"/>
                  <a:gd name="connsiteX1" fmla="*/ 8682 w 95445"/>
                  <a:gd name="connsiteY1" fmla="*/ 2904 h 157840"/>
                  <a:gd name="connsiteX2" fmla="*/ 19731 w 95445"/>
                  <a:gd name="connsiteY2" fmla="*/ 4714 h 157840"/>
                  <a:gd name="connsiteX3" fmla="*/ 89454 w 95445"/>
                  <a:gd name="connsiteY3" fmla="*/ 149875 h 157840"/>
                  <a:gd name="connsiteX4" fmla="*/ 84025 w 95445"/>
                  <a:gd name="connsiteY4" fmla="*/ 152637 h 157840"/>
                  <a:gd name="connsiteX5" fmla="*/ 82120 w 95445"/>
                  <a:gd name="connsiteY5" fmla="*/ 154257 h 157840"/>
                  <a:gd name="connsiteX6" fmla="*/ 19636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19636" y="111203"/>
                    </a:moveTo>
                    <a:cubicBezTo>
                      <a:pt x="3634" y="76342"/>
                      <a:pt x="-9225" y="39575"/>
                      <a:pt x="8682" y="2904"/>
                    </a:cubicBezTo>
                    <a:cubicBezTo>
                      <a:pt x="11254" y="-2430"/>
                      <a:pt x="18207" y="428"/>
                      <a:pt x="19731" y="4714"/>
                    </a:cubicBezTo>
                    <a:cubicBezTo>
                      <a:pt x="34876" y="47195"/>
                      <a:pt x="118220" y="96726"/>
                      <a:pt x="89454" y="149875"/>
                    </a:cubicBezTo>
                    <a:cubicBezTo>
                      <a:pt x="88121" y="152161"/>
                      <a:pt x="86025" y="152828"/>
                      <a:pt x="84025" y="152637"/>
                    </a:cubicBezTo>
                    <a:cubicBezTo>
                      <a:pt x="83454" y="153209"/>
                      <a:pt x="82882" y="153780"/>
                      <a:pt x="82120" y="154257"/>
                    </a:cubicBezTo>
                    <a:cubicBezTo>
                      <a:pt x="53926" y="169306"/>
                      <a:pt x="29637" y="133492"/>
                      <a:pt x="19636"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604" name="图形 226"/>
            <p:cNvGrpSpPr/>
            <p:nvPr/>
          </p:nvGrpSpPr>
          <p:grpSpPr>
            <a:xfrm>
              <a:off x="6377961" y="3716087"/>
              <a:ext cx="566744" cy="1156901"/>
              <a:chOff x="6377961" y="3716087"/>
              <a:chExt cx="566744" cy="1156901"/>
            </a:xfrm>
            <a:grpFill/>
          </p:grpSpPr>
          <p:sp>
            <p:nvSpPr>
              <p:cNvPr id="646" name="任意多边形: 形状 645"/>
              <p:cNvSpPr/>
              <p:nvPr/>
            </p:nvSpPr>
            <p:spPr>
              <a:xfrm>
                <a:off x="6459500" y="4406599"/>
                <a:ext cx="407634" cy="396021"/>
              </a:xfrm>
              <a:custGeom>
                <a:avLst/>
                <a:gdLst>
                  <a:gd name="connsiteX0" fmla="*/ 360780 w 407634"/>
                  <a:gd name="connsiteY0" fmla="*/ 308751 h 396021"/>
                  <a:gd name="connsiteX1" fmla="*/ 407548 w 407634"/>
                  <a:gd name="connsiteY1" fmla="*/ 225598 h 396021"/>
                  <a:gd name="connsiteX2" fmla="*/ 329538 w 407634"/>
                  <a:gd name="connsiteY2" fmla="*/ 156351 h 396021"/>
                  <a:gd name="connsiteX3" fmla="*/ 285342 w 407634"/>
                  <a:gd name="connsiteY3" fmla="*/ 9000 h 396021"/>
                  <a:gd name="connsiteX4" fmla="*/ 203808 w 407634"/>
                  <a:gd name="connsiteY4" fmla="*/ 58149 h 396021"/>
                  <a:gd name="connsiteX5" fmla="*/ 69411 w 407634"/>
                  <a:gd name="connsiteY5" fmla="*/ 16143 h 396021"/>
                  <a:gd name="connsiteX6" fmla="*/ 71982 w 407634"/>
                  <a:gd name="connsiteY6" fmla="*/ 166639 h 396021"/>
                  <a:gd name="connsiteX7" fmla="*/ 37692 w 407634"/>
                  <a:gd name="connsiteY7" fmla="*/ 171687 h 396021"/>
                  <a:gd name="connsiteX8" fmla="*/ 4926 w 407634"/>
                  <a:gd name="connsiteY8" fmla="*/ 252268 h 396021"/>
                  <a:gd name="connsiteX9" fmla="*/ 151707 w 407634"/>
                  <a:gd name="connsiteY9" fmla="*/ 262174 h 396021"/>
                  <a:gd name="connsiteX10" fmla="*/ 151516 w 407634"/>
                  <a:gd name="connsiteY10" fmla="*/ 348566 h 396021"/>
                  <a:gd name="connsiteX11" fmla="*/ 220382 w 407634"/>
                  <a:gd name="connsiteY11" fmla="*/ 396000 h 396021"/>
                  <a:gd name="connsiteX12" fmla="*/ 276579 w 407634"/>
                  <a:gd name="connsiteY12" fmla="*/ 334945 h 396021"/>
                  <a:gd name="connsiteX13" fmla="*/ 275436 w 407634"/>
                  <a:gd name="connsiteY13" fmla="*/ 310466 h 396021"/>
                  <a:gd name="connsiteX14" fmla="*/ 360780 w 407634"/>
                  <a:gd name="connsiteY14" fmla="*/ 308751 h 396021"/>
                  <a:gd name="connsiteX15" fmla="*/ 170661 w 407634"/>
                  <a:gd name="connsiteY15" fmla="*/ 239029 h 396021"/>
                  <a:gd name="connsiteX16" fmla="*/ 171233 w 407634"/>
                  <a:gd name="connsiteY16" fmla="*/ 238076 h 396021"/>
                  <a:gd name="connsiteX17" fmla="*/ 187044 w 407634"/>
                  <a:gd name="connsiteY17" fmla="*/ 242267 h 396021"/>
                  <a:gd name="connsiteX18" fmla="*/ 183520 w 407634"/>
                  <a:gd name="connsiteY18" fmla="*/ 318181 h 396021"/>
                  <a:gd name="connsiteX19" fmla="*/ 220287 w 407634"/>
                  <a:gd name="connsiteY19" fmla="*/ 349042 h 396021"/>
                  <a:gd name="connsiteX20" fmla="*/ 244575 w 407634"/>
                  <a:gd name="connsiteY20" fmla="*/ 302370 h 396021"/>
                  <a:gd name="connsiteX21" fmla="*/ 203523 w 407634"/>
                  <a:gd name="connsiteY21" fmla="*/ 239600 h 396021"/>
                  <a:gd name="connsiteX22" fmla="*/ 213619 w 407634"/>
                  <a:gd name="connsiteY22" fmla="*/ 235409 h 396021"/>
                  <a:gd name="connsiteX23" fmla="*/ 215333 w 407634"/>
                  <a:gd name="connsiteY23" fmla="*/ 237695 h 396021"/>
                  <a:gd name="connsiteX24" fmla="*/ 259911 w 407634"/>
                  <a:gd name="connsiteY24" fmla="*/ 294369 h 396021"/>
                  <a:gd name="connsiteX25" fmla="*/ 261339 w 407634"/>
                  <a:gd name="connsiteY25" fmla="*/ 299703 h 396021"/>
                  <a:gd name="connsiteX26" fmla="*/ 262101 w 407634"/>
                  <a:gd name="connsiteY26" fmla="*/ 300465 h 396021"/>
                  <a:gd name="connsiteX27" fmla="*/ 264959 w 407634"/>
                  <a:gd name="connsiteY27" fmla="*/ 327039 h 396021"/>
                  <a:gd name="connsiteX28" fmla="*/ 183425 w 407634"/>
                  <a:gd name="connsiteY28" fmla="*/ 371902 h 396021"/>
                  <a:gd name="connsiteX29" fmla="*/ 170661 w 407634"/>
                  <a:gd name="connsiteY29" fmla="*/ 239029 h 396021"/>
                  <a:gd name="connsiteX30" fmla="*/ 168852 w 407634"/>
                  <a:gd name="connsiteY30" fmla="*/ 172830 h 396021"/>
                  <a:gd name="connsiteX31" fmla="*/ 209714 w 407634"/>
                  <a:gd name="connsiteY31" fmla="*/ 163972 h 396021"/>
                  <a:gd name="connsiteX32" fmla="*/ 222477 w 407634"/>
                  <a:gd name="connsiteY32" fmla="*/ 213882 h 396021"/>
                  <a:gd name="connsiteX33" fmla="*/ 176472 w 407634"/>
                  <a:gd name="connsiteY33" fmla="*/ 227313 h 396021"/>
                  <a:gd name="connsiteX34" fmla="*/ 152183 w 407634"/>
                  <a:gd name="connsiteY34" fmla="*/ 193118 h 396021"/>
                  <a:gd name="connsiteX35" fmla="*/ 160755 w 407634"/>
                  <a:gd name="connsiteY35" fmla="*/ 178068 h 396021"/>
                  <a:gd name="connsiteX36" fmla="*/ 163041 w 407634"/>
                  <a:gd name="connsiteY36" fmla="*/ 174639 h 396021"/>
                  <a:gd name="connsiteX37" fmla="*/ 168852 w 407634"/>
                  <a:gd name="connsiteY37" fmla="*/ 172830 h 396021"/>
                  <a:gd name="connsiteX38" fmla="*/ 65029 w 407634"/>
                  <a:gd name="connsiteY38" fmla="*/ 178640 h 396021"/>
                  <a:gd name="connsiteX39" fmla="*/ 124179 w 407634"/>
                  <a:gd name="connsiteY39" fmla="*/ 184546 h 396021"/>
                  <a:gd name="connsiteX40" fmla="*/ 132466 w 407634"/>
                  <a:gd name="connsiteY40" fmla="*/ 186546 h 396021"/>
                  <a:gd name="connsiteX41" fmla="*/ 138467 w 407634"/>
                  <a:gd name="connsiteY41" fmla="*/ 191689 h 396021"/>
                  <a:gd name="connsiteX42" fmla="*/ 138943 w 407634"/>
                  <a:gd name="connsiteY42" fmla="*/ 191975 h 396021"/>
                  <a:gd name="connsiteX43" fmla="*/ 138943 w 407634"/>
                  <a:gd name="connsiteY43" fmla="*/ 192451 h 396021"/>
                  <a:gd name="connsiteX44" fmla="*/ 142658 w 407634"/>
                  <a:gd name="connsiteY44" fmla="*/ 201500 h 396021"/>
                  <a:gd name="connsiteX45" fmla="*/ 75602 w 407634"/>
                  <a:gd name="connsiteY45" fmla="*/ 194642 h 396021"/>
                  <a:gd name="connsiteX46" fmla="*/ 47313 w 407634"/>
                  <a:gd name="connsiteY46" fmla="*/ 243029 h 396021"/>
                  <a:gd name="connsiteX47" fmla="*/ 86270 w 407634"/>
                  <a:gd name="connsiteY47" fmla="*/ 268365 h 396021"/>
                  <a:gd name="connsiteX48" fmla="*/ 153707 w 407634"/>
                  <a:gd name="connsiteY48" fmla="*/ 221979 h 396021"/>
                  <a:gd name="connsiteX49" fmla="*/ 160850 w 407634"/>
                  <a:gd name="connsiteY49" fmla="*/ 230361 h 396021"/>
                  <a:gd name="connsiteX50" fmla="*/ 160184 w 407634"/>
                  <a:gd name="connsiteY50" fmla="*/ 231789 h 396021"/>
                  <a:gd name="connsiteX51" fmla="*/ 159612 w 407634"/>
                  <a:gd name="connsiteY51" fmla="*/ 234171 h 396021"/>
                  <a:gd name="connsiteX52" fmla="*/ 20928 w 407634"/>
                  <a:gd name="connsiteY52" fmla="*/ 256745 h 396021"/>
                  <a:gd name="connsiteX53" fmla="*/ 65029 w 407634"/>
                  <a:gd name="connsiteY53" fmla="*/ 178640 h 396021"/>
                  <a:gd name="connsiteX54" fmla="*/ 194093 w 407634"/>
                  <a:gd name="connsiteY54" fmla="*/ 67388 h 396021"/>
                  <a:gd name="connsiteX55" fmla="*/ 198379 w 407634"/>
                  <a:gd name="connsiteY55" fmla="*/ 71389 h 396021"/>
                  <a:gd name="connsiteX56" fmla="*/ 190854 w 407634"/>
                  <a:gd name="connsiteY56" fmla="*/ 150065 h 396021"/>
                  <a:gd name="connsiteX57" fmla="*/ 168375 w 407634"/>
                  <a:gd name="connsiteY57" fmla="*/ 157018 h 396021"/>
                  <a:gd name="connsiteX58" fmla="*/ 156374 w 407634"/>
                  <a:gd name="connsiteY58" fmla="*/ 78628 h 396021"/>
                  <a:gd name="connsiteX59" fmla="*/ 100462 w 407634"/>
                  <a:gd name="connsiteY59" fmla="*/ 67579 h 396021"/>
                  <a:gd name="connsiteX60" fmla="*/ 96271 w 407634"/>
                  <a:gd name="connsiteY60" fmla="*/ 127110 h 396021"/>
                  <a:gd name="connsiteX61" fmla="*/ 151516 w 407634"/>
                  <a:gd name="connsiteY61" fmla="*/ 170258 h 396021"/>
                  <a:gd name="connsiteX62" fmla="*/ 142944 w 407634"/>
                  <a:gd name="connsiteY62" fmla="*/ 180069 h 396021"/>
                  <a:gd name="connsiteX63" fmla="*/ 136752 w 407634"/>
                  <a:gd name="connsiteY63" fmla="*/ 174830 h 396021"/>
                  <a:gd name="connsiteX64" fmla="*/ 130752 w 407634"/>
                  <a:gd name="connsiteY64" fmla="*/ 173592 h 396021"/>
                  <a:gd name="connsiteX65" fmla="*/ 98557 w 407634"/>
                  <a:gd name="connsiteY65" fmla="*/ 167781 h 396021"/>
                  <a:gd name="connsiteX66" fmla="*/ 86460 w 407634"/>
                  <a:gd name="connsiteY66" fmla="*/ 167115 h 396021"/>
                  <a:gd name="connsiteX67" fmla="*/ 85317 w 407634"/>
                  <a:gd name="connsiteY67" fmla="*/ 164448 h 396021"/>
                  <a:gd name="connsiteX68" fmla="*/ 75888 w 407634"/>
                  <a:gd name="connsiteY68" fmla="*/ 26430 h 396021"/>
                  <a:gd name="connsiteX69" fmla="*/ 194093 w 407634"/>
                  <a:gd name="connsiteY69" fmla="*/ 67388 h 396021"/>
                  <a:gd name="connsiteX70" fmla="*/ 312298 w 407634"/>
                  <a:gd name="connsiteY70" fmla="*/ 157495 h 396021"/>
                  <a:gd name="connsiteX71" fmla="*/ 238479 w 407634"/>
                  <a:gd name="connsiteY71" fmla="*/ 177497 h 396021"/>
                  <a:gd name="connsiteX72" fmla="*/ 232002 w 407634"/>
                  <a:gd name="connsiteY72" fmla="*/ 165400 h 396021"/>
                  <a:gd name="connsiteX73" fmla="*/ 297249 w 407634"/>
                  <a:gd name="connsiteY73" fmla="*/ 104155 h 396021"/>
                  <a:gd name="connsiteX74" fmla="*/ 270864 w 407634"/>
                  <a:gd name="connsiteY74" fmla="*/ 52624 h 396021"/>
                  <a:gd name="connsiteX75" fmla="*/ 213714 w 407634"/>
                  <a:gd name="connsiteY75" fmla="*/ 153113 h 396021"/>
                  <a:gd name="connsiteX76" fmla="*/ 203046 w 407634"/>
                  <a:gd name="connsiteY76" fmla="*/ 150732 h 396021"/>
                  <a:gd name="connsiteX77" fmla="*/ 202284 w 407634"/>
                  <a:gd name="connsiteY77" fmla="*/ 146160 h 396021"/>
                  <a:gd name="connsiteX78" fmla="*/ 209714 w 407634"/>
                  <a:gd name="connsiteY78" fmla="*/ 75580 h 396021"/>
                  <a:gd name="connsiteX79" fmla="*/ 290391 w 407634"/>
                  <a:gd name="connsiteY79" fmla="*/ 21858 h 396021"/>
                  <a:gd name="connsiteX80" fmla="*/ 314298 w 407634"/>
                  <a:gd name="connsiteY80" fmla="*/ 154256 h 396021"/>
                  <a:gd name="connsiteX81" fmla="*/ 312298 w 407634"/>
                  <a:gd name="connsiteY81" fmla="*/ 157495 h 396021"/>
                  <a:gd name="connsiteX82" fmla="*/ 271245 w 407634"/>
                  <a:gd name="connsiteY82" fmla="*/ 292178 h 396021"/>
                  <a:gd name="connsiteX83" fmla="*/ 259339 w 407634"/>
                  <a:gd name="connsiteY83" fmla="*/ 267413 h 396021"/>
                  <a:gd name="connsiteX84" fmla="*/ 223716 w 407634"/>
                  <a:gd name="connsiteY84" fmla="*/ 228741 h 396021"/>
                  <a:gd name="connsiteX85" fmla="*/ 231716 w 407634"/>
                  <a:gd name="connsiteY85" fmla="*/ 221122 h 396021"/>
                  <a:gd name="connsiteX86" fmla="*/ 296487 w 407634"/>
                  <a:gd name="connsiteY86" fmla="*/ 269508 h 396021"/>
                  <a:gd name="connsiteX87" fmla="*/ 345350 w 407634"/>
                  <a:gd name="connsiteY87" fmla="*/ 243124 h 396021"/>
                  <a:gd name="connsiteX88" fmla="*/ 319156 w 407634"/>
                  <a:gd name="connsiteY88" fmla="*/ 198357 h 396021"/>
                  <a:gd name="connsiteX89" fmla="*/ 240289 w 407634"/>
                  <a:gd name="connsiteY89" fmla="*/ 203405 h 396021"/>
                  <a:gd name="connsiteX90" fmla="*/ 241051 w 407634"/>
                  <a:gd name="connsiteY90" fmla="*/ 189403 h 396021"/>
                  <a:gd name="connsiteX91" fmla="*/ 395070 w 407634"/>
                  <a:gd name="connsiteY91" fmla="*/ 217692 h 396021"/>
                  <a:gd name="connsiteX92" fmla="*/ 368210 w 407634"/>
                  <a:gd name="connsiteY92" fmla="*/ 288178 h 396021"/>
                  <a:gd name="connsiteX93" fmla="*/ 271245 w 407634"/>
                  <a:gd name="connsiteY93" fmla="*/ 292178 h 39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21">
                    <a:moveTo>
                      <a:pt x="360780" y="308751"/>
                    </a:moveTo>
                    <a:cubicBezTo>
                      <a:pt x="387927" y="290940"/>
                      <a:pt x="409167" y="259507"/>
                      <a:pt x="407548" y="225598"/>
                    </a:cubicBezTo>
                    <a:cubicBezTo>
                      <a:pt x="404881" y="172163"/>
                      <a:pt x="370210" y="155971"/>
                      <a:pt x="329538" y="156351"/>
                    </a:cubicBezTo>
                    <a:cubicBezTo>
                      <a:pt x="372972" y="110060"/>
                      <a:pt x="354494" y="17477"/>
                      <a:pt x="285342" y="9000"/>
                    </a:cubicBezTo>
                    <a:cubicBezTo>
                      <a:pt x="248385" y="4428"/>
                      <a:pt x="219144" y="27192"/>
                      <a:pt x="203808" y="58149"/>
                    </a:cubicBezTo>
                    <a:cubicBezTo>
                      <a:pt x="187425" y="7380"/>
                      <a:pt x="112178" y="-19194"/>
                      <a:pt x="69411" y="16143"/>
                    </a:cubicBezTo>
                    <a:cubicBezTo>
                      <a:pt x="16356" y="59863"/>
                      <a:pt x="35216" y="119490"/>
                      <a:pt x="71982" y="166639"/>
                    </a:cubicBezTo>
                    <a:cubicBezTo>
                      <a:pt x="60457" y="166734"/>
                      <a:pt x="49027" y="167877"/>
                      <a:pt x="37692" y="171687"/>
                    </a:cubicBezTo>
                    <a:cubicBezTo>
                      <a:pt x="6546" y="182259"/>
                      <a:pt x="-8504" y="223407"/>
                      <a:pt x="4926" y="252268"/>
                    </a:cubicBezTo>
                    <a:cubicBezTo>
                      <a:pt x="35597" y="318372"/>
                      <a:pt x="108463" y="304465"/>
                      <a:pt x="151707" y="262174"/>
                    </a:cubicBezTo>
                    <a:cubicBezTo>
                      <a:pt x="144277" y="290749"/>
                      <a:pt x="139991" y="318467"/>
                      <a:pt x="151516" y="348566"/>
                    </a:cubicBezTo>
                    <a:cubicBezTo>
                      <a:pt x="162374" y="377236"/>
                      <a:pt x="189997" y="396763"/>
                      <a:pt x="220382" y="396000"/>
                    </a:cubicBezTo>
                    <a:cubicBezTo>
                      <a:pt x="252005" y="395143"/>
                      <a:pt x="274674" y="364378"/>
                      <a:pt x="276579" y="334945"/>
                    </a:cubicBezTo>
                    <a:cubicBezTo>
                      <a:pt x="277246" y="326373"/>
                      <a:pt x="276579" y="318181"/>
                      <a:pt x="275436" y="310466"/>
                    </a:cubicBezTo>
                    <a:cubicBezTo>
                      <a:pt x="300487" y="324372"/>
                      <a:pt x="338206" y="323896"/>
                      <a:pt x="360780" y="308751"/>
                    </a:cubicBezTo>
                    <a:close/>
                    <a:moveTo>
                      <a:pt x="170661" y="239029"/>
                    </a:moveTo>
                    <a:cubicBezTo>
                      <a:pt x="170852" y="238647"/>
                      <a:pt x="171042" y="238457"/>
                      <a:pt x="171233" y="238076"/>
                    </a:cubicBezTo>
                    <a:cubicBezTo>
                      <a:pt x="176186" y="240838"/>
                      <a:pt x="181615" y="242076"/>
                      <a:pt x="187044" y="242267"/>
                    </a:cubicBezTo>
                    <a:cubicBezTo>
                      <a:pt x="177615" y="266080"/>
                      <a:pt x="173900" y="293607"/>
                      <a:pt x="183520" y="318181"/>
                    </a:cubicBezTo>
                    <a:cubicBezTo>
                      <a:pt x="189045" y="332278"/>
                      <a:pt x="201713" y="353233"/>
                      <a:pt x="220287" y="349042"/>
                    </a:cubicBezTo>
                    <a:cubicBezTo>
                      <a:pt x="241241" y="344089"/>
                      <a:pt x="247623" y="321229"/>
                      <a:pt x="244575" y="302370"/>
                    </a:cubicBezTo>
                    <a:cubicBezTo>
                      <a:pt x="240670" y="278462"/>
                      <a:pt x="222001" y="255316"/>
                      <a:pt x="203523" y="239600"/>
                    </a:cubicBezTo>
                    <a:cubicBezTo>
                      <a:pt x="207142" y="238552"/>
                      <a:pt x="210476" y="237123"/>
                      <a:pt x="213619" y="235409"/>
                    </a:cubicBezTo>
                    <a:cubicBezTo>
                      <a:pt x="214095" y="236171"/>
                      <a:pt x="214476" y="237028"/>
                      <a:pt x="215333" y="237695"/>
                    </a:cubicBezTo>
                    <a:cubicBezTo>
                      <a:pt x="234288" y="252459"/>
                      <a:pt x="251719" y="271699"/>
                      <a:pt x="259911" y="294369"/>
                    </a:cubicBezTo>
                    <a:cubicBezTo>
                      <a:pt x="259530" y="296179"/>
                      <a:pt x="259911" y="298083"/>
                      <a:pt x="261339" y="299703"/>
                    </a:cubicBezTo>
                    <a:cubicBezTo>
                      <a:pt x="261720" y="299893"/>
                      <a:pt x="261911" y="300084"/>
                      <a:pt x="262101" y="300465"/>
                    </a:cubicBezTo>
                    <a:cubicBezTo>
                      <a:pt x="264578" y="308847"/>
                      <a:pt x="265530" y="317705"/>
                      <a:pt x="264959" y="327039"/>
                    </a:cubicBezTo>
                    <a:cubicBezTo>
                      <a:pt x="262482" y="367045"/>
                      <a:pt x="220953" y="406383"/>
                      <a:pt x="183425" y="371902"/>
                    </a:cubicBezTo>
                    <a:cubicBezTo>
                      <a:pt x="142467" y="334279"/>
                      <a:pt x="157993" y="285320"/>
                      <a:pt x="170661" y="239029"/>
                    </a:cubicBezTo>
                    <a:close/>
                    <a:moveTo>
                      <a:pt x="168852" y="172830"/>
                    </a:moveTo>
                    <a:cubicBezTo>
                      <a:pt x="177043" y="161400"/>
                      <a:pt x="197331" y="159495"/>
                      <a:pt x="209714" y="163972"/>
                    </a:cubicBezTo>
                    <a:cubicBezTo>
                      <a:pt x="228478" y="170830"/>
                      <a:pt x="236765" y="198738"/>
                      <a:pt x="222477" y="213882"/>
                    </a:cubicBezTo>
                    <a:cubicBezTo>
                      <a:pt x="212381" y="224360"/>
                      <a:pt x="190283" y="236742"/>
                      <a:pt x="176472" y="227313"/>
                    </a:cubicBezTo>
                    <a:cubicBezTo>
                      <a:pt x="163803" y="219026"/>
                      <a:pt x="157517" y="207024"/>
                      <a:pt x="152183" y="193118"/>
                    </a:cubicBezTo>
                    <a:cubicBezTo>
                      <a:pt x="151040" y="190165"/>
                      <a:pt x="156564" y="180831"/>
                      <a:pt x="160755" y="178068"/>
                    </a:cubicBezTo>
                    <a:cubicBezTo>
                      <a:pt x="162089" y="177116"/>
                      <a:pt x="162660" y="175973"/>
                      <a:pt x="163041" y="174639"/>
                    </a:cubicBezTo>
                    <a:cubicBezTo>
                      <a:pt x="165041" y="175592"/>
                      <a:pt x="167137" y="175211"/>
                      <a:pt x="168852" y="172830"/>
                    </a:cubicBezTo>
                    <a:close/>
                    <a:moveTo>
                      <a:pt x="65029" y="178640"/>
                    </a:moveTo>
                    <a:cubicBezTo>
                      <a:pt x="76649" y="178354"/>
                      <a:pt x="117988" y="174735"/>
                      <a:pt x="124179" y="184546"/>
                    </a:cubicBezTo>
                    <a:cubicBezTo>
                      <a:pt x="125894" y="187308"/>
                      <a:pt x="129704" y="188165"/>
                      <a:pt x="132466" y="186546"/>
                    </a:cubicBezTo>
                    <a:cubicBezTo>
                      <a:pt x="132466" y="186546"/>
                      <a:pt x="134371" y="188355"/>
                      <a:pt x="138467" y="191689"/>
                    </a:cubicBezTo>
                    <a:cubicBezTo>
                      <a:pt x="138562" y="191880"/>
                      <a:pt x="138657" y="191880"/>
                      <a:pt x="138943" y="191975"/>
                    </a:cubicBezTo>
                    <a:cubicBezTo>
                      <a:pt x="138943" y="192165"/>
                      <a:pt x="138943" y="192356"/>
                      <a:pt x="138943" y="192451"/>
                    </a:cubicBezTo>
                    <a:cubicBezTo>
                      <a:pt x="139991" y="195595"/>
                      <a:pt x="141420" y="198547"/>
                      <a:pt x="142658" y="201500"/>
                    </a:cubicBezTo>
                    <a:cubicBezTo>
                      <a:pt x="123703" y="190451"/>
                      <a:pt x="95509" y="185879"/>
                      <a:pt x="75602" y="194642"/>
                    </a:cubicBezTo>
                    <a:cubicBezTo>
                      <a:pt x="58647" y="202167"/>
                      <a:pt x="43788" y="223598"/>
                      <a:pt x="47313" y="243029"/>
                    </a:cubicBezTo>
                    <a:cubicBezTo>
                      <a:pt x="50837" y="262555"/>
                      <a:pt x="66744" y="272747"/>
                      <a:pt x="86270" y="268365"/>
                    </a:cubicBezTo>
                    <a:cubicBezTo>
                      <a:pt x="114083" y="262270"/>
                      <a:pt x="133323" y="240553"/>
                      <a:pt x="153707" y="221979"/>
                    </a:cubicBezTo>
                    <a:cubicBezTo>
                      <a:pt x="155802" y="225027"/>
                      <a:pt x="158183" y="227789"/>
                      <a:pt x="160850" y="230361"/>
                    </a:cubicBezTo>
                    <a:cubicBezTo>
                      <a:pt x="160660" y="230742"/>
                      <a:pt x="160279" y="231123"/>
                      <a:pt x="160184" y="231789"/>
                    </a:cubicBezTo>
                    <a:cubicBezTo>
                      <a:pt x="159898" y="232551"/>
                      <a:pt x="159708" y="233314"/>
                      <a:pt x="159612" y="234171"/>
                    </a:cubicBezTo>
                    <a:cubicBezTo>
                      <a:pt x="131228" y="278176"/>
                      <a:pt x="55123" y="315800"/>
                      <a:pt x="20928" y="256745"/>
                    </a:cubicBezTo>
                    <a:cubicBezTo>
                      <a:pt x="164" y="220645"/>
                      <a:pt x="22548" y="179497"/>
                      <a:pt x="65029" y="178640"/>
                    </a:cubicBezTo>
                    <a:close/>
                    <a:moveTo>
                      <a:pt x="194093" y="67388"/>
                    </a:moveTo>
                    <a:cubicBezTo>
                      <a:pt x="194664" y="69960"/>
                      <a:pt x="196474" y="71103"/>
                      <a:pt x="198379" y="71389"/>
                    </a:cubicBezTo>
                    <a:cubicBezTo>
                      <a:pt x="189045" y="95296"/>
                      <a:pt x="178377" y="126824"/>
                      <a:pt x="190854" y="150065"/>
                    </a:cubicBezTo>
                    <a:cubicBezTo>
                      <a:pt x="182567" y="150637"/>
                      <a:pt x="174852" y="152922"/>
                      <a:pt x="168375" y="157018"/>
                    </a:cubicBezTo>
                    <a:cubicBezTo>
                      <a:pt x="171804" y="132730"/>
                      <a:pt x="170852" y="98439"/>
                      <a:pt x="156374" y="78628"/>
                    </a:cubicBezTo>
                    <a:cubicBezTo>
                      <a:pt x="142848" y="59768"/>
                      <a:pt x="120083" y="51481"/>
                      <a:pt x="100462" y="67579"/>
                    </a:cubicBezTo>
                    <a:cubicBezTo>
                      <a:pt x="84079" y="81104"/>
                      <a:pt x="86556" y="110727"/>
                      <a:pt x="96271" y="127110"/>
                    </a:cubicBezTo>
                    <a:cubicBezTo>
                      <a:pt x="108558" y="147589"/>
                      <a:pt x="127513" y="165400"/>
                      <a:pt x="151516" y="170258"/>
                    </a:cubicBezTo>
                    <a:cubicBezTo>
                      <a:pt x="148849" y="172639"/>
                      <a:pt x="145611" y="176259"/>
                      <a:pt x="142944" y="180069"/>
                    </a:cubicBezTo>
                    <a:cubicBezTo>
                      <a:pt x="140658" y="178259"/>
                      <a:pt x="138372" y="176545"/>
                      <a:pt x="136752" y="174830"/>
                    </a:cubicBezTo>
                    <a:cubicBezTo>
                      <a:pt x="135324" y="173115"/>
                      <a:pt x="132752" y="172925"/>
                      <a:pt x="130752" y="173592"/>
                    </a:cubicBezTo>
                    <a:cubicBezTo>
                      <a:pt x="122655" y="165305"/>
                      <a:pt x="112654" y="168829"/>
                      <a:pt x="98557" y="167781"/>
                    </a:cubicBezTo>
                    <a:cubicBezTo>
                      <a:pt x="94461" y="167496"/>
                      <a:pt x="90461" y="167400"/>
                      <a:pt x="86460" y="167115"/>
                    </a:cubicBezTo>
                    <a:cubicBezTo>
                      <a:pt x="86365" y="166162"/>
                      <a:pt x="85984" y="165210"/>
                      <a:pt x="85317" y="164448"/>
                    </a:cubicBezTo>
                    <a:cubicBezTo>
                      <a:pt x="54837" y="126824"/>
                      <a:pt x="22738" y="62149"/>
                      <a:pt x="75888" y="26430"/>
                    </a:cubicBezTo>
                    <a:cubicBezTo>
                      <a:pt x="116178" y="-811"/>
                      <a:pt x="182472" y="16334"/>
                      <a:pt x="194093" y="67388"/>
                    </a:cubicBezTo>
                    <a:close/>
                    <a:moveTo>
                      <a:pt x="312298" y="157495"/>
                    </a:moveTo>
                    <a:cubicBezTo>
                      <a:pt x="286485" y="160352"/>
                      <a:pt x="259815" y="168639"/>
                      <a:pt x="238479" y="177497"/>
                    </a:cubicBezTo>
                    <a:cubicBezTo>
                      <a:pt x="236955" y="173115"/>
                      <a:pt x="234669" y="169020"/>
                      <a:pt x="232002" y="165400"/>
                    </a:cubicBezTo>
                    <a:cubicBezTo>
                      <a:pt x="258101" y="151780"/>
                      <a:pt x="290391" y="135015"/>
                      <a:pt x="297249" y="104155"/>
                    </a:cubicBezTo>
                    <a:cubicBezTo>
                      <a:pt x="301821" y="82914"/>
                      <a:pt x="295248" y="58054"/>
                      <a:pt x="270864" y="52624"/>
                    </a:cubicBezTo>
                    <a:cubicBezTo>
                      <a:pt x="215810" y="40337"/>
                      <a:pt x="206190" y="114632"/>
                      <a:pt x="213714" y="153113"/>
                    </a:cubicBezTo>
                    <a:cubicBezTo>
                      <a:pt x="210381" y="152065"/>
                      <a:pt x="206761" y="151208"/>
                      <a:pt x="203046" y="150732"/>
                    </a:cubicBezTo>
                    <a:cubicBezTo>
                      <a:pt x="203332" y="149303"/>
                      <a:pt x="203237" y="147684"/>
                      <a:pt x="202284" y="146160"/>
                    </a:cubicBezTo>
                    <a:cubicBezTo>
                      <a:pt x="189902" y="125967"/>
                      <a:pt x="202761" y="95677"/>
                      <a:pt x="209714" y="75580"/>
                    </a:cubicBezTo>
                    <a:cubicBezTo>
                      <a:pt x="221525" y="42242"/>
                      <a:pt x="251529" y="12429"/>
                      <a:pt x="290391" y="21858"/>
                    </a:cubicBezTo>
                    <a:cubicBezTo>
                      <a:pt x="346779" y="35384"/>
                      <a:pt x="358304" y="119966"/>
                      <a:pt x="314298" y="154256"/>
                    </a:cubicBezTo>
                    <a:cubicBezTo>
                      <a:pt x="313250" y="155018"/>
                      <a:pt x="312584" y="156256"/>
                      <a:pt x="312298" y="157495"/>
                    </a:cubicBezTo>
                    <a:close/>
                    <a:moveTo>
                      <a:pt x="271245" y="292178"/>
                    </a:moveTo>
                    <a:cubicBezTo>
                      <a:pt x="268292" y="283415"/>
                      <a:pt x="264387" y="275223"/>
                      <a:pt x="259339" y="267413"/>
                    </a:cubicBezTo>
                    <a:cubicBezTo>
                      <a:pt x="250290" y="252840"/>
                      <a:pt x="238003" y="239981"/>
                      <a:pt x="223716" y="228741"/>
                    </a:cubicBezTo>
                    <a:cubicBezTo>
                      <a:pt x="226668" y="226551"/>
                      <a:pt x="229335" y="223979"/>
                      <a:pt x="231716" y="221122"/>
                    </a:cubicBezTo>
                    <a:cubicBezTo>
                      <a:pt x="246861" y="243410"/>
                      <a:pt x="269245" y="264270"/>
                      <a:pt x="296487" y="269508"/>
                    </a:cubicBezTo>
                    <a:cubicBezTo>
                      <a:pt x="317061" y="273318"/>
                      <a:pt x="341635" y="267222"/>
                      <a:pt x="345350" y="243124"/>
                    </a:cubicBezTo>
                    <a:cubicBezTo>
                      <a:pt x="348493" y="223598"/>
                      <a:pt x="338587" y="204548"/>
                      <a:pt x="319156" y="198357"/>
                    </a:cubicBezTo>
                    <a:cubicBezTo>
                      <a:pt x="295248" y="190737"/>
                      <a:pt x="264387" y="197976"/>
                      <a:pt x="240289" y="203405"/>
                    </a:cubicBezTo>
                    <a:cubicBezTo>
                      <a:pt x="241146" y="198833"/>
                      <a:pt x="241432" y="194166"/>
                      <a:pt x="241051" y="189403"/>
                    </a:cubicBezTo>
                    <a:cubicBezTo>
                      <a:pt x="284580" y="171210"/>
                      <a:pt x="391070" y="138349"/>
                      <a:pt x="395070" y="217692"/>
                    </a:cubicBezTo>
                    <a:cubicBezTo>
                      <a:pt x="396308" y="243315"/>
                      <a:pt x="388308" y="271032"/>
                      <a:pt x="368210" y="288178"/>
                    </a:cubicBezTo>
                    <a:cubicBezTo>
                      <a:pt x="343159" y="309704"/>
                      <a:pt x="296772" y="317800"/>
                      <a:pt x="271245" y="29217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7" name="任意多边形: 形状 646"/>
              <p:cNvSpPr/>
              <p:nvPr/>
            </p:nvSpPr>
            <p:spPr>
              <a:xfrm>
                <a:off x="6377961" y="4322028"/>
                <a:ext cx="566744" cy="550960"/>
              </a:xfrm>
              <a:custGeom>
                <a:avLst/>
                <a:gdLst>
                  <a:gd name="connsiteX0" fmla="*/ 559381 w 566744"/>
                  <a:gd name="connsiteY0" fmla="*/ 383988 h 550960"/>
                  <a:gd name="connsiteX1" fmla="*/ 468227 w 566744"/>
                  <a:gd name="connsiteY1" fmla="*/ 220634 h 550960"/>
                  <a:gd name="connsiteX2" fmla="*/ 464322 w 566744"/>
                  <a:gd name="connsiteY2" fmla="*/ 64519 h 550960"/>
                  <a:gd name="connsiteX3" fmla="*/ 286680 w 566744"/>
                  <a:gd name="connsiteY3" fmla="*/ 55375 h 550960"/>
                  <a:gd name="connsiteX4" fmla="*/ 225530 w 566744"/>
                  <a:gd name="connsiteY4" fmla="*/ 5845 h 550960"/>
                  <a:gd name="connsiteX5" fmla="*/ 117135 w 566744"/>
                  <a:gd name="connsiteY5" fmla="*/ 18514 h 550960"/>
                  <a:gd name="connsiteX6" fmla="*/ 75130 w 566744"/>
                  <a:gd name="connsiteY6" fmla="*/ 213205 h 550960"/>
                  <a:gd name="connsiteX7" fmla="*/ 10265 w 566744"/>
                  <a:gd name="connsiteY7" fmla="*/ 381702 h 550960"/>
                  <a:gd name="connsiteX8" fmla="*/ 179143 w 566744"/>
                  <a:gd name="connsiteY8" fmla="*/ 454473 h 550960"/>
                  <a:gd name="connsiteX9" fmla="*/ 208861 w 566744"/>
                  <a:gd name="connsiteY9" fmla="*/ 513814 h 550960"/>
                  <a:gd name="connsiteX10" fmla="*/ 280108 w 566744"/>
                  <a:gd name="connsiteY10" fmla="*/ 550770 h 550960"/>
                  <a:gd name="connsiteX11" fmla="*/ 408029 w 566744"/>
                  <a:gd name="connsiteY11" fmla="*/ 450853 h 550960"/>
                  <a:gd name="connsiteX12" fmla="*/ 559381 w 566744"/>
                  <a:gd name="connsiteY12" fmla="*/ 383988 h 550960"/>
                  <a:gd name="connsiteX13" fmla="*/ 412696 w 566744"/>
                  <a:gd name="connsiteY13" fmla="*/ 438566 h 550960"/>
                  <a:gd name="connsiteX14" fmla="*/ 407743 w 566744"/>
                  <a:gd name="connsiteY14" fmla="*/ 436185 h 550960"/>
                  <a:gd name="connsiteX15" fmla="*/ 396694 w 566744"/>
                  <a:gd name="connsiteY15" fmla="*/ 439804 h 550960"/>
                  <a:gd name="connsiteX16" fmla="*/ 273726 w 566744"/>
                  <a:gd name="connsiteY16" fmla="*/ 537912 h 550960"/>
                  <a:gd name="connsiteX17" fmla="*/ 215338 w 566744"/>
                  <a:gd name="connsiteY17" fmla="*/ 502479 h 550960"/>
                  <a:gd name="connsiteX18" fmla="*/ 192764 w 566744"/>
                  <a:gd name="connsiteY18" fmla="*/ 446376 h 550960"/>
                  <a:gd name="connsiteX19" fmla="*/ 190859 w 566744"/>
                  <a:gd name="connsiteY19" fmla="*/ 440376 h 550960"/>
                  <a:gd name="connsiteX20" fmla="*/ 182858 w 566744"/>
                  <a:gd name="connsiteY20" fmla="*/ 438661 h 550960"/>
                  <a:gd name="connsiteX21" fmla="*/ 18361 w 566744"/>
                  <a:gd name="connsiteY21" fmla="*/ 369319 h 550960"/>
                  <a:gd name="connsiteX22" fmla="*/ 81798 w 566744"/>
                  <a:gd name="connsiteY22" fmla="*/ 223777 h 550960"/>
                  <a:gd name="connsiteX23" fmla="*/ 85226 w 566744"/>
                  <a:gd name="connsiteY23" fmla="*/ 221206 h 550960"/>
                  <a:gd name="connsiteX24" fmla="*/ 88941 w 566744"/>
                  <a:gd name="connsiteY24" fmla="*/ 212347 h 550960"/>
                  <a:gd name="connsiteX25" fmla="*/ 109706 w 566744"/>
                  <a:gd name="connsiteY25" fmla="*/ 38230 h 550960"/>
                  <a:gd name="connsiteX26" fmla="*/ 188858 w 566744"/>
                  <a:gd name="connsiteY26" fmla="*/ 11751 h 550960"/>
                  <a:gd name="connsiteX27" fmla="*/ 276584 w 566744"/>
                  <a:gd name="connsiteY27" fmla="*/ 64043 h 550960"/>
                  <a:gd name="connsiteX28" fmla="*/ 283347 w 566744"/>
                  <a:gd name="connsiteY28" fmla="*/ 69567 h 550960"/>
                  <a:gd name="connsiteX29" fmla="*/ 289157 w 566744"/>
                  <a:gd name="connsiteY29" fmla="*/ 68424 h 550960"/>
                  <a:gd name="connsiteX30" fmla="*/ 461178 w 566744"/>
                  <a:gd name="connsiteY30" fmla="*/ 80045 h 550960"/>
                  <a:gd name="connsiteX31" fmla="*/ 452320 w 566744"/>
                  <a:gd name="connsiteY31" fmla="*/ 217586 h 550960"/>
                  <a:gd name="connsiteX32" fmla="*/ 451749 w 566744"/>
                  <a:gd name="connsiteY32" fmla="*/ 227111 h 550960"/>
                  <a:gd name="connsiteX33" fmla="*/ 457368 w 566744"/>
                  <a:gd name="connsiteY33" fmla="*/ 231302 h 550960"/>
                  <a:gd name="connsiteX34" fmla="*/ 545951 w 566744"/>
                  <a:gd name="connsiteY34" fmla="*/ 385226 h 550960"/>
                  <a:gd name="connsiteX35" fmla="*/ 412696 w 566744"/>
                  <a:gd name="connsiteY35" fmla="*/ 438566 h 5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60">
                    <a:moveTo>
                      <a:pt x="559381" y="383988"/>
                    </a:moveTo>
                    <a:cubicBezTo>
                      <a:pt x="585860" y="319123"/>
                      <a:pt x="537569" y="231874"/>
                      <a:pt x="468227" y="220634"/>
                    </a:cubicBezTo>
                    <a:cubicBezTo>
                      <a:pt x="512804" y="181296"/>
                      <a:pt x="501564" y="105667"/>
                      <a:pt x="464322" y="64519"/>
                    </a:cubicBezTo>
                    <a:cubicBezTo>
                      <a:pt x="419078" y="14227"/>
                      <a:pt x="338210" y="17561"/>
                      <a:pt x="286680" y="55375"/>
                    </a:cubicBezTo>
                    <a:cubicBezTo>
                      <a:pt x="278679" y="30610"/>
                      <a:pt x="248961" y="12513"/>
                      <a:pt x="225530" y="5845"/>
                    </a:cubicBezTo>
                    <a:cubicBezTo>
                      <a:pt x="189335" y="-4347"/>
                      <a:pt x="149615" y="-1870"/>
                      <a:pt x="117135" y="18514"/>
                    </a:cubicBezTo>
                    <a:cubicBezTo>
                      <a:pt x="49032" y="61376"/>
                      <a:pt x="35125" y="146149"/>
                      <a:pt x="75130" y="213205"/>
                    </a:cubicBezTo>
                    <a:cubicBezTo>
                      <a:pt x="14075" y="230826"/>
                      <a:pt x="-17739" y="327124"/>
                      <a:pt x="10265" y="381702"/>
                    </a:cubicBezTo>
                    <a:cubicBezTo>
                      <a:pt x="38745" y="437042"/>
                      <a:pt x="118088" y="484381"/>
                      <a:pt x="179143" y="454473"/>
                    </a:cubicBezTo>
                    <a:cubicBezTo>
                      <a:pt x="178762" y="476094"/>
                      <a:pt x="196383" y="498383"/>
                      <a:pt x="208861" y="513814"/>
                    </a:cubicBezTo>
                    <a:cubicBezTo>
                      <a:pt x="226387" y="535435"/>
                      <a:pt x="252009" y="549342"/>
                      <a:pt x="280108" y="550770"/>
                    </a:cubicBezTo>
                    <a:cubicBezTo>
                      <a:pt x="341258" y="554104"/>
                      <a:pt x="401647" y="513433"/>
                      <a:pt x="408029" y="450853"/>
                    </a:cubicBezTo>
                    <a:cubicBezTo>
                      <a:pt x="456321" y="499621"/>
                      <a:pt x="539569" y="432375"/>
                      <a:pt x="559381" y="383988"/>
                    </a:cubicBezTo>
                    <a:close/>
                    <a:moveTo>
                      <a:pt x="412696" y="438566"/>
                    </a:moveTo>
                    <a:cubicBezTo>
                      <a:pt x="411363" y="436851"/>
                      <a:pt x="409457" y="436185"/>
                      <a:pt x="407743" y="436185"/>
                    </a:cubicBezTo>
                    <a:cubicBezTo>
                      <a:pt x="404885" y="431994"/>
                      <a:pt x="396599" y="433327"/>
                      <a:pt x="396694" y="439804"/>
                    </a:cubicBezTo>
                    <a:cubicBezTo>
                      <a:pt x="397075" y="501241"/>
                      <a:pt x="333257" y="549627"/>
                      <a:pt x="273726" y="537912"/>
                    </a:cubicBezTo>
                    <a:cubicBezTo>
                      <a:pt x="249723" y="533149"/>
                      <a:pt x="230292" y="522100"/>
                      <a:pt x="215338" y="502479"/>
                    </a:cubicBezTo>
                    <a:cubicBezTo>
                      <a:pt x="204003" y="487715"/>
                      <a:pt x="186191" y="466093"/>
                      <a:pt x="192764" y="446376"/>
                    </a:cubicBezTo>
                    <a:cubicBezTo>
                      <a:pt x="193621" y="443709"/>
                      <a:pt x="192573" y="441519"/>
                      <a:pt x="190859" y="440376"/>
                    </a:cubicBezTo>
                    <a:cubicBezTo>
                      <a:pt x="189240" y="437899"/>
                      <a:pt x="186096" y="436566"/>
                      <a:pt x="182858" y="438661"/>
                    </a:cubicBezTo>
                    <a:cubicBezTo>
                      <a:pt x="128280" y="474570"/>
                      <a:pt x="37411" y="427898"/>
                      <a:pt x="18361" y="369319"/>
                    </a:cubicBezTo>
                    <a:cubicBezTo>
                      <a:pt x="2168" y="319313"/>
                      <a:pt x="25886" y="237493"/>
                      <a:pt x="81798" y="223777"/>
                    </a:cubicBezTo>
                    <a:cubicBezTo>
                      <a:pt x="83512" y="223301"/>
                      <a:pt x="84560" y="222349"/>
                      <a:pt x="85226" y="221206"/>
                    </a:cubicBezTo>
                    <a:cubicBezTo>
                      <a:pt x="88751" y="220158"/>
                      <a:pt x="91608" y="216252"/>
                      <a:pt x="88941" y="212347"/>
                    </a:cubicBezTo>
                    <a:cubicBezTo>
                      <a:pt x="54270" y="159102"/>
                      <a:pt x="53699" y="78711"/>
                      <a:pt x="109706" y="38230"/>
                    </a:cubicBezTo>
                    <a:cubicBezTo>
                      <a:pt x="132471" y="21657"/>
                      <a:pt x="160093" y="10036"/>
                      <a:pt x="188858" y="11751"/>
                    </a:cubicBezTo>
                    <a:cubicBezTo>
                      <a:pt x="217243" y="13370"/>
                      <a:pt x="272774" y="27848"/>
                      <a:pt x="276584" y="64043"/>
                    </a:cubicBezTo>
                    <a:cubicBezTo>
                      <a:pt x="277060" y="67948"/>
                      <a:pt x="280299" y="69663"/>
                      <a:pt x="283347" y="69567"/>
                    </a:cubicBezTo>
                    <a:cubicBezTo>
                      <a:pt x="285251" y="70044"/>
                      <a:pt x="287347" y="69853"/>
                      <a:pt x="289157" y="68424"/>
                    </a:cubicBezTo>
                    <a:cubicBezTo>
                      <a:pt x="334115" y="30896"/>
                      <a:pt x="425936" y="22895"/>
                      <a:pt x="461178" y="80045"/>
                    </a:cubicBezTo>
                    <a:cubicBezTo>
                      <a:pt x="486705" y="121383"/>
                      <a:pt x="502136" y="185201"/>
                      <a:pt x="452320" y="217586"/>
                    </a:cubicBezTo>
                    <a:cubicBezTo>
                      <a:pt x="448510" y="220062"/>
                      <a:pt x="449177" y="224634"/>
                      <a:pt x="451749" y="227111"/>
                    </a:cubicBezTo>
                    <a:cubicBezTo>
                      <a:pt x="452510" y="229397"/>
                      <a:pt x="454320" y="231302"/>
                      <a:pt x="457368" y="231302"/>
                    </a:cubicBezTo>
                    <a:cubicBezTo>
                      <a:pt x="526615" y="233874"/>
                      <a:pt x="575574" y="324552"/>
                      <a:pt x="545951" y="385226"/>
                    </a:cubicBezTo>
                    <a:cubicBezTo>
                      <a:pt x="527663" y="422659"/>
                      <a:pt x="451558" y="488382"/>
                      <a:pt x="412696" y="4385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8" name="任意多边形: 形状 647"/>
              <p:cNvSpPr/>
              <p:nvPr/>
            </p:nvSpPr>
            <p:spPr>
              <a:xfrm>
                <a:off x="6477648" y="3815789"/>
                <a:ext cx="208784" cy="555013"/>
              </a:xfrm>
              <a:custGeom>
                <a:avLst/>
                <a:gdLst>
                  <a:gd name="connsiteX0" fmla="*/ 175659 w 208784"/>
                  <a:gd name="connsiteY0" fmla="*/ 544565 h 555013"/>
                  <a:gd name="connsiteX1" fmla="*/ 71456 w 208784"/>
                  <a:gd name="connsiteY1" fmla="*/ 284342 h 555013"/>
                  <a:gd name="connsiteX2" fmla="*/ 47357 w 208784"/>
                  <a:gd name="connsiteY2" fmla="*/ 12593 h 555013"/>
                  <a:gd name="connsiteX3" fmla="*/ 144989 w 208784"/>
                  <a:gd name="connsiteY3" fmla="*/ 44026 h 555013"/>
                  <a:gd name="connsiteX4" fmla="*/ 101459 w 208784"/>
                  <a:gd name="connsiteY4" fmla="*/ 114892 h 555013"/>
                  <a:gd name="connsiteX5" fmla="*/ 62216 w 208784"/>
                  <a:gd name="connsiteY5" fmla="*/ 71172 h 555013"/>
                  <a:gd name="connsiteX6" fmla="*/ 101364 w 208784"/>
                  <a:gd name="connsiteY6" fmla="*/ 63838 h 555013"/>
                  <a:gd name="connsiteX7" fmla="*/ 106508 w 208784"/>
                  <a:gd name="connsiteY7" fmla="*/ 73934 h 555013"/>
                  <a:gd name="connsiteX8" fmla="*/ 103936 w 208784"/>
                  <a:gd name="connsiteY8" fmla="*/ 78316 h 555013"/>
                  <a:gd name="connsiteX9" fmla="*/ 92792 w 208784"/>
                  <a:gd name="connsiteY9" fmla="*/ 77268 h 555013"/>
                  <a:gd name="connsiteX10" fmla="*/ 72789 w 208784"/>
                  <a:gd name="connsiteY10" fmla="*/ 90222 h 555013"/>
                  <a:gd name="connsiteX11" fmla="*/ 127367 w 208784"/>
                  <a:gd name="connsiteY11" fmla="*/ 84793 h 555013"/>
                  <a:gd name="connsiteX12" fmla="*/ 118890 w 208784"/>
                  <a:gd name="connsiteY12" fmla="*/ 25738 h 555013"/>
                  <a:gd name="connsiteX13" fmla="*/ 32403 w 208784"/>
                  <a:gd name="connsiteY13" fmla="*/ 45359 h 555013"/>
                  <a:gd name="connsiteX14" fmla="*/ 23069 w 208784"/>
                  <a:gd name="connsiteY14" fmla="*/ 181091 h 555013"/>
                  <a:gd name="connsiteX15" fmla="*/ 83838 w 208784"/>
                  <a:gd name="connsiteY15" fmla="*/ 280055 h 555013"/>
                  <a:gd name="connsiteX16" fmla="*/ 184613 w 208784"/>
                  <a:gd name="connsiteY16" fmla="*/ 552661 h 555013"/>
                  <a:gd name="connsiteX17" fmla="*/ 175659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175659" y="544565"/>
                    </a:moveTo>
                    <a:cubicBezTo>
                      <a:pt x="244430" y="447791"/>
                      <a:pt x="130892" y="351398"/>
                      <a:pt x="71456" y="284342"/>
                    </a:cubicBezTo>
                    <a:cubicBezTo>
                      <a:pt x="11734" y="216809"/>
                      <a:pt x="-41892" y="80602"/>
                      <a:pt x="47357" y="12593"/>
                    </a:cubicBezTo>
                    <a:cubicBezTo>
                      <a:pt x="83838" y="-15220"/>
                      <a:pt x="128701" y="6497"/>
                      <a:pt x="144989" y="44026"/>
                    </a:cubicBezTo>
                    <a:cubicBezTo>
                      <a:pt x="158991" y="75839"/>
                      <a:pt x="131177" y="107176"/>
                      <a:pt x="101459" y="114892"/>
                    </a:cubicBezTo>
                    <a:cubicBezTo>
                      <a:pt x="75266" y="121750"/>
                      <a:pt x="52787" y="96223"/>
                      <a:pt x="62216" y="71172"/>
                    </a:cubicBezTo>
                    <a:cubicBezTo>
                      <a:pt x="71741" y="45740"/>
                      <a:pt x="92411" y="43264"/>
                      <a:pt x="101364" y="63838"/>
                    </a:cubicBezTo>
                    <a:cubicBezTo>
                      <a:pt x="106127" y="63457"/>
                      <a:pt x="110699" y="69362"/>
                      <a:pt x="106508" y="73934"/>
                    </a:cubicBezTo>
                    <a:cubicBezTo>
                      <a:pt x="105746" y="75363"/>
                      <a:pt x="104793" y="76792"/>
                      <a:pt x="103936" y="78316"/>
                    </a:cubicBezTo>
                    <a:cubicBezTo>
                      <a:pt x="101650" y="82602"/>
                      <a:pt x="93935" y="82697"/>
                      <a:pt x="92792" y="77268"/>
                    </a:cubicBezTo>
                    <a:cubicBezTo>
                      <a:pt x="87077" y="48217"/>
                      <a:pt x="69170" y="72601"/>
                      <a:pt x="72789" y="90222"/>
                    </a:cubicBezTo>
                    <a:cubicBezTo>
                      <a:pt x="78980" y="120226"/>
                      <a:pt x="117461" y="95747"/>
                      <a:pt x="127367" y="84793"/>
                    </a:cubicBezTo>
                    <a:cubicBezTo>
                      <a:pt x="144417" y="66029"/>
                      <a:pt x="134035" y="41549"/>
                      <a:pt x="118890" y="25738"/>
                    </a:cubicBezTo>
                    <a:cubicBezTo>
                      <a:pt x="91553" y="-2933"/>
                      <a:pt x="50691" y="18689"/>
                      <a:pt x="32403" y="45359"/>
                    </a:cubicBezTo>
                    <a:cubicBezTo>
                      <a:pt x="6591" y="83078"/>
                      <a:pt x="10782" y="139657"/>
                      <a:pt x="23069" y="181091"/>
                    </a:cubicBezTo>
                    <a:cubicBezTo>
                      <a:pt x="34403" y="218905"/>
                      <a:pt x="58025" y="250909"/>
                      <a:pt x="83838" y="280055"/>
                    </a:cubicBezTo>
                    <a:cubicBezTo>
                      <a:pt x="148132" y="352826"/>
                      <a:pt x="257574" y="449981"/>
                      <a:pt x="184613" y="552661"/>
                    </a:cubicBezTo>
                    <a:cubicBezTo>
                      <a:pt x="180041" y="559138"/>
                      <a:pt x="171182" y="550851"/>
                      <a:pt x="175659"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9" name="任意多边形: 形状 648"/>
              <p:cNvSpPr/>
              <p:nvPr/>
            </p:nvSpPr>
            <p:spPr>
              <a:xfrm>
                <a:off x="6526338" y="4244424"/>
                <a:ext cx="135425" cy="69407"/>
              </a:xfrm>
              <a:custGeom>
                <a:avLst/>
                <a:gdLst>
                  <a:gd name="connsiteX0" fmla="*/ 134398 w 135425"/>
                  <a:gd name="connsiteY0" fmla="*/ 54017 h 69407"/>
                  <a:gd name="connsiteX1" fmla="*/ 80201 w 135425"/>
                  <a:gd name="connsiteY1" fmla="*/ 4296 h 69407"/>
                  <a:gd name="connsiteX2" fmla="*/ 7525 w 135425"/>
                  <a:gd name="connsiteY2" fmla="*/ 105 h 69407"/>
                  <a:gd name="connsiteX3" fmla="*/ 1143 w 135425"/>
                  <a:gd name="connsiteY3" fmla="*/ 9249 h 69407"/>
                  <a:gd name="connsiteX4" fmla="*/ 58007 w 135425"/>
                  <a:gd name="connsiteY4" fmla="*/ 63256 h 69407"/>
                  <a:gd name="connsiteX5" fmla="*/ 127540 w 135425"/>
                  <a:gd name="connsiteY5" fmla="*/ 63256 h 69407"/>
                  <a:gd name="connsiteX6" fmla="*/ 128016 w 135425"/>
                  <a:gd name="connsiteY6" fmla="*/ 63066 h 69407"/>
                  <a:gd name="connsiteX7" fmla="*/ 13439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34398" y="54017"/>
                    </a:moveTo>
                    <a:cubicBezTo>
                      <a:pt x="121158" y="32871"/>
                      <a:pt x="106776" y="9059"/>
                      <a:pt x="80201" y="4296"/>
                    </a:cubicBezTo>
                    <a:cubicBezTo>
                      <a:pt x="56103" y="-85"/>
                      <a:pt x="31623" y="4963"/>
                      <a:pt x="7525" y="105"/>
                    </a:cubicBezTo>
                    <a:cubicBezTo>
                      <a:pt x="2953" y="-847"/>
                      <a:pt x="-2381" y="4868"/>
                      <a:pt x="1143" y="9249"/>
                    </a:cubicBezTo>
                    <a:cubicBezTo>
                      <a:pt x="17907" y="30585"/>
                      <a:pt x="32195" y="52302"/>
                      <a:pt x="58007" y="63256"/>
                    </a:cubicBezTo>
                    <a:cubicBezTo>
                      <a:pt x="80201" y="72781"/>
                      <a:pt x="105252" y="70019"/>
                      <a:pt x="127540" y="63256"/>
                    </a:cubicBezTo>
                    <a:cubicBezTo>
                      <a:pt x="127921" y="63161"/>
                      <a:pt x="127826" y="63066"/>
                      <a:pt x="128016" y="63066"/>
                    </a:cubicBezTo>
                    <a:cubicBezTo>
                      <a:pt x="132588" y="63732"/>
                      <a:pt x="137637" y="58875"/>
                      <a:pt x="13439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0" name="任意多边形: 形状 649"/>
              <p:cNvSpPr/>
              <p:nvPr/>
            </p:nvSpPr>
            <p:spPr>
              <a:xfrm>
                <a:off x="6476635" y="4146641"/>
                <a:ext cx="143233" cy="79350"/>
              </a:xfrm>
              <a:custGeom>
                <a:avLst/>
                <a:gdLst>
                  <a:gd name="connsiteX0" fmla="*/ 142192 w 143233"/>
                  <a:gd name="connsiteY0" fmla="*/ 62170 h 79350"/>
                  <a:gd name="connsiteX1" fmla="*/ 121427 w 143233"/>
                  <a:gd name="connsiteY1" fmla="*/ 25118 h 79350"/>
                  <a:gd name="connsiteX2" fmla="*/ 89709 w 143233"/>
                  <a:gd name="connsiteY2" fmla="*/ 5211 h 79350"/>
                  <a:gd name="connsiteX3" fmla="*/ 51513 w 143233"/>
                  <a:gd name="connsiteY3" fmla="*/ 543 h 79350"/>
                  <a:gd name="connsiteX4" fmla="*/ 7508 w 143233"/>
                  <a:gd name="connsiteY4" fmla="*/ 4353 h 79350"/>
                  <a:gd name="connsiteX5" fmla="*/ 364 w 143233"/>
                  <a:gd name="connsiteY5" fmla="*/ 11973 h 79350"/>
                  <a:gd name="connsiteX6" fmla="*/ 132857 w 143233"/>
                  <a:gd name="connsiteY6" fmla="*/ 73124 h 79350"/>
                  <a:gd name="connsiteX7" fmla="*/ 135619 w 143233"/>
                  <a:gd name="connsiteY7" fmla="*/ 71123 h 79350"/>
                  <a:gd name="connsiteX8" fmla="*/ 142192 w 143233"/>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3" h="79350">
                    <a:moveTo>
                      <a:pt x="142192" y="62170"/>
                    </a:moveTo>
                    <a:cubicBezTo>
                      <a:pt x="135143" y="51121"/>
                      <a:pt x="131904" y="34166"/>
                      <a:pt x="121427" y="25118"/>
                    </a:cubicBezTo>
                    <a:cubicBezTo>
                      <a:pt x="111521" y="16545"/>
                      <a:pt x="101901" y="10164"/>
                      <a:pt x="89709" y="5211"/>
                    </a:cubicBezTo>
                    <a:cubicBezTo>
                      <a:pt x="77707" y="448"/>
                      <a:pt x="64277" y="-886"/>
                      <a:pt x="51513" y="543"/>
                    </a:cubicBezTo>
                    <a:cubicBezTo>
                      <a:pt x="35988" y="2448"/>
                      <a:pt x="23510" y="9116"/>
                      <a:pt x="7508" y="4353"/>
                    </a:cubicBezTo>
                    <a:cubicBezTo>
                      <a:pt x="3317" y="3115"/>
                      <a:pt x="-1350" y="7878"/>
                      <a:pt x="364" y="11973"/>
                    </a:cubicBezTo>
                    <a:cubicBezTo>
                      <a:pt x="23415" y="67314"/>
                      <a:pt x="76564" y="91888"/>
                      <a:pt x="132857" y="73124"/>
                    </a:cubicBezTo>
                    <a:cubicBezTo>
                      <a:pt x="134095" y="72552"/>
                      <a:pt x="135048" y="71886"/>
                      <a:pt x="135619" y="71123"/>
                    </a:cubicBezTo>
                    <a:cubicBezTo>
                      <a:pt x="140191" y="72171"/>
                      <a:pt x="145525" y="67314"/>
                      <a:pt x="142192"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1" name="任意多边形: 形状 650"/>
              <p:cNvSpPr/>
              <p:nvPr/>
            </p:nvSpPr>
            <p:spPr>
              <a:xfrm>
                <a:off x="6403911" y="4048876"/>
                <a:ext cx="131319" cy="70223"/>
              </a:xfrm>
              <a:custGeom>
                <a:avLst/>
                <a:gdLst>
                  <a:gd name="connsiteX0" fmla="*/ 130238 w 131319"/>
                  <a:gd name="connsiteY0" fmla="*/ 56303 h 70223"/>
                  <a:gd name="connsiteX1" fmla="*/ 76803 w 131319"/>
                  <a:gd name="connsiteY1" fmla="*/ 4773 h 70223"/>
                  <a:gd name="connsiteX2" fmla="*/ 5747 w 131319"/>
                  <a:gd name="connsiteY2" fmla="*/ 10 h 70223"/>
                  <a:gd name="connsiteX3" fmla="*/ 889 w 131319"/>
                  <a:gd name="connsiteY3" fmla="*/ 9154 h 70223"/>
                  <a:gd name="connsiteX4" fmla="*/ 56801 w 131319"/>
                  <a:gd name="connsiteY4" fmla="*/ 64780 h 70223"/>
                  <a:gd name="connsiteX5" fmla="*/ 121475 w 131319"/>
                  <a:gd name="connsiteY5" fmla="*/ 65161 h 70223"/>
                  <a:gd name="connsiteX6" fmla="*/ 122428 w 131319"/>
                  <a:gd name="connsiteY6" fmla="*/ 64780 h 70223"/>
                  <a:gd name="connsiteX7" fmla="*/ 130238 w 131319"/>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19" h="70223">
                    <a:moveTo>
                      <a:pt x="130238" y="56303"/>
                    </a:moveTo>
                    <a:cubicBezTo>
                      <a:pt x="114808" y="34205"/>
                      <a:pt x="105092" y="12964"/>
                      <a:pt x="76803" y="4773"/>
                    </a:cubicBezTo>
                    <a:cubicBezTo>
                      <a:pt x="53657" y="-1704"/>
                      <a:pt x="29654" y="772"/>
                      <a:pt x="5747" y="10"/>
                    </a:cubicBezTo>
                    <a:cubicBezTo>
                      <a:pt x="1175" y="-276"/>
                      <a:pt x="-1492" y="5535"/>
                      <a:pt x="889" y="9154"/>
                    </a:cubicBezTo>
                    <a:cubicBezTo>
                      <a:pt x="15272" y="31538"/>
                      <a:pt x="32702" y="52588"/>
                      <a:pt x="56801" y="64780"/>
                    </a:cubicBezTo>
                    <a:cubicBezTo>
                      <a:pt x="76898" y="74781"/>
                      <a:pt x="100711" y="68590"/>
                      <a:pt x="121475" y="65161"/>
                    </a:cubicBezTo>
                    <a:cubicBezTo>
                      <a:pt x="121952" y="65066"/>
                      <a:pt x="122142" y="64971"/>
                      <a:pt x="122428" y="64780"/>
                    </a:cubicBezTo>
                    <a:cubicBezTo>
                      <a:pt x="127286" y="66876"/>
                      <a:pt x="133953" y="61542"/>
                      <a:pt x="130238"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2" name="任意多边形: 形状 651"/>
              <p:cNvSpPr/>
              <p:nvPr/>
            </p:nvSpPr>
            <p:spPr>
              <a:xfrm>
                <a:off x="6389060" y="3892321"/>
                <a:ext cx="82034" cy="94934"/>
              </a:xfrm>
              <a:custGeom>
                <a:avLst/>
                <a:gdLst>
                  <a:gd name="connsiteX0" fmla="*/ 82034 w 82034"/>
                  <a:gd name="connsiteY0" fmla="*/ 88366 h 94934"/>
                  <a:gd name="connsiteX1" fmla="*/ 66794 w 82034"/>
                  <a:gd name="connsiteY1" fmla="*/ 33312 h 94934"/>
                  <a:gd name="connsiteX2" fmla="*/ 10215 w 82034"/>
                  <a:gd name="connsiteY2" fmla="*/ 1403 h 94934"/>
                  <a:gd name="connsiteX3" fmla="*/ 23 w 82034"/>
                  <a:gd name="connsiteY3" fmla="*/ 5975 h 94934"/>
                  <a:gd name="connsiteX4" fmla="*/ 20597 w 82034"/>
                  <a:gd name="connsiteY4" fmla="*/ 79222 h 94934"/>
                  <a:gd name="connsiteX5" fmla="*/ 73080 w 82034"/>
                  <a:gd name="connsiteY5" fmla="*/ 93795 h 94934"/>
                  <a:gd name="connsiteX6" fmla="*/ 82034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82034" y="88366"/>
                    </a:moveTo>
                    <a:cubicBezTo>
                      <a:pt x="81367" y="68173"/>
                      <a:pt x="84796" y="47599"/>
                      <a:pt x="66794" y="33312"/>
                    </a:cubicBezTo>
                    <a:cubicBezTo>
                      <a:pt x="49649" y="19405"/>
                      <a:pt x="27074" y="15690"/>
                      <a:pt x="10215" y="1403"/>
                    </a:cubicBezTo>
                    <a:cubicBezTo>
                      <a:pt x="6500" y="-1645"/>
                      <a:pt x="-453" y="450"/>
                      <a:pt x="23" y="5975"/>
                    </a:cubicBezTo>
                    <a:cubicBezTo>
                      <a:pt x="2690" y="29121"/>
                      <a:pt x="4310" y="60934"/>
                      <a:pt x="20597" y="79222"/>
                    </a:cubicBezTo>
                    <a:cubicBezTo>
                      <a:pt x="34790" y="95224"/>
                      <a:pt x="53268" y="96558"/>
                      <a:pt x="73080" y="93795"/>
                    </a:cubicBezTo>
                    <a:cubicBezTo>
                      <a:pt x="76604" y="95415"/>
                      <a:pt x="82129" y="93795"/>
                      <a:pt x="82034"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3" name="任意多边形: 形状 652"/>
              <p:cNvSpPr/>
              <p:nvPr/>
            </p:nvSpPr>
            <p:spPr>
              <a:xfrm>
                <a:off x="6454275" y="3716087"/>
                <a:ext cx="67263" cy="153514"/>
              </a:xfrm>
              <a:custGeom>
                <a:avLst/>
                <a:gdLst>
                  <a:gd name="connsiteX0" fmla="*/ 30249 w 67263"/>
                  <a:gd name="connsiteY0" fmla="*/ 148966 h 153514"/>
                  <a:gd name="connsiteX1" fmla="*/ 32154 w 67263"/>
                  <a:gd name="connsiteY1" fmla="*/ 144490 h 153514"/>
                  <a:gd name="connsiteX2" fmla="*/ 66825 w 67263"/>
                  <a:gd name="connsiteY2" fmla="*/ 61146 h 153514"/>
                  <a:gd name="connsiteX3" fmla="*/ 47584 w 67263"/>
                  <a:gd name="connsiteY3" fmla="*/ 2757 h 153514"/>
                  <a:gd name="connsiteX4" fmla="*/ 36631 w 67263"/>
                  <a:gd name="connsiteY4" fmla="*/ 4567 h 153514"/>
                  <a:gd name="connsiteX5" fmla="*/ 11199 w 67263"/>
                  <a:gd name="connsiteY5" fmla="*/ 47620 h 153514"/>
                  <a:gd name="connsiteX6" fmla="*/ 1007 w 67263"/>
                  <a:gd name="connsiteY6" fmla="*/ 80863 h 153514"/>
                  <a:gd name="connsiteX7" fmla="*/ 19295 w 67263"/>
                  <a:gd name="connsiteY7" fmla="*/ 150776 h 153514"/>
                  <a:gd name="connsiteX8" fmla="*/ 30249 w 67263"/>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63" h="153514">
                    <a:moveTo>
                      <a:pt x="30249" y="148966"/>
                    </a:moveTo>
                    <a:cubicBezTo>
                      <a:pt x="31392" y="148014"/>
                      <a:pt x="32345" y="146395"/>
                      <a:pt x="32154" y="144490"/>
                    </a:cubicBezTo>
                    <a:cubicBezTo>
                      <a:pt x="31678" y="113248"/>
                      <a:pt x="63301" y="92102"/>
                      <a:pt x="66825" y="61146"/>
                    </a:cubicBezTo>
                    <a:cubicBezTo>
                      <a:pt x="69397" y="38190"/>
                      <a:pt x="60348" y="21331"/>
                      <a:pt x="47584" y="2757"/>
                    </a:cubicBezTo>
                    <a:cubicBezTo>
                      <a:pt x="44537" y="-1719"/>
                      <a:pt x="38155" y="-481"/>
                      <a:pt x="36631" y="4567"/>
                    </a:cubicBezTo>
                    <a:cubicBezTo>
                      <a:pt x="31487" y="21236"/>
                      <a:pt x="19105" y="32666"/>
                      <a:pt x="11199" y="47620"/>
                    </a:cubicBezTo>
                    <a:cubicBezTo>
                      <a:pt x="5579" y="58193"/>
                      <a:pt x="2817" y="69052"/>
                      <a:pt x="1007" y="80863"/>
                    </a:cubicBezTo>
                    <a:cubicBezTo>
                      <a:pt x="-2993" y="107628"/>
                      <a:pt x="5294" y="128392"/>
                      <a:pt x="19295" y="150776"/>
                    </a:cubicBezTo>
                    <a:cubicBezTo>
                      <a:pt x="22343" y="155729"/>
                      <a:pt x="29106" y="153253"/>
                      <a:pt x="30249"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4" name="任意多边形: 形状 653"/>
              <p:cNvSpPr/>
              <p:nvPr/>
            </p:nvSpPr>
            <p:spPr>
              <a:xfrm>
                <a:off x="6483425" y="3883517"/>
                <a:ext cx="249605" cy="478763"/>
              </a:xfrm>
              <a:custGeom>
                <a:avLst/>
                <a:gdLst>
                  <a:gd name="connsiteX0" fmla="*/ 223888 w 249605"/>
                  <a:gd name="connsiteY0" fmla="*/ 471502 h 478763"/>
                  <a:gd name="connsiteX1" fmla="*/ 239128 w 249605"/>
                  <a:gd name="connsiteY1" fmla="*/ 401017 h 478763"/>
                  <a:gd name="connsiteX2" fmla="*/ 214649 w 249605"/>
                  <a:gd name="connsiteY2" fmla="*/ 332437 h 478763"/>
                  <a:gd name="connsiteX3" fmla="*/ 114065 w 249605"/>
                  <a:gd name="connsiteY3" fmla="*/ 221281 h 478763"/>
                  <a:gd name="connsiteX4" fmla="*/ 2051 w 249605"/>
                  <a:gd name="connsiteY4" fmla="*/ 4587 h 478763"/>
                  <a:gd name="connsiteX5" fmla="*/ 13862 w 249605"/>
                  <a:gd name="connsiteY5" fmla="*/ 7349 h 478763"/>
                  <a:gd name="connsiteX6" fmla="*/ 174263 w 249605"/>
                  <a:gd name="connsiteY6" fmla="*/ 260333 h 478763"/>
                  <a:gd name="connsiteX7" fmla="*/ 242271 w 249605"/>
                  <a:gd name="connsiteY7" fmla="*/ 358441 h 478763"/>
                  <a:gd name="connsiteX8" fmla="*/ 235699 w 249605"/>
                  <a:gd name="connsiteY8" fmla="*/ 474169 h 478763"/>
                  <a:gd name="connsiteX9" fmla="*/ 223888 w 249605"/>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605" h="478763">
                    <a:moveTo>
                      <a:pt x="223888" y="471502"/>
                    </a:moveTo>
                    <a:cubicBezTo>
                      <a:pt x="228746" y="447595"/>
                      <a:pt x="237509" y="425783"/>
                      <a:pt x="239128" y="401017"/>
                    </a:cubicBezTo>
                    <a:cubicBezTo>
                      <a:pt x="240652" y="376443"/>
                      <a:pt x="226936" y="352726"/>
                      <a:pt x="214649" y="332437"/>
                    </a:cubicBezTo>
                    <a:cubicBezTo>
                      <a:pt x="187884" y="288527"/>
                      <a:pt x="151593" y="255761"/>
                      <a:pt x="114065" y="221281"/>
                    </a:cubicBezTo>
                    <a:cubicBezTo>
                      <a:pt x="56915" y="168798"/>
                      <a:pt x="-12903" y="88693"/>
                      <a:pt x="2051" y="4587"/>
                    </a:cubicBezTo>
                    <a:cubicBezTo>
                      <a:pt x="3480" y="-3128"/>
                      <a:pt x="15100" y="-366"/>
                      <a:pt x="13862" y="7349"/>
                    </a:cubicBezTo>
                    <a:cubicBezTo>
                      <a:pt x="-4902" y="113267"/>
                      <a:pt x="108636" y="196230"/>
                      <a:pt x="174263" y="260333"/>
                    </a:cubicBezTo>
                    <a:cubicBezTo>
                      <a:pt x="201409" y="287003"/>
                      <a:pt x="228365" y="322722"/>
                      <a:pt x="242271" y="358441"/>
                    </a:cubicBezTo>
                    <a:cubicBezTo>
                      <a:pt x="258369" y="400160"/>
                      <a:pt x="244176" y="432545"/>
                      <a:pt x="235699" y="474169"/>
                    </a:cubicBezTo>
                    <a:cubicBezTo>
                      <a:pt x="234175" y="481885"/>
                      <a:pt x="222459" y="479122"/>
                      <a:pt x="223888"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5" name="任意多边形: 形状 654"/>
              <p:cNvSpPr/>
              <p:nvPr/>
            </p:nvSpPr>
            <p:spPr>
              <a:xfrm>
                <a:off x="6586054" y="3931901"/>
                <a:ext cx="69392" cy="138616"/>
              </a:xfrm>
              <a:custGeom>
                <a:avLst/>
                <a:gdLst>
                  <a:gd name="connsiteX0" fmla="*/ 33153 w 69392"/>
                  <a:gd name="connsiteY0" fmla="*/ 131939 h 138616"/>
                  <a:gd name="connsiteX1" fmla="*/ 68586 w 69392"/>
                  <a:gd name="connsiteY1" fmla="*/ 68598 h 138616"/>
                  <a:gd name="connsiteX2" fmla="*/ 54870 w 69392"/>
                  <a:gd name="connsiteY2" fmla="*/ 2780 h 138616"/>
                  <a:gd name="connsiteX3" fmla="*/ 44012 w 69392"/>
                  <a:gd name="connsiteY3" fmla="*/ 4685 h 138616"/>
                  <a:gd name="connsiteX4" fmla="*/ 13246 w 69392"/>
                  <a:gd name="connsiteY4" fmla="*/ 43451 h 138616"/>
                  <a:gd name="connsiteX5" fmla="*/ 6 w 69392"/>
                  <a:gd name="connsiteY5" fmla="*/ 86695 h 138616"/>
                  <a:gd name="connsiteX6" fmla="*/ 26200 w 69392"/>
                  <a:gd name="connsiteY6" fmla="*/ 138321 h 138616"/>
                  <a:gd name="connsiteX7" fmla="*/ 33153 w 69392"/>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2" h="138616">
                    <a:moveTo>
                      <a:pt x="33153" y="131939"/>
                    </a:moveTo>
                    <a:cubicBezTo>
                      <a:pt x="47821" y="111841"/>
                      <a:pt x="65824" y="94791"/>
                      <a:pt x="68586" y="68598"/>
                    </a:cubicBezTo>
                    <a:cubicBezTo>
                      <a:pt x="71063" y="44975"/>
                      <a:pt x="68205" y="22782"/>
                      <a:pt x="54870" y="2780"/>
                    </a:cubicBezTo>
                    <a:cubicBezTo>
                      <a:pt x="51917" y="-1697"/>
                      <a:pt x="45154" y="-554"/>
                      <a:pt x="44012" y="4685"/>
                    </a:cubicBezTo>
                    <a:cubicBezTo>
                      <a:pt x="39535" y="22497"/>
                      <a:pt x="22009" y="28307"/>
                      <a:pt x="13246" y="43451"/>
                    </a:cubicBezTo>
                    <a:cubicBezTo>
                      <a:pt x="5721" y="56406"/>
                      <a:pt x="292" y="71455"/>
                      <a:pt x="6" y="86695"/>
                    </a:cubicBezTo>
                    <a:cubicBezTo>
                      <a:pt x="-185" y="107745"/>
                      <a:pt x="4006" y="130510"/>
                      <a:pt x="26200" y="138321"/>
                    </a:cubicBezTo>
                    <a:cubicBezTo>
                      <a:pt x="30772" y="139749"/>
                      <a:pt x="33534" y="135749"/>
                      <a:pt x="33153"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6" name="任意多边形: 形状 655"/>
              <p:cNvSpPr/>
              <p:nvPr/>
            </p:nvSpPr>
            <p:spPr>
              <a:xfrm>
                <a:off x="6661400" y="3981979"/>
                <a:ext cx="68173" cy="172331"/>
              </a:xfrm>
              <a:custGeom>
                <a:avLst/>
                <a:gdLst>
                  <a:gd name="connsiteX0" fmla="*/ 30483 w 68173"/>
                  <a:gd name="connsiteY0" fmla="*/ 169872 h 172331"/>
                  <a:gd name="connsiteX1" fmla="*/ 30578 w 68173"/>
                  <a:gd name="connsiteY1" fmla="*/ 169967 h 172331"/>
                  <a:gd name="connsiteX2" fmla="*/ 31531 w 68173"/>
                  <a:gd name="connsiteY2" fmla="*/ 168824 h 172331"/>
                  <a:gd name="connsiteX3" fmla="*/ 32388 w 68173"/>
                  <a:gd name="connsiteY3" fmla="*/ 167491 h 172331"/>
                  <a:gd name="connsiteX4" fmla="*/ 50295 w 68173"/>
                  <a:gd name="connsiteY4" fmla="*/ 2708 h 172331"/>
                  <a:gd name="connsiteX5" fmla="*/ 39818 w 68173"/>
                  <a:gd name="connsiteY5" fmla="*/ 3089 h 172331"/>
                  <a:gd name="connsiteX6" fmla="*/ 1146 w 68173"/>
                  <a:gd name="connsiteY6" fmla="*/ 98053 h 172331"/>
                  <a:gd name="connsiteX7" fmla="*/ 21339 w 68173"/>
                  <a:gd name="connsiteY7" fmla="*/ 170920 h 172331"/>
                  <a:gd name="connsiteX8" fmla="*/ 24006 w 68173"/>
                  <a:gd name="connsiteY8" fmla="*/ 171777 h 172331"/>
                  <a:gd name="connsiteX9" fmla="*/ 29340 w 68173"/>
                  <a:gd name="connsiteY9" fmla="*/ 171205 h 172331"/>
                  <a:gd name="connsiteX10" fmla="*/ 30483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0483" y="169872"/>
                    </a:moveTo>
                    <a:lnTo>
                      <a:pt x="30578" y="169967"/>
                    </a:lnTo>
                    <a:cubicBezTo>
                      <a:pt x="30959" y="169491"/>
                      <a:pt x="31054" y="169110"/>
                      <a:pt x="31531" y="168824"/>
                    </a:cubicBezTo>
                    <a:cubicBezTo>
                      <a:pt x="31817" y="168348"/>
                      <a:pt x="32102" y="167967"/>
                      <a:pt x="32388" y="167491"/>
                    </a:cubicBezTo>
                    <a:cubicBezTo>
                      <a:pt x="70774" y="117961"/>
                      <a:pt x="80680" y="59477"/>
                      <a:pt x="50295" y="2708"/>
                    </a:cubicBezTo>
                    <a:cubicBezTo>
                      <a:pt x="48295" y="-1102"/>
                      <a:pt x="41722" y="-816"/>
                      <a:pt x="39818" y="3089"/>
                    </a:cubicBezTo>
                    <a:cubicBezTo>
                      <a:pt x="26578" y="33760"/>
                      <a:pt x="4670" y="63954"/>
                      <a:pt x="1146" y="98053"/>
                    </a:cubicBezTo>
                    <a:cubicBezTo>
                      <a:pt x="-1330" y="122914"/>
                      <a:pt x="-1807" y="155298"/>
                      <a:pt x="21339" y="170920"/>
                    </a:cubicBezTo>
                    <a:cubicBezTo>
                      <a:pt x="22292" y="171396"/>
                      <a:pt x="23244" y="171681"/>
                      <a:pt x="24006" y="171777"/>
                    </a:cubicBezTo>
                    <a:cubicBezTo>
                      <a:pt x="25720" y="172634"/>
                      <a:pt x="27530" y="172539"/>
                      <a:pt x="29340" y="171205"/>
                    </a:cubicBezTo>
                    <a:cubicBezTo>
                      <a:pt x="29816" y="170539"/>
                      <a:pt x="30102" y="170253"/>
                      <a:pt x="30483"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7" name="任意多边形: 形状 656"/>
              <p:cNvSpPr/>
              <p:nvPr/>
            </p:nvSpPr>
            <p:spPr>
              <a:xfrm>
                <a:off x="6719480" y="4076116"/>
                <a:ext cx="76132" cy="161346"/>
              </a:xfrm>
              <a:custGeom>
                <a:avLst/>
                <a:gdLst>
                  <a:gd name="connsiteX0" fmla="*/ 25838 w 76132"/>
                  <a:gd name="connsiteY0" fmla="*/ 155079 h 161346"/>
                  <a:gd name="connsiteX1" fmla="*/ 29172 w 76132"/>
                  <a:gd name="connsiteY1" fmla="*/ 151936 h 161346"/>
                  <a:gd name="connsiteX2" fmla="*/ 52984 w 76132"/>
                  <a:gd name="connsiteY2" fmla="*/ 123551 h 161346"/>
                  <a:gd name="connsiteX3" fmla="*/ 69844 w 76132"/>
                  <a:gd name="connsiteY3" fmla="*/ 87356 h 161346"/>
                  <a:gd name="connsiteX4" fmla="*/ 63843 w 76132"/>
                  <a:gd name="connsiteY4" fmla="*/ 2774 h 161346"/>
                  <a:gd name="connsiteX5" fmla="*/ 52699 w 76132"/>
                  <a:gd name="connsiteY5" fmla="*/ 4679 h 161346"/>
                  <a:gd name="connsiteX6" fmla="*/ 5836 w 76132"/>
                  <a:gd name="connsiteY6" fmla="*/ 85927 h 161346"/>
                  <a:gd name="connsiteX7" fmla="*/ 16028 w 76132"/>
                  <a:gd name="connsiteY7" fmla="*/ 159460 h 161346"/>
                  <a:gd name="connsiteX8" fmla="*/ 25838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25838" y="155079"/>
                    </a:moveTo>
                    <a:cubicBezTo>
                      <a:pt x="27267" y="154793"/>
                      <a:pt x="28505" y="153745"/>
                      <a:pt x="29172" y="151936"/>
                    </a:cubicBezTo>
                    <a:cubicBezTo>
                      <a:pt x="33077" y="142125"/>
                      <a:pt x="46507" y="132123"/>
                      <a:pt x="52984" y="123551"/>
                    </a:cubicBezTo>
                    <a:cubicBezTo>
                      <a:pt x="61462" y="112692"/>
                      <a:pt x="66034" y="100405"/>
                      <a:pt x="69844" y="87356"/>
                    </a:cubicBezTo>
                    <a:cubicBezTo>
                      <a:pt x="77749" y="59638"/>
                      <a:pt x="80607" y="27539"/>
                      <a:pt x="63843" y="2774"/>
                    </a:cubicBezTo>
                    <a:cubicBezTo>
                      <a:pt x="60605" y="-1893"/>
                      <a:pt x="54508" y="-274"/>
                      <a:pt x="52699" y="4679"/>
                    </a:cubicBezTo>
                    <a:cubicBezTo>
                      <a:pt x="42412" y="34397"/>
                      <a:pt x="16313" y="55638"/>
                      <a:pt x="5836" y="85927"/>
                    </a:cubicBezTo>
                    <a:cubicBezTo>
                      <a:pt x="-3594" y="112978"/>
                      <a:pt x="-2546" y="137172"/>
                      <a:pt x="16028" y="159460"/>
                    </a:cubicBezTo>
                    <a:cubicBezTo>
                      <a:pt x="19933" y="163842"/>
                      <a:pt x="25362" y="159841"/>
                      <a:pt x="25838"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58" name="任意多边形: 形状 657"/>
              <p:cNvSpPr/>
              <p:nvPr/>
            </p:nvSpPr>
            <p:spPr>
              <a:xfrm>
                <a:off x="6742851" y="4175236"/>
                <a:ext cx="95445" cy="157840"/>
              </a:xfrm>
              <a:custGeom>
                <a:avLst/>
                <a:gdLst>
                  <a:gd name="connsiteX0" fmla="*/ 75810 w 95445"/>
                  <a:gd name="connsiteY0" fmla="*/ 111203 h 157840"/>
                  <a:gd name="connsiteX1" fmla="*/ 86763 w 95445"/>
                  <a:gd name="connsiteY1" fmla="*/ 2904 h 157840"/>
                  <a:gd name="connsiteX2" fmla="*/ 75714 w 95445"/>
                  <a:gd name="connsiteY2" fmla="*/ 4714 h 157840"/>
                  <a:gd name="connsiteX3" fmla="*/ 5991 w 95445"/>
                  <a:gd name="connsiteY3" fmla="*/ 149875 h 157840"/>
                  <a:gd name="connsiteX4" fmla="*/ 11421 w 95445"/>
                  <a:gd name="connsiteY4" fmla="*/ 152637 h 157840"/>
                  <a:gd name="connsiteX5" fmla="*/ 13326 w 95445"/>
                  <a:gd name="connsiteY5" fmla="*/ 154257 h 157840"/>
                  <a:gd name="connsiteX6" fmla="*/ 75810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75810" y="111203"/>
                    </a:moveTo>
                    <a:cubicBezTo>
                      <a:pt x="91812" y="76342"/>
                      <a:pt x="104670" y="39575"/>
                      <a:pt x="86763" y="2904"/>
                    </a:cubicBezTo>
                    <a:cubicBezTo>
                      <a:pt x="84192" y="-2430"/>
                      <a:pt x="77238" y="428"/>
                      <a:pt x="75714" y="4714"/>
                    </a:cubicBezTo>
                    <a:cubicBezTo>
                      <a:pt x="60570" y="47195"/>
                      <a:pt x="-22774" y="96726"/>
                      <a:pt x="5991" y="149875"/>
                    </a:cubicBezTo>
                    <a:cubicBezTo>
                      <a:pt x="7325" y="152161"/>
                      <a:pt x="9516" y="152828"/>
                      <a:pt x="11421" y="152637"/>
                    </a:cubicBezTo>
                    <a:cubicBezTo>
                      <a:pt x="11992" y="153209"/>
                      <a:pt x="12564" y="153780"/>
                      <a:pt x="13326" y="154257"/>
                    </a:cubicBezTo>
                    <a:cubicBezTo>
                      <a:pt x="41520" y="169306"/>
                      <a:pt x="65808" y="133492"/>
                      <a:pt x="75810"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605" name="图形 226"/>
            <p:cNvGrpSpPr/>
            <p:nvPr/>
          </p:nvGrpSpPr>
          <p:grpSpPr>
            <a:xfrm>
              <a:off x="7892795" y="2564992"/>
              <a:ext cx="314133" cy="536629"/>
              <a:chOff x="7892795" y="2564992"/>
              <a:chExt cx="314133" cy="536629"/>
            </a:xfrm>
            <a:grpFill/>
          </p:grpSpPr>
          <p:sp>
            <p:nvSpPr>
              <p:cNvPr id="641" name="任意多边形: 形状 640"/>
              <p:cNvSpPr/>
              <p:nvPr/>
            </p:nvSpPr>
            <p:spPr>
              <a:xfrm>
                <a:off x="7901749" y="2775035"/>
                <a:ext cx="251121" cy="113148"/>
              </a:xfrm>
              <a:custGeom>
                <a:avLst/>
                <a:gdLst>
                  <a:gd name="connsiteX0" fmla="*/ 109918 w 251121"/>
                  <a:gd name="connsiteY0" fmla="*/ 89703 h 113148"/>
                  <a:gd name="connsiteX1" fmla="*/ 0 w 251121"/>
                  <a:gd name="connsiteY1" fmla="*/ 2550 h 113148"/>
                  <a:gd name="connsiteX2" fmla="*/ 140208 w 251121"/>
                  <a:gd name="connsiteY2" fmla="*/ 1978 h 113148"/>
                  <a:gd name="connsiteX3" fmla="*/ 250127 w 251121"/>
                  <a:gd name="connsiteY3" fmla="*/ 89132 h 113148"/>
                  <a:gd name="connsiteX4" fmla="*/ 109918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09918" y="89703"/>
                    </a:moveTo>
                    <a:cubicBezTo>
                      <a:pt x="37719" y="45317"/>
                      <a:pt x="0" y="2550"/>
                      <a:pt x="0" y="2550"/>
                    </a:cubicBezTo>
                    <a:cubicBezTo>
                      <a:pt x="0" y="2550"/>
                      <a:pt x="54102" y="-2784"/>
                      <a:pt x="140208" y="1978"/>
                    </a:cubicBezTo>
                    <a:cubicBezTo>
                      <a:pt x="213264" y="5979"/>
                      <a:pt x="258508" y="64938"/>
                      <a:pt x="250127" y="89132"/>
                    </a:cubicBezTo>
                    <a:cubicBezTo>
                      <a:pt x="241745" y="113325"/>
                      <a:pt x="172212" y="127899"/>
                      <a:pt x="109918"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2" name="任意多边形: 形状 641"/>
              <p:cNvSpPr/>
              <p:nvPr/>
            </p:nvSpPr>
            <p:spPr>
              <a:xfrm>
                <a:off x="7903368" y="2639377"/>
                <a:ext cx="176072" cy="125039"/>
              </a:xfrm>
              <a:custGeom>
                <a:avLst/>
                <a:gdLst>
                  <a:gd name="connsiteX0" fmla="*/ 0 w 176072"/>
                  <a:gd name="connsiteY0" fmla="*/ 121634 h 125039"/>
                  <a:gd name="connsiteX1" fmla="*/ 153162 w 176072"/>
                  <a:gd name="connsiteY1" fmla="*/ 0 h 125039"/>
                  <a:gd name="connsiteX2" fmla="*/ 0 w 176072"/>
                  <a:gd name="connsiteY2" fmla="*/ 121634 h 125039"/>
                </a:gdLst>
                <a:ahLst/>
                <a:cxnLst>
                  <a:cxn ang="0">
                    <a:pos x="connsiteX0" y="connsiteY0"/>
                  </a:cxn>
                  <a:cxn ang="0">
                    <a:pos x="connsiteX1" y="connsiteY1"/>
                  </a:cxn>
                  <a:cxn ang="0">
                    <a:pos x="connsiteX2" y="connsiteY2"/>
                  </a:cxn>
                </a:cxnLst>
                <a:rect l="l" t="t" r="r" b="b"/>
                <a:pathLst>
                  <a:path w="176072" h="125039">
                    <a:moveTo>
                      <a:pt x="0" y="121634"/>
                    </a:moveTo>
                    <a:cubicBezTo>
                      <a:pt x="41434" y="99441"/>
                      <a:pt x="151162" y="65437"/>
                      <a:pt x="153162" y="0"/>
                    </a:cubicBezTo>
                    <a:cubicBezTo>
                      <a:pt x="214693" y="38767"/>
                      <a:pt x="148495" y="145351"/>
                      <a:pt x="0"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3" name="任意多边形: 形状 642"/>
              <p:cNvSpPr/>
              <p:nvPr/>
            </p:nvSpPr>
            <p:spPr>
              <a:xfrm>
                <a:off x="7892795" y="2791681"/>
                <a:ext cx="99309" cy="190643"/>
              </a:xfrm>
              <a:custGeom>
                <a:avLst/>
                <a:gdLst>
                  <a:gd name="connsiteX0" fmla="*/ 0 w 99309"/>
                  <a:gd name="connsiteY0" fmla="*/ 0 h 190643"/>
                  <a:gd name="connsiteX1" fmla="*/ 45053 w 99309"/>
                  <a:gd name="connsiteY1" fmla="*/ 190310 h 190643"/>
                  <a:gd name="connsiteX2" fmla="*/ 0 w 99309"/>
                  <a:gd name="connsiteY2" fmla="*/ 0 h 190643"/>
                </a:gdLst>
                <a:ahLst/>
                <a:cxnLst>
                  <a:cxn ang="0">
                    <a:pos x="connsiteX0" y="connsiteY0"/>
                  </a:cxn>
                  <a:cxn ang="0">
                    <a:pos x="connsiteX1" y="connsiteY1"/>
                  </a:cxn>
                  <a:cxn ang="0">
                    <a:pos x="connsiteX2" y="connsiteY2"/>
                  </a:cxn>
                </a:cxnLst>
                <a:rect l="l" t="t" r="r" b="b"/>
                <a:pathLst>
                  <a:path w="99309" h="190643">
                    <a:moveTo>
                      <a:pt x="0" y="0"/>
                    </a:moveTo>
                    <a:cubicBezTo>
                      <a:pt x="18764" y="43053"/>
                      <a:pt x="84011" y="137732"/>
                      <a:pt x="45053" y="190310"/>
                    </a:cubicBezTo>
                    <a:cubicBezTo>
                      <a:pt x="117348" y="197929"/>
                      <a:pt x="131254" y="73247"/>
                      <a:pt x="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4" name="任意多边形: 形状 643"/>
              <p:cNvSpPr/>
              <p:nvPr/>
            </p:nvSpPr>
            <p:spPr>
              <a:xfrm>
                <a:off x="7936220" y="2891694"/>
                <a:ext cx="144282" cy="209927"/>
              </a:xfrm>
              <a:custGeom>
                <a:avLst/>
                <a:gdLst>
                  <a:gd name="connsiteX0" fmla="*/ 73733 w 144282"/>
                  <a:gd name="connsiteY0" fmla="*/ 0 h 209927"/>
                  <a:gd name="connsiteX1" fmla="*/ 92973 w 144282"/>
                  <a:gd name="connsiteY1" fmla="*/ 203263 h 209927"/>
                  <a:gd name="connsiteX2" fmla="*/ 2105 w 144282"/>
                  <a:gd name="connsiteY2" fmla="*/ 173927 h 209927"/>
                  <a:gd name="connsiteX3" fmla="*/ 17250 w 144282"/>
                  <a:gd name="connsiteY3" fmla="*/ 126111 h 209927"/>
                  <a:gd name="connsiteX4" fmla="*/ 50778 w 144282"/>
                  <a:gd name="connsiteY4" fmla="*/ 150209 h 209927"/>
                  <a:gd name="connsiteX5" fmla="*/ 35537 w 144282"/>
                  <a:gd name="connsiteY5" fmla="*/ 134207 h 209927"/>
                  <a:gd name="connsiteX6" fmla="*/ 19155 w 144282"/>
                  <a:gd name="connsiteY6" fmla="*/ 173736 h 209927"/>
                  <a:gd name="connsiteX7" fmla="*/ 102784 w 144282"/>
                  <a:gd name="connsiteY7" fmla="*/ 173165 h 209927"/>
                  <a:gd name="connsiteX8" fmla="*/ 120310 w 144282"/>
                  <a:gd name="connsiteY8" fmla="*/ 72485 h 209927"/>
                  <a:gd name="connsiteX9" fmla="*/ 94973 w 144282"/>
                  <a:gd name="connsiteY9" fmla="*/ 28099 h 209927"/>
                  <a:gd name="connsiteX10" fmla="*/ 73733 w 144282"/>
                  <a:gd name="connsiteY10" fmla="*/ 0 h 209927"/>
                  <a:gd name="connsiteX11" fmla="*/ 73733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3733" y="0"/>
                    </a:moveTo>
                    <a:cubicBezTo>
                      <a:pt x="146789" y="32290"/>
                      <a:pt x="178412" y="164592"/>
                      <a:pt x="92973" y="203263"/>
                    </a:cubicBezTo>
                    <a:cubicBezTo>
                      <a:pt x="62493" y="217075"/>
                      <a:pt x="13535" y="210407"/>
                      <a:pt x="2105" y="173927"/>
                    </a:cubicBezTo>
                    <a:cubicBezTo>
                      <a:pt x="-3039" y="157448"/>
                      <a:pt x="962" y="134779"/>
                      <a:pt x="17250" y="126111"/>
                    </a:cubicBezTo>
                    <a:cubicBezTo>
                      <a:pt x="32489" y="118015"/>
                      <a:pt x="63636" y="129159"/>
                      <a:pt x="50778" y="150209"/>
                    </a:cubicBezTo>
                    <a:cubicBezTo>
                      <a:pt x="39824" y="148019"/>
                      <a:pt x="47824" y="136112"/>
                      <a:pt x="35537" y="134207"/>
                    </a:cubicBezTo>
                    <a:cubicBezTo>
                      <a:pt x="13725" y="129826"/>
                      <a:pt x="11344" y="160782"/>
                      <a:pt x="19155" y="173736"/>
                    </a:cubicBezTo>
                    <a:cubicBezTo>
                      <a:pt x="36300" y="202406"/>
                      <a:pt x="83258" y="194310"/>
                      <a:pt x="102784" y="173165"/>
                    </a:cubicBezTo>
                    <a:cubicBezTo>
                      <a:pt x="126882" y="147638"/>
                      <a:pt x="130216" y="104489"/>
                      <a:pt x="120310" y="72485"/>
                    </a:cubicBezTo>
                    <a:cubicBezTo>
                      <a:pt x="115262" y="56102"/>
                      <a:pt x="106499" y="40862"/>
                      <a:pt x="94973" y="28099"/>
                    </a:cubicBezTo>
                    <a:cubicBezTo>
                      <a:pt x="88401" y="20765"/>
                      <a:pt x="64493" y="9239"/>
                      <a:pt x="73733" y="0"/>
                    </a:cubicBezTo>
                    <a:cubicBezTo>
                      <a:pt x="89830" y="7144"/>
                      <a:pt x="73733" y="0"/>
                      <a:pt x="73733"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5" name="任意多边形: 形状 644"/>
              <p:cNvSpPr/>
              <p:nvPr/>
            </p:nvSpPr>
            <p:spPr>
              <a:xfrm>
                <a:off x="8057986" y="2564992"/>
                <a:ext cx="148942" cy="192815"/>
              </a:xfrm>
              <a:custGeom>
                <a:avLst/>
                <a:gdLst>
                  <a:gd name="connsiteX0" fmla="*/ 830 w 148942"/>
                  <a:gd name="connsiteY0" fmla="*/ 181350 h 192815"/>
                  <a:gd name="connsiteX1" fmla="*/ 128655 w 148942"/>
                  <a:gd name="connsiteY1" fmla="*/ 64764 h 192815"/>
                  <a:gd name="connsiteX2" fmla="*/ 64171 w 148942"/>
                  <a:gd name="connsiteY2" fmla="*/ 18949 h 192815"/>
                  <a:gd name="connsiteX3" fmla="*/ 47597 w 148942"/>
                  <a:gd name="connsiteY3" fmla="*/ 56096 h 192815"/>
                  <a:gd name="connsiteX4" fmla="*/ 74458 w 148942"/>
                  <a:gd name="connsiteY4" fmla="*/ 56954 h 192815"/>
                  <a:gd name="connsiteX5" fmla="*/ 35882 w 148942"/>
                  <a:gd name="connsiteY5" fmla="*/ 59906 h 192815"/>
                  <a:gd name="connsiteX6" fmla="*/ 50836 w 148942"/>
                  <a:gd name="connsiteY6" fmla="*/ 8186 h 192815"/>
                  <a:gd name="connsiteX7" fmla="*/ 142943 w 148942"/>
                  <a:gd name="connsiteY7" fmla="*/ 46667 h 192815"/>
                  <a:gd name="connsiteX8" fmla="*/ 107319 w 148942"/>
                  <a:gd name="connsiteY8" fmla="*/ 162110 h 192815"/>
                  <a:gd name="connsiteX9" fmla="*/ 52931 w 148942"/>
                  <a:gd name="connsiteY9" fmla="*/ 189827 h 192815"/>
                  <a:gd name="connsiteX10" fmla="*/ 830 w 148942"/>
                  <a:gd name="connsiteY10" fmla="*/ 181350 h 192815"/>
                  <a:gd name="connsiteX11" fmla="*/ 830 w 148942"/>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2" h="192815">
                    <a:moveTo>
                      <a:pt x="830" y="181350"/>
                    </a:moveTo>
                    <a:cubicBezTo>
                      <a:pt x="62171" y="187827"/>
                      <a:pt x="142276" y="134201"/>
                      <a:pt x="128655" y="64764"/>
                    </a:cubicBezTo>
                    <a:cubicBezTo>
                      <a:pt x="123512" y="38475"/>
                      <a:pt x="93032" y="7900"/>
                      <a:pt x="64171" y="18949"/>
                    </a:cubicBezTo>
                    <a:cubicBezTo>
                      <a:pt x="51122" y="23807"/>
                      <a:pt x="36549" y="42761"/>
                      <a:pt x="47597" y="56096"/>
                    </a:cubicBezTo>
                    <a:cubicBezTo>
                      <a:pt x="59313" y="70193"/>
                      <a:pt x="63599" y="51524"/>
                      <a:pt x="74458" y="56954"/>
                    </a:cubicBezTo>
                    <a:cubicBezTo>
                      <a:pt x="71887" y="78480"/>
                      <a:pt x="44931" y="72860"/>
                      <a:pt x="35882" y="59906"/>
                    </a:cubicBezTo>
                    <a:cubicBezTo>
                      <a:pt x="23880" y="42571"/>
                      <a:pt x="35215" y="18854"/>
                      <a:pt x="50836" y="8186"/>
                    </a:cubicBezTo>
                    <a:cubicBezTo>
                      <a:pt x="84364" y="-14674"/>
                      <a:pt x="129131" y="14282"/>
                      <a:pt x="142943" y="46667"/>
                    </a:cubicBezTo>
                    <a:cubicBezTo>
                      <a:pt x="160088" y="86862"/>
                      <a:pt x="138085" y="134963"/>
                      <a:pt x="107319" y="162110"/>
                    </a:cubicBezTo>
                    <a:cubicBezTo>
                      <a:pt x="91984" y="175730"/>
                      <a:pt x="73030" y="185446"/>
                      <a:pt x="52931" y="189827"/>
                    </a:cubicBezTo>
                    <a:cubicBezTo>
                      <a:pt x="43883" y="191732"/>
                      <a:pt x="-7076" y="198686"/>
                      <a:pt x="830" y="181350"/>
                    </a:cubicBezTo>
                    <a:cubicBezTo>
                      <a:pt x="34072" y="184874"/>
                      <a:pt x="830" y="181350"/>
                      <a:pt x="830"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606" name="任意多边形: 形状 605"/>
            <p:cNvSpPr/>
            <p:nvPr/>
          </p:nvSpPr>
          <p:spPr>
            <a:xfrm>
              <a:off x="6695038" y="2237276"/>
              <a:ext cx="195710" cy="188109"/>
            </a:xfrm>
            <a:custGeom>
              <a:avLst/>
              <a:gdLst>
                <a:gd name="connsiteX0" fmla="*/ 172676 w 195710"/>
                <a:gd name="connsiteY0" fmla="*/ 22910 h 188109"/>
                <a:gd name="connsiteX1" fmla="*/ 146007 w 195710"/>
                <a:gd name="connsiteY1" fmla="*/ 173596 h 188109"/>
                <a:gd name="connsiteX2" fmla="*/ 15800 w 195710"/>
                <a:gd name="connsiteY2" fmla="*/ 151784 h 188109"/>
                <a:gd name="connsiteX3" fmla="*/ 37898 w 195710"/>
                <a:gd name="connsiteY3" fmla="*/ 22720 h 188109"/>
                <a:gd name="connsiteX4" fmla="*/ 172676 w 195710"/>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0" h="188109">
                  <a:moveTo>
                    <a:pt x="172676" y="22910"/>
                  </a:moveTo>
                  <a:cubicBezTo>
                    <a:pt x="213920" y="68535"/>
                    <a:pt x="196584" y="143020"/>
                    <a:pt x="146007" y="173596"/>
                  </a:cubicBezTo>
                  <a:cubicBezTo>
                    <a:pt x="104858" y="198456"/>
                    <a:pt x="45518" y="191503"/>
                    <a:pt x="15800" y="151784"/>
                  </a:cubicBezTo>
                  <a:cubicBezTo>
                    <a:pt x="-14585" y="111302"/>
                    <a:pt x="2179" y="53771"/>
                    <a:pt x="37898" y="22720"/>
                  </a:cubicBezTo>
                  <a:cubicBezTo>
                    <a:pt x="60567" y="2908"/>
                    <a:pt x="136863" y="-16619"/>
                    <a:pt x="172676"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7" name="任意多边形: 形状 606"/>
            <p:cNvSpPr/>
            <p:nvPr/>
          </p:nvSpPr>
          <p:spPr>
            <a:xfrm>
              <a:off x="6901102" y="2093571"/>
              <a:ext cx="177608" cy="166254"/>
            </a:xfrm>
            <a:custGeom>
              <a:avLst/>
              <a:gdLst>
                <a:gd name="connsiteX0" fmla="*/ 166066 w 177608"/>
                <a:gd name="connsiteY0" fmla="*/ 32218 h 166254"/>
                <a:gd name="connsiteX1" fmla="*/ 131490 w 177608"/>
                <a:gd name="connsiteY1" fmla="*/ 154042 h 166254"/>
                <a:gd name="connsiteX2" fmla="*/ 13094 w 177608"/>
                <a:gd name="connsiteY2" fmla="*/ 130230 h 166254"/>
                <a:gd name="connsiteX3" fmla="*/ 47956 w 177608"/>
                <a:gd name="connsiteY3" fmla="*/ 9453 h 166254"/>
                <a:gd name="connsiteX4" fmla="*/ 166066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66066" y="32218"/>
                  </a:moveTo>
                  <a:cubicBezTo>
                    <a:pt x="191593" y="74032"/>
                    <a:pt x="172448" y="130325"/>
                    <a:pt x="131490" y="154042"/>
                  </a:cubicBezTo>
                  <a:cubicBezTo>
                    <a:pt x="92819" y="176331"/>
                    <a:pt x="39098" y="167949"/>
                    <a:pt x="13094" y="130230"/>
                  </a:cubicBezTo>
                  <a:cubicBezTo>
                    <a:pt x="-15957" y="88129"/>
                    <a:pt x="6713" y="33361"/>
                    <a:pt x="47956" y="9453"/>
                  </a:cubicBezTo>
                  <a:cubicBezTo>
                    <a:pt x="71292" y="-3977"/>
                    <a:pt x="141301" y="-8264"/>
                    <a:pt x="166066"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8" name="任意多边形: 形状 607"/>
            <p:cNvSpPr/>
            <p:nvPr/>
          </p:nvSpPr>
          <p:spPr>
            <a:xfrm>
              <a:off x="7119870" y="1993961"/>
              <a:ext cx="159555" cy="146619"/>
            </a:xfrm>
            <a:custGeom>
              <a:avLst/>
              <a:gdLst>
                <a:gd name="connsiteX0" fmla="*/ 156372 w 159555"/>
                <a:gd name="connsiteY0" fmla="*/ 46007 h 146619"/>
                <a:gd name="connsiteX1" fmla="*/ 100937 w 159555"/>
                <a:gd name="connsiteY1" fmla="*/ 143544 h 146619"/>
                <a:gd name="connsiteX2" fmla="*/ 4639 w 159555"/>
                <a:gd name="connsiteY2" fmla="*/ 98681 h 146619"/>
                <a:gd name="connsiteX3" fmla="*/ 59979 w 159555"/>
                <a:gd name="connsiteY3" fmla="*/ 1907 h 146619"/>
                <a:gd name="connsiteX4" fmla="*/ 156372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156372" y="46007"/>
                  </a:moveTo>
                  <a:cubicBezTo>
                    <a:pt x="169326" y="87155"/>
                    <a:pt x="141132" y="131828"/>
                    <a:pt x="100937" y="143544"/>
                  </a:cubicBezTo>
                  <a:cubicBezTo>
                    <a:pt x="63313" y="154402"/>
                    <a:pt x="19307" y="135828"/>
                    <a:pt x="4639" y="98681"/>
                  </a:cubicBezTo>
                  <a:cubicBezTo>
                    <a:pt x="-12220" y="56104"/>
                    <a:pt x="19307" y="13622"/>
                    <a:pt x="59979" y="1907"/>
                  </a:cubicBezTo>
                  <a:cubicBezTo>
                    <a:pt x="83125" y="-4951"/>
                    <a:pt x="143799" y="6002"/>
                    <a:pt x="156372"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09" name="任意多边形: 形状 608"/>
            <p:cNvSpPr/>
            <p:nvPr/>
          </p:nvSpPr>
          <p:spPr>
            <a:xfrm>
              <a:off x="7352162" y="1931574"/>
              <a:ext cx="133524" cy="128016"/>
            </a:xfrm>
            <a:custGeom>
              <a:avLst/>
              <a:gdLst>
                <a:gd name="connsiteX0" fmla="*/ 66669 w 133524"/>
                <a:gd name="connsiteY0" fmla="*/ 128016 h 128016"/>
                <a:gd name="connsiteX1" fmla="*/ 66859 w 133524"/>
                <a:gd name="connsiteY1" fmla="*/ 0 h 128016"/>
                <a:gd name="connsiteX2" fmla="*/ 66669 w 133524"/>
                <a:gd name="connsiteY2" fmla="*/ 128016 h 128016"/>
              </a:gdLst>
              <a:ahLst/>
              <a:cxnLst>
                <a:cxn ang="0">
                  <a:pos x="connsiteX0" y="connsiteY0"/>
                </a:cxn>
                <a:cxn ang="0">
                  <a:pos x="connsiteX1" y="connsiteY1"/>
                </a:cxn>
                <a:cxn ang="0">
                  <a:pos x="connsiteX2" y="connsiteY2"/>
                </a:cxn>
              </a:cxnLst>
              <a:rect l="l" t="t" r="r" b="b"/>
              <a:pathLst>
                <a:path w="133524" h="128016">
                  <a:moveTo>
                    <a:pt x="66669" y="128016"/>
                  </a:moveTo>
                  <a:cubicBezTo>
                    <a:pt x="-20485" y="127826"/>
                    <a:pt x="-24009" y="-190"/>
                    <a:pt x="66859" y="0"/>
                  </a:cubicBezTo>
                  <a:cubicBezTo>
                    <a:pt x="156585" y="95"/>
                    <a:pt x="154966" y="128111"/>
                    <a:pt x="66669"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0" name="任意多边形: 形状 609"/>
            <p:cNvSpPr/>
            <p:nvPr/>
          </p:nvSpPr>
          <p:spPr>
            <a:xfrm>
              <a:off x="7545640" y="1896936"/>
              <a:ext cx="112481" cy="109925"/>
            </a:xfrm>
            <a:custGeom>
              <a:avLst/>
              <a:gdLst>
                <a:gd name="connsiteX0" fmla="*/ 71311 w 112481"/>
                <a:gd name="connsiteY0" fmla="*/ 3396 h 109925"/>
                <a:gd name="connsiteX1" fmla="*/ 55118 w 112481"/>
                <a:gd name="connsiteY1" fmla="*/ 109885 h 109925"/>
                <a:gd name="connsiteX2" fmla="*/ 71311 w 112481"/>
                <a:gd name="connsiteY2" fmla="*/ 3396 h 109925"/>
                <a:gd name="connsiteX3" fmla="*/ 71311 w 112481"/>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481" h="109925">
                  <a:moveTo>
                    <a:pt x="71311" y="3396"/>
                  </a:moveTo>
                  <a:cubicBezTo>
                    <a:pt x="134271" y="22732"/>
                    <a:pt x="121984" y="112076"/>
                    <a:pt x="55118" y="109885"/>
                  </a:cubicBezTo>
                  <a:cubicBezTo>
                    <a:pt x="-27654" y="107314"/>
                    <a:pt x="-13081" y="-22417"/>
                    <a:pt x="71311" y="3396"/>
                  </a:cubicBezTo>
                  <a:cubicBezTo>
                    <a:pt x="105505" y="13969"/>
                    <a:pt x="54356" y="-1748"/>
                    <a:pt x="7131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1" name="任意多边形: 形状 610"/>
            <p:cNvSpPr/>
            <p:nvPr/>
          </p:nvSpPr>
          <p:spPr>
            <a:xfrm>
              <a:off x="7711921" y="1904070"/>
              <a:ext cx="98214" cy="92943"/>
            </a:xfrm>
            <a:custGeom>
              <a:avLst/>
              <a:gdLst>
                <a:gd name="connsiteX0" fmla="*/ 30284 w 98214"/>
                <a:gd name="connsiteY0" fmla="*/ 88750 h 92943"/>
                <a:gd name="connsiteX1" fmla="*/ 68574 w 98214"/>
                <a:gd name="connsiteY1" fmla="*/ 8454 h 92943"/>
                <a:gd name="connsiteX2" fmla="*/ 30284 w 98214"/>
                <a:gd name="connsiteY2" fmla="*/ 88750 h 92943"/>
              </a:gdLst>
              <a:ahLst/>
              <a:cxnLst>
                <a:cxn ang="0">
                  <a:pos x="connsiteX0" y="connsiteY0"/>
                </a:cxn>
                <a:cxn ang="0">
                  <a:pos x="connsiteX1" y="connsiteY1"/>
                </a:cxn>
                <a:cxn ang="0">
                  <a:pos x="connsiteX2" y="connsiteY2"/>
                </a:cxn>
              </a:cxnLst>
              <a:rect l="l" t="t" r="r" b="b"/>
              <a:pathLst>
                <a:path w="98214" h="92943">
                  <a:moveTo>
                    <a:pt x="30284" y="88750"/>
                  </a:moveTo>
                  <a:cubicBezTo>
                    <a:pt x="-30962" y="64842"/>
                    <a:pt x="10377" y="-28217"/>
                    <a:pt x="68574" y="8454"/>
                  </a:cubicBezTo>
                  <a:cubicBezTo>
                    <a:pt x="130868" y="47887"/>
                    <a:pt x="83719" y="109610"/>
                    <a:pt x="30284"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2" name="任意多边形: 形状 611"/>
            <p:cNvSpPr/>
            <p:nvPr/>
          </p:nvSpPr>
          <p:spPr>
            <a:xfrm>
              <a:off x="7866653" y="1921410"/>
              <a:ext cx="75202" cy="73328"/>
            </a:xfrm>
            <a:custGeom>
              <a:avLst/>
              <a:gdLst>
                <a:gd name="connsiteX0" fmla="*/ 13950 w 75202"/>
                <a:gd name="connsiteY0" fmla="*/ 63408 h 73328"/>
                <a:gd name="connsiteX1" fmla="*/ 58432 w 75202"/>
                <a:gd name="connsiteY1" fmla="*/ 9592 h 73328"/>
                <a:gd name="connsiteX2" fmla="*/ 13950 w 75202"/>
                <a:gd name="connsiteY2" fmla="*/ 63408 h 73328"/>
              </a:gdLst>
              <a:ahLst/>
              <a:cxnLst>
                <a:cxn ang="0">
                  <a:pos x="connsiteX0" y="connsiteY0"/>
                </a:cxn>
                <a:cxn ang="0">
                  <a:pos x="connsiteX1" y="connsiteY1"/>
                </a:cxn>
                <a:cxn ang="0">
                  <a:pos x="connsiteX2" y="connsiteY2"/>
                </a:cxn>
              </a:cxnLst>
              <a:rect l="l" t="t" r="r" b="b"/>
              <a:pathLst>
                <a:path w="75202" h="73328">
                  <a:moveTo>
                    <a:pt x="13950" y="63408"/>
                  </a:moveTo>
                  <a:cubicBezTo>
                    <a:pt x="-23102" y="32738"/>
                    <a:pt x="21284" y="-22222"/>
                    <a:pt x="58432" y="9592"/>
                  </a:cubicBezTo>
                  <a:cubicBezTo>
                    <a:pt x="102056" y="46930"/>
                    <a:pt x="51002" y="94174"/>
                    <a:pt x="13950"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3" name="任意多边形: 形状 612"/>
            <p:cNvSpPr/>
            <p:nvPr/>
          </p:nvSpPr>
          <p:spPr>
            <a:xfrm>
              <a:off x="5110959" y="2658839"/>
              <a:ext cx="133452" cy="130273"/>
            </a:xfrm>
            <a:custGeom>
              <a:avLst/>
              <a:gdLst>
                <a:gd name="connsiteX0" fmla="*/ 44065 w 133452"/>
                <a:gd name="connsiteY0" fmla="*/ 125222 h 130273"/>
                <a:gd name="connsiteX1" fmla="*/ 88928 w 133452"/>
                <a:gd name="connsiteY1" fmla="*/ 5303 h 130273"/>
                <a:gd name="connsiteX2" fmla="*/ 44065 w 133452"/>
                <a:gd name="connsiteY2" fmla="*/ 125222 h 130273"/>
              </a:gdLst>
              <a:ahLst/>
              <a:cxnLst>
                <a:cxn ang="0">
                  <a:pos x="connsiteX0" y="connsiteY0"/>
                </a:cxn>
                <a:cxn ang="0">
                  <a:pos x="connsiteX1" y="connsiteY1"/>
                </a:cxn>
                <a:cxn ang="0">
                  <a:pos x="connsiteX2" y="connsiteY2"/>
                </a:cxn>
              </a:cxnLst>
              <a:rect l="l" t="t" r="r" b="b"/>
              <a:pathLst>
                <a:path w="133452" h="130273">
                  <a:moveTo>
                    <a:pt x="44065" y="125222"/>
                  </a:moveTo>
                  <a:cubicBezTo>
                    <a:pt x="-37469" y="94647"/>
                    <a:pt x="3870" y="-26606"/>
                    <a:pt x="88928" y="5303"/>
                  </a:cubicBezTo>
                  <a:cubicBezTo>
                    <a:pt x="172938" y="36735"/>
                    <a:pt x="126742" y="156083"/>
                    <a:pt x="4406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4" name="任意多边形: 形状 613"/>
            <p:cNvSpPr/>
            <p:nvPr/>
          </p:nvSpPr>
          <p:spPr>
            <a:xfrm>
              <a:off x="5307830" y="2690130"/>
              <a:ext cx="111974" cy="113012"/>
            </a:xfrm>
            <a:custGeom>
              <a:avLst/>
              <a:gdLst>
                <a:gd name="connsiteX0" fmla="*/ 88463 w 111974"/>
                <a:gd name="connsiteY0" fmla="*/ 13922 h 113012"/>
                <a:gd name="connsiteX1" fmla="*/ 36075 w 111974"/>
                <a:gd name="connsiteY1" fmla="*/ 108124 h 113012"/>
                <a:gd name="connsiteX2" fmla="*/ 88463 w 111974"/>
                <a:gd name="connsiteY2" fmla="*/ 13922 h 113012"/>
                <a:gd name="connsiteX3" fmla="*/ 88463 w 111974"/>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74" h="113012">
                  <a:moveTo>
                    <a:pt x="88463" y="13922"/>
                  </a:moveTo>
                  <a:cubicBezTo>
                    <a:pt x="140755" y="54022"/>
                    <a:pt x="98083" y="133461"/>
                    <a:pt x="36075" y="108124"/>
                  </a:cubicBezTo>
                  <a:cubicBezTo>
                    <a:pt x="-40601" y="76691"/>
                    <a:pt x="18359" y="-39704"/>
                    <a:pt x="88463" y="13922"/>
                  </a:cubicBezTo>
                  <a:cubicBezTo>
                    <a:pt x="116847" y="35639"/>
                    <a:pt x="74366" y="3158"/>
                    <a:pt x="88463"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5" name="任意多边形: 形状 614"/>
            <p:cNvSpPr/>
            <p:nvPr/>
          </p:nvSpPr>
          <p:spPr>
            <a:xfrm>
              <a:off x="5464749" y="2752992"/>
              <a:ext cx="95396" cy="96167"/>
            </a:xfrm>
            <a:custGeom>
              <a:avLst/>
              <a:gdLst>
                <a:gd name="connsiteX0" fmla="*/ 16602 w 95396"/>
                <a:gd name="connsiteY0" fmla="*/ 81456 h 96167"/>
                <a:gd name="connsiteX1" fmla="*/ 80515 w 95396"/>
                <a:gd name="connsiteY1" fmla="*/ 19544 h 96167"/>
                <a:gd name="connsiteX2" fmla="*/ 16602 w 95396"/>
                <a:gd name="connsiteY2" fmla="*/ 81456 h 96167"/>
              </a:gdLst>
              <a:ahLst/>
              <a:cxnLst>
                <a:cxn ang="0">
                  <a:pos x="connsiteX0" y="connsiteY0"/>
                </a:cxn>
                <a:cxn ang="0">
                  <a:pos x="connsiteX1" y="connsiteY1"/>
                </a:cxn>
                <a:cxn ang="0">
                  <a:pos x="connsiteX2" y="connsiteY2"/>
                </a:cxn>
              </a:cxnLst>
              <a:rect l="l" t="t" r="r" b="b"/>
              <a:pathLst>
                <a:path w="95396" h="96167">
                  <a:moveTo>
                    <a:pt x="16602" y="81456"/>
                  </a:moveTo>
                  <a:cubicBezTo>
                    <a:pt x="-32452" y="37737"/>
                    <a:pt x="38795" y="-35130"/>
                    <a:pt x="80515" y="19544"/>
                  </a:cubicBezTo>
                  <a:cubicBezTo>
                    <a:pt x="125092" y="78218"/>
                    <a:pt x="59369" y="119556"/>
                    <a:pt x="16602"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6" name="任意多边形: 形状 615"/>
            <p:cNvSpPr/>
            <p:nvPr/>
          </p:nvSpPr>
          <p:spPr>
            <a:xfrm>
              <a:off x="5608334" y="2821069"/>
              <a:ext cx="72844" cy="74823"/>
            </a:xfrm>
            <a:custGeom>
              <a:avLst/>
              <a:gdLst>
                <a:gd name="connsiteX0" fmla="*/ 5510 w 72844"/>
                <a:gd name="connsiteY0" fmla="*/ 54147 h 74823"/>
                <a:gd name="connsiteX1" fmla="*/ 65994 w 72844"/>
                <a:gd name="connsiteY1" fmla="*/ 19190 h 74823"/>
                <a:gd name="connsiteX2" fmla="*/ 5510 w 72844"/>
                <a:gd name="connsiteY2" fmla="*/ 54147 h 74823"/>
              </a:gdLst>
              <a:ahLst/>
              <a:cxnLst>
                <a:cxn ang="0">
                  <a:pos x="connsiteX0" y="connsiteY0"/>
                </a:cxn>
                <a:cxn ang="0">
                  <a:pos x="connsiteX1" y="connsiteY1"/>
                </a:cxn>
                <a:cxn ang="0">
                  <a:pos x="connsiteX2" y="connsiteY2"/>
                </a:cxn>
              </a:cxnLst>
              <a:rect l="l" t="t" r="r" b="b"/>
              <a:pathLst>
                <a:path w="72844" h="74823">
                  <a:moveTo>
                    <a:pt x="5510" y="54147"/>
                  </a:moveTo>
                  <a:cubicBezTo>
                    <a:pt x="-18493" y="12523"/>
                    <a:pt x="42276" y="-23482"/>
                    <a:pt x="65994" y="19190"/>
                  </a:cubicBezTo>
                  <a:cubicBezTo>
                    <a:pt x="93807" y="69482"/>
                    <a:pt x="29513" y="95866"/>
                    <a:pt x="5510"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7" name="任意多边形: 形状 616"/>
            <p:cNvSpPr/>
            <p:nvPr/>
          </p:nvSpPr>
          <p:spPr>
            <a:xfrm>
              <a:off x="6928755" y="2658839"/>
              <a:ext cx="133519" cy="130273"/>
            </a:xfrm>
            <a:custGeom>
              <a:avLst/>
              <a:gdLst>
                <a:gd name="connsiteX0" fmla="*/ 89455 w 133519"/>
                <a:gd name="connsiteY0" fmla="*/ 125222 h 130273"/>
                <a:gd name="connsiteX1" fmla="*/ 44592 w 133519"/>
                <a:gd name="connsiteY1" fmla="*/ 5303 h 130273"/>
                <a:gd name="connsiteX2" fmla="*/ 89455 w 133519"/>
                <a:gd name="connsiteY2" fmla="*/ 125222 h 130273"/>
              </a:gdLst>
              <a:ahLst/>
              <a:cxnLst>
                <a:cxn ang="0">
                  <a:pos x="connsiteX0" y="connsiteY0"/>
                </a:cxn>
                <a:cxn ang="0">
                  <a:pos x="connsiteX1" y="connsiteY1"/>
                </a:cxn>
                <a:cxn ang="0">
                  <a:pos x="connsiteX2" y="connsiteY2"/>
                </a:cxn>
              </a:cxnLst>
              <a:rect l="l" t="t" r="r" b="b"/>
              <a:pathLst>
                <a:path w="133519" h="130273">
                  <a:moveTo>
                    <a:pt x="89455" y="125222"/>
                  </a:moveTo>
                  <a:cubicBezTo>
                    <a:pt x="170989" y="94647"/>
                    <a:pt x="129650" y="-26606"/>
                    <a:pt x="44592" y="5303"/>
                  </a:cubicBezTo>
                  <a:cubicBezTo>
                    <a:pt x="-39514" y="36735"/>
                    <a:pt x="6682" y="156083"/>
                    <a:pt x="8945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8" name="任意多边形: 形状 617"/>
            <p:cNvSpPr/>
            <p:nvPr/>
          </p:nvSpPr>
          <p:spPr>
            <a:xfrm>
              <a:off x="6753430" y="2690130"/>
              <a:ext cx="111952" cy="113012"/>
            </a:xfrm>
            <a:custGeom>
              <a:avLst/>
              <a:gdLst>
                <a:gd name="connsiteX0" fmla="*/ 23511 w 111952"/>
                <a:gd name="connsiteY0" fmla="*/ 13922 h 113012"/>
                <a:gd name="connsiteX1" fmla="*/ 75899 w 111952"/>
                <a:gd name="connsiteY1" fmla="*/ 108124 h 113012"/>
                <a:gd name="connsiteX2" fmla="*/ 23511 w 111952"/>
                <a:gd name="connsiteY2" fmla="*/ 13922 h 113012"/>
                <a:gd name="connsiteX3" fmla="*/ 23511 w 111952"/>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52" h="113012">
                  <a:moveTo>
                    <a:pt x="23511" y="13922"/>
                  </a:moveTo>
                  <a:cubicBezTo>
                    <a:pt x="-28781" y="54022"/>
                    <a:pt x="13891" y="133461"/>
                    <a:pt x="75899" y="108124"/>
                  </a:cubicBezTo>
                  <a:cubicBezTo>
                    <a:pt x="152575" y="76691"/>
                    <a:pt x="93520" y="-39704"/>
                    <a:pt x="23511" y="13922"/>
                  </a:cubicBezTo>
                  <a:cubicBezTo>
                    <a:pt x="-4873" y="35639"/>
                    <a:pt x="37513" y="3158"/>
                    <a:pt x="23511"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19" name="任意多边形: 形状 618"/>
            <p:cNvSpPr/>
            <p:nvPr/>
          </p:nvSpPr>
          <p:spPr>
            <a:xfrm>
              <a:off x="6613036" y="2752992"/>
              <a:ext cx="95448" cy="96167"/>
            </a:xfrm>
            <a:custGeom>
              <a:avLst/>
              <a:gdLst>
                <a:gd name="connsiteX0" fmla="*/ 78847 w 95448"/>
                <a:gd name="connsiteY0" fmla="*/ 81456 h 96167"/>
                <a:gd name="connsiteX1" fmla="*/ 14934 w 95448"/>
                <a:gd name="connsiteY1" fmla="*/ 19544 h 96167"/>
                <a:gd name="connsiteX2" fmla="*/ 78847 w 95448"/>
                <a:gd name="connsiteY2" fmla="*/ 81456 h 96167"/>
              </a:gdLst>
              <a:ahLst/>
              <a:cxnLst>
                <a:cxn ang="0">
                  <a:pos x="connsiteX0" y="connsiteY0"/>
                </a:cxn>
                <a:cxn ang="0">
                  <a:pos x="connsiteX1" y="connsiteY1"/>
                </a:cxn>
                <a:cxn ang="0">
                  <a:pos x="connsiteX2" y="connsiteY2"/>
                </a:cxn>
              </a:cxnLst>
              <a:rect l="l" t="t" r="r" b="b"/>
              <a:pathLst>
                <a:path w="95448" h="96167">
                  <a:moveTo>
                    <a:pt x="78847" y="81456"/>
                  </a:moveTo>
                  <a:cubicBezTo>
                    <a:pt x="127900" y="37737"/>
                    <a:pt x="56653" y="-35130"/>
                    <a:pt x="14934" y="19544"/>
                  </a:cubicBezTo>
                  <a:cubicBezTo>
                    <a:pt x="-29738" y="78218"/>
                    <a:pt x="35984" y="119556"/>
                    <a:pt x="78847"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0" name="任意多边形: 形状 619"/>
            <p:cNvSpPr/>
            <p:nvPr/>
          </p:nvSpPr>
          <p:spPr>
            <a:xfrm>
              <a:off x="6492056" y="2821069"/>
              <a:ext cx="72844" cy="74823"/>
            </a:xfrm>
            <a:custGeom>
              <a:avLst/>
              <a:gdLst>
                <a:gd name="connsiteX0" fmla="*/ 67334 w 72844"/>
                <a:gd name="connsiteY0" fmla="*/ 54147 h 74823"/>
                <a:gd name="connsiteX1" fmla="*/ 6850 w 72844"/>
                <a:gd name="connsiteY1" fmla="*/ 19190 h 74823"/>
                <a:gd name="connsiteX2" fmla="*/ 67334 w 72844"/>
                <a:gd name="connsiteY2" fmla="*/ 54147 h 74823"/>
              </a:gdLst>
              <a:ahLst/>
              <a:cxnLst>
                <a:cxn ang="0">
                  <a:pos x="connsiteX0" y="connsiteY0"/>
                </a:cxn>
                <a:cxn ang="0">
                  <a:pos x="connsiteX1" y="connsiteY1"/>
                </a:cxn>
                <a:cxn ang="0">
                  <a:pos x="connsiteX2" y="connsiteY2"/>
                </a:cxn>
              </a:cxnLst>
              <a:rect l="l" t="t" r="r" b="b"/>
              <a:pathLst>
                <a:path w="72844" h="74823">
                  <a:moveTo>
                    <a:pt x="67334" y="54147"/>
                  </a:moveTo>
                  <a:cubicBezTo>
                    <a:pt x="91337" y="12523"/>
                    <a:pt x="30568" y="-23482"/>
                    <a:pt x="6850" y="19190"/>
                  </a:cubicBezTo>
                  <a:cubicBezTo>
                    <a:pt x="-20962" y="69482"/>
                    <a:pt x="43331" y="95866"/>
                    <a:pt x="67334"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621" name="图形 226"/>
            <p:cNvGrpSpPr/>
            <p:nvPr/>
          </p:nvGrpSpPr>
          <p:grpSpPr>
            <a:xfrm>
              <a:off x="3932682" y="2564992"/>
              <a:ext cx="314228" cy="536629"/>
              <a:chOff x="3932682" y="2564992"/>
              <a:chExt cx="314228" cy="536629"/>
            </a:xfrm>
            <a:grpFill/>
          </p:grpSpPr>
          <p:sp>
            <p:nvSpPr>
              <p:cNvPr id="636" name="任意多边形: 形状 635"/>
              <p:cNvSpPr/>
              <p:nvPr/>
            </p:nvSpPr>
            <p:spPr>
              <a:xfrm>
                <a:off x="3986835" y="2775035"/>
                <a:ext cx="251121" cy="113148"/>
              </a:xfrm>
              <a:custGeom>
                <a:avLst/>
                <a:gdLst>
                  <a:gd name="connsiteX0" fmla="*/ 141203 w 251121"/>
                  <a:gd name="connsiteY0" fmla="*/ 89703 h 113148"/>
                  <a:gd name="connsiteX1" fmla="*/ 251122 w 251121"/>
                  <a:gd name="connsiteY1" fmla="*/ 2550 h 113148"/>
                  <a:gd name="connsiteX2" fmla="*/ 110914 w 251121"/>
                  <a:gd name="connsiteY2" fmla="*/ 1978 h 113148"/>
                  <a:gd name="connsiteX3" fmla="*/ 995 w 251121"/>
                  <a:gd name="connsiteY3" fmla="*/ 89132 h 113148"/>
                  <a:gd name="connsiteX4" fmla="*/ 141203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41203" y="89703"/>
                    </a:moveTo>
                    <a:cubicBezTo>
                      <a:pt x="213403" y="45317"/>
                      <a:pt x="251122" y="2550"/>
                      <a:pt x="251122" y="2550"/>
                    </a:cubicBezTo>
                    <a:cubicBezTo>
                      <a:pt x="251122" y="2550"/>
                      <a:pt x="197020" y="-2784"/>
                      <a:pt x="110914" y="1978"/>
                    </a:cubicBezTo>
                    <a:cubicBezTo>
                      <a:pt x="37857" y="5979"/>
                      <a:pt x="-7387" y="64938"/>
                      <a:pt x="995" y="89132"/>
                    </a:cubicBezTo>
                    <a:cubicBezTo>
                      <a:pt x="9282" y="113325"/>
                      <a:pt x="78815" y="127899"/>
                      <a:pt x="141203"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7" name="任意多边形: 形状 636"/>
              <p:cNvSpPr/>
              <p:nvPr/>
            </p:nvSpPr>
            <p:spPr>
              <a:xfrm>
                <a:off x="4060265" y="2639377"/>
                <a:ext cx="176072" cy="125039"/>
              </a:xfrm>
              <a:custGeom>
                <a:avLst/>
                <a:gdLst>
                  <a:gd name="connsiteX0" fmla="*/ 176073 w 176072"/>
                  <a:gd name="connsiteY0" fmla="*/ 121634 h 125039"/>
                  <a:gd name="connsiteX1" fmla="*/ 22911 w 176072"/>
                  <a:gd name="connsiteY1" fmla="*/ 0 h 125039"/>
                  <a:gd name="connsiteX2" fmla="*/ 176073 w 176072"/>
                  <a:gd name="connsiteY2" fmla="*/ 121634 h 125039"/>
                </a:gdLst>
                <a:ahLst/>
                <a:cxnLst>
                  <a:cxn ang="0">
                    <a:pos x="connsiteX0" y="connsiteY0"/>
                  </a:cxn>
                  <a:cxn ang="0">
                    <a:pos x="connsiteX1" y="connsiteY1"/>
                  </a:cxn>
                  <a:cxn ang="0">
                    <a:pos x="connsiteX2" y="connsiteY2"/>
                  </a:cxn>
                </a:cxnLst>
                <a:rect l="l" t="t" r="r" b="b"/>
                <a:pathLst>
                  <a:path w="176072" h="125039">
                    <a:moveTo>
                      <a:pt x="176073" y="121634"/>
                    </a:moveTo>
                    <a:cubicBezTo>
                      <a:pt x="134639" y="99441"/>
                      <a:pt x="24911" y="65437"/>
                      <a:pt x="22911" y="0"/>
                    </a:cubicBezTo>
                    <a:cubicBezTo>
                      <a:pt x="-38621" y="38767"/>
                      <a:pt x="27578" y="145351"/>
                      <a:pt x="176073"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8" name="任意多边形: 形状 637"/>
              <p:cNvSpPr/>
              <p:nvPr/>
            </p:nvSpPr>
            <p:spPr>
              <a:xfrm>
                <a:off x="4147563" y="2791681"/>
                <a:ext cx="99347" cy="190643"/>
              </a:xfrm>
              <a:custGeom>
                <a:avLst/>
                <a:gdLst>
                  <a:gd name="connsiteX0" fmla="*/ 99348 w 99347"/>
                  <a:gd name="connsiteY0" fmla="*/ 0 h 190643"/>
                  <a:gd name="connsiteX1" fmla="*/ 54294 w 99347"/>
                  <a:gd name="connsiteY1" fmla="*/ 190310 h 190643"/>
                  <a:gd name="connsiteX2" fmla="*/ 99348 w 99347"/>
                  <a:gd name="connsiteY2" fmla="*/ 0 h 190643"/>
                </a:gdLst>
                <a:ahLst/>
                <a:cxnLst>
                  <a:cxn ang="0">
                    <a:pos x="connsiteX0" y="connsiteY0"/>
                  </a:cxn>
                  <a:cxn ang="0">
                    <a:pos x="connsiteX1" y="connsiteY1"/>
                  </a:cxn>
                  <a:cxn ang="0">
                    <a:pos x="connsiteX2" y="connsiteY2"/>
                  </a:cxn>
                </a:cxnLst>
                <a:rect l="l" t="t" r="r" b="b"/>
                <a:pathLst>
                  <a:path w="99347" h="190643">
                    <a:moveTo>
                      <a:pt x="99348" y="0"/>
                    </a:moveTo>
                    <a:cubicBezTo>
                      <a:pt x="80583" y="43053"/>
                      <a:pt x="15337" y="137732"/>
                      <a:pt x="54294" y="190310"/>
                    </a:cubicBezTo>
                    <a:cubicBezTo>
                      <a:pt x="-18096" y="197929"/>
                      <a:pt x="-31907" y="73247"/>
                      <a:pt x="99348"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9" name="任意多边形: 形状 638"/>
              <p:cNvSpPr/>
              <p:nvPr/>
            </p:nvSpPr>
            <p:spPr>
              <a:xfrm>
                <a:off x="4059204" y="2891694"/>
                <a:ext cx="144282" cy="209927"/>
              </a:xfrm>
              <a:custGeom>
                <a:avLst/>
                <a:gdLst>
                  <a:gd name="connsiteX0" fmla="*/ 70550 w 144282"/>
                  <a:gd name="connsiteY0" fmla="*/ 0 h 209927"/>
                  <a:gd name="connsiteX1" fmla="*/ 51309 w 144282"/>
                  <a:gd name="connsiteY1" fmla="*/ 203263 h 209927"/>
                  <a:gd name="connsiteX2" fmla="*/ 142177 w 144282"/>
                  <a:gd name="connsiteY2" fmla="*/ 173927 h 209927"/>
                  <a:gd name="connsiteX3" fmla="*/ 127033 w 144282"/>
                  <a:gd name="connsiteY3" fmla="*/ 126111 h 209927"/>
                  <a:gd name="connsiteX4" fmla="*/ 93505 w 144282"/>
                  <a:gd name="connsiteY4" fmla="*/ 150209 h 209927"/>
                  <a:gd name="connsiteX5" fmla="*/ 108745 w 144282"/>
                  <a:gd name="connsiteY5" fmla="*/ 134207 h 209927"/>
                  <a:gd name="connsiteX6" fmla="*/ 125128 w 144282"/>
                  <a:gd name="connsiteY6" fmla="*/ 173736 h 209927"/>
                  <a:gd name="connsiteX7" fmla="*/ 41498 w 144282"/>
                  <a:gd name="connsiteY7" fmla="*/ 173165 h 209927"/>
                  <a:gd name="connsiteX8" fmla="*/ 23972 w 144282"/>
                  <a:gd name="connsiteY8" fmla="*/ 72485 h 209927"/>
                  <a:gd name="connsiteX9" fmla="*/ 49309 w 144282"/>
                  <a:gd name="connsiteY9" fmla="*/ 28099 h 209927"/>
                  <a:gd name="connsiteX10" fmla="*/ 70550 w 144282"/>
                  <a:gd name="connsiteY10" fmla="*/ 0 h 209927"/>
                  <a:gd name="connsiteX11" fmla="*/ 70550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0550" y="0"/>
                    </a:moveTo>
                    <a:cubicBezTo>
                      <a:pt x="-2507" y="32290"/>
                      <a:pt x="-34130" y="164592"/>
                      <a:pt x="51309" y="203263"/>
                    </a:cubicBezTo>
                    <a:cubicBezTo>
                      <a:pt x="81789" y="217075"/>
                      <a:pt x="130748" y="210407"/>
                      <a:pt x="142177" y="173927"/>
                    </a:cubicBezTo>
                    <a:cubicBezTo>
                      <a:pt x="147321" y="157448"/>
                      <a:pt x="143321" y="134779"/>
                      <a:pt x="127033" y="126111"/>
                    </a:cubicBezTo>
                    <a:cubicBezTo>
                      <a:pt x="111793" y="118015"/>
                      <a:pt x="80646" y="129159"/>
                      <a:pt x="93505" y="150209"/>
                    </a:cubicBezTo>
                    <a:cubicBezTo>
                      <a:pt x="104459" y="148019"/>
                      <a:pt x="96458" y="136112"/>
                      <a:pt x="108745" y="134207"/>
                    </a:cubicBezTo>
                    <a:cubicBezTo>
                      <a:pt x="130557" y="129826"/>
                      <a:pt x="132938" y="160782"/>
                      <a:pt x="125128" y="173736"/>
                    </a:cubicBezTo>
                    <a:cubicBezTo>
                      <a:pt x="107983" y="202406"/>
                      <a:pt x="61025" y="194310"/>
                      <a:pt x="41498" y="173165"/>
                    </a:cubicBezTo>
                    <a:cubicBezTo>
                      <a:pt x="17400" y="147638"/>
                      <a:pt x="14066" y="104489"/>
                      <a:pt x="23972" y="72485"/>
                    </a:cubicBezTo>
                    <a:cubicBezTo>
                      <a:pt x="29021" y="56102"/>
                      <a:pt x="37783" y="40862"/>
                      <a:pt x="49309" y="28099"/>
                    </a:cubicBezTo>
                    <a:cubicBezTo>
                      <a:pt x="55786" y="20765"/>
                      <a:pt x="79789" y="9239"/>
                      <a:pt x="70550" y="0"/>
                    </a:cubicBezTo>
                    <a:cubicBezTo>
                      <a:pt x="54357" y="7144"/>
                      <a:pt x="70550" y="0"/>
                      <a:pt x="7055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40" name="任意多边形: 形状 639"/>
              <p:cNvSpPr/>
              <p:nvPr/>
            </p:nvSpPr>
            <p:spPr>
              <a:xfrm>
                <a:off x="3932682" y="2564992"/>
                <a:ext cx="148961" cy="192815"/>
              </a:xfrm>
              <a:custGeom>
                <a:avLst/>
                <a:gdLst>
                  <a:gd name="connsiteX0" fmla="*/ 148113 w 148961"/>
                  <a:gd name="connsiteY0" fmla="*/ 181350 h 192815"/>
                  <a:gd name="connsiteX1" fmla="*/ 20287 w 148961"/>
                  <a:gd name="connsiteY1" fmla="*/ 64764 h 192815"/>
                  <a:gd name="connsiteX2" fmla="*/ 84772 w 148961"/>
                  <a:gd name="connsiteY2" fmla="*/ 18949 h 192815"/>
                  <a:gd name="connsiteX3" fmla="*/ 101345 w 148961"/>
                  <a:gd name="connsiteY3" fmla="*/ 56096 h 192815"/>
                  <a:gd name="connsiteX4" fmla="*/ 74485 w 148961"/>
                  <a:gd name="connsiteY4" fmla="*/ 56954 h 192815"/>
                  <a:gd name="connsiteX5" fmla="*/ 113061 w 148961"/>
                  <a:gd name="connsiteY5" fmla="*/ 59906 h 192815"/>
                  <a:gd name="connsiteX6" fmla="*/ 98107 w 148961"/>
                  <a:gd name="connsiteY6" fmla="*/ 8186 h 192815"/>
                  <a:gd name="connsiteX7" fmla="*/ 6000 w 148961"/>
                  <a:gd name="connsiteY7" fmla="*/ 46667 h 192815"/>
                  <a:gd name="connsiteX8" fmla="*/ 41623 w 148961"/>
                  <a:gd name="connsiteY8" fmla="*/ 162110 h 192815"/>
                  <a:gd name="connsiteX9" fmla="*/ 96011 w 148961"/>
                  <a:gd name="connsiteY9" fmla="*/ 189827 h 192815"/>
                  <a:gd name="connsiteX10" fmla="*/ 148113 w 148961"/>
                  <a:gd name="connsiteY10" fmla="*/ 181350 h 192815"/>
                  <a:gd name="connsiteX11" fmla="*/ 148113 w 148961"/>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61" h="192815">
                    <a:moveTo>
                      <a:pt x="148113" y="181350"/>
                    </a:moveTo>
                    <a:cubicBezTo>
                      <a:pt x="86772" y="187827"/>
                      <a:pt x="6667" y="134201"/>
                      <a:pt x="20287" y="64764"/>
                    </a:cubicBezTo>
                    <a:cubicBezTo>
                      <a:pt x="25431" y="38475"/>
                      <a:pt x="56006" y="7900"/>
                      <a:pt x="84772" y="18949"/>
                    </a:cubicBezTo>
                    <a:cubicBezTo>
                      <a:pt x="97821" y="23807"/>
                      <a:pt x="112394" y="42761"/>
                      <a:pt x="101345" y="56096"/>
                    </a:cubicBezTo>
                    <a:cubicBezTo>
                      <a:pt x="89629" y="70193"/>
                      <a:pt x="85343" y="51524"/>
                      <a:pt x="74485" y="56954"/>
                    </a:cubicBezTo>
                    <a:cubicBezTo>
                      <a:pt x="77056" y="78480"/>
                      <a:pt x="104012" y="72860"/>
                      <a:pt x="113061" y="59906"/>
                    </a:cubicBezTo>
                    <a:cubicBezTo>
                      <a:pt x="125062" y="42571"/>
                      <a:pt x="113728" y="18854"/>
                      <a:pt x="98107" y="8186"/>
                    </a:cubicBezTo>
                    <a:cubicBezTo>
                      <a:pt x="64579" y="-14674"/>
                      <a:pt x="19811" y="14282"/>
                      <a:pt x="6000" y="46667"/>
                    </a:cubicBezTo>
                    <a:cubicBezTo>
                      <a:pt x="-11145" y="86862"/>
                      <a:pt x="10858" y="134963"/>
                      <a:pt x="41623" y="162110"/>
                    </a:cubicBezTo>
                    <a:cubicBezTo>
                      <a:pt x="56959" y="175730"/>
                      <a:pt x="75913" y="185446"/>
                      <a:pt x="96011" y="189827"/>
                    </a:cubicBezTo>
                    <a:cubicBezTo>
                      <a:pt x="105155" y="191732"/>
                      <a:pt x="156114" y="198686"/>
                      <a:pt x="148113" y="181350"/>
                    </a:cubicBezTo>
                    <a:cubicBezTo>
                      <a:pt x="114966" y="184874"/>
                      <a:pt x="148113" y="181350"/>
                      <a:pt x="148113"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622" name="任意多边形: 形状 621"/>
            <p:cNvSpPr/>
            <p:nvPr/>
          </p:nvSpPr>
          <p:spPr>
            <a:xfrm>
              <a:off x="5248958" y="2237276"/>
              <a:ext cx="195709" cy="188109"/>
            </a:xfrm>
            <a:custGeom>
              <a:avLst/>
              <a:gdLst>
                <a:gd name="connsiteX0" fmla="*/ 23034 w 195709"/>
                <a:gd name="connsiteY0" fmla="*/ 22910 h 188109"/>
                <a:gd name="connsiteX1" fmla="*/ 49703 w 195709"/>
                <a:gd name="connsiteY1" fmla="*/ 173596 h 188109"/>
                <a:gd name="connsiteX2" fmla="*/ 179910 w 195709"/>
                <a:gd name="connsiteY2" fmla="*/ 151784 h 188109"/>
                <a:gd name="connsiteX3" fmla="*/ 157812 w 195709"/>
                <a:gd name="connsiteY3" fmla="*/ 22720 h 188109"/>
                <a:gd name="connsiteX4" fmla="*/ 23034 w 195709"/>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9" h="188109">
                  <a:moveTo>
                    <a:pt x="23034" y="22910"/>
                  </a:moveTo>
                  <a:cubicBezTo>
                    <a:pt x="-18210" y="68535"/>
                    <a:pt x="-874" y="143020"/>
                    <a:pt x="49703" y="173596"/>
                  </a:cubicBezTo>
                  <a:cubicBezTo>
                    <a:pt x="90851" y="198456"/>
                    <a:pt x="150192" y="191503"/>
                    <a:pt x="179910" y="151784"/>
                  </a:cubicBezTo>
                  <a:cubicBezTo>
                    <a:pt x="210295" y="111302"/>
                    <a:pt x="193531" y="53771"/>
                    <a:pt x="157812" y="22720"/>
                  </a:cubicBezTo>
                  <a:cubicBezTo>
                    <a:pt x="135143" y="2908"/>
                    <a:pt x="58847" y="-16619"/>
                    <a:pt x="23034"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3" name="任意多边形: 形状 622"/>
            <p:cNvSpPr/>
            <p:nvPr/>
          </p:nvSpPr>
          <p:spPr>
            <a:xfrm>
              <a:off x="5060900" y="2093571"/>
              <a:ext cx="177608" cy="166254"/>
            </a:xfrm>
            <a:custGeom>
              <a:avLst/>
              <a:gdLst>
                <a:gd name="connsiteX0" fmla="*/ 11542 w 177608"/>
                <a:gd name="connsiteY0" fmla="*/ 32218 h 166254"/>
                <a:gd name="connsiteX1" fmla="*/ 46118 w 177608"/>
                <a:gd name="connsiteY1" fmla="*/ 154042 h 166254"/>
                <a:gd name="connsiteX2" fmla="*/ 164514 w 177608"/>
                <a:gd name="connsiteY2" fmla="*/ 130230 h 166254"/>
                <a:gd name="connsiteX3" fmla="*/ 129652 w 177608"/>
                <a:gd name="connsiteY3" fmla="*/ 9453 h 166254"/>
                <a:gd name="connsiteX4" fmla="*/ 11542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1542" y="32218"/>
                  </a:moveTo>
                  <a:cubicBezTo>
                    <a:pt x="-13985" y="74032"/>
                    <a:pt x="5160" y="130325"/>
                    <a:pt x="46118" y="154042"/>
                  </a:cubicBezTo>
                  <a:cubicBezTo>
                    <a:pt x="84789" y="176331"/>
                    <a:pt x="138510" y="167949"/>
                    <a:pt x="164514" y="130230"/>
                  </a:cubicBezTo>
                  <a:cubicBezTo>
                    <a:pt x="193565" y="88129"/>
                    <a:pt x="170895" y="33361"/>
                    <a:pt x="129652" y="9453"/>
                  </a:cubicBezTo>
                  <a:cubicBezTo>
                    <a:pt x="106316" y="-3977"/>
                    <a:pt x="36307" y="-8264"/>
                    <a:pt x="11542"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4" name="任意多边形: 形状 623"/>
            <p:cNvSpPr/>
            <p:nvPr/>
          </p:nvSpPr>
          <p:spPr>
            <a:xfrm>
              <a:off x="4860186" y="1993961"/>
              <a:ext cx="159555" cy="146619"/>
            </a:xfrm>
            <a:custGeom>
              <a:avLst/>
              <a:gdLst>
                <a:gd name="connsiteX0" fmla="*/ 3183 w 159555"/>
                <a:gd name="connsiteY0" fmla="*/ 46007 h 146619"/>
                <a:gd name="connsiteX1" fmla="*/ 58619 w 159555"/>
                <a:gd name="connsiteY1" fmla="*/ 143544 h 146619"/>
                <a:gd name="connsiteX2" fmla="*/ 154916 w 159555"/>
                <a:gd name="connsiteY2" fmla="*/ 98681 h 146619"/>
                <a:gd name="connsiteX3" fmla="*/ 99576 w 159555"/>
                <a:gd name="connsiteY3" fmla="*/ 1907 h 146619"/>
                <a:gd name="connsiteX4" fmla="*/ 3183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3183" y="46007"/>
                  </a:moveTo>
                  <a:cubicBezTo>
                    <a:pt x="-9771" y="87155"/>
                    <a:pt x="18423" y="131828"/>
                    <a:pt x="58619" y="143544"/>
                  </a:cubicBezTo>
                  <a:cubicBezTo>
                    <a:pt x="96242" y="154402"/>
                    <a:pt x="140248" y="135828"/>
                    <a:pt x="154916" y="98681"/>
                  </a:cubicBezTo>
                  <a:cubicBezTo>
                    <a:pt x="171775" y="56104"/>
                    <a:pt x="140248" y="13622"/>
                    <a:pt x="99576" y="1907"/>
                  </a:cubicBezTo>
                  <a:cubicBezTo>
                    <a:pt x="76430" y="-4951"/>
                    <a:pt x="15851" y="6002"/>
                    <a:pt x="3183"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5" name="任意多边形: 形状 624"/>
            <p:cNvSpPr/>
            <p:nvPr/>
          </p:nvSpPr>
          <p:spPr>
            <a:xfrm>
              <a:off x="4654019" y="1931574"/>
              <a:ext cx="133524" cy="128016"/>
            </a:xfrm>
            <a:custGeom>
              <a:avLst/>
              <a:gdLst>
                <a:gd name="connsiteX0" fmla="*/ 66855 w 133524"/>
                <a:gd name="connsiteY0" fmla="*/ 128016 h 128016"/>
                <a:gd name="connsiteX1" fmla="*/ 66665 w 133524"/>
                <a:gd name="connsiteY1" fmla="*/ 0 h 128016"/>
                <a:gd name="connsiteX2" fmla="*/ 66855 w 133524"/>
                <a:gd name="connsiteY2" fmla="*/ 128016 h 128016"/>
              </a:gdLst>
              <a:ahLst/>
              <a:cxnLst>
                <a:cxn ang="0">
                  <a:pos x="connsiteX0" y="connsiteY0"/>
                </a:cxn>
                <a:cxn ang="0">
                  <a:pos x="connsiteX1" y="connsiteY1"/>
                </a:cxn>
                <a:cxn ang="0">
                  <a:pos x="connsiteX2" y="connsiteY2"/>
                </a:cxn>
              </a:cxnLst>
              <a:rect l="l" t="t" r="r" b="b"/>
              <a:pathLst>
                <a:path w="133524" h="128016">
                  <a:moveTo>
                    <a:pt x="66855" y="128016"/>
                  </a:moveTo>
                  <a:cubicBezTo>
                    <a:pt x="154009" y="127826"/>
                    <a:pt x="157533" y="-190"/>
                    <a:pt x="66665" y="0"/>
                  </a:cubicBezTo>
                  <a:cubicBezTo>
                    <a:pt x="-23061" y="95"/>
                    <a:pt x="-21441" y="128111"/>
                    <a:pt x="66855"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6" name="任意多边形: 形状 625"/>
            <p:cNvSpPr/>
            <p:nvPr/>
          </p:nvSpPr>
          <p:spPr>
            <a:xfrm>
              <a:off x="4481489" y="1896936"/>
              <a:ext cx="112520" cy="109925"/>
            </a:xfrm>
            <a:custGeom>
              <a:avLst/>
              <a:gdLst>
                <a:gd name="connsiteX0" fmla="*/ 41171 w 112520"/>
                <a:gd name="connsiteY0" fmla="*/ 3396 h 109925"/>
                <a:gd name="connsiteX1" fmla="*/ 57363 w 112520"/>
                <a:gd name="connsiteY1" fmla="*/ 109885 h 109925"/>
                <a:gd name="connsiteX2" fmla="*/ 41171 w 112520"/>
                <a:gd name="connsiteY2" fmla="*/ 3396 h 109925"/>
                <a:gd name="connsiteX3" fmla="*/ 41171 w 112520"/>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520" h="109925">
                  <a:moveTo>
                    <a:pt x="41171" y="3396"/>
                  </a:moveTo>
                  <a:cubicBezTo>
                    <a:pt x="-21789" y="22732"/>
                    <a:pt x="-9502" y="112076"/>
                    <a:pt x="57363" y="109885"/>
                  </a:cubicBezTo>
                  <a:cubicBezTo>
                    <a:pt x="140231" y="107314"/>
                    <a:pt x="125562" y="-22417"/>
                    <a:pt x="41171" y="3396"/>
                  </a:cubicBezTo>
                  <a:cubicBezTo>
                    <a:pt x="6976" y="13969"/>
                    <a:pt x="58125" y="-1748"/>
                    <a:pt x="4117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7" name="任意多边形: 形状 626"/>
            <p:cNvSpPr/>
            <p:nvPr/>
          </p:nvSpPr>
          <p:spPr>
            <a:xfrm>
              <a:off x="4329571" y="1904070"/>
              <a:ext cx="98213" cy="92943"/>
            </a:xfrm>
            <a:custGeom>
              <a:avLst/>
              <a:gdLst>
                <a:gd name="connsiteX0" fmla="*/ 67930 w 98213"/>
                <a:gd name="connsiteY0" fmla="*/ 88750 h 92943"/>
                <a:gd name="connsiteX1" fmla="*/ 29640 w 98213"/>
                <a:gd name="connsiteY1" fmla="*/ 8454 h 92943"/>
                <a:gd name="connsiteX2" fmla="*/ 67930 w 98213"/>
                <a:gd name="connsiteY2" fmla="*/ 88750 h 92943"/>
              </a:gdLst>
              <a:ahLst/>
              <a:cxnLst>
                <a:cxn ang="0">
                  <a:pos x="connsiteX0" y="connsiteY0"/>
                </a:cxn>
                <a:cxn ang="0">
                  <a:pos x="connsiteX1" y="connsiteY1"/>
                </a:cxn>
                <a:cxn ang="0">
                  <a:pos x="connsiteX2" y="connsiteY2"/>
                </a:cxn>
              </a:cxnLst>
              <a:rect l="l" t="t" r="r" b="b"/>
              <a:pathLst>
                <a:path w="98213" h="92943">
                  <a:moveTo>
                    <a:pt x="67930" y="88750"/>
                  </a:moveTo>
                  <a:cubicBezTo>
                    <a:pt x="129176" y="64842"/>
                    <a:pt x="87837" y="-28217"/>
                    <a:pt x="29640" y="8454"/>
                  </a:cubicBezTo>
                  <a:cubicBezTo>
                    <a:pt x="-32654" y="47887"/>
                    <a:pt x="14495" y="109610"/>
                    <a:pt x="67930"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8" name="任意多边形: 形状 627"/>
            <p:cNvSpPr/>
            <p:nvPr/>
          </p:nvSpPr>
          <p:spPr>
            <a:xfrm>
              <a:off x="4197850" y="1921410"/>
              <a:ext cx="75202" cy="73328"/>
            </a:xfrm>
            <a:custGeom>
              <a:avLst/>
              <a:gdLst>
                <a:gd name="connsiteX0" fmla="*/ 61253 w 75202"/>
                <a:gd name="connsiteY0" fmla="*/ 63408 h 73328"/>
                <a:gd name="connsiteX1" fmla="*/ 16771 w 75202"/>
                <a:gd name="connsiteY1" fmla="*/ 9592 h 73328"/>
                <a:gd name="connsiteX2" fmla="*/ 61253 w 75202"/>
                <a:gd name="connsiteY2" fmla="*/ 63408 h 73328"/>
              </a:gdLst>
              <a:ahLst/>
              <a:cxnLst>
                <a:cxn ang="0">
                  <a:pos x="connsiteX0" y="connsiteY0"/>
                </a:cxn>
                <a:cxn ang="0">
                  <a:pos x="connsiteX1" y="connsiteY1"/>
                </a:cxn>
                <a:cxn ang="0">
                  <a:pos x="connsiteX2" y="connsiteY2"/>
                </a:cxn>
              </a:cxnLst>
              <a:rect l="l" t="t" r="r" b="b"/>
              <a:pathLst>
                <a:path w="75202" h="73328">
                  <a:moveTo>
                    <a:pt x="61253" y="63408"/>
                  </a:moveTo>
                  <a:cubicBezTo>
                    <a:pt x="98305" y="32738"/>
                    <a:pt x="53918" y="-22222"/>
                    <a:pt x="16771" y="9592"/>
                  </a:cubicBezTo>
                  <a:cubicBezTo>
                    <a:pt x="-26854" y="46930"/>
                    <a:pt x="24200" y="94174"/>
                    <a:pt x="61253"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29" name="任意多边形: 形状 628"/>
            <p:cNvSpPr/>
            <p:nvPr/>
          </p:nvSpPr>
          <p:spPr>
            <a:xfrm>
              <a:off x="4363237" y="3067160"/>
              <a:ext cx="1162881" cy="823136"/>
            </a:xfrm>
            <a:custGeom>
              <a:avLst/>
              <a:gdLst>
                <a:gd name="connsiteX0" fmla="*/ 119323 w 1162881"/>
                <a:gd name="connsiteY0" fmla="*/ 792845 h 823136"/>
                <a:gd name="connsiteX1" fmla="*/ 458603 w 1162881"/>
                <a:gd name="connsiteY1" fmla="*/ 745410 h 823136"/>
                <a:gd name="connsiteX2" fmla="*/ 549376 w 1162881"/>
                <a:gd name="connsiteY2" fmla="*/ 653494 h 823136"/>
                <a:gd name="connsiteX3" fmla="*/ 549662 w 1162881"/>
                <a:gd name="connsiteY3" fmla="*/ 661114 h 823136"/>
                <a:gd name="connsiteX4" fmla="*/ 533565 w 1162881"/>
                <a:gd name="connsiteY4" fmla="*/ 802846 h 823136"/>
                <a:gd name="connsiteX5" fmla="*/ 526897 w 1162881"/>
                <a:gd name="connsiteY5" fmla="*/ 810085 h 823136"/>
                <a:gd name="connsiteX6" fmla="*/ 542137 w 1162881"/>
                <a:gd name="connsiteY6" fmla="*/ 819420 h 823136"/>
                <a:gd name="connsiteX7" fmla="*/ 548233 w 1162881"/>
                <a:gd name="connsiteY7" fmla="*/ 808847 h 823136"/>
                <a:gd name="connsiteX8" fmla="*/ 548519 w 1162881"/>
                <a:gd name="connsiteY8" fmla="*/ 809228 h 823136"/>
                <a:gd name="connsiteX9" fmla="*/ 615289 w 1162881"/>
                <a:gd name="connsiteY9" fmla="*/ 751602 h 823136"/>
                <a:gd name="connsiteX10" fmla="*/ 647103 w 1162881"/>
                <a:gd name="connsiteY10" fmla="*/ 684832 h 823136"/>
                <a:gd name="connsiteX11" fmla="*/ 617670 w 1162881"/>
                <a:gd name="connsiteY11" fmla="*/ 536241 h 823136"/>
                <a:gd name="connsiteX12" fmla="*/ 672630 w 1162881"/>
                <a:gd name="connsiteY12" fmla="*/ 423751 h 823136"/>
                <a:gd name="connsiteX13" fmla="*/ 731780 w 1162881"/>
                <a:gd name="connsiteY13" fmla="*/ 315833 h 823136"/>
                <a:gd name="connsiteX14" fmla="*/ 710635 w 1162881"/>
                <a:gd name="connsiteY14" fmla="*/ 395081 h 823136"/>
                <a:gd name="connsiteX15" fmla="*/ 702443 w 1162881"/>
                <a:gd name="connsiteY15" fmla="*/ 531765 h 823136"/>
                <a:gd name="connsiteX16" fmla="*/ 721874 w 1162881"/>
                <a:gd name="connsiteY16" fmla="*/ 534527 h 823136"/>
                <a:gd name="connsiteX17" fmla="*/ 807409 w 1162881"/>
                <a:gd name="connsiteY17" fmla="*/ 401367 h 823136"/>
                <a:gd name="connsiteX18" fmla="*/ 786739 w 1162881"/>
                <a:gd name="connsiteY18" fmla="*/ 236395 h 823136"/>
                <a:gd name="connsiteX19" fmla="*/ 961333 w 1162881"/>
                <a:gd name="connsiteY19" fmla="*/ 114189 h 823136"/>
                <a:gd name="connsiteX20" fmla="*/ 998194 w 1162881"/>
                <a:gd name="connsiteY20" fmla="*/ 106474 h 823136"/>
                <a:gd name="connsiteX21" fmla="*/ 915994 w 1162881"/>
                <a:gd name="connsiteY21" fmla="*/ 169338 h 823136"/>
                <a:gd name="connsiteX22" fmla="*/ 859891 w 1162881"/>
                <a:gd name="connsiteY22" fmla="*/ 293925 h 823136"/>
                <a:gd name="connsiteX23" fmla="*/ 875417 w 1162881"/>
                <a:gd name="connsiteY23" fmla="*/ 306022 h 823136"/>
                <a:gd name="connsiteX24" fmla="*/ 973239 w 1162881"/>
                <a:gd name="connsiteY24" fmla="*/ 232870 h 823136"/>
                <a:gd name="connsiteX25" fmla="*/ 1051439 w 1162881"/>
                <a:gd name="connsiteY25" fmla="*/ 103425 h 823136"/>
                <a:gd name="connsiteX26" fmla="*/ 1162882 w 1162881"/>
                <a:gd name="connsiteY26" fmla="*/ 132286 h 823136"/>
                <a:gd name="connsiteX27" fmla="*/ 1162596 w 1162881"/>
                <a:gd name="connsiteY27" fmla="*/ 112284 h 823136"/>
                <a:gd name="connsiteX28" fmla="*/ 1021149 w 1162881"/>
                <a:gd name="connsiteY28" fmla="*/ 85614 h 823136"/>
                <a:gd name="connsiteX29" fmla="*/ 898468 w 1162881"/>
                <a:gd name="connsiteY29" fmla="*/ 1603 h 823136"/>
                <a:gd name="connsiteX30" fmla="*/ 831888 w 1162881"/>
                <a:gd name="connsiteY30" fmla="*/ 8652 h 823136"/>
                <a:gd name="connsiteX31" fmla="*/ 737305 w 1162881"/>
                <a:gd name="connsiteY31" fmla="*/ 78565 h 823136"/>
                <a:gd name="connsiteX32" fmla="*/ 742067 w 1162881"/>
                <a:gd name="connsiteY32" fmla="*/ 97520 h 823136"/>
                <a:gd name="connsiteX33" fmla="*/ 873893 w 1162881"/>
                <a:gd name="connsiteY33" fmla="*/ 106664 h 823136"/>
                <a:gd name="connsiteX34" fmla="*/ 946950 w 1162881"/>
                <a:gd name="connsiteY34" fmla="*/ 91138 h 823136"/>
                <a:gd name="connsiteX35" fmla="*/ 969334 w 1162881"/>
                <a:gd name="connsiteY35" fmla="*/ 92567 h 823136"/>
                <a:gd name="connsiteX36" fmla="*/ 908850 w 1162881"/>
                <a:gd name="connsiteY36" fmla="*/ 111522 h 823136"/>
                <a:gd name="connsiteX37" fmla="*/ 736543 w 1162881"/>
                <a:gd name="connsiteY37" fmla="*/ 263541 h 823136"/>
                <a:gd name="connsiteX38" fmla="*/ 666439 w 1162881"/>
                <a:gd name="connsiteY38" fmla="*/ 256969 h 823136"/>
                <a:gd name="connsiteX39" fmla="*/ 606145 w 1162881"/>
                <a:gd name="connsiteY39" fmla="*/ 280400 h 823136"/>
                <a:gd name="connsiteX40" fmla="*/ 543566 w 1162881"/>
                <a:gd name="connsiteY40" fmla="*/ 330597 h 823136"/>
                <a:gd name="connsiteX41" fmla="*/ 500418 w 1162881"/>
                <a:gd name="connsiteY41" fmla="*/ 404511 h 823136"/>
                <a:gd name="connsiteX42" fmla="*/ 500037 w 1162881"/>
                <a:gd name="connsiteY42" fmla="*/ 405463 h 823136"/>
                <a:gd name="connsiteX43" fmla="*/ 498608 w 1162881"/>
                <a:gd name="connsiteY43" fmla="*/ 406130 h 823136"/>
                <a:gd name="connsiteX44" fmla="*/ 499180 w 1162881"/>
                <a:gd name="connsiteY44" fmla="*/ 406702 h 823136"/>
                <a:gd name="connsiteX45" fmla="*/ 511372 w 1162881"/>
                <a:gd name="connsiteY45" fmla="*/ 419084 h 823136"/>
                <a:gd name="connsiteX46" fmla="*/ 512038 w 1162881"/>
                <a:gd name="connsiteY46" fmla="*/ 419846 h 823136"/>
                <a:gd name="connsiteX47" fmla="*/ 513086 w 1162881"/>
                <a:gd name="connsiteY47" fmla="*/ 418608 h 823136"/>
                <a:gd name="connsiteX48" fmla="*/ 513753 w 1162881"/>
                <a:gd name="connsiteY48" fmla="*/ 418132 h 823136"/>
                <a:gd name="connsiteX49" fmla="*/ 638245 w 1162881"/>
                <a:gd name="connsiteY49" fmla="*/ 385080 h 823136"/>
                <a:gd name="connsiteX50" fmla="*/ 708158 w 1162881"/>
                <a:gd name="connsiteY50" fmla="*/ 308213 h 823136"/>
                <a:gd name="connsiteX51" fmla="*/ 589477 w 1162881"/>
                <a:gd name="connsiteY51" fmla="*/ 543861 h 823136"/>
                <a:gd name="connsiteX52" fmla="*/ 449840 w 1162881"/>
                <a:gd name="connsiteY52" fmla="*/ 566912 h 823136"/>
                <a:gd name="connsiteX53" fmla="*/ 339826 w 1162881"/>
                <a:gd name="connsiteY53" fmla="*/ 672354 h 823136"/>
                <a:gd name="connsiteX54" fmla="*/ 351732 w 1162881"/>
                <a:gd name="connsiteY54" fmla="*/ 688165 h 823136"/>
                <a:gd name="connsiteX55" fmla="*/ 454698 w 1162881"/>
                <a:gd name="connsiteY55" fmla="*/ 672735 h 823136"/>
                <a:gd name="connsiteX56" fmla="*/ 534232 w 1162881"/>
                <a:gd name="connsiteY56" fmla="*/ 650065 h 823136"/>
                <a:gd name="connsiteX57" fmla="*/ 423932 w 1162881"/>
                <a:gd name="connsiteY57" fmla="*/ 741505 h 823136"/>
                <a:gd name="connsiteX58" fmla="*/ 286677 w 1162881"/>
                <a:gd name="connsiteY58" fmla="*/ 789892 h 823136"/>
                <a:gd name="connsiteX59" fmla="*/ 22453 w 1162881"/>
                <a:gd name="connsiteY59" fmla="*/ 643398 h 823136"/>
                <a:gd name="connsiteX60" fmla="*/ 136944 w 1162881"/>
                <a:gd name="connsiteY60" fmla="*/ 411274 h 823136"/>
                <a:gd name="connsiteX61" fmla="*/ 261340 w 1162881"/>
                <a:gd name="connsiteY61" fmla="*/ 410416 h 823136"/>
                <a:gd name="connsiteX62" fmla="*/ 308013 w 1162881"/>
                <a:gd name="connsiteY62" fmla="*/ 501856 h 823136"/>
                <a:gd name="connsiteX63" fmla="*/ 293916 w 1162881"/>
                <a:gd name="connsiteY63" fmla="*/ 552243 h 823136"/>
                <a:gd name="connsiteX64" fmla="*/ 262483 w 1162881"/>
                <a:gd name="connsiteY64" fmla="*/ 573484 h 823136"/>
                <a:gd name="connsiteX65" fmla="*/ 243243 w 1162881"/>
                <a:gd name="connsiteY65" fmla="*/ 578342 h 823136"/>
                <a:gd name="connsiteX66" fmla="*/ 282676 w 1162881"/>
                <a:gd name="connsiteY66" fmla="*/ 598154 h 823136"/>
                <a:gd name="connsiteX67" fmla="*/ 328206 w 1162881"/>
                <a:gd name="connsiteY67" fmla="*/ 487569 h 823136"/>
                <a:gd name="connsiteX68" fmla="*/ 159899 w 1162881"/>
                <a:gd name="connsiteY68" fmla="*/ 379746 h 823136"/>
                <a:gd name="connsiteX69" fmla="*/ 5403 w 1162881"/>
                <a:gd name="connsiteY69" fmla="*/ 570627 h 823136"/>
                <a:gd name="connsiteX70" fmla="*/ 119323 w 1162881"/>
                <a:gd name="connsiteY70" fmla="*/ 792845 h 823136"/>
                <a:gd name="connsiteX71" fmla="*/ 972191 w 1162881"/>
                <a:gd name="connsiteY71" fmla="*/ 72088 h 823136"/>
                <a:gd name="connsiteX72" fmla="*/ 912184 w 1162881"/>
                <a:gd name="connsiteY72" fmla="*/ 76470 h 823136"/>
                <a:gd name="connsiteX73" fmla="*/ 815791 w 1162881"/>
                <a:gd name="connsiteY73" fmla="*/ 91138 h 823136"/>
                <a:gd name="connsiteX74" fmla="*/ 768737 w 1162881"/>
                <a:gd name="connsiteY74" fmla="*/ 81042 h 823136"/>
                <a:gd name="connsiteX75" fmla="*/ 858844 w 1162881"/>
                <a:gd name="connsiteY75" fmla="*/ 21225 h 823136"/>
                <a:gd name="connsiteX76" fmla="*/ 990384 w 1162881"/>
                <a:gd name="connsiteY76" fmla="*/ 77327 h 823136"/>
                <a:gd name="connsiteX77" fmla="*/ 972191 w 1162881"/>
                <a:gd name="connsiteY77" fmla="*/ 72088 h 823136"/>
                <a:gd name="connsiteX78" fmla="*/ 644531 w 1162881"/>
                <a:gd name="connsiteY78" fmla="*/ 352599 h 823136"/>
                <a:gd name="connsiteX79" fmla="*/ 530422 w 1162881"/>
                <a:gd name="connsiteY79" fmla="*/ 392700 h 823136"/>
                <a:gd name="connsiteX80" fmla="*/ 613003 w 1162881"/>
                <a:gd name="connsiteY80" fmla="*/ 300307 h 823136"/>
                <a:gd name="connsiteX81" fmla="*/ 705682 w 1162881"/>
                <a:gd name="connsiteY81" fmla="*/ 279543 h 823136"/>
                <a:gd name="connsiteX82" fmla="*/ 710920 w 1162881"/>
                <a:gd name="connsiteY82" fmla="*/ 280591 h 823136"/>
                <a:gd name="connsiteX83" fmla="*/ 644531 w 1162881"/>
                <a:gd name="connsiteY83" fmla="*/ 352599 h 823136"/>
                <a:gd name="connsiteX84" fmla="*/ 479368 w 1162881"/>
                <a:gd name="connsiteY84" fmla="*/ 643969 h 823136"/>
                <a:gd name="connsiteX85" fmla="*/ 381546 w 1162881"/>
                <a:gd name="connsiteY85" fmla="*/ 656161 h 823136"/>
                <a:gd name="connsiteX86" fmla="*/ 480892 w 1162881"/>
                <a:gd name="connsiteY86" fmla="*/ 578342 h 823136"/>
                <a:gd name="connsiteX87" fmla="*/ 576618 w 1162881"/>
                <a:gd name="connsiteY87" fmla="*/ 567960 h 823136"/>
                <a:gd name="connsiteX88" fmla="*/ 570236 w 1162881"/>
                <a:gd name="connsiteY88" fmla="*/ 580057 h 823136"/>
                <a:gd name="connsiteX89" fmla="*/ 560806 w 1162881"/>
                <a:gd name="connsiteY89" fmla="*/ 596249 h 823136"/>
                <a:gd name="connsiteX90" fmla="*/ 479368 w 1162881"/>
                <a:gd name="connsiteY90" fmla="*/ 643969 h 82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62881" h="823136">
                  <a:moveTo>
                    <a:pt x="119323" y="792845"/>
                  </a:moveTo>
                  <a:cubicBezTo>
                    <a:pt x="226003" y="832659"/>
                    <a:pt x="366687" y="808657"/>
                    <a:pt x="458603" y="745410"/>
                  </a:cubicBezTo>
                  <a:cubicBezTo>
                    <a:pt x="494512" y="720646"/>
                    <a:pt x="523945" y="688832"/>
                    <a:pt x="549376" y="653494"/>
                  </a:cubicBezTo>
                  <a:cubicBezTo>
                    <a:pt x="548805" y="655399"/>
                    <a:pt x="550043" y="659019"/>
                    <a:pt x="549662" y="661114"/>
                  </a:cubicBezTo>
                  <a:cubicBezTo>
                    <a:pt x="540994" y="697976"/>
                    <a:pt x="559663" y="774557"/>
                    <a:pt x="533565" y="802846"/>
                  </a:cubicBezTo>
                  <a:cubicBezTo>
                    <a:pt x="531184" y="805513"/>
                    <a:pt x="529469" y="807323"/>
                    <a:pt x="526897" y="810085"/>
                  </a:cubicBezTo>
                  <a:cubicBezTo>
                    <a:pt x="518230" y="819515"/>
                    <a:pt x="532708" y="828373"/>
                    <a:pt x="542137" y="819420"/>
                  </a:cubicBezTo>
                  <a:cubicBezTo>
                    <a:pt x="543471" y="818182"/>
                    <a:pt x="548329" y="809038"/>
                    <a:pt x="548233" y="808847"/>
                  </a:cubicBezTo>
                  <a:lnTo>
                    <a:pt x="548519" y="809228"/>
                  </a:lnTo>
                  <a:cubicBezTo>
                    <a:pt x="561092" y="793607"/>
                    <a:pt x="592144" y="774652"/>
                    <a:pt x="615289" y="751602"/>
                  </a:cubicBezTo>
                  <a:cubicBezTo>
                    <a:pt x="634625" y="732361"/>
                    <a:pt x="639673" y="710073"/>
                    <a:pt x="647103" y="684832"/>
                  </a:cubicBezTo>
                  <a:cubicBezTo>
                    <a:pt x="661295" y="634540"/>
                    <a:pt x="637197" y="581961"/>
                    <a:pt x="617670" y="536241"/>
                  </a:cubicBezTo>
                  <a:cubicBezTo>
                    <a:pt x="636816" y="498046"/>
                    <a:pt x="654151" y="459660"/>
                    <a:pt x="672630" y="423751"/>
                  </a:cubicBezTo>
                  <a:cubicBezTo>
                    <a:pt x="691108" y="387747"/>
                    <a:pt x="710444" y="351075"/>
                    <a:pt x="731780" y="315833"/>
                  </a:cubicBezTo>
                  <a:cubicBezTo>
                    <a:pt x="721303" y="341360"/>
                    <a:pt x="718731" y="368887"/>
                    <a:pt x="710635" y="395081"/>
                  </a:cubicBezTo>
                  <a:cubicBezTo>
                    <a:pt x="696061" y="442230"/>
                    <a:pt x="701776" y="482997"/>
                    <a:pt x="702443" y="531765"/>
                  </a:cubicBezTo>
                  <a:cubicBezTo>
                    <a:pt x="702443" y="542814"/>
                    <a:pt x="719112" y="545671"/>
                    <a:pt x="721874" y="534527"/>
                  </a:cubicBezTo>
                  <a:cubicBezTo>
                    <a:pt x="736924" y="477663"/>
                    <a:pt x="802932" y="463756"/>
                    <a:pt x="807409" y="401367"/>
                  </a:cubicBezTo>
                  <a:cubicBezTo>
                    <a:pt x="810647" y="356314"/>
                    <a:pt x="754164" y="271161"/>
                    <a:pt x="786739" y="236395"/>
                  </a:cubicBezTo>
                  <a:cubicBezTo>
                    <a:pt x="832364" y="180483"/>
                    <a:pt x="887799" y="135144"/>
                    <a:pt x="961333" y="114189"/>
                  </a:cubicBezTo>
                  <a:cubicBezTo>
                    <a:pt x="973810" y="110665"/>
                    <a:pt x="986002" y="108283"/>
                    <a:pt x="998194" y="106474"/>
                  </a:cubicBezTo>
                  <a:cubicBezTo>
                    <a:pt x="968286" y="123904"/>
                    <a:pt x="936949" y="141621"/>
                    <a:pt x="915994" y="169338"/>
                  </a:cubicBezTo>
                  <a:cubicBezTo>
                    <a:pt x="887038" y="208010"/>
                    <a:pt x="886657" y="256492"/>
                    <a:pt x="859891" y="293925"/>
                  </a:cubicBezTo>
                  <a:cubicBezTo>
                    <a:pt x="852843" y="303832"/>
                    <a:pt x="867321" y="312690"/>
                    <a:pt x="875417" y="306022"/>
                  </a:cubicBezTo>
                  <a:cubicBezTo>
                    <a:pt x="911422" y="277828"/>
                    <a:pt x="949236" y="274209"/>
                    <a:pt x="973239" y="232870"/>
                  </a:cubicBezTo>
                  <a:cubicBezTo>
                    <a:pt x="990003" y="203628"/>
                    <a:pt x="1010196" y="111807"/>
                    <a:pt x="1051439" y="103425"/>
                  </a:cubicBezTo>
                  <a:cubicBezTo>
                    <a:pt x="1090587" y="105426"/>
                    <a:pt x="1127544" y="116189"/>
                    <a:pt x="1162882" y="132286"/>
                  </a:cubicBezTo>
                  <a:cubicBezTo>
                    <a:pt x="1162786" y="125619"/>
                    <a:pt x="1162691" y="118856"/>
                    <a:pt x="1162596" y="112284"/>
                  </a:cubicBezTo>
                  <a:cubicBezTo>
                    <a:pt x="1117543" y="93424"/>
                    <a:pt x="1070584" y="83232"/>
                    <a:pt x="1021149" y="85614"/>
                  </a:cubicBezTo>
                  <a:cubicBezTo>
                    <a:pt x="992479" y="41608"/>
                    <a:pt x="952379" y="8747"/>
                    <a:pt x="898468" y="1603"/>
                  </a:cubicBezTo>
                  <a:cubicBezTo>
                    <a:pt x="875989" y="-1254"/>
                    <a:pt x="852843" y="-1064"/>
                    <a:pt x="831888" y="8652"/>
                  </a:cubicBezTo>
                  <a:cubicBezTo>
                    <a:pt x="794836" y="25511"/>
                    <a:pt x="771976" y="58467"/>
                    <a:pt x="737305" y="78565"/>
                  </a:cubicBezTo>
                  <a:cubicBezTo>
                    <a:pt x="728637" y="83804"/>
                    <a:pt x="732066" y="97234"/>
                    <a:pt x="742067" y="97520"/>
                  </a:cubicBezTo>
                  <a:cubicBezTo>
                    <a:pt x="789787" y="98663"/>
                    <a:pt x="825506" y="117141"/>
                    <a:pt x="873893" y="106664"/>
                  </a:cubicBezTo>
                  <a:cubicBezTo>
                    <a:pt x="898372" y="101425"/>
                    <a:pt x="921804" y="93710"/>
                    <a:pt x="946950" y="91138"/>
                  </a:cubicBezTo>
                  <a:cubicBezTo>
                    <a:pt x="955237" y="90376"/>
                    <a:pt x="962380" y="91233"/>
                    <a:pt x="969334" y="92567"/>
                  </a:cubicBezTo>
                  <a:cubicBezTo>
                    <a:pt x="949522" y="96949"/>
                    <a:pt x="929329" y="103140"/>
                    <a:pt x="908850" y="111522"/>
                  </a:cubicBezTo>
                  <a:cubicBezTo>
                    <a:pt x="836460" y="141430"/>
                    <a:pt x="781691" y="197152"/>
                    <a:pt x="736543" y="263541"/>
                  </a:cubicBezTo>
                  <a:cubicBezTo>
                    <a:pt x="712825" y="262493"/>
                    <a:pt x="691013" y="254397"/>
                    <a:pt x="666439" y="256969"/>
                  </a:cubicBezTo>
                  <a:cubicBezTo>
                    <a:pt x="644531" y="259445"/>
                    <a:pt x="624910" y="269256"/>
                    <a:pt x="606145" y="280400"/>
                  </a:cubicBezTo>
                  <a:cubicBezTo>
                    <a:pt x="581952" y="294497"/>
                    <a:pt x="562521" y="309832"/>
                    <a:pt x="543566" y="330597"/>
                  </a:cubicBezTo>
                  <a:cubicBezTo>
                    <a:pt x="524326" y="351457"/>
                    <a:pt x="516706" y="381460"/>
                    <a:pt x="500418" y="404511"/>
                  </a:cubicBezTo>
                  <a:cubicBezTo>
                    <a:pt x="500037" y="404796"/>
                    <a:pt x="499942" y="405178"/>
                    <a:pt x="500037" y="405463"/>
                  </a:cubicBezTo>
                  <a:cubicBezTo>
                    <a:pt x="499465" y="405749"/>
                    <a:pt x="498989" y="405844"/>
                    <a:pt x="498608" y="406130"/>
                  </a:cubicBezTo>
                  <a:lnTo>
                    <a:pt x="499180" y="406702"/>
                  </a:lnTo>
                  <a:cubicBezTo>
                    <a:pt x="496894" y="413750"/>
                    <a:pt x="504228" y="420703"/>
                    <a:pt x="511372" y="419084"/>
                  </a:cubicBezTo>
                  <a:lnTo>
                    <a:pt x="512038" y="419846"/>
                  </a:lnTo>
                  <a:cubicBezTo>
                    <a:pt x="512419" y="419465"/>
                    <a:pt x="512610" y="418989"/>
                    <a:pt x="513086" y="418608"/>
                  </a:cubicBezTo>
                  <a:cubicBezTo>
                    <a:pt x="513181" y="418417"/>
                    <a:pt x="513467" y="418512"/>
                    <a:pt x="513753" y="418132"/>
                  </a:cubicBezTo>
                  <a:cubicBezTo>
                    <a:pt x="552710" y="396319"/>
                    <a:pt x="598620" y="407273"/>
                    <a:pt x="638245" y="385080"/>
                  </a:cubicBezTo>
                  <a:cubicBezTo>
                    <a:pt x="666820" y="368887"/>
                    <a:pt x="684060" y="333454"/>
                    <a:pt x="708158" y="308213"/>
                  </a:cubicBezTo>
                  <a:cubicBezTo>
                    <a:pt x="662724" y="385175"/>
                    <a:pt x="626719" y="470424"/>
                    <a:pt x="589477" y="543861"/>
                  </a:cubicBezTo>
                  <a:cubicBezTo>
                    <a:pt x="544995" y="561388"/>
                    <a:pt x="495084" y="550339"/>
                    <a:pt x="449840" y="566912"/>
                  </a:cubicBezTo>
                  <a:cubicBezTo>
                    <a:pt x="401929" y="584438"/>
                    <a:pt x="374593" y="638731"/>
                    <a:pt x="339826" y="672354"/>
                  </a:cubicBezTo>
                  <a:cubicBezTo>
                    <a:pt x="331825" y="680164"/>
                    <a:pt x="342017" y="694166"/>
                    <a:pt x="351732" y="688165"/>
                  </a:cubicBezTo>
                  <a:cubicBezTo>
                    <a:pt x="382594" y="668925"/>
                    <a:pt x="420027" y="675592"/>
                    <a:pt x="454698" y="672735"/>
                  </a:cubicBezTo>
                  <a:cubicBezTo>
                    <a:pt x="482130" y="670163"/>
                    <a:pt x="501656" y="653875"/>
                    <a:pt x="534232" y="650065"/>
                  </a:cubicBezTo>
                  <a:cubicBezTo>
                    <a:pt x="499370" y="684069"/>
                    <a:pt x="463937" y="716455"/>
                    <a:pt x="423932" y="741505"/>
                  </a:cubicBezTo>
                  <a:cubicBezTo>
                    <a:pt x="384213" y="766651"/>
                    <a:pt x="339826" y="784558"/>
                    <a:pt x="286677" y="789892"/>
                  </a:cubicBezTo>
                  <a:cubicBezTo>
                    <a:pt x="174377" y="801322"/>
                    <a:pt x="37693" y="776462"/>
                    <a:pt x="22453" y="643398"/>
                  </a:cubicBezTo>
                  <a:cubicBezTo>
                    <a:pt x="12071" y="552720"/>
                    <a:pt x="56743" y="454707"/>
                    <a:pt x="136944" y="411274"/>
                  </a:cubicBezTo>
                  <a:cubicBezTo>
                    <a:pt x="176473" y="389747"/>
                    <a:pt x="222383" y="388128"/>
                    <a:pt x="261340" y="410416"/>
                  </a:cubicBezTo>
                  <a:cubicBezTo>
                    <a:pt x="294868" y="429276"/>
                    <a:pt x="308394" y="465185"/>
                    <a:pt x="308013" y="501856"/>
                  </a:cubicBezTo>
                  <a:cubicBezTo>
                    <a:pt x="306870" y="519858"/>
                    <a:pt x="301917" y="536527"/>
                    <a:pt x="293916" y="552243"/>
                  </a:cubicBezTo>
                  <a:cubicBezTo>
                    <a:pt x="293344" y="553672"/>
                    <a:pt x="266865" y="595773"/>
                    <a:pt x="262483" y="573484"/>
                  </a:cubicBezTo>
                  <a:cubicBezTo>
                    <a:pt x="260007" y="560721"/>
                    <a:pt x="240671" y="565769"/>
                    <a:pt x="243243" y="578342"/>
                  </a:cubicBezTo>
                  <a:cubicBezTo>
                    <a:pt x="247720" y="601869"/>
                    <a:pt x="261055" y="612346"/>
                    <a:pt x="282676" y="598154"/>
                  </a:cubicBezTo>
                  <a:cubicBezTo>
                    <a:pt x="316871" y="576056"/>
                    <a:pt x="327825" y="524811"/>
                    <a:pt x="328206" y="487569"/>
                  </a:cubicBezTo>
                  <a:cubicBezTo>
                    <a:pt x="329158" y="399844"/>
                    <a:pt x="232861" y="361362"/>
                    <a:pt x="159899" y="379746"/>
                  </a:cubicBezTo>
                  <a:cubicBezTo>
                    <a:pt x="71507" y="402511"/>
                    <a:pt x="22644" y="487283"/>
                    <a:pt x="5403" y="570627"/>
                  </a:cubicBezTo>
                  <a:cubicBezTo>
                    <a:pt x="-15266" y="669687"/>
                    <a:pt x="23501" y="756841"/>
                    <a:pt x="119323" y="792845"/>
                  </a:cubicBezTo>
                  <a:close/>
                  <a:moveTo>
                    <a:pt x="972191" y="72088"/>
                  </a:moveTo>
                  <a:cubicBezTo>
                    <a:pt x="952189" y="68659"/>
                    <a:pt x="931615" y="72279"/>
                    <a:pt x="912184" y="76470"/>
                  </a:cubicBezTo>
                  <a:cubicBezTo>
                    <a:pt x="879703" y="83137"/>
                    <a:pt x="849699" y="95996"/>
                    <a:pt x="815791" y="91138"/>
                  </a:cubicBezTo>
                  <a:cubicBezTo>
                    <a:pt x="799598" y="88852"/>
                    <a:pt x="784358" y="84090"/>
                    <a:pt x="768737" y="81042"/>
                  </a:cubicBezTo>
                  <a:cubicBezTo>
                    <a:pt x="797217" y="58182"/>
                    <a:pt x="820934" y="30369"/>
                    <a:pt x="858844" y="21225"/>
                  </a:cubicBezTo>
                  <a:cubicBezTo>
                    <a:pt x="909898" y="9033"/>
                    <a:pt x="958189" y="38941"/>
                    <a:pt x="990384" y="77327"/>
                  </a:cubicBezTo>
                  <a:cubicBezTo>
                    <a:pt x="984574" y="75041"/>
                    <a:pt x="978668" y="73231"/>
                    <a:pt x="972191" y="72088"/>
                  </a:cubicBezTo>
                  <a:close/>
                  <a:moveTo>
                    <a:pt x="644531" y="352599"/>
                  </a:moveTo>
                  <a:cubicBezTo>
                    <a:pt x="615480" y="388604"/>
                    <a:pt x="572903" y="380698"/>
                    <a:pt x="530422" y="392700"/>
                  </a:cubicBezTo>
                  <a:cubicBezTo>
                    <a:pt x="554139" y="355552"/>
                    <a:pt x="570903" y="324310"/>
                    <a:pt x="613003" y="300307"/>
                  </a:cubicBezTo>
                  <a:cubicBezTo>
                    <a:pt x="642436" y="283543"/>
                    <a:pt x="671677" y="272590"/>
                    <a:pt x="705682" y="279543"/>
                  </a:cubicBezTo>
                  <a:cubicBezTo>
                    <a:pt x="707587" y="279924"/>
                    <a:pt x="709301" y="280305"/>
                    <a:pt x="710920" y="280591"/>
                  </a:cubicBezTo>
                  <a:cubicBezTo>
                    <a:pt x="684822" y="300403"/>
                    <a:pt x="661581" y="331549"/>
                    <a:pt x="644531" y="352599"/>
                  </a:cubicBezTo>
                  <a:close/>
                  <a:moveTo>
                    <a:pt x="479368" y="643969"/>
                  </a:moveTo>
                  <a:cubicBezTo>
                    <a:pt x="446316" y="655018"/>
                    <a:pt x="413169" y="650541"/>
                    <a:pt x="381546" y="656161"/>
                  </a:cubicBezTo>
                  <a:cubicBezTo>
                    <a:pt x="409264" y="623109"/>
                    <a:pt x="435743" y="588915"/>
                    <a:pt x="480892" y="578342"/>
                  </a:cubicBezTo>
                  <a:cubicBezTo>
                    <a:pt x="513277" y="570722"/>
                    <a:pt x="545376" y="574246"/>
                    <a:pt x="576618" y="567960"/>
                  </a:cubicBezTo>
                  <a:cubicBezTo>
                    <a:pt x="574618" y="571960"/>
                    <a:pt x="572427" y="576342"/>
                    <a:pt x="570236" y="580057"/>
                  </a:cubicBezTo>
                  <a:cubicBezTo>
                    <a:pt x="567188" y="585581"/>
                    <a:pt x="564045" y="590915"/>
                    <a:pt x="560806" y="596249"/>
                  </a:cubicBezTo>
                  <a:cubicBezTo>
                    <a:pt x="537089" y="618823"/>
                    <a:pt x="503466" y="635778"/>
                    <a:pt x="479368" y="64396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0" name="任意多边形: 形状 629"/>
            <p:cNvSpPr/>
            <p:nvPr/>
          </p:nvSpPr>
          <p:spPr>
            <a:xfrm>
              <a:off x="6488238" y="3300412"/>
              <a:ext cx="774287" cy="1195006"/>
            </a:xfrm>
            <a:custGeom>
              <a:avLst/>
              <a:gdLst>
                <a:gd name="connsiteX0" fmla="*/ 768001 w 774287"/>
                <a:gd name="connsiteY0" fmla="*/ 1182814 h 1195006"/>
                <a:gd name="connsiteX1" fmla="*/ 766953 w 774287"/>
                <a:gd name="connsiteY1" fmla="*/ 1183196 h 1195006"/>
                <a:gd name="connsiteX2" fmla="*/ 756857 w 774287"/>
                <a:gd name="connsiteY2" fmla="*/ 1127855 h 1195006"/>
                <a:gd name="connsiteX3" fmla="*/ 747998 w 774287"/>
                <a:gd name="connsiteY3" fmla="*/ 1082707 h 1195006"/>
                <a:gd name="connsiteX4" fmla="*/ 771811 w 774287"/>
                <a:gd name="connsiteY4" fmla="*/ 1048417 h 1195006"/>
                <a:gd name="connsiteX5" fmla="*/ 735044 w 774287"/>
                <a:gd name="connsiteY5" fmla="*/ 1011650 h 1195006"/>
                <a:gd name="connsiteX6" fmla="*/ 729425 w 774287"/>
                <a:gd name="connsiteY6" fmla="*/ 1012222 h 1195006"/>
                <a:gd name="connsiteX7" fmla="*/ 716947 w 774287"/>
                <a:gd name="connsiteY7" fmla="*/ 969264 h 1195006"/>
                <a:gd name="connsiteX8" fmla="*/ 713708 w 774287"/>
                <a:gd name="connsiteY8" fmla="*/ 960120 h 1195006"/>
                <a:gd name="connsiteX9" fmla="*/ 743426 w 774287"/>
                <a:gd name="connsiteY9" fmla="*/ 911923 h 1195006"/>
                <a:gd name="connsiteX10" fmla="*/ 689229 w 774287"/>
                <a:gd name="connsiteY10" fmla="*/ 857726 h 1195006"/>
                <a:gd name="connsiteX11" fmla="*/ 677228 w 774287"/>
                <a:gd name="connsiteY11" fmla="*/ 859155 h 1195006"/>
                <a:gd name="connsiteX12" fmla="*/ 665607 w 774287"/>
                <a:gd name="connsiteY12" fmla="*/ 831628 h 1195006"/>
                <a:gd name="connsiteX13" fmla="*/ 694372 w 774287"/>
                <a:gd name="connsiteY13" fmla="*/ 779621 h 1195006"/>
                <a:gd name="connsiteX14" fmla="*/ 632555 w 774287"/>
                <a:gd name="connsiteY14" fmla="*/ 717804 h 1195006"/>
                <a:gd name="connsiteX15" fmla="*/ 614648 w 774287"/>
                <a:gd name="connsiteY15" fmla="*/ 720757 h 1195006"/>
                <a:gd name="connsiteX16" fmla="*/ 601980 w 774287"/>
                <a:gd name="connsiteY16" fmla="*/ 695325 h 1195006"/>
                <a:gd name="connsiteX17" fmla="*/ 623030 w 774287"/>
                <a:gd name="connsiteY17" fmla="*/ 651701 h 1195006"/>
                <a:gd name="connsiteX18" fmla="*/ 566547 w 774287"/>
                <a:gd name="connsiteY18" fmla="*/ 595217 h 1195006"/>
                <a:gd name="connsiteX19" fmla="*/ 548640 w 774287"/>
                <a:gd name="connsiteY19" fmla="*/ 598361 h 1195006"/>
                <a:gd name="connsiteX20" fmla="*/ 538163 w 774287"/>
                <a:gd name="connsiteY20" fmla="*/ 579691 h 1195006"/>
                <a:gd name="connsiteX21" fmla="*/ 526733 w 774287"/>
                <a:gd name="connsiteY21" fmla="*/ 561308 h 1195006"/>
                <a:gd name="connsiteX22" fmla="*/ 540258 w 774287"/>
                <a:gd name="connsiteY22" fmla="*/ 528161 h 1195006"/>
                <a:gd name="connsiteX23" fmla="*/ 492633 w 774287"/>
                <a:gd name="connsiteY23" fmla="*/ 480536 h 1195006"/>
                <a:gd name="connsiteX24" fmla="*/ 476821 w 774287"/>
                <a:gd name="connsiteY24" fmla="*/ 483394 h 1195006"/>
                <a:gd name="connsiteX25" fmla="*/ 443008 w 774287"/>
                <a:gd name="connsiteY25" fmla="*/ 435293 h 1195006"/>
                <a:gd name="connsiteX26" fmla="*/ 452438 w 774287"/>
                <a:gd name="connsiteY26" fmla="*/ 409385 h 1195006"/>
                <a:gd name="connsiteX27" fmla="*/ 411194 w 774287"/>
                <a:gd name="connsiteY27" fmla="*/ 368141 h 1195006"/>
                <a:gd name="connsiteX28" fmla="*/ 395764 w 774287"/>
                <a:gd name="connsiteY28" fmla="*/ 371189 h 1195006"/>
                <a:gd name="connsiteX29" fmla="*/ 350996 w 774287"/>
                <a:gd name="connsiteY29" fmla="*/ 314420 h 1195006"/>
                <a:gd name="connsiteX30" fmla="*/ 356711 w 774287"/>
                <a:gd name="connsiteY30" fmla="*/ 295656 h 1195006"/>
                <a:gd name="connsiteX31" fmla="*/ 322993 w 774287"/>
                <a:gd name="connsiteY31" fmla="*/ 261938 h 1195006"/>
                <a:gd name="connsiteX32" fmla="*/ 309658 w 774287"/>
                <a:gd name="connsiteY32" fmla="*/ 264700 h 1195006"/>
                <a:gd name="connsiteX33" fmla="*/ 305657 w 774287"/>
                <a:gd name="connsiteY33" fmla="*/ 259937 h 1195006"/>
                <a:gd name="connsiteX34" fmla="*/ 265081 w 774287"/>
                <a:gd name="connsiteY34" fmla="*/ 216027 h 1195006"/>
                <a:gd name="connsiteX35" fmla="*/ 249650 w 774287"/>
                <a:gd name="connsiteY35" fmla="*/ 199454 h 1195006"/>
                <a:gd name="connsiteX36" fmla="*/ 252889 w 774287"/>
                <a:gd name="connsiteY36" fmla="*/ 187833 h 1195006"/>
                <a:gd name="connsiteX37" fmla="*/ 227647 w 774287"/>
                <a:gd name="connsiteY37" fmla="*/ 162592 h 1195006"/>
                <a:gd name="connsiteX38" fmla="*/ 216027 w 774287"/>
                <a:gd name="connsiteY38" fmla="*/ 165735 h 1195006"/>
                <a:gd name="connsiteX39" fmla="*/ 188119 w 774287"/>
                <a:gd name="connsiteY39" fmla="*/ 138208 h 1195006"/>
                <a:gd name="connsiteX40" fmla="*/ 138684 w 774287"/>
                <a:gd name="connsiteY40" fmla="*/ 94393 h 1195006"/>
                <a:gd name="connsiteX41" fmla="*/ 139922 w 774287"/>
                <a:gd name="connsiteY41" fmla="*/ 88106 h 1195006"/>
                <a:gd name="connsiteX42" fmla="*/ 123825 w 774287"/>
                <a:gd name="connsiteY42" fmla="*/ 72009 h 1195006"/>
                <a:gd name="connsiteX43" fmla="*/ 114586 w 774287"/>
                <a:gd name="connsiteY43" fmla="*/ 75247 h 1195006"/>
                <a:gd name="connsiteX44" fmla="*/ 87535 w 774287"/>
                <a:gd name="connsiteY44" fmla="*/ 54197 h 1195006"/>
                <a:gd name="connsiteX45" fmla="*/ 60198 w 774287"/>
                <a:gd name="connsiteY45" fmla="*/ 35909 h 1195006"/>
                <a:gd name="connsiteX46" fmla="*/ 20479 w 774287"/>
                <a:gd name="connsiteY46" fmla="*/ 13240 h 1195006"/>
                <a:gd name="connsiteX47" fmla="*/ 10954 w 774287"/>
                <a:gd name="connsiteY47" fmla="*/ 8477 h 1195006"/>
                <a:gd name="connsiteX48" fmla="*/ 12002 w 774287"/>
                <a:gd name="connsiteY48" fmla="*/ 6001 h 1195006"/>
                <a:gd name="connsiteX49" fmla="*/ 6001 w 774287"/>
                <a:gd name="connsiteY49" fmla="*/ 0 h 1195006"/>
                <a:gd name="connsiteX50" fmla="*/ 0 w 774287"/>
                <a:gd name="connsiteY50" fmla="*/ 6001 h 1195006"/>
                <a:gd name="connsiteX51" fmla="*/ 6001 w 774287"/>
                <a:gd name="connsiteY51" fmla="*/ 12001 h 1195006"/>
                <a:gd name="connsiteX52" fmla="*/ 10763 w 774287"/>
                <a:gd name="connsiteY52" fmla="*/ 8954 h 1195006"/>
                <a:gd name="connsiteX53" fmla="*/ 19812 w 774287"/>
                <a:gd name="connsiteY53" fmla="*/ 14478 h 1195006"/>
                <a:gd name="connsiteX54" fmla="*/ 57626 w 774287"/>
                <a:gd name="connsiteY54" fmla="*/ 39910 h 1195006"/>
                <a:gd name="connsiteX55" fmla="*/ 83439 w 774287"/>
                <a:gd name="connsiteY55" fmla="*/ 59436 h 1195006"/>
                <a:gd name="connsiteX56" fmla="*/ 108966 w 774287"/>
                <a:gd name="connsiteY56" fmla="*/ 81915 h 1195006"/>
                <a:gd name="connsiteX57" fmla="*/ 107633 w 774287"/>
                <a:gd name="connsiteY57" fmla="*/ 88201 h 1195006"/>
                <a:gd name="connsiteX58" fmla="*/ 123730 w 774287"/>
                <a:gd name="connsiteY58" fmla="*/ 104299 h 1195006"/>
                <a:gd name="connsiteX59" fmla="*/ 131445 w 774287"/>
                <a:gd name="connsiteY59" fmla="*/ 102108 h 1195006"/>
                <a:gd name="connsiteX60" fmla="*/ 178689 w 774287"/>
                <a:gd name="connsiteY60" fmla="*/ 147923 h 1195006"/>
                <a:gd name="connsiteX61" fmla="*/ 205454 w 774287"/>
                <a:gd name="connsiteY61" fmla="*/ 176308 h 1195006"/>
                <a:gd name="connsiteX62" fmla="*/ 202311 w 774287"/>
                <a:gd name="connsiteY62" fmla="*/ 187928 h 1195006"/>
                <a:gd name="connsiteX63" fmla="*/ 227552 w 774287"/>
                <a:gd name="connsiteY63" fmla="*/ 213170 h 1195006"/>
                <a:gd name="connsiteX64" fmla="*/ 237649 w 774287"/>
                <a:gd name="connsiteY64" fmla="*/ 210979 h 1195006"/>
                <a:gd name="connsiteX65" fmla="*/ 252222 w 774287"/>
                <a:gd name="connsiteY65" fmla="*/ 227838 h 1195006"/>
                <a:gd name="connsiteX66" fmla="*/ 290798 w 774287"/>
                <a:gd name="connsiteY66" fmla="*/ 272796 h 1195006"/>
                <a:gd name="connsiteX67" fmla="*/ 294608 w 774287"/>
                <a:gd name="connsiteY67" fmla="*/ 277559 h 1195006"/>
                <a:gd name="connsiteX68" fmla="*/ 289179 w 774287"/>
                <a:gd name="connsiteY68" fmla="*/ 295751 h 1195006"/>
                <a:gd name="connsiteX69" fmla="*/ 322897 w 774287"/>
                <a:gd name="connsiteY69" fmla="*/ 329470 h 1195006"/>
                <a:gd name="connsiteX70" fmla="*/ 334613 w 774287"/>
                <a:gd name="connsiteY70" fmla="*/ 327279 h 1195006"/>
                <a:gd name="connsiteX71" fmla="*/ 378619 w 774287"/>
                <a:gd name="connsiteY71" fmla="*/ 384429 h 1195006"/>
                <a:gd name="connsiteX72" fmla="*/ 369951 w 774287"/>
                <a:gd name="connsiteY72" fmla="*/ 409385 h 1195006"/>
                <a:gd name="connsiteX73" fmla="*/ 411194 w 774287"/>
                <a:gd name="connsiteY73" fmla="*/ 450532 h 1195006"/>
                <a:gd name="connsiteX74" fmla="*/ 424529 w 774287"/>
                <a:gd name="connsiteY74" fmla="*/ 448151 h 1195006"/>
                <a:gd name="connsiteX75" fmla="*/ 457486 w 774287"/>
                <a:gd name="connsiteY75" fmla="*/ 496253 h 1195006"/>
                <a:gd name="connsiteX76" fmla="*/ 445008 w 774287"/>
                <a:gd name="connsiteY76" fmla="*/ 528161 h 1195006"/>
                <a:gd name="connsiteX77" fmla="*/ 492633 w 774287"/>
                <a:gd name="connsiteY77" fmla="*/ 575786 h 1195006"/>
                <a:gd name="connsiteX78" fmla="*/ 506825 w 774287"/>
                <a:gd name="connsiteY78" fmla="*/ 573405 h 1195006"/>
                <a:gd name="connsiteX79" fmla="*/ 518446 w 774287"/>
                <a:gd name="connsiteY79" fmla="*/ 591598 h 1195006"/>
                <a:gd name="connsiteX80" fmla="*/ 529019 w 774287"/>
                <a:gd name="connsiteY80" fmla="*/ 609790 h 1195006"/>
                <a:gd name="connsiteX81" fmla="*/ 510159 w 774287"/>
                <a:gd name="connsiteY81" fmla="*/ 651605 h 1195006"/>
                <a:gd name="connsiteX82" fmla="*/ 566642 w 774287"/>
                <a:gd name="connsiteY82" fmla="*/ 708088 h 1195006"/>
                <a:gd name="connsiteX83" fmla="*/ 583025 w 774287"/>
                <a:gd name="connsiteY83" fmla="*/ 705422 h 1195006"/>
                <a:gd name="connsiteX84" fmla="*/ 595789 w 774287"/>
                <a:gd name="connsiteY84" fmla="*/ 730282 h 1195006"/>
                <a:gd name="connsiteX85" fmla="*/ 570833 w 774287"/>
                <a:gd name="connsiteY85" fmla="*/ 779716 h 1195006"/>
                <a:gd name="connsiteX86" fmla="*/ 632651 w 774287"/>
                <a:gd name="connsiteY86" fmla="*/ 841534 h 1195006"/>
                <a:gd name="connsiteX87" fmla="*/ 648653 w 774287"/>
                <a:gd name="connsiteY87" fmla="*/ 839153 h 1195006"/>
                <a:gd name="connsiteX88" fmla="*/ 661130 w 774287"/>
                <a:gd name="connsiteY88" fmla="*/ 866013 h 1195006"/>
                <a:gd name="connsiteX89" fmla="*/ 635222 w 774287"/>
                <a:gd name="connsiteY89" fmla="*/ 912114 h 1195006"/>
                <a:gd name="connsiteX90" fmla="*/ 689420 w 774287"/>
                <a:gd name="connsiteY90" fmla="*/ 966406 h 1195006"/>
                <a:gd name="connsiteX91" fmla="*/ 701040 w 774287"/>
                <a:gd name="connsiteY91" fmla="*/ 965073 h 1195006"/>
                <a:gd name="connsiteX92" fmla="*/ 704469 w 774287"/>
                <a:gd name="connsiteY92" fmla="*/ 973836 h 1195006"/>
                <a:gd name="connsiteX93" fmla="*/ 718566 w 774287"/>
                <a:gd name="connsiteY93" fmla="*/ 1016127 h 1195006"/>
                <a:gd name="connsiteX94" fmla="*/ 698563 w 774287"/>
                <a:gd name="connsiteY94" fmla="*/ 1048703 h 1195006"/>
                <a:gd name="connsiteX95" fmla="*/ 735330 w 774287"/>
                <a:gd name="connsiteY95" fmla="*/ 1085469 h 1195006"/>
                <a:gd name="connsiteX96" fmla="*/ 741140 w 774287"/>
                <a:gd name="connsiteY96" fmla="*/ 1084898 h 1195006"/>
                <a:gd name="connsiteX97" fmla="*/ 752570 w 774287"/>
                <a:gd name="connsiteY97" fmla="*/ 1129189 h 1195006"/>
                <a:gd name="connsiteX98" fmla="*/ 766858 w 774287"/>
                <a:gd name="connsiteY98" fmla="*/ 1183672 h 1195006"/>
                <a:gd name="connsiteX99" fmla="*/ 762286 w 774287"/>
                <a:gd name="connsiteY99" fmla="*/ 1189006 h 1195006"/>
                <a:gd name="connsiteX100" fmla="*/ 768287 w 774287"/>
                <a:gd name="connsiteY100" fmla="*/ 1195006 h 1195006"/>
                <a:gd name="connsiteX101" fmla="*/ 774287 w 774287"/>
                <a:gd name="connsiteY101" fmla="*/ 1189006 h 1195006"/>
                <a:gd name="connsiteX102" fmla="*/ 768001 w 774287"/>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287" h="1195006">
                  <a:moveTo>
                    <a:pt x="768001" y="1182814"/>
                  </a:moveTo>
                  <a:cubicBezTo>
                    <a:pt x="767620" y="1182814"/>
                    <a:pt x="767334" y="1183196"/>
                    <a:pt x="766953" y="1183196"/>
                  </a:cubicBezTo>
                  <a:cubicBezTo>
                    <a:pt x="765334" y="1174432"/>
                    <a:pt x="761905" y="1155478"/>
                    <a:pt x="756857" y="1127855"/>
                  </a:cubicBezTo>
                  <a:cubicBezTo>
                    <a:pt x="754094" y="1114806"/>
                    <a:pt x="751713" y="1099376"/>
                    <a:pt x="747998" y="1082707"/>
                  </a:cubicBezTo>
                  <a:cubicBezTo>
                    <a:pt x="761905" y="1077468"/>
                    <a:pt x="771811" y="1064133"/>
                    <a:pt x="771811" y="1048417"/>
                  </a:cubicBezTo>
                  <a:cubicBezTo>
                    <a:pt x="771811" y="1028129"/>
                    <a:pt x="755333" y="1011650"/>
                    <a:pt x="735044" y="1011650"/>
                  </a:cubicBezTo>
                  <a:cubicBezTo>
                    <a:pt x="733139" y="1011650"/>
                    <a:pt x="731234" y="1011936"/>
                    <a:pt x="729425" y="1012222"/>
                  </a:cubicBezTo>
                  <a:cubicBezTo>
                    <a:pt x="725614" y="998411"/>
                    <a:pt x="721614" y="984123"/>
                    <a:pt x="716947" y="969264"/>
                  </a:cubicBezTo>
                  <a:cubicBezTo>
                    <a:pt x="715899" y="966311"/>
                    <a:pt x="714756" y="963073"/>
                    <a:pt x="713708" y="960120"/>
                  </a:cubicBezTo>
                  <a:cubicBezTo>
                    <a:pt x="731330" y="951166"/>
                    <a:pt x="743426" y="933069"/>
                    <a:pt x="743426" y="911923"/>
                  </a:cubicBezTo>
                  <a:cubicBezTo>
                    <a:pt x="743426" y="882015"/>
                    <a:pt x="719138" y="857726"/>
                    <a:pt x="689229" y="857726"/>
                  </a:cubicBezTo>
                  <a:cubicBezTo>
                    <a:pt x="685133" y="857726"/>
                    <a:pt x="681133" y="858298"/>
                    <a:pt x="677228" y="859155"/>
                  </a:cubicBezTo>
                  <a:cubicBezTo>
                    <a:pt x="673322" y="850106"/>
                    <a:pt x="669512" y="840962"/>
                    <a:pt x="665607" y="831628"/>
                  </a:cubicBezTo>
                  <a:cubicBezTo>
                    <a:pt x="682847" y="820674"/>
                    <a:pt x="694372" y="801529"/>
                    <a:pt x="694372" y="779621"/>
                  </a:cubicBezTo>
                  <a:cubicBezTo>
                    <a:pt x="694372" y="745427"/>
                    <a:pt x="666655" y="717804"/>
                    <a:pt x="632555" y="717804"/>
                  </a:cubicBezTo>
                  <a:cubicBezTo>
                    <a:pt x="626269" y="717804"/>
                    <a:pt x="620363" y="719042"/>
                    <a:pt x="614648" y="720757"/>
                  </a:cubicBezTo>
                  <a:cubicBezTo>
                    <a:pt x="610457" y="712280"/>
                    <a:pt x="606266" y="703897"/>
                    <a:pt x="601980" y="695325"/>
                  </a:cubicBezTo>
                  <a:cubicBezTo>
                    <a:pt x="614744" y="684943"/>
                    <a:pt x="623030" y="669417"/>
                    <a:pt x="623030" y="651701"/>
                  </a:cubicBezTo>
                  <a:cubicBezTo>
                    <a:pt x="623030" y="620554"/>
                    <a:pt x="597789" y="595217"/>
                    <a:pt x="566547" y="595217"/>
                  </a:cubicBezTo>
                  <a:cubicBezTo>
                    <a:pt x="560261" y="595217"/>
                    <a:pt x="554260" y="596455"/>
                    <a:pt x="548640" y="598361"/>
                  </a:cubicBezTo>
                  <a:cubicBezTo>
                    <a:pt x="545116" y="592169"/>
                    <a:pt x="541687" y="585978"/>
                    <a:pt x="538163" y="579691"/>
                  </a:cubicBezTo>
                  <a:cubicBezTo>
                    <a:pt x="534353" y="573596"/>
                    <a:pt x="530543" y="567499"/>
                    <a:pt x="526733" y="561308"/>
                  </a:cubicBezTo>
                  <a:cubicBezTo>
                    <a:pt x="535114" y="552736"/>
                    <a:pt x="540258" y="541020"/>
                    <a:pt x="540258" y="528161"/>
                  </a:cubicBezTo>
                  <a:cubicBezTo>
                    <a:pt x="540258" y="501872"/>
                    <a:pt x="518922" y="480536"/>
                    <a:pt x="492633" y="480536"/>
                  </a:cubicBezTo>
                  <a:cubicBezTo>
                    <a:pt x="487109" y="480536"/>
                    <a:pt x="481775" y="481679"/>
                    <a:pt x="476821" y="483394"/>
                  </a:cubicBezTo>
                  <a:cubicBezTo>
                    <a:pt x="465677" y="467201"/>
                    <a:pt x="454343" y="451199"/>
                    <a:pt x="443008" y="435293"/>
                  </a:cubicBezTo>
                  <a:cubicBezTo>
                    <a:pt x="448818" y="428244"/>
                    <a:pt x="452438" y="419290"/>
                    <a:pt x="452438" y="409385"/>
                  </a:cubicBezTo>
                  <a:cubicBezTo>
                    <a:pt x="452438" y="386620"/>
                    <a:pt x="433959" y="368141"/>
                    <a:pt x="411194" y="368141"/>
                  </a:cubicBezTo>
                  <a:cubicBezTo>
                    <a:pt x="405670" y="368141"/>
                    <a:pt x="400526" y="369284"/>
                    <a:pt x="395764" y="371189"/>
                  </a:cubicBezTo>
                  <a:cubicBezTo>
                    <a:pt x="381000" y="351663"/>
                    <a:pt x="366141" y="332613"/>
                    <a:pt x="350996" y="314420"/>
                  </a:cubicBezTo>
                  <a:cubicBezTo>
                    <a:pt x="354616" y="309086"/>
                    <a:pt x="356711" y="302609"/>
                    <a:pt x="356711" y="295656"/>
                  </a:cubicBezTo>
                  <a:cubicBezTo>
                    <a:pt x="356711" y="277082"/>
                    <a:pt x="341662" y="261938"/>
                    <a:pt x="322993" y="261938"/>
                  </a:cubicBezTo>
                  <a:cubicBezTo>
                    <a:pt x="318230" y="261938"/>
                    <a:pt x="313754" y="262985"/>
                    <a:pt x="309658" y="264700"/>
                  </a:cubicBezTo>
                  <a:cubicBezTo>
                    <a:pt x="308324" y="263176"/>
                    <a:pt x="306991" y="261556"/>
                    <a:pt x="305657" y="259937"/>
                  </a:cubicBezTo>
                  <a:cubicBezTo>
                    <a:pt x="291846" y="244983"/>
                    <a:pt x="278225" y="230314"/>
                    <a:pt x="265081" y="216027"/>
                  </a:cubicBezTo>
                  <a:cubicBezTo>
                    <a:pt x="259937" y="210312"/>
                    <a:pt x="254794" y="204883"/>
                    <a:pt x="249650" y="199454"/>
                  </a:cubicBezTo>
                  <a:cubicBezTo>
                    <a:pt x="251555" y="195929"/>
                    <a:pt x="252889" y="192119"/>
                    <a:pt x="252889" y="187833"/>
                  </a:cubicBezTo>
                  <a:cubicBezTo>
                    <a:pt x="252889" y="173926"/>
                    <a:pt x="241554" y="162592"/>
                    <a:pt x="227647" y="162592"/>
                  </a:cubicBezTo>
                  <a:cubicBezTo>
                    <a:pt x="223361" y="162592"/>
                    <a:pt x="219551" y="163925"/>
                    <a:pt x="216027" y="165735"/>
                  </a:cubicBezTo>
                  <a:cubicBezTo>
                    <a:pt x="206407" y="156400"/>
                    <a:pt x="196977" y="147257"/>
                    <a:pt x="188119" y="138208"/>
                  </a:cubicBezTo>
                  <a:cubicBezTo>
                    <a:pt x="170402" y="122682"/>
                    <a:pt x="154305" y="107633"/>
                    <a:pt x="138684" y="94393"/>
                  </a:cubicBezTo>
                  <a:cubicBezTo>
                    <a:pt x="139541" y="92488"/>
                    <a:pt x="139922" y="90392"/>
                    <a:pt x="139922" y="88106"/>
                  </a:cubicBezTo>
                  <a:cubicBezTo>
                    <a:pt x="139922" y="79248"/>
                    <a:pt x="132779" y="72009"/>
                    <a:pt x="123825" y="72009"/>
                  </a:cubicBezTo>
                  <a:cubicBezTo>
                    <a:pt x="120301" y="72009"/>
                    <a:pt x="117253" y="73342"/>
                    <a:pt x="114586" y="75247"/>
                  </a:cubicBezTo>
                  <a:cubicBezTo>
                    <a:pt x="105061" y="67818"/>
                    <a:pt x="95917" y="60674"/>
                    <a:pt x="87535" y="54197"/>
                  </a:cubicBezTo>
                  <a:cubicBezTo>
                    <a:pt x="77629" y="47530"/>
                    <a:pt x="68485" y="41434"/>
                    <a:pt x="60198" y="35909"/>
                  </a:cubicBezTo>
                  <a:cubicBezTo>
                    <a:pt x="44101" y="24193"/>
                    <a:pt x="29909" y="18002"/>
                    <a:pt x="20479" y="13240"/>
                  </a:cubicBezTo>
                  <a:cubicBezTo>
                    <a:pt x="16383" y="11239"/>
                    <a:pt x="13335" y="9620"/>
                    <a:pt x="10954" y="8477"/>
                  </a:cubicBezTo>
                  <a:cubicBezTo>
                    <a:pt x="11335" y="7620"/>
                    <a:pt x="12002" y="6953"/>
                    <a:pt x="12002" y="6001"/>
                  </a:cubicBezTo>
                  <a:cubicBezTo>
                    <a:pt x="12002" y="2762"/>
                    <a:pt x="9335" y="0"/>
                    <a:pt x="6001" y="0"/>
                  </a:cubicBezTo>
                  <a:cubicBezTo>
                    <a:pt x="2667" y="0"/>
                    <a:pt x="0" y="2667"/>
                    <a:pt x="0" y="6001"/>
                  </a:cubicBezTo>
                  <a:cubicBezTo>
                    <a:pt x="0" y="9239"/>
                    <a:pt x="2667" y="12001"/>
                    <a:pt x="6001" y="12001"/>
                  </a:cubicBezTo>
                  <a:cubicBezTo>
                    <a:pt x="8192" y="12001"/>
                    <a:pt x="9716" y="10668"/>
                    <a:pt x="10763" y="8954"/>
                  </a:cubicBezTo>
                  <a:cubicBezTo>
                    <a:pt x="13049" y="10382"/>
                    <a:pt x="16002" y="12097"/>
                    <a:pt x="19812" y="14478"/>
                  </a:cubicBezTo>
                  <a:cubicBezTo>
                    <a:pt x="28861" y="19907"/>
                    <a:pt x="42386" y="27527"/>
                    <a:pt x="57626" y="39910"/>
                  </a:cubicBezTo>
                  <a:cubicBezTo>
                    <a:pt x="65437" y="45815"/>
                    <a:pt x="74009" y="52292"/>
                    <a:pt x="83439" y="59436"/>
                  </a:cubicBezTo>
                  <a:cubicBezTo>
                    <a:pt x="91345" y="66389"/>
                    <a:pt x="99917" y="74009"/>
                    <a:pt x="108966" y="81915"/>
                  </a:cubicBezTo>
                  <a:cubicBezTo>
                    <a:pt x="108109" y="83820"/>
                    <a:pt x="107633" y="86011"/>
                    <a:pt x="107633" y="88201"/>
                  </a:cubicBezTo>
                  <a:cubicBezTo>
                    <a:pt x="107633" y="97060"/>
                    <a:pt x="114871" y="104299"/>
                    <a:pt x="123730" y="104299"/>
                  </a:cubicBezTo>
                  <a:cubicBezTo>
                    <a:pt x="126587" y="104299"/>
                    <a:pt x="129064" y="103346"/>
                    <a:pt x="131445" y="102108"/>
                  </a:cubicBezTo>
                  <a:cubicBezTo>
                    <a:pt x="146304" y="116205"/>
                    <a:pt x="161544" y="132017"/>
                    <a:pt x="178689" y="147923"/>
                  </a:cubicBezTo>
                  <a:cubicBezTo>
                    <a:pt x="187166" y="157163"/>
                    <a:pt x="196310" y="166688"/>
                    <a:pt x="205454" y="176308"/>
                  </a:cubicBezTo>
                  <a:cubicBezTo>
                    <a:pt x="203549" y="179832"/>
                    <a:pt x="202311" y="183642"/>
                    <a:pt x="202311" y="187928"/>
                  </a:cubicBezTo>
                  <a:cubicBezTo>
                    <a:pt x="202311" y="201835"/>
                    <a:pt x="213551" y="213170"/>
                    <a:pt x="227552" y="213170"/>
                  </a:cubicBezTo>
                  <a:cubicBezTo>
                    <a:pt x="231172" y="213170"/>
                    <a:pt x="234505" y="212312"/>
                    <a:pt x="237649" y="210979"/>
                  </a:cubicBezTo>
                  <a:cubicBezTo>
                    <a:pt x="242507" y="216503"/>
                    <a:pt x="247460" y="221932"/>
                    <a:pt x="252222" y="227838"/>
                  </a:cubicBezTo>
                  <a:cubicBezTo>
                    <a:pt x="264795" y="242411"/>
                    <a:pt x="277654" y="257461"/>
                    <a:pt x="290798" y="272796"/>
                  </a:cubicBezTo>
                  <a:cubicBezTo>
                    <a:pt x="292037" y="274320"/>
                    <a:pt x="293370" y="276035"/>
                    <a:pt x="294608" y="277559"/>
                  </a:cubicBezTo>
                  <a:cubicBezTo>
                    <a:pt x="291179" y="282797"/>
                    <a:pt x="289179" y="289084"/>
                    <a:pt x="289179" y="295751"/>
                  </a:cubicBezTo>
                  <a:cubicBezTo>
                    <a:pt x="289179" y="314325"/>
                    <a:pt x="304229" y="329470"/>
                    <a:pt x="322897" y="329470"/>
                  </a:cubicBezTo>
                  <a:cubicBezTo>
                    <a:pt x="326993" y="329470"/>
                    <a:pt x="330899" y="328613"/>
                    <a:pt x="334613" y="327279"/>
                  </a:cubicBezTo>
                  <a:cubicBezTo>
                    <a:pt x="349568" y="345662"/>
                    <a:pt x="364141" y="364807"/>
                    <a:pt x="378619" y="384429"/>
                  </a:cubicBezTo>
                  <a:cubicBezTo>
                    <a:pt x="373285" y="391382"/>
                    <a:pt x="369951" y="399955"/>
                    <a:pt x="369951" y="409385"/>
                  </a:cubicBezTo>
                  <a:cubicBezTo>
                    <a:pt x="369951" y="432149"/>
                    <a:pt x="388430" y="450532"/>
                    <a:pt x="411194" y="450532"/>
                  </a:cubicBezTo>
                  <a:cubicBezTo>
                    <a:pt x="415862" y="450532"/>
                    <a:pt x="420338" y="449580"/>
                    <a:pt x="424529" y="448151"/>
                  </a:cubicBezTo>
                  <a:cubicBezTo>
                    <a:pt x="435578" y="464058"/>
                    <a:pt x="446627" y="480060"/>
                    <a:pt x="457486" y="496253"/>
                  </a:cubicBezTo>
                  <a:cubicBezTo>
                    <a:pt x="449771" y="504730"/>
                    <a:pt x="445008" y="515874"/>
                    <a:pt x="445008" y="528161"/>
                  </a:cubicBezTo>
                  <a:cubicBezTo>
                    <a:pt x="445008" y="554450"/>
                    <a:pt x="466344" y="575786"/>
                    <a:pt x="492633" y="575786"/>
                  </a:cubicBezTo>
                  <a:cubicBezTo>
                    <a:pt x="497586" y="575786"/>
                    <a:pt x="502349" y="574834"/>
                    <a:pt x="506825" y="573405"/>
                  </a:cubicBezTo>
                  <a:cubicBezTo>
                    <a:pt x="510730" y="579406"/>
                    <a:pt x="514636" y="585502"/>
                    <a:pt x="518446" y="591598"/>
                  </a:cubicBezTo>
                  <a:cubicBezTo>
                    <a:pt x="521970" y="597694"/>
                    <a:pt x="525494" y="603695"/>
                    <a:pt x="529019" y="609790"/>
                  </a:cubicBezTo>
                  <a:cubicBezTo>
                    <a:pt x="517588" y="620173"/>
                    <a:pt x="510159" y="634937"/>
                    <a:pt x="510159" y="651605"/>
                  </a:cubicBezTo>
                  <a:cubicBezTo>
                    <a:pt x="510159" y="682752"/>
                    <a:pt x="535400" y="708088"/>
                    <a:pt x="566642" y="708088"/>
                  </a:cubicBezTo>
                  <a:cubicBezTo>
                    <a:pt x="572357" y="708088"/>
                    <a:pt x="577787" y="706946"/>
                    <a:pt x="583025" y="705422"/>
                  </a:cubicBezTo>
                  <a:cubicBezTo>
                    <a:pt x="587312" y="713708"/>
                    <a:pt x="591598" y="721995"/>
                    <a:pt x="595789" y="730282"/>
                  </a:cubicBezTo>
                  <a:cubicBezTo>
                    <a:pt x="580739" y="741521"/>
                    <a:pt x="570833" y="759428"/>
                    <a:pt x="570833" y="779716"/>
                  </a:cubicBezTo>
                  <a:cubicBezTo>
                    <a:pt x="570833" y="813816"/>
                    <a:pt x="598551" y="841534"/>
                    <a:pt x="632651" y="841534"/>
                  </a:cubicBezTo>
                  <a:cubicBezTo>
                    <a:pt x="638175" y="841534"/>
                    <a:pt x="643509" y="840581"/>
                    <a:pt x="648653" y="839153"/>
                  </a:cubicBezTo>
                  <a:cubicBezTo>
                    <a:pt x="652748" y="848201"/>
                    <a:pt x="656939" y="857250"/>
                    <a:pt x="661130" y="866013"/>
                  </a:cubicBezTo>
                  <a:cubicBezTo>
                    <a:pt x="645605" y="875538"/>
                    <a:pt x="635222" y="892493"/>
                    <a:pt x="635222" y="912114"/>
                  </a:cubicBezTo>
                  <a:cubicBezTo>
                    <a:pt x="635222" y="942022"/>
                    <a:pt x="659511" y="966406"/>
                    <a:pt x="689420" y="966406"/>
                  </a:cubicBezTo>
                  <a:cubicBezTo>
                    <a:pt x="693420" y="966406"/>
                    <a:pt x="697230" y="965930"/>
                    <a:pt x="701040" y="965073"/>
                  </a:cubicBezTo>
                  <a:cubicBezTo>
                    <a:pt x="702183" y="967930"/>
                    <a:pt x="703326" y="971074"/>
                    <a:pt x="704469" y="973836"/>
                  </a:cubicBezTo>
                  <a:cubicBezTo>
                    <a:pt x="709327" y="988600"/>
                    <a:pt x="713994" y="1002602"/>
                    <a:pt x="718566" y="1016127"/>
                  </a:cubicBezTo>
                  <a:cubicBezTo>
                    <a:pt x="706755" y="1022223"/>
                    <a:pt x="698563" y="1034415"/>
                    <a:pt x="698563" y="1048703"/>
                  </a:cubicBezTo>
                  <a:cubicBezTo>
                    <a:pt x="698563" y="1068991"/>
                    <a:pt x="715042" y="1085469"/>
                    <a:pt x="735330" y="1085469"/>
                  </a:cubicBezTo>
                  <a:cubicBezTo>
                    <a:pt x="737330" y="1085469"/>
                    <a:pt x="739235" y="1085183"/>
                    <a:pt x="741140" y="1084898"/>
                  </a:cubicBezTo>
                  <a:cubicBezTo>
                    <a:pt x="745808" y="1101281"/>
                    <a:pt x="749046" y="1116330"/>
                    <a:pt x="752570" y="1129189"/>
                  </a:cubicBezTo>
                  <a:cubicBezTo>
                    <a:pt x="759714" y="1156430"/>
                    <a:pt x="764572" y="1175099"/>
                    <a:pt x="766858" y="1183672"/>
                  </a:cubicBezTo>
                  <a:cubicBezTo>
                    <a:pt x="764381" y="1184339"/>
                    <a:pt x="762286" y="1186339"/>
                    <a:pt x="762286" y="1189006"/>
                  </a:cubicBezTo>
                  <a:cubicBezTo>
                    <a:pt x="762286" y="1192244"/>
                    <a:pt x="764953" y="1195006"/>
                    <a:pt x="768287" y="1195006"/>
                  </a:cubicBezTo>
                  <a:cubicBezTo>
                    <a:pt x="771620" y="1195006"/>
                    <a:pt x="774287" y="1192339"/>
                    <a:pt x="774287" y="1189006"/>
                  </a:cubicBezTo>
                  <a:cubicBezTo>
                    <a:pt x="773906" y="1185577"/>
                    <a:pt x="771239" y="1182814"/>
                    <a:pt x="768001"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1" name="任意多边形: 形状 630"/>
            <p:cNvSpPr/>
            <p:nvPr/>
          </p:nvSpPr>
          <p:spPr>
            <a:xfrm>
              <a:off x="4916232" y="3300412"/>
              <a:ext cx="774192" cy="1195006"/>
            </a:xfrm>
            <a:custGeom>
              <a:avLst/>
              <a:gdLst>
                <a:gd name="connsiteX0" fmla="*/ 6382 w 774192"/>
                <a:gd name="connsiteY0" fmla="*/ 1182814 h 1195006"/>
                <a:gd name="connsiteX1" fmla="*/ 7429 w 774192"/>
                <a:gd name="connsiteY1" fmla="*/ 1183196 h 1195006"/>
                <a:gd name="connsiteX2" fmla="*/ 17526 w 774192"/>
                <a:gd name="connsiteY2" fmla="*/ 1127855 h 1195006"/>
                <a:gd name="connsiteX3" fmla="*/ 26384 w 774192"/>
                <a:gd name="connsiteY3" fmla="*/ 1082707 h 1195006"/>
                <a:gd name="connsiteX4" fmla="*/ 2572 w 774192"/>
                <a:gd name="connsiteY4" fmla="*/ 1048417 h 1195006"/>
                <a:gd name="connsiteX5" fmla="*/ 39338 w 774192"/>
                <a:gd name="connsiteY5" fmla="*/ 1011650 h 1195006"/>
                <a:gd name="connsiteX6" fmla="*/ 44958 w 774192"/>
                <a:gd name="connsiteY6" fmla="*/ 1012222 h 1195006"/>
                <a:gd name="connsiteX7" fmla="*/ 57341 w 774192"/>
                <a:gd name="connsiteY7" fmla="*/ 969264 h 1195006"/>
                <a:gd name="connsiteX8" fmla="*/ 60579 w 774192"/>
                <a:gd name="connsiteY8" fmla="*/ 960120 h 1195006"/>
                <a:gd name="connsiteX9" fmla="*/ 30861 w 774192"/>
                <a:gd name="connsiteY9" fmla="*/ 911923 h 1195006"/>
                <a:gd name="connsiteX10" fmla="*/ 85058 w 774192"/>
                <a:gd name="connsiteY10" fmla="*/ 857726 h 1195006"/>
                <a:gd name="connsiteX11" fmla="*/ 97060 w 774192"/>
                <a:gd name="connsiteY11" fmla="*/ 859155 h 1195006"/>
                <a:gd name="connsiteX12" fmla="*/ 108680 w 774192"/>
                <a:gd name="connsiteY12" fmla="*/ 831628 h 1195006"/>
                <a:gd name="connsiteX13" fmla="*/ 79915 w 774192"/>
                <a:gd name="connsiteY13" fmla="*/ 779621 h 1195006"/>
                <a:gd name="connsiteX14" fmla="*/ 141732 w 774192"/>
                <a:gd name="connsiteY14" fmla="*/ 717804 h 1195006"/>
                <a:gd name="connsiteX15" fmla="*/ 159639 w 774192"/>
                <a:gd name="connsiteY15" fmla="*/ 720757 h 1195006"/>
                <a:gd name="connsiteX16" fmla="*/ 172307 w 774192"/>
                <a:gd name="connsiteY16" fmla="*/ 695325 h 1195006"/>
                <a:gd name="connsiteX17" fmla="*/ 151257 w 774192"/>
                <a:gd name="connsiteY17" fmla="*/ 651701 h 1195006"/>
                <a:gd name="connsiteX18" fmla="*/ 207740 w 774192"/>
                <a:gd name="connsiteY18" fmla="*/ 595217 h 1195006"/>
                <a:gd name="connsiteX19" fmla="*/ 225647 w 774192"/>
                <a:gd name="connsiteY19" fmla="*/ 598361 h 1195006"/>
                <a:gd name="connsiteX20" fmla="*/ 236125 w 774192"/>
                <a:gd name="connsiteY20" fmla="*/ 579691 h 1195006"/>
                <a:gd name="connsiteX21" fmla="*/ 247555 w 774192"/>
                <a:gd name="connsiteY21" fmla="*/ 561308 h 1195006"/>
                <a:gd name="connsiteX22" fmla="*/ 234029 w 774192"/>
                <a:gd name="connsiteY22" fmla="*/ 528161 h 1195006"/>
                <a:gd name="connsiteX23" fmla="*/ 281654 w 774192"/>
                <a:gd name="connsiteY23" fmla="*/ 480536 h 1195006"/>
                <a:gd name="connsiteX24" fmla="*/ 297466 w 774192"/>
                <a:gd name="connsiteY24" fmla="*/ 483394 h 1195006"/>
                <a:gd name="connsiteX25" fmla="*/ 331280 w 774192"/>
                <a:gd name="connsiteY25" fmla="*/ 435293 h 1195006"/>
                <a:gd name="connsiteX26" fmla="*/ 321850 w 774192"/>
                <a:gd name="connsiteY26" fmla="*/ 409385 h 1195006"/>
                <a:gd name="connsiteX27" fmla="*/ 362998 w 774192"/>
                <a:gd name="connsiteY27" fmla="*/ 368141 h 1195006"/>
                <a:gd name="connsiteX28" fmla="*/ 378428 w 774192"/>
                <a:gd name="connsiteY28" fmla="*/ 371189 h 1195006"/>
                <a:gd name="connsiteX29" fmla="*/ 423196 w 774192"/>
                <a:gd name="connsiteY29" fmla="*/ 314420 h 1195006"/>
                <a:gd name="connsiteX30" fmla="*/ 417481 w 774192"/>
                <a:gd name="connsiteY30" fmla="*/ 295656 h 1195006"/>
                <a:gd name="connsiteX31" fmla="*/ 451199 w 774192"/>
                <a:gd name="connsiteY31" fmla="*/ 261938 h 1195006"/>
                <a:gd name="connsiteX32" fmla="*/ 464534 w 774192"/>
                <a:gd name="connsiteY32" fmla="*/ 264700 h 1195006"/>
                <a:gd name="connsiteX33" fmla="*/ 468535 w 774192"/>
                <a:gd name="connsiteY33" fmla="*/ 259937 h 1195006"/>
                <a:gd name="connsiteX34" fmla="*/ 509111 w 774192"/>
                <a:gd name="connsiteY34" fmla="*/ 216027 h 1195006"/>
                <a:gd name="connsiteX35" fmla="*/ 524542 w 774192"/>
                <a:gd name="connsiteY35" fmla="*/ 199454 h 1195006"/>
                <a:gd name="connsiteX36" fmla="*/ 521303 w 774192"/>
                <a:gd name="connsiteY36" fmla="*/ 187833 h 1195006"/>
                <a:gd name="connsiteX37" fmla="*/ 546544 w 774192"/>
                <a:gd name="connsiteY37" fmla="*/ 162592 h 1195006"/>
                <a:gd name="connsiteX38" fmla="*/ 558165 w 774192"/>
                <a:gd name="connsiteY38" fmla="*/ 165735 h 1195006"/>
                <a:gd name="connsiteX39" fmla="*/ 586073 w 774192"/>
                <a:gd name="connsiteY39" fmla="*/ 138208 h 1195006"/>
                <a:gd name="connsiteX40" fmla="*/ 635508 w 774192"/>
                <a:gd name="connsiteY40" fmla="*/ 94393 h 1195006"/>
                <a:gd name="connsiteX41" fmla="*/ 634270 w 774192"/>
                <a:gd name="connsiteY41" fmla="*/ 88106 h 1195006"/>
                <a:gd name="connsiteX42" fmla="*/ 650367 w 774192"/>
                <a:gd name="connsiteY42" fmla="*/ 72009 h 1195006"/>
                <a:gd name="connsiteX43" fmla="*/ 659606 w 774192"/>
                <a:gd name="connsiteY43" fmla="*/ 75247 h 1195006"/>
                <a:gd name="connsiteX44" fmla="*/ 686657 w 774192"/>
                <a:gd name="connsiteY44" fmla="*/ 54197 h 1195006"/>
                <a:gd name="connsiteX45" fmla="*/ 713994 w 774192"/>
                <a:gd name="connsiteY45" fmla="*/ 35909 h 1195006"/>
                <a:gd name="connsiteX46" fmla="*/ 753713 w 774192"/>
                <a:gd name="connsiteY46" fmla="*/ 13240 h 1195006"/>
                <a:gd name="connsiteX47" fmla="*/ 763238 w 774192"/>
                <a:gd name="connsiteY47" fmla="*/ 8477 h 1195006"/>
                <a:gd name="connsiteX48" fmla="*/ 762191 w 774192"/>
                <a:gd name="connsiteY48" fmla="*/ 6001 h 1195006"/>
                <a:gd name="connsiteX49" fmla="*/ 768191 w 774192"/>
                <a:gd name="connsiteY49" fmla="*/ 0 h 1195006"/>
                <a:gd name="connsiteX50" fmla="*/ 774192 w 774192"/>
                <a:gd name="connsiteY50" fmla="*/ 6001 h 1195006"/>
                <a:gd name="connsiteX51" fmla="*/ 768191 w 774192"/>
                <a:gd name="connsiteY51" fmla="*/ 12001 h 1195006"/>
                <a:gd name="connsiteX52" fmla="*/ 763429 w 774192"/>
                <a:gd name="connsiteY52" fmla="*/ 8954 h 1195006"/>
                <a:gd name="connsiteX53" fmla="*/ 754380 w 774192"/>
                <a:gd name="connsiteY53" fmla="*/ 14478 h 1195006"/>
                <a:gd name="connsiteX54" fmla="*/ 716566 w 774192"/>
                <a:gd name="connsiteY54" fmla="*/ 39910 h 1195006"/>
                <a:gd name="connsiteX55" fmla="*/ 690753 w 774192"/>
                <a:gd name="connsiteY55" fmla="*/ 59436 h 1195006"/>
                <a:gd name="connsiteX56" fmla="*/ 665226 w 774192"/>
                <a:gd name="connsiteY56" fmla="*/ 81915 h 1195006"/>
                <a:gd name="connsiteX57" fmla="*/ 666559 w 774192"/>
                <a:gd name="connsiteY57" fmla="*/ 88201 h 1195006"/>
                <a:gd name="connsiteX58" fmla="*/ 650462 w 774192"/>
                <a:gd name="connsiteY58" fmla="*/ 104299 h 1195006"/>
                <a:gd name="connsiteX59" fmla="*/ 642747 w 774192"/>
                <a:gd name="connsiteY59" fmla="*/ 102108 h 1195006"/>
                <a:gd name="connsiteX60" fmla="*/ 595503 w 774192"/>
                <a:gd name="connsiteY60" fmla="*/ 147923 h 1195006"/>
                <a:gd name="connsiteX61" fmla="*/ 568738 w 774192"/>
                <a:gd name="connsiteY61" fmla="*/ 176308 h 1195006"/>
                <a:gd name="connsiteX62" fmla="*/ 571881 w 774192"/>
                <a:gd name="connsiteY62" fmla="*/ 187928 h 1195006"/>
                <a:gd name="connsiteX63" fmla="*/ 546640 w 774192"/>
                <a:gd name="connsiteY63" fmla="*/ 213170 h 1195006"/>
                <a:gd name="connsiteX64" fmla="*/ 536543 w 774192"/>
                <a:gd name="connsiteY64" fmla="*/ 210979 h 1195006"/>
                <a:gd name="connsiteX65" fmla="*/ 521970 w 774192"/>
                <a:gd name="connsiteY65" fmla="*/ 227838 h 1195006"/>
                <a:gd name="connsiteX66" fmla="*/ 483394 w 774192"/>
                <a:gd name="connsiteY66" fmla="*/ 272796 h 1195006"/>
                <a:gd name="connsiteX67" fmla="*/ 479584 w 774192"/>
                <a:gd name="connsiteY67" fmla="*/ 277559 h 1195006"/>
                <a:gd name="connsiteX68" fmla="*/ 485013 w 774192"/>
                <a:gd name="connsiteY68" fmla="*/ 295751 h 1195006"/>
                <a:gd name="connsiteX69" fmla="*/ 451295 w 774192"/>
                <a:gd name="connsiteY69" fmla="*/ 329470 h 1195006"/>
                <a:gd name="connsiteX70" fmla="*/ 439579 w 774192"/>
                <a:gd name="connsiteY70" fmla="*/ 327279 h 1195006"/>
                <a:gd name="connsiteX71" fmla="*/ 395573 w 774192"/>
                <a:gd name="connsiteY71" fmla="*/ 384429 h 1195006"/>
                <a:gd name="connsiteX72" fmla="*/ 404241 w 774192"/>
                <a:gd name="connsiteY72" fmla="*/ 409385 h 1195006"/>
                <a:gd name="connsiteX73" fmla="*/ 363093 w 774192"/>
                <a:gd name="connsiteY73" fmla="*/ 450532 h 1195006"/>
                <a:gd name="connsiteX74" fmla="*/ 349758 w 774192"/>
                <a:gd name="connsiteY74" fmla="*/ 448151 h 1195006"/>
                <a:gd name="connsiteX75" fmla="*/ 316801 w 774192"/>
                <a:gd name="connsiteY75" fmla="*/ 496253 h 1195006"/>
                <a:gd name="connsiteX76" fmla="*/ 329279 w 774192"/>
                <a:gd name="connsiteY76" fmla="*/ 528161 h 1195006"/>
                <a:gd name="connsiteX77" fmla="*/ 281654 w 774192"/>
                <a:gd name="connsiteY77" fmla="*/ 575786 h 1195006"/>
                <a:gd name="connsiteX78" fmla="*/ 267462 w 774192"/>
                <a:gd name="connsiteY78" fmla="*/ 573405 h 1195006"/>
                <a:gd name="connsiteX79" fmla="*/ 255842 w 774192"/>
                <a:gd name="connsiteY79" fmla="*/ 591598 h 1195006"/>
                <a:gd name="connsiteX80" fmla="*/ 245269 w 774192"/>
                <a:gd name="connsiteY80" fmla="*/ 609790 h 1195006"/>
                <a:gd name="connsiteX81" fmla="*/ 264128 w 774192"/>
                <a:gd name="connsiteY81" fmla="*/ 651605 h 1195006"/>
                <a:gd name="connsiteX82" fmla="*/ 207645 w 774192"/>
                <a:gd name="connsiteY82" fmla="*/ 708088 h 1195006"/>
                <a:gd name="connsiteX83" fmla="*/ 191262 w 774192"/>
                <a:gd name="connsiteY83" fmla="*/ 705422 h 1195006"/>
                <a:gd name="connsiteX84" fmla="*/ 178499 w 774192"/>
                <a:gd name="connsiteY84" fmla="*/ 730282 h 1195006"/>
                <a:gd name="connsiteX85" fmla="*/ 203454 w 774192"/>
                <a:gd name="connsiteY85" fmla="*/ 779716 h 1195006"/>
                <a:gd name="connsiteX86" fmla="*/ 141637 w 774192"/>
                <a:gd name="connsiteY86" fmla="*/ 841534 h 1195006"/>
                <a:gd name="connsiteX87" fmla="*/ 125635 w 774192"/>
                <a:gd name="connsiteY87" fmla="*/ 839153 h 1195006"/>
                <a:gd name="connsiteX88" fmla="*/ 113157 w 774192"/>
                <a:gd name="connsiteY88" fmla="*/ 866013 h 1195006"/>
                <a:gd name="connsiteX89" fmla="*/ 139065 w 774192"/>
                <a:gd name="connsiteY89" fmla="*/ 912114 h 1195006"/>
                <a:gd name="connsiteX90" fmla="*/ 84868 w 774192"/>
                <a:gd name="connsiteY90" fmla="*/ 966406 h 1195006"/>
                <a:gd name="connsiteX91" fmla="*/ 73247 w 774192"/>
                <a:gd name="connsiteY91" fmla="*/ 965073 h 1195006"/>
                <a:gd name="connsiteX92" fmla="*/ 69818 w 774192"/>
                <a:gd name="connsiteY92" fmla="*/ 973836 h 1195006"/>
                <a:gd name="connsiteX93" fmla="*/ 55721 w 774192"/>
                <a:gd name="connsiteY93" fmla="*/ 1016127 h 1195006"/>
                <a:gd name="connsiteX94" fmla="*/ 75724 w 774192"/>
                <a:gd name="connsiteY94" fmla="*/ 1048703 h 1195006"/>
                <a:gd name="connsiteX95" fmla="*/ 38957 w 774192"/>
                <a:gd name="connsiteY95" fmla="*/ 1085469 h 1195006"/>
                <a:gd name="connsiteX96" fmla="*/ 33147 w 774192"/>
                <a:gd name="connsiteY96" fmla="*/ 1084898 h 1195006"/>
                <a:gd name="connsiteX97" fmla="*/ 21717 w 774192"/>
                <a:gd name="connsiteY97" fmla="*/ 1129189 h 1195006"/>
                <a:gd name="connsiteX98" fmla="*/ 7429 w 774192"/>
                <a:gd name="connsiteY98" fmla="*/ 1183672 h 1195006"/>
                <a:gd name="connsiteX99" fmla="*/ 12001 w 774192"/>
                <a:gd name="connsiteY99" fmla="*/ 1189006 h 1195006"/>
                <a:gd name="connsiteX100" fmla="*/ 6001 w 774192"/>
                <a:gd name="connsiteY100" fmla="*/ 1195006 h 1195006"/>
                <a:gd name="connsiteX101" fmla="*/ 0 w 774192"/>
                <a:gd name="connsiteY101" fmla="*/ 1189006 h 1195006"/>
                <a:gd name="connsiteX102" fmla="*/ 6382 w 774192"/>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192" h="1195006">
                  <a:moveTo>
                    <a:pt x="6382" y="1182814"/>
                  </a:moveTo>
                  <a:cubicBezTo>
                    <a:pt x="6763" y="1182814"/>
                    <a:pt x="7049" y="1183196"/>
                    <a:pt x="7429" y="1183196"/>
                  </a:cubicBezTo>
                  <a:cubicBezTo>
                    <a:pt x="9049" y="1174432"/>
                    <a:pt x="12478" y="1155478"/>
                    <a:pt x="17526" y="1127855"/>
                  </a:cubicBezTo>
                  <a:cubicBezTo>
                    <a:pt x="20288" y="1114806"/>
                    <a:pt x="22670" y="1099376"/>
                    <a:pt x="26384" y="1082707"/>
                  </a:cubicBezTo>
                  <a:cubicBezTo>
                    <a:pt x="12478" y="1077468"/>
                    <a:pt x="2572" y="1064133"/>
                    <a:pt x="2572" y="1048417"/>
                  </a:cubicBezTo>
                  <a:cubicBezTo>
                    <a:pt x="2572" y="1028129"/>
                    <a:pt x="19050" y="1011650"/>
                    <a:pt x="39338" y="1011650"/>
                  </a:cubicBezTo>
                  <a:cubicBezTo>
                    <a:pt x="41243" y="1011650"/>
                    <a:pt x="43148" y="1011936"/>
                    <a:pt x="44958" y="1012222"/>
                  </a:cubicBezTo>
                  <a:cubicBezTo>
                    <a:pt x="48768" y="998411"/>
                    <a:pt x="52768" y="984123"/>
                    <a:pt x="57341" y="969264"/>
                  </a:cubicBezTo>
                  <a:cubicBezTo>
                    <a:pt x="58388" y="966311"/>
                    <a:pt x="59531" y="963073"/>
                    <a:pt x="60579" y="960120"/>
                  </a:cubicBezTo>
                  <a:cubicBezTo>
                    <a:pt x="42958" y="951166"/>
                    <a:pt x="30861" y="933069"/>
                    <a:pt x="30861" y="911923"/>
                  </a:cubicBezTo>
                  <a:cubicBezTo>
                    <a:pt x="30861" y="882015"/>
                    <a:pt x="55150" y="857726"/>
                    <a:pt x="85058" y="857726"/>
                  </a:cubicBezTo>
                  <a:cubicBezTo>
                    <a:pt x="89154" y="857726"/>
                    <a:pt x="93154" y="858298"/>
                    <a:pt x="97060" y="859155"/>
                  </a:cubicBezTo>
                  <a:cubicBezTo>
                    <a:pt x="100965" y="850106"/>
                    <a:pt x="104775" y="840962"/>
                    <a:pt x="108680" y="831628"/>
                  </a:cubicBezTo>
                  <a:cubicBezTo>
                    <a:pt x="91440" y="820674"/>
                    <a:pt x="79915" y="801529"/>
                    <a:pt x="79915" y="779621"/>
                  </a:cubicBezTo>
                  <a:cubicBezTo>
                    <a:pt x="79915" y="745427"/>
                    <a:pt x="107633" y="717804"/>
                    <a:pt x="141732" y="717804"/>
                  </a:cubicBezTo>
                  <a:cubicBezTo>
                    <a:pt x="148018" y="717804"/>
                    <a:pt x="153924" y="719042"/>
                    <a:pt x="159639" y="720757"/>
                  </a:cubicBezTo>
                  <a:cubicBezTo>
                    <a:pt x="163830" y="712280"/>
                    <a:pt x="168021" y="703897"/>
                    <a:pt x="172307" y="695325"/>
                  </a:cubicBezTo>
                  <a:cubicBezTo>
                    <a:pt x="159544" y="684943"/>
                    <a:pt x="151257" y="669417"/>
                    <a:pt x="151257" y="651701"/>
                  </a:cubicBezTo>
                  <a:cubicBezTo>
                    <a:pt x="151257" y="620554"/>
                    <a:pt x="176498" y="595217"/>
                    <a:pt x="207740" y="595217"/>
                  </a:cubicBezTo>
                  <a:cubicBezTo>
                    <a:pt x="214027" y="595217"/>
                    <a:pt x="220028" y="596455"/>
                    <a:pt x="225647" y="598361"/>
                  </a:cubicBezTo>
                  <a:cubicBezTo>
                    <a:pt x="229171" y="592169"/>
                    <a:pt x="232696" y="585978"/>
                    <a:pt x="236125" y="579691"/>
                  </a:cubicBezTo>
                  <a:cubicBezTo>
                    <a:pt x="239935" y="573596"/>
                    <a:pt x="243745" y="567499"/>
                    <a:pt x="247555" y="561308"/>
                  </a:cubicBezTo>
                  <a:cubicBezTo>
                    <a:pt x="239173" y="552736"/>
                    <a:pt x="234029" y="541020"/>
                    <a:pt x="234029" y="528161"/>
                  </a:cubicBezTo>
                  <a:cubicBezTo>
                    <a:pt x="234029" y="501872"/>
                    <a:pt x="255365" y="480536"/>
                    <a:pt x="281654" y="480536"/>
                  </a:cubicBezTo>
                  <a:cubicBezTo>
                    <a:pt x="287179" y="480536"/>
                    <a:pt x="292513" y="481679"/>
                    <a:pt x="297466" y="483394"/>
                  </a:cubicBezTo>
                  <a:cubicBezTo>
                    <a:pt x="308610" y="467201"/>
                    <a:pt x="319945" y="451199"/>
                    <a:pt x="331280" y="435293"/>
                  </a:cubicBezTo>
                  <a:cubicBezTo>
                    <a:pt x="325469" y="428244"/>
                    <a:pt x="321850" y="419290"/>
                    <a:pt x="321850" y="409385"/>
                  </a:cubicBezTo>
                  <a:cubicBezTo>
                    <a:pt x="321850" y="386620"/>
                    <a:pt x="340328" y="368141"/>
                    <a:pt x="362998" y="368141"/>
                  </a:cubicBezTo>
                  <a:cubicBezTo>
                    <a:pt x="368427" y="368141"/>
                    <a:pt x="373666" y="369284"/>
                    <a:pt x="378428" y="371189"/>
                  </a:cubicBezTo>
                  <a:cubicBezTo>
                    <a:pt x="393192" y="351663"/>
                    <a:pt x="408051" y="332613"/>
                    <a:pt x="423196" y="314420"/>
                  </a:cubicBezTo>
                  <a:cubicBezTo>
                    <a:pt x="419576" y="309086"/>
                    <a:pt x="417481" y="302609"/>
                    <a:pt x="417481" y="295656"/>
                  </a:cubicBezTo>
                  <a:cubicBezTo>
                    <a:pt x="417481" y="277082"/>
                    <a:pt x="432530" y="261938"/>
                    <a:pt x="451199" y="261938"/>
                  </a:cubicBezTo>
                  <a:cubicBezTo>
                    <a:pt x="455962" y="261938"/>
                    <a:pt x="460438" y="262985"/>
                    <a:pt x="464534" y="264700"/>
                  </a:cubicBezTo>
                  <a:cubicBezTo>
                    <a:pt x="465868" y="263176"/>
                    <a:pt x="467201" y="261556"/>
                    <a:pt x="468535" y="259937"/>
                  </a:cubicBezTo>
                  <a:cubicBezTo>
                    <a:pt x="482346" y="244983"/>
                    <a:pt x="495967" y="230314"/>
                    <a:pt x="509111" y="216027"/>
                  </a:cubicBezTo>
                  <a:cubicBezTo>
                    <a:pt x="514255" y="210312"/>
                    <a:pt x="519398" y="204883"/>
                    <a:pt x="524542" y="199454"/>
                  </a:cubicBezTo>
                  <a:cubicBezTo>
                    <a:pt x="522637" y="195929"/>
                    <a:pt x="521303" y="192119"/>
                    <a:pt x="521303" y="187833"/>
                  </a:cubicBezTo>
                  <a:cubicBezTo>
                    <a:pt x="521303" y="173926"/>
                    <a:pt x="532638" y="162592"/>
                    <a:pt x="546544" y="162592"/>
                  </a:cubicBezTo>
                  <a:cubicBezTo>
                    <a:pt x="550831" y="162592"/>
                    <a:pt x="554641" y="163925"/>
                    <a:pt x="558165" y="165735"/>
                  </a:cubicBezTo>
                  <a:cubicBezTo>
                    <a:pt x="567785" y="156400"/>
                    <a:pt x="577215" y="147257"/>
                    <a:pt x="586073" y="138208"/>
                  </a:cubicBezTo>
                  <a:cubicBezTo>
                    <a:pt x="603790" y="122682"/>
                    <a:pt x="619887" y="107633"/>
                    <a:pt x="635508" y="94393"/>
                  </a:cubicBezTo>
                  <a:cubicBezTo>
                    <a:pt x="634651" y="92488"/>
                    <a:pt x="634270" y="90392"/>
                    <a:pt x="634270" y="88106"/>
                  </a:cubicBezTo>
                  <a:cubicBezTo>
                    <a:pt x="634270" y="79248"/>
                    <a:pt x="641414" y="72009"/>
                    <a:pt x="650367" y="72009"/>
                  </a:cubicBezTo>
                  <a:cubicBezTo>
                    <a:pt x="653891" y="72009"/>
                    <a:pt x="656939" y="73342"/>
                    <a:pt x="659606" y="75247"/>
                  </a:cubicBezTo>
                  <a:cubicBezTo>
                    <a:pt x="669131" y="67818"/>
                    <a:pt x="678275" y="60674"/>
                    <a:pt x="686657" y="54197"/>
                  </a:cubicBezTo>
                  <a:cubicBezTo>
                    <a:pt x="696659" y="47530"/>
                    <a:pt x="705707" y="41434"/>
                    <a:pt x="713994" y="35909"/>
                  </a:cubicBezTo>
                  <a:cubicBezTo>
                    <a:pt x="730091" y="24193"/>
                    <a:pt x="744284" y="18002"/>
                    <a:pt x="753713" y="13240"/>
                  </a:cubicBezTo>
                  <a:cubicBezTo>
                    <a:pt x="757809" y="11239"/>
                    <a:pt x="760857" y="9620"/>
                    <a:pt x="763238" y="8477"/>
                  </a:cubicBezTo>
                  <a:cubicBezTo>
                    <a:pt x="762857" y="7620"/>
                    <a:pt x="762191" y="6953"/>
                    <a:pt x="762191" y="6001"/>
                  </a:cubicBezTo>
                  <a:cubicBezTo>
                    <a:pt x="762191" y="2762"/>
                    <a:pt x="764858" y="0"/>
                    <a:pt x="768191" y="0"/>
                  </a:cubicBezTo>
                  <a:cubicBezTo>
                    <a:pt x="771525" y="0"/>
                    <a:pt x="774192" y="2667"/>
                    <a:pt x="774192" y="6001"/>
                  </a:cubicBezTo>
                  <a:cubicBezTo>
                    <a:pt x="774192" y="9239"/>
                    <a:pt x="771525" y="12001"/>
                    <a:pt x="768191" y="12001"/>
                  </a:cubicBezTo>
                  <a:cubicBezTo>
                    <a:pt x="766001" y="12001"/>
                    <a:pt x="764476" y="10668"/>
                    <a:pt x="763429" y="8954"/>
                  </a:cubicBezTo>
                  <a:cubicBezTo>
                    <a:pt x="761143" y="10382"/>
                    <a:pt x="758190" y="12097"/>
                    <a:pt x="754380" y="14478"/>
                  </a:cubicBezTo>
                  <a:cubicBezTo>
                    <a:pt x="745331" y="19907"/>
                    <a:pt x="731806" y="27527"/>
                    <a:pt x="716566" y="39910"/>
                  </a:cubicBezTo>
                  <a:cubicBezTo>
                    <a:pt x="708755" y="45815"/>
                    <a:pt x="700183" y="52292"/>
                    <a:pt x="690753" y="59436"/>
                  </a:cubicBezTo>
                  <a:cubicBezTo>
                    <a:pt x="682847" y="66389"/>
                    <a:pt x="674275" y="74009"/>
                    <a:pt x="665226" y="81915"/>
                  </a:cubicBezTo>
                  <a:cubicBezTo>
                    <a:pt x="666083" y="83820"/>
                    <a:pt x="666559" y="86011"/>
                    <a:pt x="666559" y="88201"/>
                  </a:cubicBezTo>
                  <a:cubicBezTo>
                    <a:pt x="666559" y="97060"/>
                    <a:pt x="659320" y="104299"/>
                    <a:pt x="650462" y="104299"/>
                  </a:cubicBezTo>
                  <a:cubicBezTo>
                    <a:pt x="647605" y="104299"/>
                    <a:pt x="645128" y="103346"/>
                    <a:pt x="642747" y="102108"/>
                  </a:cubicBezTo>
                  <a:cubicBezTo>
                    <a:pt x="627888" y="116205"/>
                    <a:pt x="612648" y="132017"/>
                    <a:pt x="595503" y="147923"/>
                  </a:cubicBezTo>
                  <a:cubicBezTo>
                    <a:pt x="587026" y="157163"/>
                    <a:pt x="577882" y="166688"/>
                    <a:pt x="568738" y="176308"/>
                  </a:cubicBezTo>
                  <a:cubicBezTo>
                    <a:pt x="570643" y="179832"/>
                    <a:pt x="571881" y="183642"/>
                    <a:pt x="571881" y="187928"/>
                  </a:cubicBezTo>
                  <a:cubicBezTo>
                    <a:pt x="571881" y="201835"/>
                    <a:pt x="560642" y="213170"/>
                    <a:pt x="546640" y="213170"/>
                  </a:cubicBezTo>
                  <a:cubicBezTo>
                    <a:pt x="543020" y="213170"/>
                    <a:pt x="539686" y="212312"/>
                    <a:pt x="536543" y="210979"/>
                  </a:cubicBezTo>
                  <a:cubicBezTo>
                    <a:pt x="531685" y="216503"/>
                    <a:pt x="526733" y="221932"/>
                    <a:pt x="521970" y="227838"/>
                  </a:cubicBezTo>
                  <a:cubicBezTo>
                    <a:pt x="509397" y="242411"/>
                    <a:pt x="496538" y="257461"/>
                    <a:pt x="483394" y="272796"/>
                  </a:cubicBezTo>
                  <a:cubicBezTo>
                    <a:pt x="482155" y="274320"/>
                    <a:pt x="480822" y="276035"/>
                    <a:pt x="479584" y="277559"/>
                  </a:cubicBezTo>
                  <a:cubicBezTo>
                    <a:pt x="483013" y="282797"/>
                    <a:pt x="485013" y="289084"/>
                    <a:pt x="485013" y="295751"/>
                  </a:cubicBezTo>
                  <a:cubicBezTo>
                    <a:pt x="485013" y="314325"/>
                    <a:pt x="469963" y="329470"/>
                    <a:pt x="451295" y="329470"/>
                  </a:cubicBezTo>
                  <a:cubicBezTo>
                    <a:pt x="447199" y="329470"/>
                    <a:pt x="443293" y="328613"/>
                    <a:pt x="439579" y="327279"/>
                  </a:cubicBezTo>
                  <a:cubicBezTo>
                    <a:pt x="424625" y="345662"/>
                    <a:pt x="410051" y="364807"/>
                    <a:pt x="395573" y="384429"/>
                  </a:cubicBezTo>
                  <a:cubicBezTo>
                    <a:pt x="400907" y="391382"/>
                    <a:pt x="404241" y="399955"/>
                    <a:pt x="404241" y="409385"/>
                  </a:cubicBezTo>
                  <a:cubicBezTo>
                    <a:pt x="404241" y="432149"/>
                    <a:pt x="385763" y="450532"/>
                    <a:pt x="363093" y="450532"/>
                  </a:cubicBezTo>
                  <a:cubicBezTo>
                    <a:pt x="358426" y="450532"/>
                    <a:pt x="353949" y="449580"/>
                    <a:pt x="349758" y="448151"/>
                  </a:cubicBezTo>
                  <a:cubicBezTo>
                    <a:pt x="338709" y="464058"/>
                    <a:pt x="327660" y="480060"/>
                    <a:pt x="316801" y="496253"/>
                  </a:cubicBezTo>
                  <a:cubicBezTo>
                    <a:pt x="324517" y="504730"/>
                    <a:pt x="329279" y="515874"/>
                    <a:pt x="329279" y="528161"/>
                  </a:cubicBezTo>
                  <a:cubicBezTo>
                    <a:pt x="329279" y="554450"/>
                    <a:pt x="307943" y="575786"/>
                    <a:pt x="281654" y="575786"/>
                  </a:cubicBezTo>
                  <a:cubicBezTo>
                    <a:pt x="276701" y="575786"/>
                    <a:pt x="271939" y="574834"/>
                    <a:pt x="267462" y="573405"/>
                  </a:cubicBezTo>
                  <a:cubicBezTo>
                    <a:pt x="263557" y="579406"/>
                    <a:pt x="259651" y="585502"/>
                    <a:pt x="255842" y="591598"/>
                  </a:cubicBezTo>
                  <a:cubicBezTo>
                    <a:pt x="252317" y="597694"/>
                    <a:pt x="248793" y="603695"/>
                    <a:pt x="245269" y="609790"/>
                  </a:cubicBezTo>
                  <a:cubicBezTo>
                    <a:pt x="256699" y="620173"/>
                    <a:pt x="264128" y="634937"/>
                    <a:pt x="264128" y="651605"/>
                  </a:cubicBezTo>
                  <a:cubicBezTo>
                    <a:pt x="264128" y="682752"/>
                    <a:pt x="238887" y="708088"/>
                    <a:pt x="207645" y="708088"/>
                  </a:cubicBezTo>
                  <a:cubicBezTo>
                    <a:pt x="201930" y="708088"/>
                    <a:pt x="196501" y="706946"/>
                    <a:pt x="191262" y="705422"/>
                  </a:cubicBezTo>
                  <a:cubicBezTo>
                    <a:pt x="186976" y="713708"/>
                    <a:pt x="182690" y="721995"/>
                    <a:pt x="178499" y="730282"/>
                  </a:cubicBezTo>
                  <a:cubicBezTo>
                    <a:pt x="193548" y="741521"/>
                    <a:pt x="203454" y="759428"/>
                    <a:pt x="203454" y="779716"/>
                  </a:cubicBezTo>
                  <a:cubicBezTo>
                    <a:pt x="203454" y="813816"/>
                    <a:pt x="175736" y="841534"/>
                    <a:pt x="141637" y="841534"/>
                  </a:cubicBezTo>
                  <a:cubicBezTo>
                    <a:pt x="136112" y="841534"/>
                    <a:pt x="130778" y="840581"/>
                    <a:pt x="125635" y="839153"/>
                  </a:cubicBezTo>
                  <a:cubicBezTo>
                    <a:pt x="121539" y="848201"/>
                    <a:pt x="117348" y="857250"/>
                    <a:pt x="113157" y="866013"/>
                  </a:cubicBezTo>
                  <a:cubicBezTo>
                    <a:pt x="128683" y="875538"/>
                    <a:pt x="139065" y="892493"/>
                    <a:pt x="139065" y="912114"/>
                  </a:cubicBezTo>
                  <a:cubicBezTo>
                    <a:pt x="139065" y="942022"/>
                    <a:pt x="114776" y="966406"/>
                    <a:pt x="84868" y="966406"/>
                  </a:cubicBezTo>
                  <a:cubicBezTo>
                    <a:pt x="80867" y="966406"/>
                    <a:pt x="77057" y="965930"/>
                    <a:pt x="73247" y="965073"/>
                  </a:cubicBezTo>
                  <a:cubicBezTo>
                    <a:pt x="72104" y="967930"/>
                    <a:pt x="70961" y="971074"/>
                    <a:pt x="69818" y="973836"/>
                  </a:cubicBezTo>
                  <a:cubicBezTo>
                    <a:pt x="64961" y="988600"/>
                    <a:pt x="60293" y="1002602"/>
                    <a:pt x="55721" y="1016127"/>
                  </a:cubicBezTo>
                  <a:cubicBezTo>
                    <a:pt x="67532" y="1022223"/>
                    <a:pt x="75724" y="1034415"/>
                    <a:pt x="75724" y="1048703"/>
                  </a:cubicBezTo>
                  <a:cubicBezTo>
                    <a:pt x="75724" y="1068991"/>
                    <a:pt x="59246" y="1085469"/>
                    <a:pt x="38957" y="1085469"/>
                  </a:cubicBezTo>
                  <a:cubicBezTo>
                    <a:pt x="36957" y="1085469"/>
                    <a:pt x="35052" y="1085183"/>
                    <a:pt x="33147" y="1084898"/>
                  </a:cubicBezTo>
                  <a:cubicBezTo>
                    <a:pt x="28480" y="1101281"/>
                    <a:pt x="25241" y="1116330"/>
                    <a:pt x="21717" y="1129189"/>
                  </a:cubicBezTo>
                  <a:cubicBezTo>
                    <a:pt x="14573" y="1156430"/>
                    <a:pt x="9716" y="1175099"/>
                    <a:pt x="7429" y="1183672"/>
                  </a:cubicBezTo>
                  <a:cubicBezTo>
                    <a:pt x="9906" y="1184339"/>
                    <a:pt x="12001" y="1186339"/>
                    <a:pt x="12001" y="1189006"/>
                  </a:cubicBezTo>
                  <a:cubicBezTo>
                    <a:pt x="12001" y="1192244"/>
                    <a:pt x="9334" y="1195006"/>
                    <a:pt x="6001" y="1195006"/>
                  </a:cubicBezTo>
                  <a:cubicBezTo>
                    <a:pt x="2667" y="1195006"/>
                    <a:pt x="0" y="1192339"/>
                    <a:pt x="0" y="1189006"/>
                  </a:cubicBezTo>
                  <a:cubicBezTo>
                    <a:pt x="381" y="1185577"/>
                    <a:pt x="3048" y="1182814"/>
                    <a:pt x="6382"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632" name="图形 226"/>
            <p:cNvGrpSpPr/>
            <p:nvPr/>
          </p:nvGrpSpPr>
          <p:grpSpPr>
            <a:xfrm>
              <a:off x="6673119" y="3066832"/>
              <a:ext cx="1162853" cy="823178"/>
              <a:chOff x="6673119" y="3066832"/>
              <a:chExt cx="1162853" cy="823178"/>
            </a:xfrm>
            <a:grpFill/>
          </p:grpSpPr>
          <p:sp>
            <p:nvSpPr>
              <p:cNvPr id="633" name="任意多边形: 形状 632"/>
              <p:cNvSpPr/>
              <p:nvPr/>
            </p:nvSpPr>
            <p:spPr>
              <a:xfrm>
                <a:off x="6673119" y="3066832"/>
                <a:ext cx="1162853" cy="823178"/>
              </a:xfrm>
              <a:custGeom>
                <a:avLst/>
                <a:gdLst>
                  <a:gd name="connsiteX0" fmla="*/ 1157573 w 1162853"/>
                  <a:gd name="connsiteY0" fmla="*/ 570955 h 823178"/>
                  <a:gd name="connsiteX1" fmla="*/ 1003078 w 1162853"/>
                  <a:gd name="connsiteY1" fmla="*/ 380074 h 823178"/>
                  <a:gd name="connsiteX2" fmla="*/ 834771 w 1162853"/>
                  <a:gd name="connsiteY2" fmla="*/ 487897 h 823178"/>
                  <a:gd name="connsiteX3" fmla="*/ 880301 w 1162853"/>
                  <a:gd name="connsiteY3" fmla="*/ 598482 h 823178"/>
                  <a:gd name="connsiteX4" fmla="*/ 882110 w 1162853"/>
                  <a:gd name="connsiteY4" fmla="*/ 599435 h 823178"/>
                  <a:gd name="connsiteX5" fmla="*/ 879920 w 1162853"/>
                  <a:gd name="connsiteY5" fmla="*/ 626105 h 823178"/>
                  <a:gd name="connsiteX6" fmla="*/ 895160 w 1162853"/>
                  <a:gd name="connsiteY6" fmla="*/ 715163 h 823178"/>
                  <a:gd name="connsiteX7" fmla="*/ 963930 w 1162853"/>
                  <a:gd name="connsiteY7" fmla="*/ 754025 h 823178"/>
                  <a:gd name="connsiteX8" fmla="*/ 1013460 w 1162853"/>
                  <a:gd name="connsiteY8" fmla="*/ 704019 h 823178"/>
                  <a:gd name="connsiteX9" fmla="*/ 997744 w 1162853"/>
                  <a:gd name="connsiteY9" fmla="*/ 674111 h 823178"/>
                  <a:gd name="connsiteX10" fmla="*/ 1015555 w 1162853"/>
                  <a:gd name="connsiteY10" fmla="*/ 675349 h 823178"/>
                  <a:gd name="connsiteX11" fmla="*/ 1104995 w 1162853"/>
                  <a:gd name="connsiteY11" fmla="*/ 607245 h 823178"/>
                  <a:gd name="connsiteX12" fmla="*/ 1033177 w 1162853"/>
                  <a:gd name="connsiteY12" fmla="*/ 545047 h 823178"/>
                  <a:gd name="connsiteX13" fmla="*/ 1001078 w 1162853"/>
                  <a:gd name="connsiteY13" fmla="*/ 545713 h 823178"/>
                  <a:gd name="connsiteX14" fmla="*/ 1034225 w 1162853"/>
                  <a:gd name="connsiteY14" fmla="*/ 509233 h 823178"/>
                  <a:gd name="connsiteX15" fmla="*/ 1016508 w 1162853"/>
                  <a:gd name="connsiteY15" fmla="*/ 433128 h 823178"/>
                  <a:gd name="connsiteX16" fmla="*/ 938308 w 1162853"/>
                  <a:gd name="connsiteY16" fmla="*/ 459036 h 823178"/>
                  <a:gd name="connsiteX17" fmla="*/ 916305 w 1162853"/>
                  <a:gd name="connsiteY17" fmla="*/ 487421 h 823178"/>
                  <a:gd name="connsiteX18" fmla="*/ 893445 w 1162853"/>
                  <a:gd name="connsiteY18" fmla="*/ 551333 h 823178"/>
                  <a:gd name="connsiteX19" fmla="*/ 887159 w 1162853"/>
                  <a:gd name="connsiteY19" fmla="*/ 575527 h 823178"/>
                  <a:gd name="connsiteX20" fmla="*/ 869156 w 1162853"/>
                  <a:gd name="connsiteY20" fmla="*/ 552286 h 823178"/>
                  <a:gd name="connsiteX21" fmla="*/ 855059 w 1162853"/>
                  <a:gd name="connsiteY21" fmla="*/ 501899 h 823178"/>
                  <a:gd name="connsiteX22" fmla="*/ 901637 w 1162853"/>
                  <a:gd name="connsiteY22" fmla="*/ 410459 h 823178"/>
                  <a:gd name="connsiteX23" fmla="*/ 1026033 w 1162853"/>
                  <a:gd name="connsiteY23" fmla="*/ 411316 h 823178"/>
                  <a:gd name="connsiteX24" fmla="*/ 1140523 w 1162853"/>
                  <a:gd name="connsiteY24" fmla="*/ 643440 h 823178"/>
                  <a:gd name="connsiteX25" fmla="*/ 876300 w 1162853"/>
                  <a:gd name="connsiteY25" fmla="*/ 789935 h 823178"/>
                  <a:gd name="connsiteX26" fmla="*/ 739045 w 1162853"/>
                  <a:gd name="connsiteY26" fmla="*/ 741547 h 823178"/>
                  <a:gd name="connsiteX27" fmla="*/ 628745 w 1162853"/>
                  <a:gd name="connsiteY27" fmla="*/ 650108 h 823178"/>
                  <a:gd name="connsiteX28" fmla="*/ 708279 w 1162853"/>
                  <a:gd name="connsiteY28" fmla="*/ 672777 h 823178"/>
                  <a:gd name="connsiteX29" fmla="*/ 811244 w 1162853"/>
                  <a:gd name="connsiteY29" fmla="*/ 688208 h 823178"/>
                  <a:gd name="connsiteX30" fmla="*/ 823055 w 1162853"/>
                  <a:gd name="connsiteY30" fmla="*/ 672396 h 823178"/>
                  <a:gd name="connsiteX31" fmla="*/ 713042 w 1162853"/>
                  <a:gd name="connsiteY31" fmla="*/ 566954 h 823178"/>
                  <a:gd name="connsiteX32" fmla="*/ 573405 w 1162853"/>
                  <a:gd name="connsiteY32" fmla="*/ 543904 h 823178"/>
                  <a:gd name="connsiteX33" fmla="*/ 454723 w 1162853"/>
                  <a:gd name="connsiteY33" fmla="*/ 308255 h 823178"/>
                  <a:gd name="connsiteX34" fmla="*/ 524542 w 1162853"/>
                  <a:gd name="connsiteY34" fmla="*/ 385122 h 823178"/>
                  <a:gd name="connsiteX35" fmla="*/ 649129 w 1162853"/>
                  <a:gd name="connsiteY35" fmla="*/ 418174 h 823178"/>
                  <a:gd name="connsiteX36" fmla="*/ 649796 w 1162853"/>
                  <a:gd name="connsiteY36" fmla="*/ 418650 h 823178"/>
                  <a:gd name="connsiteX37" fmla="*/ 650843 w 1162853"/>
                  <a:gd name="connsiteY37" fmla="*/ 419888 h 823178"/>
                  <a:gd name="connsiteX38" fmla="*/ 651510 w 1162853"/>
                  <a:gd name="connsiteY38" fmla="*/ 419126 h 823178"/>
                  <a:gd name="connsiteX39" fmla="*/ 663702 w 1162853"/>
                  <a:gd name="connsiteY39" fmla="*/ 406744 h 823178"/>
                  <a:gd name="connsiteX40" fmla="*/ 664273 w 1162853"/>
                  <a:gd name="connsiteY40" fmla="*/ 406172 h 823178"/>
                  <a:gd name="connsiteX41" fmla="*/ 662845 w 1162853"/>
                  <a:gd name="connsiteY41" fmla="*/ 405506 h 823178"/>
                  <a:gd name="connsiteX42" fmla="*/ 662464 w 1162853"/>
                  <a:gd name="connsiteY42" fmla="*/ 404553 h 823178"/>
                  <a:gd name="connsiteX43" fmla="*/ 619315 w 1162853"/>
                  <a:gd name="connsiteY43" fmla="*/ 330639 h 823178"/>
                  <a:gd name="connsiteX44" fmla="*/ 556736 w 1162853"/>
                  <a:gd name="connsiteY44" fmla="*/ 280442 h 823178"/>
                  <a:gd name="connsiteX45" fmla="*/ 496443 w 1162853"/>
                  <a:gd name="connsiteY45" fmla="*/ 257011 h 823178"/>
                  <a:gd name="connsiteX46" fmla="*/ 426339 w 1162853"/>
                  <a:gd name="connsiteY46" fmla="*/ 263583 h 823178"/>
                  <a:gd name="connsiteX47" fmla="*/ 254032 w 1162853"/>
                  <a:gd name="connsiteY47" fmla="*/ 111564 h 823178"/>
                  <a:gd name="connsiteX48" fmla="*/ 193548 w 1162853"/>
                  <a:gd name="connsiteY48" fmla="*/ 92609 h 823178"/>
                  <a:gd name="connsiteX49" fmla="*/ 215932 w 1162853"/>
                  <a:gd name="connsiteY49" fmla="*/ 91181 h 823178"/>
                  <a:gd name="connsiteX50" fmla="*/ 288988 w 1162853"/>
                  <a:gd name="connsiteY50" fmla="*/ 106706 h 823178"/>
                  <a:gd name="connsiteX51" fmla="*/ 420814 w 1162853"/>
                  <a:gd name="connsiteY51" fmla="*/ 97562 h 823178"/>
                  <a:gd name="connsiteX52" fmla="*/ 425577 w 1162853"/>
                  <a:gd name="connsiteY52" fmla="*/ 78608 h 823178"/>
                  <a:gd name="connsiteX53" fmla="*/ 330994 w 1162853"/>
                  <a:gd name="connsiteY53" fmla="*/ 8694 h 823178"/>
                  <a:gd name="connsiteX54" fmla="*/ 264414 w 1162853"/>
                  <a:gd name="connsiteY54" fmla="*/ 1646 h 823178"/>
                  <a:gd name="connsiteX55" fmla="*/ 141732 w 1162853"/>
                  <a:gd name="connsiteY55" fmla="*/ 85656 h 823178"/>
                  <a:gd name="connsiteX56" fmla="*/ 286 w 1162853"/>
                  <a:gd name="connsiteY56" fmla="*/ 112326 h 823178"/>
                  <a:gd name="connsiteX57" fmla="*/ 0 w 1162853"/>
                  <a:gd name="connsiteY57" fmla="*/ 132329 h 823178"/>
                  <a:gd name="connsiteX58" fmla="*/ 111443 w 1162853"/>
                  <a:gd name="connsiteY58" fmla="*/ 103468 h 823178"/>
                  <a:gd name="connsiteX59" fmla="*/ 189643 w 1162853"/>
                  <a:gd name="connsiteY59" fmla="*/ 232913 h 823178"/>
                  <a:gd name="connsiteX60" fmla="*/ 287464 w 1162853"/>
                  <a:gd name="connsiteY60" fmla="*/ 306065 h 823178"/>
                  <a:gd name="connsiteX61" fmla="*/ 302990 w 1162853"/>
                  <a:gd name="connsiteY61" fmla="*/ 293968 h 823178"/>
                  <a:gd name="connsiteX62" fmla="*/ 246888 w 1162853"/>
                  <a:gd name="connsiteY62" fmla="*/ 169381 h 823178"/>
                  <a:gd name="connsiteX63" fmla="*/ 164687 w 1162853"/>
                  <a:gd name="connsiteY63" fmla="*/ 106516 h 823178"/>
                  <a:gd name="connsiteX64" fmla="*/ 201549 w 1162853"/>
                  <a:gd name="connsiteY64" fmla="*/ 114231 h 823178"/>
                  <a:gd name="connsiteX65" fmla="*/ 376142 w 1162853"/>
                  <a:gd name="connsiteY65" fmla="*/ 236437 h 823178"/>
                  <a:gd name="connsiteX66" fmla="*/ 355473 w 1162853"/>
                  <a:gd name="connsiteY66" fmla="*/ 401410 h 823178"/>
                  <a:gd name="connsiteX67" fmla="*/ 441008 w 1162853"/>
                  <a:gd name="connsiteY67" fmla="*/ 534569 h 823178"/>
                  <a:gd name="connsiteX68" fmla="*/ 460438 w 1162853"/>
                  <a:gd name="connsiteY68" fmla="*/ 531807 h 823178"/>
                  <a:gd name="connsiteX69" fmla="*/ 452247 w 1162853"/>
                  <a:gd name="connsiteY69" fmla="*/ 395123 h 823178"/>
                  <a:gd name="connsiteX70" fmla="*/ 431102 w 1162853"/>
                  <a:gd name="connsiteY70" fmla="*/ 315875 h 823178"/>
                  <a:gd name="connsiteX71" fmla="*/ 490252 w 1162853"/>
                  <a:gd name="connsiteY71" fmla="*/ 423794 h 823178"/>
                  <a:gd name="connsiteX72" fmla="*/ 545211 w 1162853"/>
                  <a:gd name="connsiteY72" fmla="*/ 536284 h 823178"/>
                  <a:gd name="connsiteX73" fmla="*/ 515779 w 1162853"/>
                  <a:gd name="connsiteY73" fmla="*/ 684874 h 823178"/>
                  <a:gd name="connsiteX74" fmla="*/ 547592 w 1162853"/>
                  <a:gd name="connsiteY74" fmla="*/ 751644 h 823178"/>
                  <a:gd name="connsiteX75" fmla="*/ 614363 w 1162853"/>
                  <a:gd name="connsiteY75" fmla="*/ 809270 h 823178"/>
                  <a:gd name="connsiteX76" fmla="*/ 614648 w 1162853"/>
                  <a:gd name="connsiteY76" fmla="*/ 808889 h 823178"/>
                  <a:gd name="connsiteX77" fmla="*/ 620744 w 1162853"/>
                  <a:gd name="connsiteY77" fmla="*/ 819462 h 823178"/>
                  <a:gd name="connsiteX78" fmla="*/ 635984 w 1162853"/>
                  <a:gd name="connsiteY78" fmla="*/ 810128 h 823178"/>
                  <a:gd name="connsiteX79" fmla="*/ 629317 w 1162853"/>
                  <a:gd name="connsiteY79" fmla="*/ 802888 h 823178"/>
                  <a:gd name="connsiteX80" fmla="*/ 613220 w 1162853"/>
                  <a:gd name="connsiteY80" fmla="*/ 661157 h 823178"/>
                  <a:gd name="connsiteX81" fmla="*/ 613505 w 1162853"/>
                  <a:gd name="connsiteY81" fmla="*/ 653537 h 823178"/>
                  <a:gd name="connsiteX82" fmla="*/ 704279 w 1162853"/>
                  <a:gd name="connsiteY82" fmla="*/ 745453 h 823178"/>
                  <a:gd name="connsiteX83" fmla="*/ 1043559 w 1162853"/>
                  <a:gd name="connsiteY83" fmla="*/ 792887 h 823178"/>
                  <a:gd name="connsiteX84" fmla="*/ 1157573 w 1162853"/>
                  <a:gd name="connsiteY84" fmla="*/ 570955 h 823178"/>
                  <a:gd name="connsiteX85" fmla="*/ 995744 w 1162853"/>
                  <a:gd name="connsiteY85" fmla="*/ 726022 h 823178"/>
                  <a:gd name="connsiteX86" fmla="*/ 952690 w 1162853"/>
                  <a:gd name="connsiteY86" fmla="*/ 740976 h 823178"/>
                  <a:gd name="connsiteX87" fmla="*/ 893636 w 1162853"/>
                  <a:gd name="connsiteY87" fmla="*/ 609436 h 823178"/>
                  <a:gd name="connsiteX88" fmla="*/ 895540 w 1162853"/>
                  <a:gd name="connsiteY88" fmla="*/ 607912 h 823178"/>
                  <a:gd name="connsiteX89" fmla="*/ 950786 w 1162853"/>
                  <a:gd name="connsiteY89" fmla="*/ 703924 h 823178"/>
                  <a:gd name="connsiteX90" fmla="*/ 918020 w 1162853"/>
                  <a:gd name="connsiteY90" fmla="*/ 614008 h 823178"/>
                  <a:gd name="connsiteX91" fmla="*/ 961930 w 1162853"/>
                  <a:gd name="connsiteY91" fmla="*/ 658680 h 823178"/>
                  <a:gd name="connsiteX92" fmla="*/ 979361 w 1162853"/>
                  <a:gd name="connsiteY92" fmla="*/ 673539 h 823178"/>
                  <a:gd name="connsiteX93" fmla="*/ 995744 w 1162853"/>
                  <a:gd name="connsiteY93" fmla="*/ 726022 h 823178"/>
                  <a:gd name="connsiteX94" fmla="*/ 1010603 w 1162853"/>
                  <a:gd name="connsiteY94" fmla="*/ 557525 h 823178"/>
                  <a:gd name="connsiteX95" fmla="*/ 1079564 w 1162853"/>
                  <a:gd name="connsiteY95" fmla="*/ 632391 h 823178"/>
                  <a:gd name="connsiteX96" fmla="*/ 964692 w 1162853"/>
                  <a:gd name="connsiteY96" fmla="*/ 644202 h 823178"/>
                  <a:gd name="connsiteX97" fmla="*/ 925735 w 1162853"/>
                  <a:gd name="connsiteY97" fmla="*/ 605245 h 823178"/>
                  <a:gd name="connsiteX98" fmla="*/ 1033558 w 1162853"/>
                  <a:gd name="connsiteY98" fmla="*/ 610388 h 823178"/>
                  <a:gd name="connsiteX99" fmla="*/ 1033558 w 1162853"/>
                  <a:gd name="connsiteY99" fmla="*/ 602483 h 823178"/>
                  <a:gd name="connsiteX100" fmla="*/ 926211 w 1162853"/>
                  <a:gd name="connsiteY100" fmla="*/ 584766 h 823178"/>
                  <a:gd name="connsiteX101" fmla="*/ 1010603 w 1162853"/>
                  <a:gd name="connsiteY101" fmla="*/ 557525 h 823178"/>
                  <a:gd name="connsiteX102" fmla="*/ 999649 w 1162853"/>
                  <a:gd name="connsiteY102" fmla="*/ 444463 h 823178"/>
                  <a:gd name="connsiteX103" fmla="*/ 1026319 w 1162853"/>
                  <a:gd name="connsiteY103" fmla="*/ 496088 h 823178"/>
                  <a:gd name="connsiteX104" fmla="*/ 984218 w 1162853"/>
                  <a:gd name="connsiteY104" fmla="*/ 540475 h 823178"/>
                  <a:gd name="connsiteX105" fmla="*/ 920401 w 1162853"/>
                  <a:gd name="connsiteY105" fmla="*/ 573241 h 823178"/>
                  <a:gd name="connsiteX106" fmla="*/ 967264 w 1162853"/>
                  <a:gd name="connsiteY106" fmla="*/ 496660 h 823178"/>
                  <a:gd name="connsiteX107" fmla="*/ 902303 w 1162853"/>
                  <a:gd name="connsiteY107" fmla="*/ 567430 h 823178"/>
                  <a:gd name="connsiteX108" fmla="*/ 999649 w 1162853"/>
                  <a:gd name="connsiteY108" fmla="*/ 444463 h 823178"/>
                  <a:gd name="connsiteX109" fmla="*/ 172403 w 1162853"/>
                  <a:gd name="connsiteY109" fmla="*/ 77560 h 823178"/>
                  <a:gd name="connsiteX110" fmla="*/ 303943 w 1162853"/>
                  <a:gd name="connsiteY110" fmla="*/ 21458 h 823178"/>
                  <a:gd name="connsiteX111" fmla="*/ 394049 w 1162853"/>
                  <a:gd name="connsiteY111" fmla="*/ 81275 h 823178"/>
                  <a:gd name="connsiteX112" fmla="*/ 346996 w 1162853"/>
                  <a:gd name="connsiteY112" fmla="*/ 91371 h 823178"/>
                  <a:gd name="connsiteX113" fmla="*/ 250603 w 1162853"/>
                  <a:gd name="connsiteY113" fmla="*/ 76703 h 823178"/>
                  <a:gd name="connsiteX114" fmla="*/ 190595 w 1162853"/>
                  <a:gd name="connsiteY114" fmla="*/ 72321 h 823178"/>
                  <a:gd name="connsiteX115" fmla="*/ 172403 w 1162853"/>
                  <a:gd name="connsiteY115" fmla="*/ 77560 h 823178"/>
                  <a:gd name="connsiteX116" fmla="*/ 457105 w 1162853"/>
                  <a:gd name="connsiteY116" fmla="*/ 279776 h 823178"/>
                  <a:gd name="connsiteX117" fmla="*/ 549783 w 1162853"/>
                  <a:gd name="connsiteY117" fmla="*/ 300540 h 823178"/>
                  <a:gd name="connsiteX118" fmla="*/ 632365 w 1162853"/>
                  <a:gd name="connsiteY118" fmla="*/ 392933 h 823178"/>
                  <a:gd name="connsiteX119" fmla="*/ 518160 w 1162853"/>
                  <a:gd name="connsiteY119" fmla="*/ 352832 h 823178"/>
                  <a:gd name="connsiteX120" fmla="*/ 451771 w 1162853"/>
                  <a:gd name="connsiteY120" fmla="*/ 280823 h 823178"/>
                  <a:gd name="connsiteX121" fmla="*/ 457105 w 1162853"/>
                  <a:gd name="connsiteY121" fmla="*/ 279776 h 823178"/>
                  <a:gd name="connsiteX122" fmla="*/ 601885 w 1162853"/>
                  <a:gd name="connsiteY122" fmla="*/ 596577 h 823178"/>
                  <a:gd name="connsiteX123" fmla="*/ 592455 w 1162853"/>
                  <a:gd name="connsiteY123" fmla="*/ 580385 h 823178"/>
                  <a:gd name="connsiteX124" fmla="*/ 586073 w 1162853"/>
                  <a:gd name="connsiteY124" fmla="*/ 568288 h 823178"/>
                  <a:gd name="connsiteX125" fmla="*/ 681800 w 1162853"/>
                  <a:gd name="connsiteY125" fmla="*/ 578670 h 823178"/>
                  <a:gd name="connsiteX126" fmla="*/ 781145 w 1162853"/>
                  <a:gd name="connsiteY126" fmla="*/ 656489 h 823178"/>
                  <a:gd name="connsiteX127" fmla="*/ 683323 w 1162853"/>
                  <a:gd name="connsiteY127" fmla="*/ 644297 h 823178"/>
                  <a:gd name="connsiteX128" fmla="*/ 601885 w 1162853"/>
                  <a:gd name="connsiteY128" fmla="*/ 596577 h 82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162853" h="823178">
                    <a:moveTo>
                      <a:pt x="1157573" y="570955"/>
                    </a:moveTo>
                    <a:cubicBezTo>
                      <a:pt x="1140238" y="487611"/>
                      <a:pt x="1091470" y="402839"/>
                      <a:pt x="1003078" y="380074"/>
                    </a:cubicBezTo>
                    <a:cubicBezTo>
                      <a:pt x="930116" y="361691"/>
                      <a:pt x="833819" y="400172"/>
                      <a:pt x="834771" y="487897"/>
                    </a:cubicBezTo>
                    <a:cubicBezTo>
                      <a:pt x="835247" y="525139"/>
                      <a:pt x="846106" y="576384"/>
                      <a:pt x="880301" y="598482"/>
                    </a:cubicBezTo>
                    <a:cubicBezTo>
                      <a:pt x="880967" y="598863"/>
                      <a:pt x="881539" y="599149"/>
                      <a:pt x="882110" y="599435"/>
                    </a:cubicBezTo>
                    <a:cubicBezTo>
                      <a:pt x="880681" y="608293"/>
                      <a:pt x="879729" y="617151"/>
                      <a:pt x="879920" y="626105"/>
                    </a:cubicBezTo>
                    <a:cubicBezTo>
                      <a:pt x="880777" y="656775"/>
                      <a:pt x="881920" y="686779"/>
                      <a:pt x="895160" y="715163"/>
                    </a:cubicBezTo>
                    <a:cubicBezTo>
                      <a:pt x="908018" y="742786"/>
                      <a:pt x="933450" y="757454"/>
                      <a:pt x="963930" y="754025"/>
                    </a:cubicBezTo>
                    <a:cubicBezTo>
                      <a:pt x="988981" y="751168"/>
                      <a:pt x="1019651" y="734309"/>
                      <a:pt x="1013460" y="704019"/>
                    </a:cubicBezTo>
                    <a:cubicBezTo>
                      <a:pt x="1010888" y="691922"/>
                      <a:pt x="1005173" y="682493"/>
                      <a:pt x="997744" y="674111"/>
                    </a:cubicBezTo>
                    <a:cubicBezTo>
                      <a:pt x="1003554" y="675158"/>
                      <a:pt x="1009364" y="675730"/>
                      <a:pt x="1015555" y="675349"/>
                    </a:cubicBezTo>
                    <a:cubicBezTo>
                      <a:pt x="1055942" y="673539"/>
                      <a:pt x="1097089" y="649155"/>
                      <a:pt x="1104995" y="607245"/>
                    </a:cubicBezTo>
                    <a:cubicBezTo>
                      <a:pt x="1112330" y="568955"/>
                      <a:pt x="1063276" y="547238"/>
                      <a:pt x="1033177" y="545047"/>
                    </a:cubicBezTo>
                    <a:cubicBezTo>
                      <a:pt x="1022223" y="544094"/>
                      <a:pt x="1011555" y="544666"/>
                      <a:pt x="1001078" y="545713"/>
                    </a:cubicBezTo>
                    <a:cubicBezTo>
                      <a:pt x="1014794" y="535998"/>
                      <a:pt x="1026414" y="524282"/>
                      <a:pt x="1034225" y="509233"/>
                    </a:cubicBezTo>
                    <a:cubicBezTo>
                      <a:pt x="1047464" y="483134"/>
                      <a:pt x="1048988" y="444749"/>
                      <a:pt x="1016508" y="433128"/>
                    </a:cubicBezTo>
                    <a:cubicBezTo>
                      <a:pt x="990219" y="423794"/>
                      <a:pt x="957453" y="442367"/>
                      <a:pt x="938308" y="459036"/>
                    </a:cubicBezTo>
                    <a:cubicBezTo>
                      <a:pt x="929164" y="466942"/>
                      <a:pt x="922115" y="476943"/>
                      <a:pt x="916305" y="487421"/>
                    </a:cubicBezTo>
                    <a:cubicBezTo>
                      <a:pt x="905351" y="507328"/>
                      <a:pt x="899065" y="529521"/>
                      <a:pt x="893445" y="551333"/>
                    </a:cubicBezTo>
                    <a:cubicBezTo>
                      <a:pt x="891350" y="559334"/>
                      <a:pt x="889254" y="567430"/>
                      <a:pt x="887159" y="575527"/>
                    </a:cubicBezTo>
                    <a:cubicBezTo>
                      <a:pt x="878681" y="567907"/>
                      <a:pt x="869442" y="553143"/>
                      <a:pt x="869156" y="552286"/>
                    </a:cubicBezTo>
                    <a:cubicBezTo>
                      <a:pt x="861060" y="536570"/>
                      <a:pt x="856202" y="519901"/>
                      <a:pt x="855059" y="501899"/>
                    </a:cubicBezTo>
                    <a:cubicBezTo>
                      <a:pt x="854583" y="465227"/>
                      <a:pt x="868109" y="429318"/>
                      <a:pt x="901637" y="410459"/>
                    </a:cubicBezTo>
                    <a:cubicBezTo>
                      <a:pt x="940594" y="388170"/>
                      <a:pt x="986600" y="389789"/>
                      <a:pt x="1026033" y="411316"/>
                    </a:cubicBezTo>
                    <a:cubicBezTo>
                      <a:pt x="1106234" y="454750"/>
                      <a:pt x="1150906" y="552762"/>
                      <a:pt x="1140523" y="643440"/>
                    </a:cubicBezTo>
                    <a:cubicBezTo>
                      <a:pt x="1125379" y="776504"/>
                      <a:pt x="988600" y="801364"/>
                      <a:pt x="876300" y="789935"/>
                    </a:cubicBezTo>
                    <a:cubicBezTo>
                      <a:pt x="823151" y="784601"/>
                      <a:pt x="778764" y="766694"/>
                      <a:pt x="739045" y="741547"/>
                    </a:cubicBezTo>
                    <a:cubicBezTo>
                      <a:pt x="699040" y="716497"/>
                      <a:pt x="663607" y="684112"/>
                      <a:pt x="628745" y="650108"/>
                    </a:cubicBezTo>
                    <a:cubicBezTo>
                      <a:pt x="661321" y="653918"/>
                      <a:pt x="680847" y="670205"/>
                      <a:pt x="708279" y="672777"/>
                    </a:cubicBezTo>
                    <a:cubicBezTo>
                      <a:pt x="742950" y="675635"/>
                      <a:pt x="780383" y="668967"/>
                      <a:pt x="811244" y="688208"/>
                    </a:cubicBezTo>
                    <a:cubicBezTo>
                      <a:pt x="820960" y="694304"/>
                      <a:pt x="831056" y="680207"/>
                      <a:pt x="823055" y="672396"/>
                    </a:cubicBezTo>
                    <a:cubicBezTo>
                      <a:pt x="788289" y="638773"/>
                      <a:pt x="760952" y="584480"/>
                      <a:pt x="713042" y="566954"/>
                    </a:cubicBezTo>
                    <a:cubicBezTo>
                      <a:pt x="667798" y="550381"/>
                      <a:pt x="617887" y="561430"/>
                      <a:pt x="573405" y="543904"/>
                    </a:cubicBezTo>
                    <a:cubicBezTo>
                      <a:pt x="536162" y="470466"/>
                      <a:pt x="500158" y="385313"/>
                      <a:pt x="454723" y="308255"/>
                    </a:cubicBezTo>
                    <a:cubicBezTo>
                      <a:pt x="478822" y="333497"/>
                      <a:pt x="495967" y="368930"/>
                      <a:pt x="524542" y="385122"/>
                    </a:cubicBezTo>
                    <a:cubicBezTo>
                      <a:pt x="564261" y="407315"/>
                      <a:pt x="610076" y="396362"/>
                      <a:pt x="649129" y="418174"/>
                    </a:cubicBezTo>
                    <a:cubicBezTo>
                      <a:pt x="649414" y="418555"/>
                      <a:pt x="649700" y="418460"/>
                      <a:pt x="649796" y="418650"/>
                    </a:cubicBezTo>
                    <a:cubicBezTo>
                      <a:pt x="650272" y="419031"/>
                      <a:pt x="650462" y="419507"/>
                      <a:pt x="650843" y="419888"/>
                    </a:cubicBezTo>
                    <a:lnTo>
                      <a:pt x="651510" y="419126"/>
                    </a:lnTo>
                    <a:cubicBezTo>
                      <a:pt x="658654" y="420746"/>
                      <a:pt x="665988" y="413697"/>
                      <a:pt x="663702" y="406744"/>
                    </a:cubicBezTo>
                    <a:lnTo>
                      <a:pt x="664273" y="406172"/>
                    </a:lnTo>
                    <a:cubicBezTo>
                      <a:pt x="663988" y="405887"/>
                      <a:pt x="663512" y="405791"/>
                      <a:pt x="662845" y="405506"/>
                    </a:cubicBezTo>
                    <a:cubicBezTo>
                      <a:pt x="662940" y="405125"/>
                      <a:pt x="662750" y="404744"/>
                      <a:pt x="662464" y="404553"/>
                    </a:cubicBezTo>
                    <a:cubicBezTo>
                      <a:pt x="646271" y="381503"/>
                      <a:pt x="638651" y="351499"/>
                      <a:pt x="619315" y="330639"/>
                    </a:cubicBezTo>
                    <a:cubicBezTo>
                      <a:pt x="600265" y="309875"/>
                      <a:pt x="580930" y="294539"/>
                      <a:pt x="556736" y="280442"/>
                    </a:cubicBezTo>
                    <a:cubicBezTo>
                      <a:pt x="537972" y="269393"/>
                      <a:pt x="518351" y="259487"/>
                      <a:pt x="496443" y="257011"/>
                    </a:cubicBezTo>
                    <a:cubicBezTo>
                      <a:pt x="471869" y="254439"/>
                      <a:pt x="450056" y="262535"/>
                      <a:pt x="426339" y="263583"/>
                    </a:cubicBezTo>
                    <a:cubicBezTo>
                      <a:pt x="381190" y="197194"/>
                      <a:pt x="326422" y="141473"/>
                      <a:pt x="254032" y="111564"/>
                    </a:cubicBezTo>
                    <a:cubicBezTo>
                      <a:pt x="233458" y="103182"/>
                      <a:pt x="213360" y="96991"/>
                      <a:pt x="193548" y="92609"/>
                    </a:cubicBezTo>
                    <a:cubicBezTo>
                      <a:pt x="200501" y="91276"/>
                      <a:pt x="207645" y="90514"/>
                      <a:pt x="215932" y="91181"/>
                    </a:cubicBezTo>
                    <a:cubicBezTo>
                      <a:pt x="241078" y="93752"/>
                      <a:pt x="264509" y="101468"/>
                      <a:pt x="288988" y="106706"/>
                    </a:cubicBezTo>
                    <a:cubicBezTo>
                      <a:pt x="337376" y="117089"/>
                      <a:pt x="373094" y="98705"/>
                      <a:pt x="420814" y="97562"/>
                    </a:cubicBezTo>
                    <a:cubicBezTo>
                      <a:pt x="430816" y="97277"/>
                      <a:pt x="434245" y="83846"/>
                      <a:pt x="425577" y="78608"/>
                    </a:cubicBezTo>
                    <a:cubicBezTo>
                      <a:pt x="390811" y="58415"/>
                      <a:pt x="367951" y="25553"/>
                      <a:pt x="330994" y="8694"/>
                    </a:cubicBezTo>
                    <a:cubicBezTo>
                      <a:pt x="309944" y="-1021"/>
                      <a:pt x="286893" y="-1307"/>
                      <a:pt x="264414" y="1646"/>
                    </a:cubicBezTo>
                    <a:cubicBezTo>
                      <a:pt x="210503" y="8789"/>
                      <a:pt x="170402" y="41651"/>
                      <a:pt x="141732" y="85656"/>
                    </a:cubicBezTo>
                    <a:cubicBezTo>
                      <a:pt x="92297" y="83275"/>
                      <a:pt x="45339" y="93467"/>
                      <a:pt x="286" y="112326"/>
                    </a:cubicBezTo>
                    <a:cubicBezTo>
                      <a:pt x="190" y="118994"/>
                      <a:pt x="95" y="125661"/>
                      <a:pt x="0" y="132329"/>
                    </a:cubicBezTo>
                    <a:cubicBezTo>
                      <a:pt x="35338" y="116136"/>
                      <a:pt x="72295" y="105373"/>
                      <a:pt x="111443" y="103468"/>
                    </a:cubicBezTo>
                    <a:cubicBezTo>
                      <a:pt x="152781" y="111945"/>
                      <a:pt x="172974" y="203766"/>
                      <a:pt x="189643" y="232913"/>
                    </a:cubicBezTo>
                    <a:cubicBezTo>
                      <a:pt x="213646" y="274251"/>
                      <a:pt x="251460" y="277871"/>
                      <a:pt x="287464" y="306065"/>
                    </a:cubicBezTo>
                    <a:cubicBezTo>
                      <a:pt x="295561" y="312732"/>
                      <a:pt x="310039" y="303969"/>
                      <a:pt x="302990" y="293968"/>
                    </a:cubicBezTo>
                    <a:cubicBezTo>
                      <a:pt x="276225" y="256535"/>
                      <a:pt x="275844" y="208052"/>
                      <a:pt x="246888" y="169381"/>
                    </a:cubicBezTo>
                    <a:cubicBezTo>
                      <a:pt x="225933" y="141663"/>
                      <a:pt x="194596" y="123947"/>
                      <a:pt x="164687" y="106516"/>
                    </a:cubicBezTo>
                    <a:cubicBezTo>
                      <a:pt x="176879" y="108326"/>
                      <a:pt x="189071" y="110707"/>
                      <a:pt x="201549" y="114231"/>
                    </a:cubicBezTo>
                    <a:cubicBezTo>
                      <a:pt x="275082" y="135281"/>
                      <a:pt x="330613" y="180525"/>
                      <a:pt x="376142" y="236437"/>
                    </a:cubicBezTo>
                    <a:cubicBezTo>
                      <a:pt x="408718" y="271203"/>
                      <a:pt x="352235" y="356357"/>
                      <a:pt x="355473" y="401410"/>
                    </a:cubicBezTo>
                    <a:cubicBezTo>
                      <a:pt x="360045" y="463799"/>
                      <a:pt x="425958" y="477705"/>
                      <a:pt x="441008" y="534569"/>
                    </a:cubicBezTo>
                    <a:cubicBezTo>
                      <a:pt x="443865" y="545713"/>
                      <a:pt x="460534" y="542856"/>
                      <a:pt x="460438" y="531807"/>
                    </a:cubicBezTo>
                    <a:cubicBezTo>
                      <a:pt x="461105" y="483134"/>
                      <a:pt x="466820" y="442367"/>
                      <a:pt x="452247" y="395123"/>
                    </a:cubicBezTo>
                    <a:cubicBezTo>
                      <a:pt x="444055" y="368930"/>
                      <a:pt x="441484" y="341402"/>
                      <a:pt x="431102" y="315875"/>
                    </a:cubicBezTo>
                    <a:cubicBezTo>
                      <a:pt x="452438" y="351118"/>
                      <a:pt x="471773" y="387884"/>
                      <a:pt x="490252" y="423794"/>
                    </a:cubicBezTo>
                    <a:cubicBezTo>
                      <a:pt x="508730" y="459703"/>
                      <a:pt x="526066" y="498088"/>
                      <a:pt x="545211" y="536284"/>
                    </a:cubicBezTo>
                    <a:cubicBezTo>
                      <a:pt x="525685" y="582004"/>
                      <a:pt x="501491" y="634582"/>
                      <a:pt x="515779" y="684874"/>
                    </a:cubicBezTo>
                    <a:cubicBezTo>
                      <a:pt x="523208" y="710115"/>
                      <a:pt x="528352" y="732499"/>
                      <a:pt x="547592" y="751644"/>
                    </a:cubicBezTo>
                    <a:cubicBezTo>
                      <a:pt x="570738" y="774695"/>
                      <a:pt x="601789" y="793649"/>
                      <a:pt x="614363" y="809270"/>
                    </a:cubicBezTo>
                    <a:lnTo>
                      <a:pt x="614648" y="808889"/>
                    </a:lnTo>
                    <a:cubicBezTo>
                      <a:pt x="614553" y="808985"/>
                      <a:pt x="619411" y="818129"/>
                      <a:pt x="620744" y="819462"/>
                    </a:cubicBezTo>
                    <a:cubicBezTo>
                      <a:pt x="630079" y="828416"/>
                      <a:pt x="644557" y="819557"/>
                      <a:pt x="635984" y="810128"/>
                    </a:cubicBezTo>
                    <a:cubicBezTo>
                      <a:pt x="633413" y="807270"/>
                      <a:pt x="631698" y="805555"/>
                      <a:pt x="629317" y="802888"/>
                    </a:cubicBezTo>
                    <a:cubicBezTo>
                      <a:pt x="603123" y="774504"/>
                      <a:pt x="621887" y="698018"/>
                      <a:pt x="613220" y="661157"/>
                    </a:cubicBezTo>
                    <a:cubicBezTo>
                      <a:pt x="612838" y="659061"/>
                      <a:pt x="614077" y="655442"/>
                      <a:pt x="613505" y="653537"/>
                    </a:cubicBezTo>
                    <a:cubicBezTo>
                      <a:pt x="638937" y="688970"/>
                      <a:pt x="668369" y="720783"/>
                      <a:pt x="704279" y="745453"/>
                    </a:cubicBezTo>
                    <a:cubicBezTo>
                      <a:pt x="796195" y="808604"/>
                      <a:pt x="936879" y="832702"/>
                      <a:pt x="1043559" y="792887"/>
                    </a:cubicBezTo>
                    <a:cubicBezTo>
                      <a:pt x="1139190" y="757169"/>
                      <a:pt x="1177957" y="670015"/>
                      <a:pt x="1157573" y="570955"/>
                    </a:cubicBezTo>
                    <a:close/>
                    <a:moveTo>
                      <a:pt x="995744" y="726022"/>
                    </a:moveTo>
                    <a:cubicBezTo>
                      <a:pt x="985266" y="737833"/>
                      <a:pt x="968216" y="742976"/>
                      <a:pt x="952690" y="740976"/>
                    </a:cubicBezTo>
                    <a:cubicBezTo>
                      <a:pt x="892588" y="733261"/>
                      <a:pt x="888968" y="660585"/>
                      <a:pt x="893636" y="609436"/>
                    </a:cubicBezTo>
                    <a:cubicBezTo>
                      <a:pt x="894397" y="609055"/>
                      <a:pt x="894969" y="608579"/>
                      <a:pt x="895540" y="607912"/>
                    </a:cubicBezTo>
                    <a:cubicBezTo>
                      <a:pt x="894969" y="631438"/>
                      <a:pt x="905923" y="729070"/>
                      <a:pt x="950786" y="703924"/>
                    </a:cubicBezTo>
                    <a:cubicBezTo>
                      <a:pt x="973931" y="690875"/>
                      <a:pt x="927926" y="631534"/>
                      <a:pt x="918020" y="614008"/>
                    </a:cubicBezTo>
                    <a:cubicBezTo>
                      <a:pt x="926973" y="621342"/>
                      <a:pt x="952405" y="652584"/>
                      <a:pt x="961930" y="658680"/>
                    </a:cubicBezTo>
                    <a:cubicBezTo>
                      <a:pt x="967740" y="663538"/>
                      <a:pt x="973646" y="668396"/>
                      <a:pt x="979361" y="673539"/>
                    </a:cubicBezTo>
                    <a:cubicBezTo>
                      <a:pt x="992029" y="685255"/>
                      <a:pt x="1011460" y="708305"/>
                      <a:pt x="995744" y="726022"/>
                    </a:cubicBezTo>
                    <a:close/>
                    <a:moveTo>
                      <a:pt x="1010603" y="557525"/>
                    </a:moveTo>
                    <a:cubicBezTo>
                      <a:pt x="1047845" y="555715"/>
                      <a:pt x="1126236" y="583242"/>
                      <a:pt x="1079564" y="632391"/>
                    </a:cubicBezTo>
                    <a:cubicBezTo>
                      <a:pt x="1047940" y="665729"/>
                      <a:pt x="1002221" y="671348"/>
                      <a:pt x="964692" y="644202"/>
                    </a:cubicBezTo>
                    <a:cubicBezTo>
                      <a:pt x="963644" y="643535"/>
                      <a:pt x="930878" y="612865"/>
                      <a:pt x="925735" y="605245"/>
                    </a:cubicBezTo>
                    <a:cubicBezTo>
                      <a:pt x="967359" y="643154"/>
                      <a:pt x="1016032" y="641726"/>
                      <a:pt x="1033558" y="610388"/>
                    </a:cubicBezTo>
                    <a:cubicBezTo>
                      <a:pt x="1034891" y="608007"/>
                      <a:pt x="1035368" y="604769"/>
                      <a:pt x="1033558" y="602483"/>
                    </a:cubicBezTo>
                    <a:cubicBezTo>
                      <a:pt x="1007459" y="568097"/>
                      <a:pt x="965549" y="573812"/>
                      <a:pt x="926211" y="584766"/>
                    </a:cubicBezTo>
                    <a:cubicBezTo>
                      <a:pt x="977360" y="558953"/>
                      <a:pt x="993743" y="558382"/>
                      <a:pt x="1010603" y="557525"/>
                    </a:cubicBezTo>
                    <a:close/>
                    <a:moveTo>
                      <a:pt x="999649" y="444463"/>
                    </a:moveTo>
                    <a:cubicBezTo>
                      <a:pt x="1027271" y="443701"/>
                      <a:pt x="1038320" y="472562"/>
                      <a:pt x="1026319" y="496088"/>
                    </a:cubicBezTo>
                    <a:cubicBezTo>
                      <a:pt x="1016794" y="514567"/>
                      <a:pt x="1002125" y="529807"/>
                      <a:pt x="984218" y="540475"/>
                    </a:cubicBezTo>
                    <a:cubicBezTo>
                      <a:pt x="974312" y="546285"/>
                      <a:pt x="930593" y="568193"/>
                      <a:pt x="920401" y="573241"/>
                    </a:cubicBezTo>
                    <a:cubicBezTo>
                      <a:pt x="924211" y="569240"/>
                      <a:pt x="1000601" y="519044"/>
                      <a:pt x="967264" y="496660"/>
                    </a:cubicBezTo>
                    <a:cubicBezTo>
                      <a:pt x="936403" y="475895"/>
                      <a:pt x="903351" y="565716"/>
                      <a:pt x="902303" y="567430"/>
                    </a:cubicBezTo>
                    <a:cubicBezTo>
                      <a:pt x="908685" y="514853"/>
                      <a:pt x="950786" y="445796"/>
                      <a:pt x="999649" y="444463"/>
                    </a:cubicBezTo>
                    <a:close/>
                    <a:moveTo>
                      <a:pt x="172403" y="77560"/>
                    </a:moveTo>
                    <a:cubicBezTo>
                      <a:pt x="204597" y="39269"/>
                      <a:pt x="252794" y="9266"/>
                      <a:pt x="303943" y="21458"/>
                    </a:cubicBezTo>
                    <a:cubicBezTo>
                      <a:pt x="341852" y="30602"/>
                      <a:pt x="365570" y="58415"/>
                      <a:pt x="394049" y="81275"/>
                    </a:cubicBezTo>
                    <a:cubicBezTo>
                      <a:pt x="378428" y="84418"/>
                      <a:pt x="363188" y="89085"/>
                      <a:pt x="346996" y="91371"/>
                    </a:cubicBezTo>
                    <a:cubicBezTo>
                      <a:pt x="312992" y="96229"/>
                      <a:pt x="283083" y="83370"/>
                      <a:pt x="250603" y="76703"/>
                    </a:cubicBezTo>
                    <a:cubicBezTo>
                      <a:pt x="231172" y="72512"/>
                      <a:pt x="210598" y="68892"/>
                      <a:pt x="190595" y="72321"/>
                    </a:cubicBezTo>
                    <a:cubicBezTo>
                      <a:pt x="184118" y="73559"/>
                      <a:pt x="178213" y="75369"/>
                      <a:pt x="172403" y="77560"/>
                    </a:cubicBezTo>
                    <a:close/>
                    <a:moveTo>
                      <a:pt x="457105" y="279776"/>
                    </a:moveTo>
                    <a:cubicBezTo>
                      <a:pt x="491204" y="272822"/>
                      <a:pt x="520351" y="283776"/>
                      <a:pt x="549783" y="300540"/>
                    </a:cubicBezTo>
                    <a:cubicBezTo>
                      <a:pt x="591884" y="324543"/>
                      <a:pt x="608647" y="355785"/>
                      <a:pt x="632365" y="392933"/>
                    </a:cubicBezTo>
                    <a:cubicBezTo>
                      <a:pt x="589788" y="381026"/>
                      <a:pt x="547306" y="388837"/>
                      <a:pt x="518160" y="352832"/>
                    </a:cubicBezTo>
                    <a:cubicBezTo>
                      <a:pt x="501110" y="331782"/>
                      <a:pt x="477869" y="300731"/>
                      <a:pt x="451771" y="280823"/>
                    </a:cubicBezTo>
                    <a:cubicBezTo>
                      <a:pt x="453485" y="280538"/>
                      <a:pt x="455200" y="280252"/>
                      <a:pt x="457105" y="279776"/>
                    </a:cubicBezTo>
                    <a:close/>
                    <a:moveTo>
                      <a:pt x="601885" y="596577"/>
                    </a:moveTo>
                    <a:cubicBezTo>
                      <a:pt x="598742" y="591243"/>
                      <a:pt x="595598" y="585909"/>
                      <a:pt x="592455" y="580385"/>
                    </a:cubicBezTo>
                    <a:cubicBezTo>
                      <a:pt x="590360" y="576670"/>
                      <a:pt x="588169" y="572288"/>
                      <a:pt x="586073" y="568288"/>
                    </a:cubicBezTo>
                    <a:cubicBezTo>
                      <a:pt x="617411" y="574574"/>
                      <a:pt x="649414" y="571050"/>
                      <a:pt x="681800" y="578670"/>
                    </a:cubicBezTo>
                    <a:cubicBezTo>
                      <a:pt x="726948" y="589243"/>
                      <a:pt x="753428" y="623342"/>
                      <a:pt x="781145" y="656489"/>
                    </a:cubicBezTo>
                    <a:cubicBezTo>
                      <a:pt x="749522" y="650870"/>
                      <a:pt x="716375" y="655346"/>
                      <a:pt x="683323" y="644297"/>
                    </a:cubicBezTo>
                    <a:cubicBezTo>
                      <a:pt x="659225" y="636106"/>
                      <a:pt x="625602" y="619151"/>
                      <a:pt x="601885" y="59657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4" name="任意多边形: 形状 633"/>
              <p:cNvSpPr/>
              <p:nvPr/>
            </p:nvSpPr>
            <p:spPr>
              <a:xfrm>
                <a:off x="7700226" y="3757332"/>
                <a:ext cx="16330" cy="16277"/>
              </a:xfrm>
              <a:custGeom>
                <a:avLst/>
                <a:gdLst>
                  <a:gd name="connsiteX0" fmla="*/ 16261 w 16330"/>
                  <a:gd name="connsiteY0" fmla="*/ 9233 h 16277"/>
                  <a:gd name="connsiteX1" fmla="*/ 9308 w 16330"/>
                  <a:gd name="connsiteY1" fmla="*/ 89 h 16277"/>
                  <a:gd name="connsiteX2" fmla="*/ 69 w 16330"/>
                  <a:gd name="connsiteY2" fmla="*/ 7042 h 16277"/>
                  <a:gd name="connsiteX3" fmla="*/ 7022 w 16330"/>
                  <a:gd name="connsiteY3" fmla="*/ 16187 h 16277"/>
                  <a:gd name="connsiteX4" fmla="*/ 16261 w 16330"/>
                  <a:gd name="connsiteY4" fmla="*/ 9233 h 16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30" h="16277">
                    <a:moveTo>
                      <a:pt x="16261" y="9233"/>
                    </a:moveTo>
                    <a:cubicBezTo>
                      <a:pt x="16833" y="4756"/>
                      <a:pt x="13785" y="661"/>
                      <a:pt x="9308" y="89"/>
                    </a:cubicBezTo>
                    <a:cubicBezTo>
                      <a:pt x="4831" y="-578"/>
                      <a:pt x="736" y="2566"/>
                      <a:pt x="69" y="7042"/>
                    </a:cubicBezTo>
                    <a:cubicBezTo>
                      <a:pt x="-503" y="11519"/>
                      <a:pt x="2545" y="15615"/>
                      <a:pt x="7022" y="16187"/>
                    </a:cubicBezTo>
                    <a:cubicBezTo>
                      <a:pt x="11499" y="16853"/>
                      <a:pt x="15595" y="13805"/>
                      <a:pt x="16261" y="923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635" name="任意多边形: 形状 634"/>
              <p:cNvSpPr/>
              <p:nvPr/>
            </p:nvSpPr>
            <p:spPr>
              <a:xfrm>
                <a:off x="7710705" y="3587784"/>
                <a:ext cx="16253" cy="16255"/>
              </a:xfrm>
              <a:custGeom>
                <a:avLst/>
                <a:gdLst>
                  <a:gd name="connsiteX0" fmla="*/ 67 w 16253"/>
                  <a:gd name="connsiteY0" fmla="*/ 6950 h 16255"/>
                  <a:gd name="connsiteX1" fmla="*/ 7020 w 16253"/>
                  <a:gd name="connsiteY1" fmla="*/ 16189 h 16255"/>
                  <a:gd name="connsiteX2" fmla="*/ 16164 w 16253"/>
                  <a:gd name="connsiteY2" fmla="*/ 9236 h 16255"/>
                  <a:gd name="connsiteX3" fmla="*/ 9211 w 16253"/>
                  <a:gd name="connsiteY3" fmla="*/ 91 h 16255"/>
                  <a:gd name="connsiteX4" fmla="*/ 67 w 16253"/>
                  <a:gd name="connsiteY4" fmla="*/ 6950 h 1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3" h="16255">
                    <a:moveTo>
                      <a:pt x="67" y="6950"/>
                    </a:moveTo>
                    <a:cubicBezTo>
                      <a:pt x="-504" y="11426"/>
                      <a:pt x="2639" y="15522"/>
                      <a:pt x="7020" y="16189"/>
                    </a:cubicBezTo>
                    <a:cubicBezTo>
                      <a:pt x="11497" y="16760"/>
                      <a:pt x="15593" y="13617"/>
                      <a:pt x="16164" y="9236"/>
                    </a:cubicBezTo>
                    <a:cubicBezTo>
                      <a:pt x="16831" y="4759"/>
                      <a:pt x="13688" y="663"/>
                      <a:pt x="9211" y="91"/>
                    </a:cubicBezTo>
                    <a:cubicBezTo>
                      <a:pt x="4830" y="-575"/>
                      <a:pt x="734" y="2473"/>
                      <a:pt x="67" y="69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pic>
        <p:nvPicPr>
          <p:cNvPr id="924" name="图形 9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42047" y="5492626"/>
            <a:ext cx="619429" cy="613054"/>
          </a:xfrm>
          <a:prstGeom prst="rect">
            <a:avLst/>
          </a:prstGeom>
        </p:spPr>
      </p:pic>
      <p:grpSp>
        <p:nvGrpSpPr>
          <p:cNvPr id="925" name="图形 226"/>
          <p:cNvGrpSpPr/>
          <p:nvPr/>
        </p:nvGrpSpPr>
        <p:grpSpPr>
          <a:xfrm>
            <a:off x="5709744" y="5581879"/>
            <a:ext cx="711675" cy="543902"/>
            <a:chOff x="2985932" y="1052370"/>
            <a:chExt cx="6217951" cy="4752109"/>
          </a:xfrm>
          <a:solidFill>
            <a:schemeClr val="accent2"/>
          </a:solidFill>
        </p:grpSpPr>
        <p:sp>
          <p:nvSpPr>
            <p:cNvPr id="926" name="任意多边形: 形状 925"/>
            <p:cNvSpPr/>
            <p:nvPr/>
          </p:nvSpPr>
          <p:spPr>
            <a:xfrm>
              <a:off x="2985932" y="1052370"/>
              <a:ext cx="6217951" cy="4752109"/>
            </a:xfrm>
            <a:custGeom>
              <a:avLst/>
              <a:gdLst>
                <a:gd name="connsiteX0" fmla="*/ 6213503 w 6217951"/>
                <a:gd name="connsiteY0" fmla="*/ 404954 h 4752109"/>
                <a:gd name="connsiteX1" fmla="*/ 6198358 w 6217951"/>
                <a:gd name="connsiteY1" fmla="*/ 396286 h 4752109"/>
                <a:gd name="connsiteX2" fmla="*/ 5288435 w 6217951"/>
                <a:gd name="connsiteY2" fmla="*/ 545734 h 4752109"/>
                <a:gd name="connsiteX3" fmla="*/ 5288340 w 6217951"/>
                <a:gd name="connsiteY3" fmla="*/ 546019 h 4752109"/>
                <a:gd name="connsiteX4" fmla="*/ 4603778 w 6217951"/>
                <a:gd name="connsiteY4" fmla="*/ 610789 h 4752109"/>
                <a:gd name="connsiteX5" fmla="*/ 3895880 w 6217951"/>
                <a:gd name="connsiteY5" fmla="*/ 979216 h 4752109"/>
                <a:gd name="connsiteX6" fmla="*/ 3607177 w 6217951"/>
                <a:gd name="connsiteY6" fmla="*/ 1296780 h 4752109"/>
                <a:gd name="connsiteX7" fmla="*/ 3359527 w 6217951"/>
                <a:gd name="connsiteY7" fmla="*/ 1620630 h 4752109"/>
                <a:gd name="connsiteX8" fmla="*/ 3277421 w 6217951"/>
                <a:gd name="connsiteY8" fmla="*/ 1781698 h 4752109"/>
                <a:gd name="connsiteX9" fmla="*/ 3172551 w 6217951"/>
                <a:gd name="connsiteY9" fmla="*/ 1629679 h 4752109"/>
                <a:gd name="connsiteX10" fmla="*/ 3300853 w 6217951"/>
                <a:gd name="connsiteY10" fmla="*/ 1477755 h 4752109"/>
                <a:gd name="connsiteX11" fmla="*/ 3264087 w 6217951"/>
                <a:gd name="connsiteY11" fmla="*/ 1416985 h 4752109"/>
                <a:gd name="connsiteX12" fmla="*/ 3386006 w 6217951"/>
                <a:gd name="connsiteY12" fmla="*/ 926829 h 4752109"/>
                <a:gd name="connsiteX13" fmla="*/ 3524500 w 6217951"/>
                <a:gd name="connsiteY13" fmla="*/ 613456 h 4752109"/>
                <a:gd name="connsiteX14" fmla="*/ 3685568 w 6217951"/>
                <a:gd name="connsiteY14" fmla="*/ 362187 h 4752109"/>
                <a:gd name="connsiteX15" fmla="*/ 3845683 w 6217951"/>
                <a:gd name="connsiteY15" fmla="*/ 190832 h 4752109"/>
                <a:gd name="connsiteX16" fmla="*/ 3948934 w 6217951"/>
                <a:gd name="connsiteY16" fmla="*/ 145017 h 4752109"/>
                <a:gd name="connsiteX17" fmla="*/ 4091428 w 6217951"/>
                <a:gd name="connsiteY17" fmla="*/ 107679 h 4752109"/>
                <a:gd name="connsiteX18" fmla="*/ 4145625 w 6217951"/>
                <a:gd name="connsiteY18" fmla="*/ 39575 h 4752109"/>
                <a:gd name="connsiteX19" fmla="*/ 4059424 w 6217951"/>
                <a:gd name="connsiteY19" fmla="*/ 4333 h 4752109"/>
                <a:gd name="connsiteX20" fmla="*/ 4000274 w 6217951"/>
                <a:gd name="connsiteY20" fmla="*/ 35479 h 4752109"/>
                <a:gd name="connsiteX21" fmla="*/ 3920359 w 6217951"/>
                <a:gd name="connsiteY21" fmla="*/ 99011 h 4752109"/>
                <a:gd name="connsiteX22" fmla="*/ 3836253 w 6217951"/>
                <a:gd name="connsiteY22" fmla="*/ 193690 h 4752109"/>
                <a:gd name="connsiteX23" fmla="*/ 3678805 w 6217951"/>
                <a:gd name="connsiteY23" fmla="*/ 356853 h 4752109"/>
                <a:gd name="connsiteX24" fmla="*/ 3513737 w 6217951"/>
                <a:gd name="connsiteY24" fmla="*/ 607551 h 4752109"/>
                <a:gd name="connsiteX25" fmla="*/ 3371433 w 6217951"/>
                <a:gd name="connsiteY25" fmla="*/ 921400 h 4752109"/>
                <a:gd name="connsiteX26" fmla="*/ 3246751 w 6217951"/>
                <a:gd name="connsiteY26" fmla="*/ 1402889 h 4752109"/>
                <a:gd name="connsiteX27" fmla="*/ 3110924 w 6217951"/>
                <a:gd name="connsiteY27" fmla="*/ 1414128 h 4752109"/>
                <a:gd name="connsiteX28" fmla="*/ 2985575 w 6217951"/>
                <a:gd name="connsiteY28" fmla="*/ 1393364 h 4752109"/>
                <a:gd name="connsiteX29" fmla="*/ 2862322 w 6217951"/>
                <a:gd name="connsiteY29" fmla="*/ 921400 h 4752109"/>
                <a:gd name="connsiteX30" fmla="*/ 2720018 w 6217951"/>
                <a:gd name="connsiteY30" fmla="*/ 607551 h 4752109"/>
                <a:gd name="connsiteX31" fmla="*/ 2554950 w 6217951"/>
                <a:gd name="connsiteY31" fmla="*/ 356853 h 4752109"/>
                <a:gd name="connsiteX32" fmla="*/ 2397502 w 6217951"/>
                <a:gd name="connsiteY32" fmla="*/ 193690 h 4752109"/>
                <a:gd name="connsiteX33" fmla="*/ 2313396 w 6217951"/>
                <a:gd name="connsiteY33" fmla="*/ 99011 h 4752109"/>
                <a:gd name="connsiteX34" fmla="*/ 2233481 w 6217951"/>
                <a:gd name="connsiteY34" fmla="*/ 35479 h 4752109"/>
                <a:gd name="connsiteX35" fmla="*/ 2174331 w 6217951"/>
                <a:gd name="connsiteY35" fmla="*/ 4333 h 4752109"/>
                <a:gd name="connsiteX36" fmla="*/ 2088130 w 6217951"/>
                <a:gd name="connsiteY36" fmla="*/ 39575 h 4752109"/>
                <a:gd name="connsiteX37" fmla="*/ 2142422 w 6217951"/>
                <a:gd name="connsiteY37" fmla="*/ 107679 h 4752109"/>
                <a:gd name="connsiteX38" fmla="*/ 2284916 w 6217951"/>
                <a:gd name="connsiteY38" fmla="*/ 145017 h 4752109"/>
                <a:gd name="connsiteX39" fmla="*/ 2388167 w 6217951"/>
                <a:gd name="connsiteY39" fmla="*/ 190832 h 4752109"/>
                <a:gd name="connsiteX40" fmla="*/ 2548283 w 6217951"/>
                <a:gd name="connsiteY40" fmla="*/ 362187 h 4752109"/>
                <a:gd name="connsiteX41" fmla="*/ 2709350 w 6217951"/>
                <a:gd name="connsiteY41" fmla="*/ 613456 h 4752109"/>
                <a:gd name="connsiteX42" fmla="*/ 2847844 w 6217951"/>
                <a:gd name="connsiteY42" fmla="*/ 926829 h 4752109"/>
                <a:gd name="connsiteX43" fmla="*/ 2968049 w 6217951"/>
                <a:gd name="connsiteY43" fmla="*/ 1405079 h 4752109"/>
                <a:gd name="connsiteX44" fmla="*/ 2917091 w 6217951"/>
                <a:gd name="connsiteY44" fmla="*/ 1477755 h 4752109"/>
                <a:gd name="connsiteX45" fmla="*/ 3045392 w 6217951"/>
                <a:gd name="connsiteY45" fmla="*/ 1629679 h 4752109"/>
                <a:gd name="connsiteX46" fmla="*/ 2940522 w 6217951"/>
                <a:gd name="connsiteY46" fmla="*/ 1781698 h 4752109"/>
                <a:gd name="connsiteX47" fmla="*/ 2858416 w 6217951"/>
                <a:gd name="connsiteY47" fmla="*/ 1620630 h 4752109"/>
                <a:gd name="connsiteX48" fmla="*/ 2610766 w 6217951"/>
                <a:gd name="connsiteY48" fmla="*/ 1296780 h 4752109"/>
                <a:gd name="connsiteX49" fmla="*/ 2322064 w 6217951"/>
                <a:gd name="connsiteY49" fmla="*/ 979216 h 4752109"/>
                <a:gd name="connsiteX50" fmla="*/ 1614166 w 6217951"/>
                <a:gd name="connsiteY50" fmla="*/ 610789 h 4752109"/>
                <a:gd name="connsiteX51" fmla="*/ 929604 w 6217951"/>
                <a:gd name="connsiteY51" fmla="*/ 546019 h 4752109"/>
                <a:gd name="connsiteX52" fmla="*/ 929509 w 6217951"/>
                <a:gd name="connsiteY52" fmla="*/ 545734 h 4752109"/>
                <a:gd name="connsiteX53" fmla="*/ 19586 w 6217951"/>
                <a:gd name="connsiteY53" fmla="*/ 396286 h 4752109"/>
                <a:gd name="connsiteX54" fmla="*/ 4441 w 6217951"/>
                <a:gd name="connsiteY54" fmla="*/ 404954 h 4752109"/>
                <a:gd name="connsiteX55" fmla="*/ 40636 w 6217951"/>
                <a:gd name="connsiteY55" fmla="*/ 842533 h 4752109"/>
                <a:gd name="connsiteX56" fmla="*/ 146744 w 6217951"/>
                <a:gd name="connsiteY56" fmla="*/ 1170478 h 4752109"/>
                <a:gd name="connsiteX57" fmla="*/ 586704 w 6217951"/>
                <a:gd name="connsiteY57" fmla="*/ 1613201 h 4752109"/>
                <a:gd name="connsiteX58" fmla="*/ 597563 w 6217951"/>
                <a:gd name="connsiteY58" fmla="*/ 1944766 h 4752109"/>
                <a:gd name="connsiteX59" fmla="*/ 1023902 w 6217951"/>
                <a:gd name="connsiteY59" fmla="*/ 2306335 h 4752109"/>
                <a:gd name="connsiteX60" fmla="*/ 1213449 w 6217951"/>
                <a:gd name="connsiteY60" fmla="*/ 2360151 h 4752109"/>
                <a:gd name="connsiteX61" fmla="*/ 960751 w 6217951"/>
                <a:gd name="connsiteY61" fmla="*/ 2761630 h 4752109"/>
                <a:gd name="connsiteX62" fmla="*/ 1175063 w 6217951"/>
                <a:gd name="connsiteY62" fmla="*/ 3139105 h 4752109"/>
                <a:gd name="connsiteX63" fmla="*/ 1462814 w 6217951"/>
                <a:gd name="connsiteY63" fmla="*/ 3270551 h 4752109"/>
                <a:gd name="connsiteX64" fmla="*/ 1407569 w 6217951"/>
                <a:gd name="connsiteY64" fmla="*/ 3342560 h 4752109"/>
                <a:gd name="connsiteX65" fmla="*/ 1436048 w 6217951"/>
                <a:gd name="connsiteY65" fmla="*/ 3541537 h 4752109"/>
                <a:gd name="connsiteX66" fmla="*/ 1638264 w 6217951"/>
                <a:gd name="connsiteY66" fmla="*/ 3715082 h 4752109"/>
                <a:gd name="connsiteX67" fmla="*/ 1931063 w 6217951"/>
                <a:gd name="connsiteY67" fmla="*/ 3772042 h 4752109"/>
                <a:gd name="connsiteX68" fmla="*/ 1837813 w 6217951"/>
                <a:gd name="connsiteY68" fmla="*/ 3879674 h 4752109"/>
                <a:gd name="connsiteX69" fmla="*/ 1932777 w 6217951"/>
                <a:gd name="connsiteY69" fmla="*/ 4104941 h 4752109"/>
                <a:gd name="connsiteX70" fmla="*/ 2096988 w 6217951"/>
                <a:gd name="connsiteY70" fmla="*/ 4340875 h 4752109"/>
                <a:gd name="connsiteX71" fmla="*/ 2122991 w 6217951"/>
                <a:gd name="connsiteY71" fmla="*/ 4739591 h 4752109"/>
                <a:gd name="connsiteX72" fmla="*/ 2137755 w 6217951"/>
                <a:gd name="connsiteY72" fmla="*/ 4751021 h 4752109"/>
                <a:gd name="connsiteX73" fmla="*/ 2899470 w 6217951"/>
                <a:gd name="connsiteY73" fmla="*/ 3771185 h 4752109"/>
                <a:gd name="connsiteX74" fmla="*/ 2911376 w 6217951"/>
                <a:gd name="connsiteY74" fmla="*/ 3721845 h 4752109"/>
                <a:gd name="connsiteX75" fmla="*/ 2897469 w 6217951"/>
                <a:gd name="connsiteY75" fmla="*/ 2884121 h 4752109"/>
                <a:gd name="connsiteX76" fmla="*/ 3040725 w 6217951"/>
                <a:gd name="connsiteY76" fmla="*/ 2194130 h 4752109"/>
                <a:gd name="connsiteX77" fmla="*/ 3039391 w 6217951"/>
                <a:gd name="connsiteY77" fmla="*/ 2209656 h 4752109"/>
                <a:gd name="connsiteX78" fmla="*/ 3005197 w 6217951"/>
                <a:gd name="connsiteY78" fmla="*/ 2277950 h 4752109"/>
                <a:gd name="connsiteX79" fmla="*/ 3108924 w 6217951"/>
                <a:gd name="connsiteY79" fmla="*/ 2984134 h 4752109"/>
                <a:gd name="connsiteX80" fmla="*/ 3213699 w 6217951"/>
                <a:gd name="connsiteY80" fmla="*/ 2276140 h 4752109"/>
                <a:gd name="connsiteX81" fmla="*/ 3178171 w 6217951"/>
                <a:gd name="connsiteY81" fmla="*/ 2209656 h 4752109"/>
                <a:gd name="connsiteX82" fmla="*/ 3176742 w 6217951"/>
                <a:gd name="connsiteY82" fmla="*/ 2194130 h 4752109"/>
                <a:gd name="connsiteX83" fmla="*/ 3319712 w 6217951"/>
                <a:gd name="connsiteY83" fmla="*/ 2884121 h 4752109"/>
                <a:gd name="connsiteX84" fmla="*/ 3305234 w 6217951"/>
                <a:gd name="connsiteY84" fmla="*/ 3721845 h 4752109"/>
                <a:gd name="connsiteX85" fmla="*/ 3316664 w 6217951"/>
                <a:gd name="connsiteY85" fmla="*/ 3771185 h 4752109"/>
                <a:gd name="connsiteX86" fmla="*/ 4080283 w 6217951"/>
                <a:gd name="connsiteY86" fmla="*/ 4751021 h 4752109"/>
                <a:gd name="connsiteX87" fmla="*/ 4094857 w 6217951"/>
                <a:gd name="connsiteY87" fmla="*/ 4739591 h 4752109"/>
                <a:gd name="connsiteX88" fmla="*/ 4120765 w 6217951"/>
                <a:gd name="connsiteY88" fmla="*/ 4340875 h 4752109"/>
                <a:gd name="connsiteX89" fmla="*/ 4284976 w 6217951"/>
                <a:gd name="connsiteY89" fmla="*/ 4104941 h 4752109"/>
                <a:gd name="connsiteX90" fmla="*/ 4379845 w 6217951"/>
                <a:gd name="connsiteY90" fmla="*/ 3879674 h 4752109"/>
                <a:gd name="connsiteX91" fmla="*/ 4286595 w 6217951"/>
                <a:gd name="connsiteY91" fmla="*/ 3772042 h 4752109"/>
                <a:gd name="connsiteX92" fmla="*/ 4579394 w 6217951"/>
                <a:gd name="connsiteY92" fmla="*/ 3715082 h 4752109"/>
                <a:gd name="connsiteX93" fmla="*/ 4781609 w 6217951"/>
                <a:gd name="connsiteY93" fmla="*/ 3541537 h 4752109"/>
                <a:gd name="connsiteX94" fmla="*/ 4810089 w 6217951"/>
                <a:gd name="connsiteY94" fmla="*/ 3342560 h 4752109"/>
                <a:gd name="connsiteX95" fmla="*/ 4754844 w 6217951"/>
                <a:gd name="connsiteY95" fmla="*/ 3270551 h 4752109"/>
                <a:gd name="connsiteX96" fmla="*/ 5042595 w 6217951"/>
                <a:gd name="connsiteY96" fmla="*/ 3139105 h 4752109"/>
                <a:gd name="connsiteX97" fmla="*/ 5256907 w 6217951"/>
                <a:gd name="connsiteY97" fmla="*/ 2761630 h 4752109"/>
                <a:gd name="connsiteX98" fmla="*/ 5004209 w 6217951"/>
                <a:gd name="connsiteY98" fmla="*/ 2360151 h 4752109"/>
                <a:gd name="connsiteX99" fmla="*/ 5193756 w 6217951"/>
                <a:gd name="connsiteY99" fmla="*/ 2306335 h 4752109"/>
                <a:gd name="connsiteX100" fmla="*/ 5620095 w 6217951"/>
                <a:gd name="connsiteY100" fmla="*/ 1944766 h 4752109"/>
                <a:gd name="connsiteX101" fmla="*/ 5630859 w 6217951"/>
                <a:gd name="connsiteY101" fmla="*/ 1613201 h 4752109"/>
                <a:gd name="connsiteX102" fmla="*/ 6070913 w 6217951"/>
                <a:gd name="connsiteY102" fmla="*/ 1170478 h 4752109"/>
                <a:gd name="connsiteX103" fmla="*/ 6177022 w 6217951"/>
                <a:gd name="connsiteY103" fmla="*/ 842533 h 4752109"/>
                <a:gd name="connsiteX104" fmla="*/ 6213503 w 6217951"/>
                <a:gd name="connsiteY104" fmla="*/ 404954 h 4752109"/>
                <a:gd name="connsiteX105" fmla="*/ 688526 w 6217951"/>
                <a:gd name="connsiteY105" fmla="*/ 1342881 h 4752109"/>
                <a:gd name="connsiteX106" fmla="*/ 530792 w 6217951"/>
                <a:gd name="connsiteY106" fmla="*/ 1179146 h 4752109"/>
                <a:gd name="connsiteX107" fmla="*/ 386393 w 6217951"/>
                <a:gd name="connsiteY107" fmla="*/ 664034 h 4752109"/>
                <a:gd name="connsiteX108" fmla="*/ 653570 w 6217951"/>
                <a:gd name="connsiteY108" fmla="*/ 644889 h 4752109"/>
                <a:gd name="connsiteX109" fmla="*/ 796635 w 6217951"/>
                <a:gd name="connsiteY109" fmla="*/ 583738 h 4752109"/>
                <a:gd name="connsiteX110" fmla="*/ 851499 w 6217951"/>
                <a:gd name="connsiteY110" fmla="*/ 562402 h 4752109"/>
                <a:gd name="connsiteX111" fmla="*/ 854928 w 6217951"/>
                <a:gd name="connsiteY111" fmla="*/ 562498 h 4752109"/>
                <a:gd name="connsiteX112" fmla="*/ 1688747 w 6217951"/>
                <a:gd name="connsiteY112" fmla="*/ 648889 h 4752109"/>
                <a:gd name="connsiteX113" fmla="*/ 2417409 w 6217951"/>
                <a:gd name="connsiteY113" fmla="*/ 1102756 h 4752109"/>
                <a:gd name="connsiteX114" fmla="*/ 2693253 w 6217951"/>
                <a:gd name="connsiteY114" fmla="*/ 1429654 h 4752109"/>
                <a:gd name="connsiteX115" fmla="*/ 2930045 w 6217951"/>
                <a:gd name="connsiteY115" fmla="*/ 1809511 h 4752109"/>
                <a:gd name="connsiteX116" fmla="*/ 2933855 w 6217951"/>
                <a:gd name="connsiteY116" fmla="*/ 1814273 h 4752109"/>
                <a:gd name="connsiteX117" fmla="*/ 2930807 w 6217951"/>
                <a:gd name="connsiteY117" fmla="*/ 1836466 h 4752109"/>
                <a:gd name="connsiteX118" fmla="*/ 2588954 w 6217951"/>
                <a:gd name="connsiteY118" fmla="*/ 1542525 h 4752109"/>
                <a:gd name="connsiteX119" fmla="*/ 2093178 w 6217951"/>
                <a:gd name="connsiteY119" fmla="*/ 1261918 h 4752109"/>
                <a:gd name="connsiteX120" fmla="*/ 1531489 w 6217951"/>
                <a:gd name="connsiteY120" fmla="*/ 1182766 h 4752109"/>
                <a:gd name="connsiteX121" fmla="*/ 993136 w 6217951"/>
                <a:gd name="connsiteY121" fmla="*/ 1396602 h 4752109"/>
                <a:gd name="connsiteX122" fmla="*/ 688526 w 6217951"/>
                <a:gd name="connsiteY122" fmla="*/ 1342881 h 4752109"/>
                <a:gd name="connsiteX123" fmla="*/ 976562 w 6217951"/>
                <a:gd name="connsiteY123" fmla="*/ 1940289 h 4752109"/>
                <a:gd name="connsiteX124" fmla="*/ 1018949 w 6217951"/>
                <a:gd name="connsiteY124" fmla="*/ 1403269 h 4752109"/>
                <a:gd name="connsiteX125" fmla="*/ 1537013 w 6217951"/>
                <a:gd name="connsiteY125" fmla="*/ 1202387 h 4752109"/>
                <a:gd name="connsiteX126" fmla="*/ 2116514 w 6217951"/>
                <a:gd name="connsiteY126" fmla="*/ 1293827 h 4752109"/>
                <a:gd name="connsiteX127" fmla="*/ 2578953 w 6217951"/>
                <a:gd name="connsiteY127" fmla="*/ 1560051 h 4752109"/>
                <a:gd name="connsiteX128" fmla="*/ 2928235 w 6217951"/>
                <a:gd name="connsiteY128" fmla="*/ 1871709 h 4752109"/>
                <a:gd name="connsiteX129" fmla="*/ 2927854 w 6217951"/>
                <a:gd name="connsiteY129" fmla="*/ 1906666 h 4752109"/>
                <a:gd name="connsiteX130" fmla="*/ 2950428 w 6217951"/>
                <a:gd name="connsiteY130" fmla="*/ 2048398 h 4752109"/>
                <a:gd name="connsiteX131" fmla="*/ 2689062 w 6217951"/>
                <a:gd name="connsiteY131" fmla="*/ 1980008 h 4752109"/>
                <a:gd name="connsiteX132" fmla="*/ 2294060 w 6217951"/>
                <a:gd name="connsiteY132" fmla="*/ 1943813 h 4752109"/>
                <a:gd name="connsiteX133" fmla="*/ 2011454 w 6217951"/>
                <a:gd name="connsiteY133" fmla="*/ 2049541 h 4752109"/>
                <a:gd name="connsiteX134" fmla="*/ 1535108 w 6217951"/>
                <a:gd name="connsiteY134" fmla="*/ 2327576 h 4752109"/>
                <a:gd name="connsiteX135" fmla="*/ 1480149 w 6217951"/>
                <a:gd name="connsiteY135" fmla="*/ 2324432 h 4752109"/>
                <a:gd name="connsiteX136" fmla="*/ 976562 w 6217951"/>
                <a:gd name="connsiteY136" fmla="*/ 1940289 h 4752109"/>
                <a:gd name="connsiteX137" fmla="*/ 1337846 w 6217951"/>
                <a:gd name="connsiteY137" fmla="*/ 2696669 h 4752109"/>
                <a:gd name="connsiteX138" fmla="*/ 1378517 w 6217951"/>
                <a:gd name="connsiteY138" fmla="*/ 2443876 h 4752109"/>
                <a:gd name="connsiteX139" fmla="*/ 1467195 w 6217951"/>
                <a:gd name="connsiteY139" fmla="*/ 2363580 h 4752109"/>
                <a:gd name="connsiteX140" fmla="*/ 1605212 w 6217951"/>
                <a:gd name="connsiteY140" fmla="*/ 2320622 h 4752109"/>
                <a:gd name="connsiteX141" fmla="*/ 2154043 w 6217951"/>
                <a:gd name="connsiteY141" fmla="*/ 2002106 h 4752109"/>
                <a:gd name="connsiteX142" fmla="*/ 2958620 w 6217951"/>
                <a:gd name="connsiteY142" fmla="*/ 2071353 h 4752109"/>
                <a:gd name="connsiteX143" fmla="*/ 2971859 w 6217951"/>
                <a:gd name="connsiteY143" fmla="*/ 2100309 h 4752109"/>
                <a:gd name="connsiteX144" fmla="*/ 2842605 w 6217951"/>
                <a:gd name="connsiteY144" fmla="*/ 2092022 h 4752109"/>
                <a:gd name="connsiteX145" fmla="*/ 2650105 w 6217951"/>
                <a:gd name="connsiteY145" fmla="*/ 2164507 h 4752109"/>
                <a:gd name="connsiteX146" fmla="*/ 2281583 w 6217951"/>
                <a:gd name="connsiteY146" fmla="*/ 2392917 h 4752109"/>
                <a:gd name="connsiteX147" fmla="*/ 2038600 w 6217951"/>
                <a:gd name="connsiteY147" fmla="*/ 2765345 h 4752109"/>
                <a:gd name="connsiteX148" fmla="*/ 1893725 w 6217951"/>
                <a:gd name="connsiteY148" fmla="*/ 2968703 h 4752109"/>
                <a:gd name="connsiteX149" fmla="*/ 1756469 w 6217951"/>
                <a:gd name="connsiteY149" fmla="*/ 3091290 h 4752109"/>
                <a:gd name="connsiteX150" fmla="*/ 1756374 w 6217951"/>
                <a:gd name="connsiteY150" fmla="*/ 3091195 h 4752109"/>
                <a:gd name="connsiteX151" fmla="*/ 1337846 w 6217951"/>
                <a:gd name="connsiteY151" fmla="*/ 2696669 h 4752109"/>
                <a:gd name="connsiteX152" fmla="*/ 1726466 w 6217951"/>
                <a:gd name="connsiteY152" fmla="*/ 3421141 h 4752109"/>
                <a:gd name="connsiteX153" fmla="*/ 1758279 w 6217951"/>
                <a:gd name="connsiteY153" fmla="*/ 3119960 h 4752109"/>
                <a:gd name="connsiteX154" fmla="*/ 1919252 w 6217951"/>
                <a:gd name="connsiteY154" fmla="*/ 2970608 h 4752109"/>
                <a:gd name="connsiteX155" fmla="*/ 2031361 w 6217951"/>
                <a:gd name="connsiteY155" fmla="*/ 2818685 h 4752109"/>
                <a:gd name="connsiteX156" fmla="*/ 2238625 w 6217951"/>
                <a:gd name="connsiteY156" fmla="*/ 2466831 h 4752109"/>
                <a:gd name="connsiteX157" fmla="*/ 2580001 w 6217951"/>
                <a:gd name="connsiteY157" fmla="*/ 2215657 h 4752109"/>
                <a:gd name="connsiteX158" fmla="*/ 2759928 w 6217951"/>
                <a:gd name="connsiteY158" fmla="*/ 2140314 h 4752109"/>
                <a:gd name="connsiteX159" fmla="*/ 2972621 w 6217951"/>
                <a:gd name="connsiteY159" fmla="*/ 2122693 h 4752109"/>
                <a:gd name="connsiteX160" fmla="*/ 2839271 w 6217951"/>
                <a:gd name="connsiteY160" fmla="*/ 2214514 h 4752109"/>
                <a:gd name="connsiteX161" fmla="*/ 2717066 w 6217951"/>
                <a:gd name="connsiteY161" fmla="*/ 2359770 h 4752109"/>
                <a:gd name="connsiteX162" fmla="*/ 2481322 w 6217951"/>
                <a:gd name="connsiteY162" fmla="*/ 2709909 h 4752109"/>
                <a:gd name="connsiteX163" fmla="*/ 2318254 w 6217951"/>
                <a:gd name="connsiteY163" fmla="*/ 3080432 h 4752109"/>
                <a:gd name="connsiteX164" fmla="*/ 2127182 w 6217951"/>
                <a:gd name="connsiteY164" fmla="*/ 3455145 h 4752109"/>
                <a:gd name="connsiteX165" fmla="*/ 2093750 w 6217951"/>
                <a:gd name="connsiteY165" fmla="*/ 3500675 h 4752109"/>
                <a:gd name="connsiteX166" fmla="*/ 1726466 w 6217951"/>
                <a:gd name="connsiteY166" fmla="*/ 3421141 h 4752109"/>
                <a:gd name="connsiteX167" fmla="*/ 3007578 w 6217951"/>
                <a:gd name="connsiteY167" fmla="*/ 2199750 h 4752109"/>
                <a:gd name="connsiteX168" fmla="*/ 2865846 w 6217951"/>
                <a:gd name="connsiteY168" fmla="*/ 2770869 h 4752109"/>
                <a:gd name="connsiteX169" fmla="*/ 2911471 w 6217951"/>
                <a:gd name="connsiteY169" fmla="*/ 3606211 h 4752109"/>
                <a:gd name="connsiteX170" fmla="*/ 2888897 w 6217951"/>
                <a:gd name="connsiteY170" fmla="*/ 3737942 h 4752109"/>
                <a:gd name="connsiteX171" fmla="*/ 2577810 w 6217951"/>
                <a:gd name="connsiteY171" fmla="*/ 3927680 h 4752109"/>
                <a:gd name="connsiteX172" fmla="*/ 2421695 w 6217951"/>
                <a:gd name="connsiteY172" fmla="*/ 4042552 h 4752109"/>
                <a:gd name="connsiteX173" fmla="*/ 2317778 w 6217951"/>
                <a:gd name="connsiteY173" fmla="*/ 4195238 h 4752109"/>
                <a:gd name="connsiteX174" fmla="*/ 2291298 w 6217951"/>
                <a:gd name="connsiteY174" fmla="*/ 3997689 h 4752109"/>
                <a:gd name="connsiteX175" fmla="*/ 2181951 w 6217951"/>
                <a:gd name="connsiteY175" fmla="*/ 3815952 h 4752109"/>
                <a:gd name="connsiteX176" fmla="*/ 2109371 w 6217951"/>
                <a:gd name="connsiteY176" fmla="*/ 3514486 h 4752109"/>
                <a:gd name="connsiteX177" fmla="*/ 2155186 w 6217951"/>
                <a:gd name="connsiteY177" fmla="*/ 3446477 h 4752109"/>
                <a:gd name="connsiteX178" fmla="*/ 2335780 w 6217951"/>
                <a:gd name="connsiteY178" fmla="*/ 3090623 h 4752109"/>
                <a:gd name="connsiteX179" fmla="*/ 2498848 w 6217951"/>
                <a:gd name="connsiteY179" fmla="*/ 2720101 h 4752109"/>
                <a:gd name="connsiteX180" fmla="*/ 2734496 w 6217951"/>
                <a:gd name="connsiteY180" fmla="*/ 2369962 h 4752109"/>
                <a:gd name="connsiteX181" fmla="*/ 2865084 w 6217951"/>
                <a:gd name="connsiteY181" fmla="*/ 2217657 h 4752109"/>
                <a:gd name="connsiteX182" fmla="*/ 2991671 w 6217951"/>
                <a:gd name="connsiteY182" fmla="*/ 2134504 h 4752109"/>
                <a:gd name="connsiteX183" fmla="*/ 3022723 w 6217951"/>
                <a:gd name="connsiteY183" fmla="*/ 2175557 h 4752109"/>
                <a:gd name="connsiteX184" fmla="*/ 3007578 w 6217951"/>
                <a:gd name="connsiteY184" fmla="*/ 2199750 h 4752109"/>
                <a:gd name="connsiteX185" fmla="*/ 4036278 w 6217951"/>
                <a:gd name="connsiteY185" fmla="*/ 3815857 h 4752109"/>
                <a:gd name="connsiteX186" fmla="*/ 3926931 w 6217951"/>
                <a:gd name="connsiteY186" fmla="*/ 3997594 h 4752109"/>
                <a:gd name="connsiteX187" fmla="*/ 3900356 w 6217951"/>
                <a:gd name="connsiteY187" fmla="*/ 4195143 h 4752109"/>
                <a:gd name="connsiteX188" fmla="*/ 3796439 w 6217951"/>
                <a:gd name="connsiteY188" fmla="*/ 4042457 h 4752109"/>
                <a:gd name="connsiteX189" fmla="*/ 3640324 w 6217951"/>
                <a:gd name="connsiteY189" fmla="*/ 3927585 h 4752109"/>
                <a:gd name="connsiteX190" fmla="*/ 3329237 w 6217951"/>
                <a:gd name="connsiteY190" fmla="*/ 3737847 h 4752109"/>
                <a:gd name="connsiteX191" fmla="*/ 3306663 w 6217951"/>
                <a:gd name="connsiteY191" fmla="*/ 3606116 h 4752109"/>
                <a:gd name="connsiteX192" fmla="*/ 3352288 w 6217951"/>
                <a:gd name="connsiteY192" fmla="*/ 2770774 h 4752109"/>
                <a:gd name="connsiteX193" fmla="*/ 3210556 w 6217951"/>
                <a:gd name="connsiteY193" fmla="*/ 2199655 h 4752109"/>
                <a:gd name="connsiteX194" fmla="*/ 3195411 w 6217951"/>
                <a:gd name="connsiteY194" fmla="*/ 2175461 h 4752109"/>
                <a:gd name="connsiteX195" fmla="*/ 3226463 w 6217951"/>
                <a:gd name="connsiteY195" fmla="*/ 2134409 h 4752109"/>
                <a:gd name="connsiteX196" fmla="*/ 3353050 w 6217951"/>
                <a:gd name="connsiteY196" fmla="*/ 2217562 h 4752109"/>
                <a:gd name="connsiteX197" fmla="*/ 3483638 w 6217951"/>
                <a:gd name="connsiteY197" fmla="*/ 2369866 h 4752109"/>
                <a:gd name="connsiteX198" fmla="*/ 3719286 w 6217951"/>
                <a:gd name="connsiteY198" fmla="*/ 2720005 h 4752109"/>
                <a:gd name="connsiteX199" fmla="*/ 3882354 w 6217951"/>
                <a:gd name="connsiteY199" fmla="*/ 3090528 h 4752109"/>
                <a:gd name="connsiteX200" fmla="*/ 4063043 w 6217951"/>
                <a:gd name="connsiteY200" fmla="*/ 3446382 h 4752109"/>
                <a:gd name="connsiteX201" fmla="*/ 4108858 w 6217951"/>
                <a:gd name="connsiteY201" fmla="*/ 3514391 h 4752109"/>
                <a:gd name="connsiteX202" fmla="*/ 4036278 w 6217951"/>
                <a:gd name="connsiteY202" fmla="*/ 3815857 h 4752109"/>
                <a:gd name="connsiteX203" fmla="*/ 4491668 w 6217951"/>
                <a:gd name="connsiteY203" fmla="*/ 3421141 h 4752109"/>
                <a:gd name="connsiteX204" fmla="*/ 4124384 w 6217951"/>
                <a:gd name="connsiteY204" fmla="*/ 3500484 h 4752109"/>
                <a:gd name="connsiteX205" fmla="*/ 4090952 w 6217951"/>
                <a:gd name="connsiteY205" fmla="*/ 3454954 h 4752109"/>
                <a:gd name="connsiteX206" fmla="*/ 3899880 w 6217951"/>
                <a:gd name="connsiteY206" fmla="*/ 3080241 h 4752109"/>
                <a:gd name="connsiteX207" fmla="*/ 3736812 w 6217951"/>
                <a:gd name="connsiteY207" fmla="*/ 2709719 h 4752109"/>
                <a:gd name="connsiteX208" fmla="*/ 3501068 w 6217951"/>
                <a:gd name="connsiteY208" fmla="*/ 2359580 h 4752109"/>
                <a:gd name="connsiteX209" fmla="*/ 3378958 w 6217951"/>
                <a:gd name="connsiteY209" fmla="*/ 2214323 h 4752109"/>
                <a:gd name="connsiteX210" fmla="*/ 3243608 w 6217951"/>
                <a:gd name="connsiteY210" fmla="*/ 2121074 h 4752109"/>
                <a:gd name="connsiteX211" fmla="*/ 3458396 w 6217951"/>
                <a:gd name="connsiteY211" fmla="*/ 2140124 h 4752109"/>
                <a:gd name="connsiteX212" fmla="*/ 3638324 w 6217951"/>
                <a:gd name="connsiteY212" fmla="*/ 2215466 h 4752109"/>
                <a:gd name="connsiteX213" fmla="*/ 3979604 w 6217951"/>
                <a:gd name="connsiteY213" fmla="*/ 2466641 h 4752109"/>
                <a:gd name="connsiteX214" fmla="*/ 4186868 w 6217951"/>
                <a:gd name="connsiteY214" fmla="*/ 2818494 h 4752109"/>
                <a:gd name="connsiteX215" fmla="*/ 4298882 w 6217951"/>
                <a:gd name="connsiteY215" fmla="*/ 2970418 h 4752109"/>
                <a:gd name="connsiteX216" fmla="*/ 4459855 w 6217951"/>
                <a:gd name="connsiteY216" fmla="*/ 3119770 h 4752109"/>
                <a:gd name="connsiteX217" fmla="*/ 4491668 w 6217951"/>
                <a:gd name="connsiteY217" fmla="*/ 3421141 h 4752109"/>
                <a:gd name="connsiteX218" fmla="*/ 4880288 w 6217951"/>
                <a:gd name="connsiteY218" fmla="*/ 2696669 h 4752109"/>
                <a:gd name="connsiteX219" fmla="*/ 4461760 w 6217951"/>
                <a:gd name="connsiteY219" fmla="*/ 3091290 h 4752109"/>
                <a:gd name="connsiteX220" fmla="*/ 4461665 w 6217951"/>
                <a:gd name="connsiteY220" fmla="*/ 3091385 h 4752109"/>
                <a:gd name="connsiteX221" fmla="*/ 4324409 w 6217951"/>
                <a:gd name="connsiteY221" fmla="*/ 2968799 h 4752109"/>
                <a:gd name="connsiteX222" fmla="*/ 4179534 w 6217951"/>
                <a:gd name="connsiteY222" fmla="*/ 2765440 h 4752109"/>
                <a:gd name="connsiteX223" fmla="*/ 3936551 w 6217951"/>
                <a:gd name="connsiteY223" fmla="*/ 2393012 h 4752109"/>
                <a:gd name="connsiteX224" fmla="*/ 3568124 w 6217951"/>
                <a:gd name="connsiteY224" fmla="*/ 2164603 h 4752109"/>
                <a:gd name="connsiteX225" fmla="*/ 3375529 w 6217951"/>
                <a:gd name="connsiteY225" fmla="*/ 2092118 h 4752109"/>
                <a:gd name="connsiteX226" fmla="*/ 3250275 w 6217951"/>
                <a:gd name="connsiteY226" fmla="*/ 2092594 h 4752109"/>
                <a:gd name="connsiteX227" fmla="*/ 3259514 w 6217951"/>
                <a:gd name="connsiteY227" fmla="*/ 2071448 h 4752109"/>
                <a:gd name="connsiteX228" fmla="*/ 4064091 w 6217951"/>
                <a:gd name="connsiteY228" fmla="*/ 2002201 h 4752109"/>
                <a:gd name="connsiteX229" fmla="*/ 4612922 w 6217951"/>
                <a:gd name="connsiteY229" fmla="*/ 2320718 h 4752109"/>
                <a:gd name="connsiteX230" fmla="*/ 4750939 w 6217951"/>
                <a:gd name="connsiteY230" fmla="*/ 2363675 h 4752109"/>
                <a:gd name="connsiteX231" fmla="*/ 4839617 w 6217951"/>
                <a:gd name="connsiteY231" fmla="*/ 2443971 h 4752109"/>
                <a:gd name="connsiteX232" fmla="*/ 4880288 w 6217951"/>
                <a:gd name="connsiteY232" fmla="*/ 2696669 h 4752109"/>
                <a:gd name="connsiteX233" fmla="*/ 5241572 w 6217951"/>
                <a:gd name="connsiteY233" fmla="*/ 1940289 h 4752109"/>
                <a:gd name="connsiteX234" fmla="*/ 4683121 w 6217951"/>
                <a:gd name="connsiteY234" fmla="*/ 2327480 h 4752109"/>
                <a:gd name="connsiteX235" fmla="*/ 4206776 w 6217951"/>
                <a:gd name="connsiteY235" fmla="*/ 2049445 h 4752109"/>
                <a:gd name="connsiteX236" fmla="*/ 3924169 w 6217951"/>
                <a:gd name="connsiteY236" fmla="*/ 1943718 h 4752109"/>
                <a:gd name="connsiteX237" fmla="*/ 3529167 w 6217951"/>
                <a:gd name="connsiteY237" fmla="*/ 1979913 h 4752109"/>
                <a:gd name="connsiteX238" fmla="*/ 3267801 w 6217951"/>
                <a:gd name="connsiteY238" fmla="*/ 2048302 h 4752109"/>
                <a:gd name="connsiteX239" fmla="*/ 3290375 w 6217951"/>
                <a:gd name="connsiteY239" fmla="*/ 1906570 h 4752109"/>
                <a:gd name="connsiteX240" fmla="*/ 3289995 w 6217951"/>
                <a:gd name="connsiteY240" fmla="*/ 1871614 h 4752109"/>
                <a:gd name="connsiteX241" fmla="*/ 3639276 w 6217951"/>
                <a:gd name="connsiteY241" fmla="*/ 1559956 h 4752109"/>
                <a:gd name="connsiteX242" fmla="*/ 4101715 w 6217951"/>
                <a:gd name="connsiteY242" fmla="*/ 1293732 h 4752109"/>
                <a:gd name="connsiteX243" fmla="*/ 4681216 w 6217951"/>
                <a:gd name="connsiteY243" fmla="*/ 1202292 h 4752109"/>
                <a:gd name="connsiteX244" fmla="*/ 5199281 w 6217951"/>
                <a:gd name="connsiteY244" fmla="*/ 1403174 h 4752109"/>
                <a:gd name="connsiteX245" fmla="*/ 5241572 w 6217951"/>
                <a:gd name="connsiteY245" fmla="*/ 1940289 h 4752109"/>
                <a:gd name="connsiteX246" fmla="*/ 5687342 w 6217951"/>
                <a:gd name="connsiteY246" fmla="*/ 1179146 h 4752109"/>
                <a:gd name="connsiteX247" fmla="*/ 5529513 w 6217951"/>
                <a:gd name="connsiteY247" fmla="*/ 1342881 h 4752109"/>
                <a:gd name="connsiteX248" fmla="*/ 5224903 w 6217951"/>
                <a:gd name="connsiteY248" fmla="*/ 1396697 h 4752109"/>
                <a:gd name="connsiteX249" fmla="*/ 4686550 w 6217951"/>
                <a:gd name="connsiteY249" fmla="*/ 1182861 h 4752109"/>
                <a:gd name="connsiteX250" fmla="*/ 4124861 w 6217951"/>
                <a:gd name="connsiteY250" fmla="*/ 1262014 h 4752109"/>
                <a:gd name="connsiteX251" fmla="*/ 3629084 w 6217951"/>
                <a:gd name="connsiteY251" fmla="*/ 1542620 h 4752109"/>
                <a:gd name="connsiteX252" fmla="*/ 3287232 w 6217951"/>
                <a:gd name="connsiteY252" fmla="*/ 1836562 h 4752109"/>
                <a:gd name="connsiteX253" fmla="*/ 3284184 w 6217951"/>
                <a:gd name="connsiteY253" fmla="*/ 1814368 h 4752109"/>
                <a:gd name="connsiteX254" fmla="*/ 3287994 w 6217951"/>
                <a:gd name="connsiteY254" fmla="*/ 1809606 h 4752109"/>
                <a:gd name="connsiteX255" fmla="*/ 3524786 w 6217951"/>
                <a:gd name="connsiteY255" fmla="*/ 1429749 h 4752109"/>
                <a:gd name="connsiteX256" fmla="*/ 3800630 w 6217951"/>
                <a:gd name="connsiteY256" fmla="*/ 1102851 h 4752109"/>
                <a:gd name="connsiteX257" fmla="*/ 4529292 w 6217951"/>
                <a:gd name="connsiteY257" fmla="*/ 648985 h 4752109"/>
                <a:gd name="connsiteX258" fmla="*/ 5363206 w 6217951"/>
                <a:gd name="connsiteY258" fmla="*/ 562593 h 4752109"/>
                <a:gd name="connsiteX259" fmla="*/ 5366635 w 6217951"/>
                <a:gd name="connsiteY259" fmla="*/ 562498 h 4752109"/>
                <a:gd name="connsiteX260" fmla="*/ 5421499 w 6217951"/>
                <a:gd name="connsiteY260" fmla="*/ 583834 h 4752109"/>
                <a:gd name="connsiteX261" fmla="*/ 5564565 w 6217951"/>
                <a:gd name="connsiteY261" fmla="*/ 644984 h 4752109"/>
                <a:gd name="connsiteX262" fmla="*/ 5831741 w 6217951"/>
                <a:gd name="connsiteY262" fmla="*/ 664129 h 4752109"/>
                <a:gd name="connsiteX263" fmla="*/ 5687342 w 6217951"/>
                <a:gd name="connsiteY263" fmla="*/ 1179146 h 47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6217951" h="4752109">
                  <a:moveTo>
                    <a:pt x="6213503" y="404954"/>
                  </a:moveTo>
                  <a:cubicBezTo>
                    <a:pt x="6212931" y="397810"/>
                    <a:pt x="6205216" y="391810"/>
                    <a:pt x="6198358" y="396286"/>
                  </a:cubicBezTo>
                  <a:cubicBezTo>
                    <a:pt x="5962329" y="549925"/>
                    <a:pt x="5388066" y="541162"/>
                    <a:pt x="5288435" y="545734"/>
                  </a:cubicBezTo>
                  <a:cubicBezTo>
                    <a:pt x="5288435" y="545829"/>
                    <a:pt x="5288340" y="545924"/>
                    <a:pt x="5288340" y="546019"/>
                  </a:cubicBezTo>
                  <a:cubicBezTo>
                    <a:pt x="5058977" y="556402"/>
                    <a:pt x="4829234" y="563926"/>
                    <a:pt x="4603778" y="610789"/>
                  </a:cubicBezTo>
                  <a:cubicBezTo>
                    <a:pt x="4335649" y="666225"/>
                    <a:pt x="4097333" y="794812"/>
                    <a:pt x="3895880" y="979216"/>
                  </a:cubicBezTo>
                  <a:cubicBezTo>
                    <a:pt x="3790247" y="1075895"/>
                    <a:pt x="3697379" y="1186004"/>
                    <a:pt x="3607177" y="1296780"/>
                  </a:cubicBezTo>
                  <a:cubicBezTo>
                    <a:pt x="3521452" y="1402317"/>
                    <a:pt x="3432107" y="1505377"/>
                    <a:pt x="3359527" y="1620630"/>
                  </a:cubicBezTo>
                  <a:cubicBezTo>
                    <a:pt x="3327428" y="1671874"/>
                    <a:pt x="3300281" y="1725786"/>
                    <a:pt x="3277421" y="1781698"/>
                  </a:cubicBezTo>
                  <a:cubicBezTo>
                    <a:pt x="3261420" y="1716070"/>
                    <a:pt x="3228844" y="1655396"/>
                    <a:pt x="3172551" y="1629679"/>
                  </a:cubicBezTo>
                  <a:cubicBezTo>
                    <a:pt x="3244560" y="1609009"/>
                    <a:pt x="3317617" y="1565576"/>
                    <a:pt x="3300853" y="1477755"/>
                  </a:cubicBezTo>
                  <a:cubicBezTo>
                    <a:pt x="3296662" y="1456038"/>
                    <a:pt x="3283041" y="1434797"/>
                    <a:pt x="3264087" y="1416985"/>
                  </a:cubicBezTo>
                  <a:cubicBezTo>
                    <a:pt x="3284756" y="1266586"/>
                    <a:pt x="3325332" y="1093612"/>
                    <a:pt x="3386006" y="926829"/>
                  </a:cubicBezTo>
                  <a:cubicBezTo>
                    <a:pt x="3425535" y="816910"/>
                    <a:pt x="3472874" y="709849"/>
                    <a:pt x="3524500" y="613456"/>
                  </a:cubicBezTo>
                  <a:cubicBezTo>
                    <a:pt x="3576030" y="516968"/>
                    <a:pt x="3631847" y="431148"/>
                    <a:pt x="3685568" y="362187"/>
                  </a:cubicBezTo>
                  <a:cubicBezTo>
                    <a:pt x="3748052" y="280843"/>
                    <a:pt x="3807392" y="224265"/>
                    <a:pt x="3845683" y="190832"/>
                  </a:cubicBezTo>
                  <a:cubicBezTo>
                    <a:pt x="3864828" y="180831"/>
                    <a:pt x="3905119" y="160733"/>
                    <a:pt x="3948934" y="145017"/>
                  </a:cubicBezTo>
                  <a:cubicBezTo>
                    <a:pt x="4009608" y="121871"/>
                    <a:pt x="4074473" y="112251"/>
                    <a:pt x="4091428" y="107679"/>
                  </a:cubicBezTo>
                  <a:cubicBezTo>
                    <a:pt x="4124861" y="97106"/>
                    <a:pt x="4149530" y="69293"/>
                    <a:pt x="4145625" y="39575"/>
                  </a:cubicBezTo>
                  <a:cubicBezTo>
                    <a:pt x="4141815" y="10048"/>
                    <a:pt x="4102191" y="-9002"/>
                    <a:pt x="4059424" y="4333"/>
                  </a:cubicBezTo>
                  <a:cubicBezTo>
                    <a:pt x="4048851" y="7476"/>
                    <a:pt x="4026182" y="18525"/>
                    <a:pt x="4000274" y="35479"/>
                  </a:cubicBezTo>
                  <a:cubicBezTo>
                    <a:pt x="3974270" y="52243"/>
                    <a:pt x="3945505" y="75199"/>
                    <a:pt x="3920359" y="99011"/>
                  </a:cubicBezTo>
                  <a:cubicBezTo>
                    <a:pt x="3877401" y="139397"/>
                    <a:pt x="3845112" y="181783"/>
                    <a:pt x="3836253" y="193690"/>
                  </a:cubicBezTo>
                  <a:cubicBezTo>
                    <a:pt x="3796724" y="226646"/>
                    <a:pt x="3739289" y="280558"/>
                    <a:pt x="3678805" y="356853"/>
                  </a:cubicBezTo>
                  <a:cubicBezTo>
                    <a:pt x="3623846" y="425433"/>
                    <a:pt x="3566505" y="510967"/>
                    <a:pt x="3513737" y="607551"/>
                  </a:cubicBezTo>
                  <a:cubicBezTo>
                    <a:pt x="3460778" y="704039"/>
                    <a:pt x="3412200" y="811195"/>
                    <a:pt x="3371433" y="921400"/>
                  </a:cubicBezTo>
                  <a:cubicBezTo>
                    <a:pt x="3310568" y="1084563"/>
                    <a:pt x="3269039" y="1253918"/>
                    <a:pt x="3246751" y="1402889"/>
                  </a:cubicBezTo>
                  <a:cubicBezTo>
                    <a:pt x="3219795" y="1354882"/>
                    <a:pt x="3118163" y="1373075"/>
                    <a:pt x="3110924" y="1414128"/>
                  </a:cubicBezTo>
                  <a:cubicBezTo>
                    <a:pt x="3098828" y="1372980"/>
                    <a:pt x="3023866" y="1347643"/>
                    <a:pt x="2985575" y="1393364"/>
                  </a:cubicBezTo>
                  <a:cubicBezTo>
                    <a:pt x="2962906" y="1246678"/>
                    <a:pt x="2921948" y="1081134"/>
                    <a:pt x="2862322" y="921400"/>
                  </a:cubicBezTo>
                  <a:cubicBezTo>
                    <a:pt x="2821555" y="811195"/>
                    <a:pt x="2772977" y="704039"/>
                    <a:pt x="2720018" y="607551"/>
                  </a:cubicBezTo>
                  <a:cubicBezTo>
                    <a:pt x="2667250" y="511063"/>
                    <a:pt x="2609909" y="425528"/>
                    <a:pt x="2554950" y="356853"/>
                  </a:cubicBezTo>
                  <a:cubicBezTo>
                    <a:pt x="2494466" y="280558"/>
                    <a:pt x="2437031" y="226646"/>
                    <a:pt x="2397502" y="193690"/>
                  </a:cubicBezTo>
                  <a:cubicBezTo>
                    <a:pt x="2388548" y="181783"/>
                    <a:pt x="2356354" y="139302"/>
                    <a:pt x="2313396" y="99011"/>
                  </a:cubicBezTo>
                  <a:cubicBezTo>
                    <a:pt x="2288250" y="75199"/>
                    <a:pt x="2259580" y="52243"/>
                    <a:pt x="2233481" y="35479"/>
                  </a:cubicBezTo>
                  <a:cubicBezTo>
                    <a:pt x="2207573" y="18525"/>
                    <a:pt x="2184904" y="7476"/>
                    <a:pt x="2174331" y="4333"/>
                  </a:cubicBezTo>
                  <a:cubicBezTo>
                    <a:pt x="2131659" y="-9002"/>
                    <a:pt x="2091940" y="10143"/>
                    <a:pt x="2088130" y="39575"/>
                  </a:cubicBezTo>
                  <a:cubicBezTo>
                    <a:pt x="2084225" y="69388"/>
                    <a:pt x="2108894" y="97201"/>
                    <a:pt x="2142422" y="107679"/>
                  </a:cubicBezTo>
                  <a:cubicBezTo>
                    <a:pt x="2159282" y="112251"/>
                    <a:pt x="2224242" y="121871"/>
                    <a:pt x="2284916" y="145017"/>
                  </a:cubicBezTo>
                  <a:cubicBezTo>
                    <a:pt x="2328731" y="160733"/>
                    <a:pt x="2369022" y="180831"/>
                    <a:pt x="2388167" y="190832"/>
                  </a:cubicBezTo>
                  <a:cubicBezTo>
                    <a:pt x="2426458" y="224265"/>
                    <a:pt x="2485703" y="280843"/>
                    <a:pt x="2548283" y="362187"/>
                  </a:cubicBezTo>
                  <a:cubicBezTo>
                    <a:pt x="2602004" y="431243"/>
                    <a:pt x="2657820" y="516968"/>
                    <a:pt x="2709350" y="613456"/>
                  </a:cubicBezTo>
                  <a:cubicBezTo>
                    <a:pt x="2760976" y="709849"/>
                    <a:pt x="2808220" y="816910"/>
                    <a:pt x="2847844" y="926829"/>
                  </a:cubicBezTo>
                  <a:cubicBezTo>
                    <a:pt x="2906899" y="1089325"/>
                    <a:pt x="2946808" y="1257537"/>
                    <a:pt x="2968049" y="1405079"/>
                  </a:cubicBezTo>
                  <a:cubicBezTo>
                    <a:pt x="2941951" y="1424986"/>
                    <a:pt x="2922234" y="1450894"/>
                    <a:pt x="2917091" y="1477755"/>
                  </a:cubicBezTo>
                  <a:cubicBezTo>
                    <a:pt x="2900327" y="1565480"/>
                    <a:pt x="2973383" y="1609009"/>
                    <a:pt x="3045392" y="1629679"/>
                  </a:cubicBezTo>
                  <a:cubicBezTo>
                    <a:pt x="2989004" y="1655396"/>
                    <a:pt x="2956524" y="1716070"/>
                    <a:pt x="2940522" y="1781698"/>
                  </a:cubicBezTo>
                  <a:cubicBezTo>
                    <a:pt x="2917662" y="1725786"/>
                    <a:pt x="2890516" y="1671874"/>
                    <a:pt x="2858416" y="1620630"/>
                  </a:cubicBezTo>
                  <a:cubicBezTo>
                    <a:pt x="2785931" y="1505377"/>
                    <a:pt x="2696491" y="1402222"/>
                    <a:pt x="2610766" y="1296780"/>
                  </a:cubicBezTo>
                  <a:cubicBezTo>
                    <a:pt x="2520565" y="1185909"/>
                    <a:pt x="2427696" y="1075895"/>
                    <a:pt x="2322064" y="979216"/>
                  </a:cubicBezTo>
                  <a:cubicBezTo>
                    <a:pt x="2120610" y="794812"/>
                    <a:pt x="1882295" y="666225"/>
                    <a:pt x="1614166" y="610789"/>
                  </a:cubicBezTo>
                  <a:cubicBezTo>
                    <a:pt x="1388709" y="564022"/>
                    <a:pt x="1158966" y="556402"/>
                    <a:pt x="929604" y="546019"/>
                  </a:cubicBezTo>
                  <a:cubicBezTo>
                    <a:pt x="929604" y="545924"/>
                    <a:pt x="929509" y="545829"/>
                    <a:pt x="929509" y="545734"/>
                  </a:cubicBezTo>
                  <a:cubicBezTo>
                    <a:pt x="837212" y="544400"/>
                    <a:pt x="255615" y="549829"/>
                    <a:pt x="19586" y="396286"/>
                  </a:cubicBezTo>
                  <a:cubicBezTo>
                    <a:pt x="12728" y="391810"/>
                    <a:pt x="5107" y="397810"/>
                    <a:pt x="4441" y="404954"/>
                  </a:cubicBezTo>
                  <a:cubicBezTo>
                    <a:pt x="-8799" y="551068"/>
                    <a:pt x="8822" y="699753"/>
                    <a:pt x="40636" y="842533"/>
                  </a:cubicBezTo>
                  <a:cubicBezTo>
                    <a:pt x="65687" y="954451"/>
                    <a:pt x="96738" y="1066751"/>
                    <a:pt x="146744" y="1170478"/>
                  </a:cubicBezTo>
                  <a:cubicBezTo>
                    <a:pt x="232088" y="1347072"/>
                    <a:pt x="377059" y="1574719"/>
                    <a:pt x="586704" y="1613201"/>
                  </a:cubicBezTo>
                  <a:cubicBezTo>
                    <a:pt x="554986" y="1723595"/>
                    <a:pt x="553938" y="1837133"/>
                    <a:pt x="597563" y="1944766"/>
                  </a:cubicBezTo>
                  <a:cubicBezTo>
                    <a:pt x="669857" y="2123264"/>
                    <a:pt x="850166" y="2241470"/>
                    <a:pt x="1023902" y="2306335"/>
                  </a:cubicBezTo>
                  <a:cubicBezTo>
                    <a:pt x="1086195" y="2329671"/>
                    <a:pt x="1149727" y="2348340"/>
                    <a:pt x="1213449" y="2360151"/>
                  </a:cubicBezTo>
                  <a:cubicBezTo>
                    <a:pt x="1057239" y="2430541"/>
                    <a:pt x="935605" y="2588751"/>
                    <a:pt x="960751" y="2761630"/>
                  </a:cubicBezTo>
                  <a:cubicBezTo>
                    <a:pt x="981896" y="2906600"/>
                    <a:pt x="1070574" y="3039569"/>
                    <a:pt x="1175063" y="3139105"/>
                  </a:cubicBezTo>
                  <a:cubicBezTo>
                    <a:pt x="1260407" y="3220449"/>
                    <a:pt x="1354895" y="3267979"/>
                    <a:pt x="1462814" y="3270551"/>
                  </a:cubicBezTo>
                  <a:cubicBezTo>
                    <a:pt x="1437477" y="3286838"/>
                    <a:pt x="1417284" y="3310079"/>
                    <a:pt x="1407569" y="3342560"/>
                  </a:cubicBezTo>
                  <a:cubicBezTo>
                    <a:pt x="1387566" y="3408568"/>
                    <a:pt x="1404044" y="3481815"/>
                    <a:pt x="1436048" y="3541537"/>
                  </a:cubicBezTo>
                  <a:cubicBezTo>
                    <a:pt x="1479482" y="3622595"/>
                    <a:pt x="1549015" y="3687936"/>
                    <a:pt x="1638264" y="3715082"/>
                  </a:cubicBezTo>
                  <a:cubicBezTo>
                    <a:pt x="1733990" y="3744038"/>
                    <a:pt x="1834955" y="3745753"/>
                    <a:pt x="1931063" y="3772042"/>
                  </a:cubicBezTo>
                  <a:cubicBezTo>
                    <a:pt x="1879818" y="3786615"/>
                    <a:pt x="1835813" y="3818143"/>
                    <a:pt x="1837813" y="3879674"/>
                  </a:cubicBezTo>
                  <a:cubicBezTo>
                    <a:pt x="1840289" y="3961399"/>
                    <a:pt x="1888772" y="4039028"/>
                    <a:pt x="1932777" y="4104941"/>
                  </a:cubicBezTo>
                  <a:cubicBezTo>
                    <a:pt x="1985450" y="4183712"/>
                    <a:pt x="2053268" y="4257055"/>
                    <a:pt x="2096988" y="4340875"/>
                  </a:cubicBezTo>
                  <a:cubicBezTo>
                    <a:pt x="2164139" y="4469462"/>
                    <a:pt x="2156519" y="4602241"/>
                    <a:pt x="2122991" y="4739591"/>
                  </a:cubicBezTo>
                  <a:cubicBezTo>
                    <a:pt x="2120705" y="4748831"/>
                    <a:pt x="2129849" y="4754641"/>
                    <a:pt x="2137755" y="4751021"/>
                  </a:cubicBezTo>
                  <a:cubicBezTo>
                    <a:pt x="2538186" y="4568903"/>
                    <a:pt x="2800886" y="4192475"/>
                    <a:pt x="2899470" y="3771185"/>
                  </a:cubicBezTo>
                  <a:cubicBezTo>
                    <a:pt x="2906327" y="3745372"/>
                    <a:pt x="2910233" y="3727274"/>
                    <a:pt x="2911376" y="3721845"/>
                  </a:cubicBezTo>
                  <a:cubicBezTo>
                    <a:pt x="2967573" y="3442762"/>
                    <a:pt x="2929378" y="3163394"/>
                    <a:pt x="2897469" y="2884121"/>
                  </a:cubicBezTo>
                  <a:cubicBezTo>
                    <a:pt x="2869275" y="2636757"/>
                    <a:pt x="2850606" y="2382630"/>
                    <a:pt x="3040725" y="2194130"/>
                  </a:cubicBezTo>
                  <a:cubicBezTo>
                    <a:pt x="3045583" y="2198321"/>
                    <a:pt x="3046154" y="2200322"/>
                    <a:pt x="3039391" y="2209656"/>
                  </a:cubicBezTo>
                  <a:cubicBezTo>
                    <a:pt x="3024533" y="2230516"/>
                    <a:pt x="3013103" y="2253566"/>
                    <a:pt x="3005197" y="2277950"/>
                  </a:cubicBezTo>
                  <a:cubicBezTo>
                    <a:pt x="2962430" y="2410157"/>
                    <a:pt x="3037010" y="2880216"/>
                    <a:pt x="3108924" y="2984134"/>
                  </a:cubicBezTo>
                  <a:cubicBezTo>
                    <a:pt x="3185791" y="2888598"/>
                    <a:pt x="3267325" y="2430731"/>
                    <a:pt x="3213699" y="2276140"/>
                  </a:cubicBezTo>
                  <a:cubicBezTo>
                    <a:pt x="3200269" y="2237374"/>
                    <a:pt x="3193125" y="2230516"/>
                    <a:pt x="3178171" y="2209656"/>
                  </a:cubicBezTo>
                  <a:cubicBezTo>
                    <a:pt x="3171503" y="2200322"/>
                    <a:pt x="3171884" y="2198321"/>
                    <a:pt x="3176742" y="2194130"/>
                  </a:cubicBezTo>
                  <a:cubicBezTo>
                    <a:pt x="3366861" y="2382630"/>
                    <a:pt x="3347906" y="2636852"/>
                    <a:pt x="3319712" y="2884121"/>
                  </a:cubicBezTo>
                  <a:cubicBezTo>
                    <a:pt x="3287804" y="3163394"/>
                    <a:pt x="3249132" y="3442762"/>
                    <a:pt x="3305234" y="3721845"/>
                  </a:cubicBezTo>
                  <a:cubicBezTo>
                    <a:pt x="3306377" y="3727274"/>
                    <a:pt x="3310378" y="3753849"/>
                    <a:pt x="3316664" y="3771185"/>
                  </a:cubicBezTo>
                  <a:cubicBezTo>
                    <a:pt x="3415248" y="4192475"/>
                    <a:pt x="3679853" y="4568903"/>
                    <a:pt x="4080283" y="4751021"/>
                  </a:cubicBezTo>
                  <a:cubicBezTo>
                    <a:pt x="4088094" y="4754641"/>
                    <a:pt x="4097143" y="4748831"/>
                    <a:pt x="4094857" y="4739591"/>
                  </a:cubicBezTo>
                  <a:cubicBezTo>
                    <a:pt x="4061424" y="4602241"/>
                    <a:pt x="4053614" y="4469462"/>
                    <a:pt x="4120765" y="4340875"/>
                  </a:cubicBezTo>
                  <a:cubicBezTo>
                    <a:pt x="4164485" y="4257055"/>
                    <a:pt x="4232303" y="4183712"/>
                    <a:pt x="4284976" y="4104941"/>
                  </a:cubicBezTo>
                  <a:cubicBezTo>
                    <a:pt x="4328982" y="4039123"/>
                    <a:pt x="4377464" y="3961399"/>
                    <a:pt x="4379845" y="3879674"/>
                  </a:cubicBezTo>
                  <a:cubicBezTo>
                    <a:pt x="4381750" y="3818143"/>
                    <a:pt x="4337649" y="3786615"/>
                    <a:pt x="4286595" y="3772042"/>
                  </a:cubicBezTo>
                  <a:cubicBezTo>
                    <a:pt x="4382702" y="3745753"/>
                    <a:pt x="4483667" y="3744038"/>
                    <a:pt x="4579394" y="3715082"/>
                  </a:cubicBezTo>
                  <a:cubicBezTo>
                    <a:pt x="4668643" y="3687936"/>
                    <a:pt x="4738175" y="3622690"/>
                    <a:pt x="4781609" y="3541537"/>
                  </a:cubicBezTo>
                  <a:cubicBezTo>
                    <a:pt x="4813614" y="3481815"/>
                    <a:pt x="4829997" y="3408568"/>
                    <a:pt x="4810089" y="3342560"/>
                  </a:cubicBezTo>
                  <a:cubicBezTo>
                    <a:pt x="4800279" y="3310079"/>
                    <a:pt x="4780085" y="3286838"/>
                    <a:pt x="4754844" y="3270551"/>
                  </a:cubicBezTo>
                  <a:cubicBezTo>
                    <a:pt x="4862763" y="3267979"/>
                    <a:pt x="4957250" y="3220449"/>
                    <a:pt x="5042595" y="3139105"/>
                  </a:cubicBezTo>
                  <a:cubicBezTo>
                    <a:pt x="5147084" y="3039569"/>
                    <a:pt x="5235761" y="2906600"/>
                    <a:pt x="5256907" y="2761630"/>
                  </a:cubicBezTo>
                  <a:cubicBezTo>
                    <a:pt x="5282148" y="2588751"/>
                    <a:pt x="5160514" y="2430541"/>
                    <a:pt x="5004209" y="2360151"/>
                  </a:cubicBezTo>
                  <a:cubicBezTo>
                    <a:pt x="5067931" y="2348340"/>
                    <a:pt x="5131368" y="2329576"/>
                    <a:pt x="5193756" y="2306335"/>
                  </a:cubicBezTo>
                  <a:cubicBezTo>
                    <a:pt x="5367588" y="2241470"/>
                    <a:pt x="5547800" y="2123264"/>
                    <a:pt x="5620095" y="1944766"/>
                  </a:cubicBezTo>
                  <a:cubicBezTo>
                    <a:pt x="5663720" y="1837133"/>
                    <a:pt x="5662672" y="1723595"/>
                    <a:pt x="5630859" y="1613201"/>
                  </a:cubicBezTo>
                  <a:cubicBezTo>
                    <a:pt x="5840694" y="1574815"/>
                    <a:pt x="5985474" y="1347167"/>
                    <a:pt x="6070913" y="1170478"/>
                  </a:cubicBezTo>
                  <a:cubicBezTo>
                    <a:pt x="6120920" y="1066751"/>
                    <a:pt x="6151971" y="954547"/>
                    <a:pt x="6177022" y="842533"/>
                  </a:cubicBezTo>
                  <a:cubicBezTo>
                    <a:pt x="6209216" y="699753"/>
                    <a:pt x="6226743" y="551068"/>
                    <a:pt x="6213503" y="404954"/>
                  </a:cubicBezTo>
                  <a:close/>
                  <a:moveTo>
                    <a:pt x="688526" y="1342881"/>
                  </a:moveTo>
                  <a:cubicBezTo>
                    <a:pt x="620042" y="1304305"/>
                    <a:pt x="570035" y="1246678"/>
                    <a:pt x="530792" y="1179146"/>
                  </a:cubicBezTo>
                  <a:cubicBezTo>
                    <a:pt x="436304" y="1016840"/>
                    <a:pt x="368582" y="853296"/>
                    <a:pt x="386393" y="664034"/>
                  </a:cubicBezTo>
                  <a:cubicBezTo>
                    <a:pt x="466880" y="708611"/>
                    <a:pt x="574131" y="680512"/>
                    <a:pt x="653570" y="644889"/>
                  </a:cubicBezTo>
                  <a:cubicBezTo>
                    <a:pt x="700814" y="623743"/>
                    <a:pt x="747962" y="602026"/>
                    <a:pt x="796635" y="583738"/>
                  </a:cubicBezTo>
                  <a:cubicBezTo>
                    <a:pt x="806255" y="580119"/>
                    <a:pt x="828544" y="570022"/>
                    <a:pt x="851499" y="562402"/>
                  </a:cubicBezTo>
                  <a:cubicBezTo>
                    <a:pt x="852737" y="562402"/>
                    <a:pt x="853785" y="562498"/>
                    <a:pt x="854928" y="562498"/>
                  </a:cubicBezTo>
                  <a:cubicBezTo>
                    <a:pt x="1133249" y="575928"/>
                    <a:pt x="1417760" y="576785"/>
                    <a:pt x="1688747" y="648889"/>
                  </a:cubicBezTo>
                  <a:cubicBezTo>
                    <a:pt x="1974211" y="724708"/>
                    <a:pt x="2217384" y="887300"/>
                    <a:pt x="2417409" y="1102756"/>
                  </a:cubicBezTo>
                  <a:cubicBezTo>
                    <a:pt x="2514564" y="1207340"/>
                    <a:pt x="2602670" y="1319545"/>
                    <a:pt x="2693253" y="1429654"/>
                  </a:cubicBezTo>
                  <a:cubicBezTo>
                    <a:pt x="2788884" y="1545859"/>
                    <a:pt x="2875562" y="1668160"/>
                    <a:pt x="2930045" y="1809511"/>
                  </a:cubicBezTo>
                  <a:cubicBezTo>
                    <a:pt x="2930807" y="1811606"/>
                    <a:pt x="2932235" y="1813130"/>
                    <a:pt x="2933855" y="1814273"/>
                  </a:cubicBezTo>
                  <a:cubicBezTo>
                    <a:pt x="2932616" y="1821607"/>
                    <a:pt x="2931664" y="1829132"/>
                    <a:pt x="2930807" y="1836466"/>
                  </a:cubicBezTo>
                  <a:cubicBezTo>
                    <a:pt x="2849558" y="1707689"/>
                    <a:pt x="2717161" y="1621106"/>
                    <a:pt x="2588954" y="1542525"/>
                  </a:cubicBezTo>
                  <a:cubicBezTo>
                    <a:pt x="2427029" y="1443274"/>
                    <a:pt x="2269581" y="1334594"/>
                    <a:pt x="2093178" y="1261918"/>
                  </a:cubicBezTo>
                  <a:cubicBezTo>
                    <a:pt x="1915918" y="1188766"/>
                    <a:pt x="1722560" y="1148857"/>
                    <a:pt x="1531489" y="1182766"/>
                  </a:cubicBezTo>
                  <a:cubicBezTo>
                    <a:pt x="1342227" y="1216389"/>
                    <a:pt x="1149346" y="1282588"/>
                    <a:pt x="993136" y="1396602"/>
                  </a:cubicBezTo>
                  <a:cubicBezTo>
                    <a:pt x="890266" y="1396697"/>
                    <a:pt x="780443" y="1394602"/>
                    <a:pt x="688526" y="1342881"/>
                  </a:cubicBezTo>
                  <a:close/>
                  <a:moveTo>
                    <a:pt x="976562" y="1940289"/>
                  </a:moveTo>
                  <a:cubicBezTo>
                    <a:pt x="879312" y="1777126"/>
                    <a:pt x="819686" y="1522999"/>
                    <a:pt x="1018949" y="1403269"/>
                  </a:cubicBezTo>
                  <a:cubicBezTo>
                    <a:pt x="1169444" y="1297923"/>
                    <a:pt x="1356419" y="1230676"/>
                    <a:pt x="1537013" y="1202387"/>
                  </a:cubicBezTo>
                  <a:cubicBezTo>
                    <a:pt x="1735705" y="1171336"/>
                    <a:pt x="1934396" y="1211722"/>
                    <a:pt x="2116514" y="1293827"/>
                  </a:cubicBezTo>
                  <a:cubicBezTo>
                    <a:pt x="2279392" y="1367265"/>
                    <a:pt x="2427315" y="1466611"/>
                    <a:pt x="2578953" y="1560051"/>
                  </a:cubicBezTo>
                  <a:cubicBezTo>
                    <a:pt x="2712494" y="1642252"/>
                    <a:pt x="2850511" y="1731691"/>
                    <a:pt x="2928235" y="1871709"/>
                  </a:cubicBezTo>
                  <a:cubicBezTo>
                    <a:pt x="2927758" y="1883710"/>
                    <a:pt x="2927568" y="1895522"/>
                    <a:pt x="2927854" y="1906666"/>
                  </a:cubicBezTo>
                  <a:cubicBezTo>
                    <a:pt x="2929378" y="1954195"/>
                    <a:pt x="2935664" y="2002678"/>
                    <a:pt x="2950428" y="2048398"/>
                  </a:cubicBezTo>
                  <a:cubicBezTo>
                    <a:pt x="2863370" y="2025347"/>
                    <a:pt x="2776787" y="2000297"/>
                    <a:pt x="2689062" y="1980008"/>
                  </a:cubicBezTo>
                  <a:cubicBezTo>
                    <a:pt x="2561999" y="1950766"/>
                    <a:pt x="2424648" y="1924287"/>
                    <a:pt x="2294060" y="1943813"/>
                  </a:cubicBezTo>
                  <a:cubicBezTo>
                    <a:pt x="2193286" y="1958958"/>
                    <a:pt x="2099084" y="1998487"/>
                    <a:pt x="2011454" y="2049541"/>
                  </a:cubicBezTo>
                  <a:cubicBezTo>
                    <a:pt x="1855720" y="2140124"/>
                    <a:pt x="1708844" y="2270426"/>
                    <a:pt x="1535108" y="2327576"/>
                  </a:cubicBezTo>
                  <a:cubicBezTo>
                    <a:pt x="1514058" y="2328814"/>
                    <a:pt x="1506819" y="2327576"/>
                    <a:pt x="1480149" y="2324432"/>
                  </a:cubicBezTo>
                  <a:cubicBezTo>
                    <a:pt x="1259931" y="2310049"/>
                    <a:pt x="1082480" y="2118121"/>
                    <a:pt x="976562" y="1940289"/>
                  </a:cubicBezTo>
                  <a:close/>
                  <a:moveTo>
                    <a:pt x="1337846" y="2696669"/>
                  </a:moveTo>
                  <a:cubicBezTo>
                    <a:pt x="1320796" y="2614183"/>
                    <a:pt x="1318986" y="2510455"/>
                    <a:pt x="1378517" y="2443876"/>
                  </a:cubicBezTo>
                  <a:cubicBezTo>
                    <a:pt x="1384613" y="2437018"/>
                    <a:pt x="1432143" y="2393012"/>
                    <a:pt x="1467195" y="2363580"/>
                  </a:cubicBezTo>
                  <a:cubicBezTo>
                    <a:pt x="1513582" y="2355198"/>
                    <a:pt x="1559683" y="2341291"/>
                    <a:pt x="1605212" y="2320622"/>
                  </a:cubicBezTo>
                  <a:cubicBezTo>
                    <a:pt x="1798379" y="2232897"/>
                    <a:pt x="1954875" y="2077735"/>
                    <a:pt x="2154043" y="2002106"/>
                  </a:cubicBezTo>
                  <a:cubicBezTo>
                    <a:pt x="2418647" y="1901332"/>
                    <a:pt x="2697539" y="2003059"/>
                    <a:pt x="2958620" y="2071353"/>
                  </a:cubicBezTo>
                  <a:cubicBezTo>
                    <a:pt x="2962525" y="2081259"/>
                    <a:pt x="2967002" y="2090784"/>
                    <a:pt x="2971859" y="2100309"/>
                  </a:cubicBezTo>
                  <a:cubicBezTo>
                    <a:pt x="2941760" y="2082021"/>
                    <a:pt x="2871180" y="2084593"/>
                    <a:pt x="2842605" y="2092022"/>
                  </a:cubicBezTo>
                  <a:cubicBezTo>
                    <a:pt x="2776025" y="2109548"/>
                    <a:pt x="2713065" y="2137266"/>
                    <a:pt x="2650105" y="2164507"/>
                  </a:cubicBezTo>
                  <a:cubicBezTo>
                    <a:pt x="2514374" y="2222896"/>
                    <a:pt x="2388167" y="2287952"/>
                    <a:pt x="2281583" y="2392917"/>
                  </a:cubicBezTo>
                  <a:cubicBezTo>
                    <a:pt x="2171474" y="2501597"/>
                    <a:pt x="2110609" y="2630756"/>
                    <a:pt x="2038600" y="2765345"/>
                  </a:cubicBezTo>
                  <a:cubicBezTo>
                    <a:pt x="1999833" y="2837830"/>
                    <a:pt x="1950017" y="2908696"/>
                    <a:pt x="1893725" y="2968703"/>
                  </a:cubicBezTo>
                  <a:cubicBezTo>
                    <a:pt x="1851338" y="3013852"/>
                    <a:pt x="1798094" y="3045665"/>
                    <a:pt x="1756469" y="3091290"/>
                  </a:cubicBezTo>
                  <a:lnTo>
                    <a:pt x="1756374" y="3091195"/>
                  </a:lnTo>
                  <a:cubicBezTo>
                    <a:pt x="1547300" y="3076621"/>
                    <a:pt x="1379470" y="2898218"/>
                    <a:pt x="1337846" y="2696669"/>
                  </a:cubicBezTo>
                  <a:close/>
                  <a:moveTo>
                    <a:pt x="1726466" y="3421141"/>
                  </a:moveTo>
                  <a:cubicBezTo>
                    <a:pt x="1572065" y="3234736"/>
                    <a:pt x="1747992" y="3134629"/>
                    <a:pt x="1758279" y="3119960"/>
                  </a:cubicBezTo>
                  <a:cubicBezTo>
                    <a:pt x="1800760" y="3059381"/>
                    <a:pt x="1870960" y="3026615"/>
                    <a:pt x="1919252" y="2970608"/>
                  </a:cubicBezTo>
                  <a:cubicBezTo>
                    <a:pt x="1960495" y="2922888"/>
                    <a:pt x="1997356" y="2871739"/>
                    <a:pt x="2031361" y="2818685"/>
                  </a:cubicBezTo>
                  <a:cubicBezTo>
                    <a:pt x="2104894" y="2703908"/>
                    <a:pt x="2145566" y="2569320"/>
                    <a:pt x="2238625" y="2466831"/>
                  </a:cubicBezTo>
                  <a:cubicBezTo>
                    <a:pt x="2334446" y="2361294"/>
                    <a:pt x="2448556" y="2272331"/>
                    <a:pt x="2580001" y="2215657"/>
                  </a:cubicBezTo>
                  <a:cubicBezTo>
                    <a:pt x="2639627" y="2189939"/>
                    <a:pt x="2699635" y="2164031"/>
                    <a:pt x="2759928" y="2140314"/>
                  </a:cubicBezTo>
                  <a:cubicBezTo>
                    <a:pt x="2908518" y="2082021"/>
                    <a:pt x="2970621" y="2121836"/>
                    <a:pt x="2972621" y="2122693"/>
                  </a:cubicBezTo>
                  <a:cubicBezTo>
                    <a:pt x="2949952" y="2137552"/>
                    <a:pt x="2891754" y="2156697"/>
                    <a:pt x="2839271" y="2214514"/>
                  </a:cubicBezTo>
                  <a:cubicBezTo>
                    <a:pt x="2796599" y="2261567"/>
                    <a:pt x="2754308" y="2308526"/>
                    <a:pt x="2717066" y="2359770"/>
                  </a:cubicBezTo>
                  <a:cubicBezTo>
                    <a:pt x="2634865" y="2472832"/>
                    <a:pt x="2552855" y="2589799"/>
                    <a:pt x="2481322" y="2709909"/>
                  </a:cubicBezTo>
                  <a:cubicBezTo>
                    <a:pt x="2411408" y="2827352"/>
                    <a:pt x="2373213" y="2956321"/>
                    <a:pt x="2318254" y="3080432"/>
                  </a:cubicBezTo>
                  <a:cubicBezTo>
                    <a:pt x="2261485" y="3208828"/>
                    <a:pt x="2194810" y="3332177"/>
                    <a:pt x="2127182" y="3455145"/>
                  </a:cubicBezTo>
                  <a:cubicBezTo>
                    <a:pt x="2115181" y="3474386"/>
                    <a:pt x="2107942" y="3488863"/>
                    <a:pt x="2093750" y="3500675"/>
                  </a:cubicBezTo>
                  <a:cubicBezTo>
                    <a:pt x="1987355" y="3593353"/>
                    <a:pt x="1816477" y="3529821"/>
                    <a:pt x="1726466" y="3421141"/>
                  </a:cubicBezTo>
                  <a:close/>
                  <a:moveTo>
                    <a:pt x="3007578" y="2199750"/>
                  </a:moveTo>
                  <a:cubicBezTo>
                    <a:pt x="2863655" y="2357294"/>
                    <a:pt x="2845082" y="2562271"/>
                    <a:pt x="2865846" y="2770869"/>
                  </a:cubicBezTo>
                  <a:cubicBezTo>
                    <a:pt x="2893469" y="3047380"/>
                    <a:pt x="2947475" y="3327796"/>
                    <a:pt x="2911471" y="3606211"/>
                  </a:cubicBezTo>
                  <a:cubicBezTo>
                    <a:pt x="2905851" y="3650408"/>
                    <a:pt x="2898231" y="3694413"/>
                    <a:pt x="2888897" y="3737942"/>
                  </a:cubicBezTo>
                  <a:cubicBezTo>
                    <a:pt x="2822126" y="3841955"/>
                    <a:pt x="2679728" y="3870340"/>
                    <a:pt x="2577810" y="3927680"/>
                  </a:cubicBezTo>
                  <a:cubicBezTo>
                    <a:pt x="2522089" y="3958922"/>
                    <a:pt x="2463129" y="3992641"/>
                    <a:pt x="2421695" y="4042552"/>
                  </a:cubicBezTo>
                  <a:cubicBezTo>
                    <a:pt x="2382071" y="4090082"/>
                    <a:pt x="2354354" y="4145612"/>
                    <a:pt x="2317778" y="4195238"/>
                  </a:cubicBezTo>
                  <a:cubicBezTo>
                    <a:pt x="2317587" y="4128658"/>
                    <a:pt x="2315396" y="4059983"/>
                    <a:pt x="2291298" y="3997689"/>
                  </a:cubicBezTo>
                  <a:cubicBezTo>
                    <a:pt x="2266343" y="3933395"/>
                    <a:pt x="2223671" y="3870626"/>
                    <a:pt x="2181951" y="3815952"/>
                  </a:cubicBezTo>
                  <a:cubicBezTo>
                    <a:pt x="2120134" y="3735085"/>
                    <a:pt x="2063651" y="3609641"/>
                    <a:pt x="2109371" y="3514486"/>
                  </a:cubicBezTo>
                  <a:cubicBezTo>
                    <a:pt x="2117181" y="3507533"/>
                    <a:pt x="2138327" y="3474386"/>
                    <a:pt x="2155186" y="3446477"/>
                  </a:cubicBezTo>
                  <a:cubicBezTo>
                    <a:pt x="2219194" y="3329891"/>
                    <a:pt x="2282916" y="3212734"/>
                    <a:pt x="2335780" y="3090623"/>
                  </a:cubicBezTo>
                  <a:cubicBezTo>
                    <a:pt x="2389406" y="2966798"/>
                    <a:pt x="2426934" y="2835544"/>
                    <a:pt x="2498848" y="2720101"/>
                  </a:cubicBezTo>
                  <a:cubicBezTo>
                    <a:pt x="2572857" y="2601134"/>
                    <a:pt x="2651343" y="2482833"/>
                    <a:pt x="2734496" y="2369962"/>
                  </a:cubicBezTo>
                  <a:cubicBezTo>
                    <a:pt x="2773930" y="2316527"/>
                    <a:pt x="2815554" y="2262329"/>
                    <a:pt x="2865084" y="2217657"/>
                  </a:cubicBezTo>
                  <a:cubicBezTo>
                    <a:pt x="2894231" y="2191559"/>
                    <a:pt x="2953857" y="2140219"/>
                    <a:pt x="2991671" y="2134504"/>
                  </a:cubicBezTo>
                  <a:cubicBezTo>
                    <a:pt x="3001387" y="2148601"/>
                    <a:pt x="3011483" y="2162603"/>
                    <a:pt x="3022723" y="2175557"/>
                  </a:cubicBezTo>
                  <a:cubicBezTo>
                    <a:pt x="3019389" y="2186891"/>
                    <a:pt x="3019389" y="2186891"/>
                    <a:pt x="3007578" y="2199750"/>
                  </a:cubicBezTo>
                  <a:close/>
                  <a:moveTo>
                    <a:pt x="4036278" y="3815857"/>
                  </a:moveTo>
                  <a:cubicBezTo>
                    <a:pt x="3994463" y="3870530"/>
                    <a:pt x="3951791" y="3933395"/>
                    <a:pt x="3926931" y="3997594"/>
                  </a:cubicBezTo>
                  <a:cubicBezTo>
                    <a:pt x="3902833" y="4059983"/>
                    <a:pt x="3900642" y="4128658"/>
                    <a:pt x="3900356" y="4195143"/>
                  </a:cubicBezTo>
                  <a:cubicBezTo>
                    <a:pt x="3863876" y="4145517"/>
                    <a:pt x="3836063" y="4089986"/>
                    <a:pt x="3796439" y="4042457"/>
                  </a:cubicBezTo>
                  <a:cubicBezTo>
                    <a:pt x="3755005" y="3992545"/>
                    <a:pt x="3695950" y="3958827"/>
                    <a:pt x="3640324" y="3927585"/>
                  </a:cubicBezTo>
                  <a:cubicBezTo>
                    <a:pt x="3538406" y="3870245"/>
                    <a:pt x="3396008" y="3841860"/>
                    <a:pt x="3329237" y="3737847"/>
                  </a:cubicBezTo>
                  <a:cubicBezTo>
                    <a:pt x="3319903" y="3694318"/>
                    <a:pt x="3312283" y="3650312"/>
                    <a:pt x="3306663" y="3606116"/>
                  </a:cubicBezTo>
                  <a:cubicBezTo>
                    <a:pt x="3270658" y="3327701"/>
                    <a:pt x="3324570" y="3047285"/>
                    <a:pt x="3352288" y="2770774"/>
                  </a:cubicBezTo>
                  <a:cubicBezTo>
                    <a:pt x="3373052" y="2562176"/>
                    <a:pt x="3354479" y="2357198"/>
                    <a:pt x="3210556" y="2199655"/>
                  </a:cubicBezTo>
                  <a:cubicBezTo>
                    <a:pt x="3201031" y="2190225"/>
                    <a:pt x="3201031" y="2190225"/>
                    <a:pt x="3195411" y="2175461"/>
                  </a:cubicBezTo>
                  <a:cubicBezTo>
                    <a:pt x="3206746" y="2162603"/>
                    <a:pt x="3216747" y="2148506"/>
                    <a:pt x="3226463" y="2134409"/>
                  </a:cubicBezTo>
                  <a:cubicBezTo>
                    <a:pt x="3255038" y="2142505"/>
                    <a:pt x="3323903" y="2191368"/>
                    <a:pt x="3353050" y="2217562"/>
                  </a:cubicBezTo>
                  <a:cubicBezTo>
                    <a:pt x="3402580" y="2262234"/>
                    <a:pt x="3444204" y="2316431"/>
                    <a:pt x="3483638" y="2369866"/>
                  </a:cubicBezTo>
                  <a:cubicBezTo>
                    <a:pt x="3566791" y="2482738"/>
                    <a:pt x="3645277" y="2600943"/>
                    <a:pt x="3719286" y="2720005"/>
                  </a:cubicBezTo>
                  <a:cubicBezTo>
                    <a:pt x="3791200" y="2835353"/>
                    <a:pt x="3828728" y="2966608"/>
                    <a:pt x="3882354" y="3090528"/>
                  </a:cubicBezTo>
                  <a:cubicBezTo>
                    <a:pt x="3935313" y="3212638"/>
                    <a:pt x="3998940" y="3329796"/>
                    <a:pt x="4063043" y="3446382"/>
                  </a:cubicBezTo>
                  <a:cubicBezTo>
                    <a:pt x="4073902" y="3465813"/>
                    <a:pt x="4096857" y="3498484"/>
                    <a:pt x="4108858" y="3514391"/>
                  </a:cubicBezTo>
                  <a:cubicBezTo>
                    <a:pt x="4154579" y="3609545"/>
                    <a:pt x="4097905" y="3734894"/>
                    <a:pt x="4036278" y="3815857"/>
                  </a:cubicBezTo>
                  <a:close/>
                  <a:moveTo>
                    <a:pt x="4491668" y="3421141"/>
                  </a:moveTo>
                  <a:cubicBezTo>
                    <a:pt x="4411277" y="3537155"/>
                    <a:pt x="4230779" y="3593353"/>
                    <a:pt x="4124384" y="3500484"/>
                  </a:cubicBezTo>
                  <a:cubicBezTo>
                    <a:pt x="4109049" y="3488768"/>
                    <a:pt x="4102953" y="3474195"/>
                    <a:pt x="4090952" y="3454954"/>
                  </a:cubicBezTo>
                  <a:cubicBezTo>
                    <a:pt x="4023324" y="3331987"/>
                    <a:pt x="3956649" y="3208638"/>
                    <a:pt x="3899880" y="3080241"/>
                  </a:cubicBezTo>
                  <a:cubicBezTo>
                    <a:pt x="3844921" y="2956130"/>
                    <a:pt x="3806630" y="2827162"/>
                    <a:pt x="3736812" y="2709719"/>
                  </a:cubicBezTo>
                  <a:cubicBezTo>
                    <a:pt x="3665279" y="2589608"/>
                    <a:pt x="3583269" y="2472641"/>
                    <a:pt x="3501068" y="2359580"/>
                  </a:cubicBezTo>
                  <a:cubicBezTo>
                    <a:pt x="3463826" y="2308335"/>
                    <a:pt x="3423821" y="2259281"/>
                    <a:pt x="3378958" y="2214323"/>
                  </a:cubicBezTo>
                  <a:cubicBezTo>
                    <a:pt x="3359622" y="2194987"/>
                    <a:pt x="3295233" y="2144695"/>
                    <a:pt x="3243608" y="2121074"/>
                  </a:cubicBezTo>
                  <a:cubicBezTo>
                    <a:pt x="3245608" y="2119740"/>
                    <a:pt x="3317045" y="2077449"/>
                    <a:pt x="3458396" y="2140124"/>
                  </a:cubicBezTo>
                  <a:cubicBezTo>
                    <a:pt x="3517642" y="2166412"/>
                    <a:pt x="3578697" y="2189749"/>
                    <a:pt x="3638324" y="2215466"/>
                  </a:cubicBezTo>
                  <a:cubicBezTo>
                    <a:pt x="3769769" y="2272140"/>
                    <a:pt x="3883783" y="2361103"/>
                    <a:pt x="3979604" y="2466641"/>
                  </a:cubicBezTo>
                  <a:cubicBezTo>
                    <a:pt x="4072759" y="2569129"/>
                    <a:pt x="4113335" y="2703718"/>
                    <a:pt x="4186868" y="2818494"/>
                  </a:cubicBezTo>
                  <a:cubicBezTo>
                    <a:pt x="4220873" y="2871548"/>
                    <a:pt x="4257639" y="2922697"/>
                    <a:pt x="4298882" y="2970418"/>
                  </a:cubicBezTo>
                  <a:cubicBezTo>
                    <a:pt x="4347174" y="3026425"/>
                    <a:pt x="4418898" y="3057857"/>
                    <a:pt x="4459855" y="3119770"/>
                  </a:cubicBezTo>
                  <a:cubicBezTo>
                    <a:pt x="4561487" y="3273503"/>
                    <a:pt x="4551009" y="3335416"/>
                    <a:pt x="4491668" y="3421141"/>
                  </a:cubicBezTo>
                  <a:close/>
                  <a:moveTo>
                    <a:pt x="4880288" y="2696669"/>
                  </a:moveTo>
                  <a:cubicBezTo>
                    <a:pt x="4838664" y="2898218"/>
                    <a:pt x="4670834" y="3076526"/>
                    <a:pt x="4461760" y="3091290"/>
                  </a:cubicBezTo>
                  <a:lnTo>
                    <a:pt x="4461665" y="3091385"/>
                  </a:lnTo>
                  <a:cubicBezTo>
                    <a:pt x="4419945" y="3045761"/>
                    <a:pt x="4366700" y="3014042"/>
                    <a:pt x="4324409" y="2968799"/>
                  </a:cubicBezTo>
                  <a:cubicBezTo>
                    <a:pt x="4268117" y="2908791"/>
                    <a:pt x="4218301" y="2837925"/>
                    <a:pt x="4179534" y="2765440"/>
                  </a:cubicBezTo>
                  <a:cubicBezTo>
                    <a:pt x="4107525" y="2630852"/>
                    <a:pt x="4046565" y="2501693"/>
                    <a:pt x="3936551" y="2393012"/>
                  </a:cubicBezTo>
                  <a:cubicBezTo>
                    <a:pt x="3830062" y="2288047"/>
                    <a:pt x="3703760" y="2222991"/>
                    <a:pt x="3568124" y="2164603"/>
                  </a:cubicBezTo>
                  <a:cubicBezTo>
                    <a:pt x="3505069" y="2137361"/>
                    <a:pt x="3441823" y="2110691"/>
                    <a:pt x="3375529" y="2092118"/>
                  </a:cubicBezTo>
                  <a:cubicBezTo>
                    <a:pt x="3311902" y="2074306"/>
                    <a:pt x="3256562" y="2088974"/>
                    <a:pt x="3250275" y="2092594"/>
                  </a:cubicBezTo>
                  <a:cubicBezTo>
                    <a:pt x="3253609" y="2085640"/>
                    <a:pt x="3256752" y="2078592"/>
                    <a:pt x="3259514" y="2071448"/>
                  </a:cubicBezTo>
                  <a:cubicBezTo>
                    <a:pt x="3520690" y="2003059"/>
                    <a:pt x="3799582" y="1901427"/>
                    <a:pt x="4064091" y="2002201"/>
                  </a:cubicBezTo>
                  <a:cubicBezTo>
                    <a:pt x="4263164" y="2077830"/>
                    <a:pt x="4419755" y="2232992"/>
                    <a:pt x="4612922" y="2320718"/>
                  </a:cubicBezTo>
                  <a:cubicBezTo>
                    <a:pt x="4658451" y="2341387"/>
                    <a:pt x="4704552" y="2355293"/>
                    <a:pt x="4750939" y="2363675"/>
                  </a:cubicBezTo>
                  <a:cubicBezTo>
                    <a:pt x="4785800" y="2393107"/>
                    <a:pt x="4833521" y="2437113"/>
                    <a:pt x="4839617" y="2443971"/>
                  </a:cubicBezTo>
                  <a:cubicBezTo>
                    <a:pt x="4899148" y="2510551"/>
                    <a:pt x="4897338" y="2614183"/>
                    <a:pt x="4880288" y="2696669"/>
                  </a:cubicBezTo>
                  <a:close/>
                  <a:moveTo>
                    <a:pt x="5241572" y="1940289"/>
                  </a:moveTo>
                  <a:cubicBezTo>
                    <a:pt x="5109555" y="2129074"/>
                    <a:pt x="4900291" y="2355293"/>
                    <a:pt x="4683121" y="2327480"/>
                  </a:cubicBezTo>
                  <a:cubicBezTo>
                    <a:pt x="4509290" y="2270426"/>
                    <a:pt x="4362509" y="2140028"/>
                    <a:pt x="4206776" y="2049445"/>
                  </a:cubicBezTo>
                  <a:cubicBezTo>
                    <a:pt x="4119146" y="1998391"/>
                    <a:pt x="4024943" y="1958863"/>
                    <a:pt x="3924169" y="1943718"/>
                  </a:cubicBezTo>
                  <a:cubicBezTo>
                    <a:pt x="3793581" y="1924192"/>
                    <a:pt x="3656231" y="1950671"/>
                    <a:pt x="3529167" y="1979913"/>
                  </a:cubicBezTo>
                  <a:cubicBezTo>
                    <a:pt x="3441442" y="2000201"/>
                    <a:pt x="3354860" y="2025347"/>
                    <a:pt x="3267801" y="2048302"/>
                  </a:cubicBezTo>
                  <a:cubicBezTo>
                    <a:pt x="3282565" y="2002582"/>
                    <a:pt x="3288851" y="1954100"/>
                    <a:pt x="3290375" y="1906570"/>
                  </a:cubicBezTo>
                  <a:cubicBezTo>
                    <a:pt x="3290661" y="1895426"/>
                    <a:pt x="3290471" y="1883615"/>
                    <a:pt x="3289995" y="1871614"/>
                  </a:cubicBezTo>
                  <a:cubicBezTo>
                    <a:pt x="3367718" y="1731596"/>
                    <a:pt x="3505736" y="1642156"/>
                    <a:pt x="3639276" y="1559956"/>
                  </a:cubicBezTo>
                  <a:cubicBezTo>
                    <a:pt x="3791009" y="1466515"/>
                    <a:pt x="3938837" y="1367170"/>
                    <a:pt x="4101715" y="1293732"/>
                  </a:cubicBezTo>
                  <a:cubicBezTo>
                    <a:pt x="4283642" y="1211626"/>
                    <a:pt x="4482524" y="1171145"/>
                    <a:pt x="4681216" y="1202292"/>
                  </a:cubicBezTo>
                  <a:cubicBezTo>
                    <a:pt x="4861810" y="1230676"/>
                    <a:pt x="5048786" y="1297828"/>
                    <a:pt x="5199281" y="1403174"/>
                  </a:cubicBezTo>
                  <a:cubicBezTo>
                    <a:pt x="5328440" y="1534048"/>
                    <a:pt x="5350443" y="1784651"/>
                    <a:pt x="5241572" y="1940289"/>
                  </a:cubicBezTo>
                  <a:close/>
                  <a:moveTo>
                    <a:pt x="5687342" y="1179146"/>
                  </a:moveTo>
                  <a:cubicBezTo>
                    <a:pt x="5648099" y="1246678"/>
                    <a:pt x="5598093" y="1304305"/>
                    <a:pt x="5529513" y="1342881"/>
                  </a:cubicBezTo>
                  <a:cubicBezTo>
                    <a:pt x="5437691" y="1394602"/>
                    <a:pt x="5327869" y="1396602"/>
                    <a:pt x="5224903" y="1396697"/>
                  </a:cubicBezTo>
                  <a:cubicBezTo>
                    <a:pt x="5068788" y="1282683"/>
                    <a:pt x="4875812" y="1216484"/>
                    <a:pt x="4686550" y="1182861"/>
                  </a:cubicBezTo>
                  <a:cubicBezTo>
                    <a:pt x="4495479" y="1148952"/>
                    <a:pt x="4302121" y="1188862"/>
                    <a:pt x="4124861" y="1262014"/>
                  </a:cubicBezTo>
                  <a:cubicBezTo>
                    <a:pt x="3948458" y="1334689"/>
                    <a:pt x="3791009" y="1443370"/>
                    <a:pt x="3629084" y="1542620"/>
                  </a:cubicBezTo>
                  <a:cubicBezTo>
                    <a:pt x="3500878" y="1621201"/>
                    <a:pt x="3368480" y="1707689"/>
                    <a:pt x="3287232" y="1836562"/>
                  </a:cubicBezTo>
                  <a:cubicBezTo>
                    <a:pt x="3286375" y="1829227"/>
                    <a:pt x="3285422" y="1821703"/>
                    <a:pt x="3284184" y="1814368"/>
                  </a:cubicBezTo>
                  <a:cubicBezTo>
                    <a:pt x="3285803" y="1813226"/>
                    <a:pt x="3287232" y="1811701"/>
                    <a:pt x="3287994" y="1809606"/>
                  </a:cubicBezTo>
                  <a:cubicBezTo>
                    <a:pt x="3342572" y="1668255"/>
                    <a:pt x="3429155" y="1545954"/>
                    <a:pt x="3524786" y="1429749"/>
                  </a:cubicBezTo>
                  <a:cubicBezTo>
                    <a:pt x="3615368" y="1319640"/>
                    <a:pt x="3703570" y="1207435"/>
                    <a:pt x="3800630" y="1102851"/>
                  </a:cubicBezTo>
                  <a:cubicBezTo>
                    <a:pt x="4000655" y="887395"/>
                    <a:pt x="4243828" y="724804"/>
                    <a:pt x="4529292" y="648985"/>
                  </a:cubicBezTo>
                  <a:cubicBezTo>
                    <a:pt x="4800279" y="576880"/>
                    <a:pt x="5084886" y="575928"/>
                    <a:pt x="5363206" y="562593"/>
                  </a:cubicBezTo>
                  <a:cubicBezTo>
                    <a:pt x="5364349" y="562593"/>
                    <a:pt x="5365397" y="562498"/>
                    <a:pt x="5366635" y="562498"/>
                  </a:cubicBezTo>
                  <a:cubicBezTo>
                    <a:pt x="5389590" y="570118"/>
                    <a:pt x="5411878" y="580214"/>
                    <a:pt x="5421499" y="583834"/>
                  </a:cubicBezTo>
                  <a:cubicBezTo>
                    <a:pt x="5470077" y="602122"/>
                    <a:pt x="5517320" y="623743"/>
                    <a:pt x="5564565" y="644984"/>
                  </a:cubicBezTo>
                  <a:cubicBezTo>
                    <a:pt x="5644003" y="680608"/>
                    <a:pt x="5751254" y="708706"/>
                    <a:pt x="5831741" y="664129"/>
                  </a:cubicBezTo>
                  <a:cubicBezTo>
                    <a:pt x="5849457" y="853296"/>
                    <a:pt x="5781830" y="1016935"/>
                    <a:pt x="5687342" y="117914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27" name="任意多边形: 形状 926"/>
            <p:cNvSpPr/>
            <p:nvPr/>
          </p:nvSpPr>
          <p:spPr>
            <a:xfrm>
              <a:off x="7138754" y="2336344"/>
              <a:ext cx="769713" cy="771550"/>
            </a:xfrm>
            <a:custGeom>
              <a:avLst/>
              <a:gdLst>
                <a:gd name="connsiteX0" fmla="*/ 17377 w 769713"/>
                <a:gd name="connsiteY0" fmla="*/ 441717 h 771550"/>
                <a:gd name="connsiteX1" fmla="*/ 32427 w 769713"/>
                <a:gd name="connsiteY1" fmla="*/ 536490 h 771550"/>
                <a:gd name="connsiteX2" fmla="*/ 122343 w 769713"/>
                <a:gd name="connsiteY2" fmla="*/ 564018 h 771550"/>
                <a:gd name="connsiteX3" fmla="*/ 169777 w 769713"/>
                <a:gd name="connsiteY3" fmla="*/ 678889 h 771550"/>
                <a:gd name="connsiteX4" fmla="*/ 248358 w 769713"/>
                <a:gd name="connsiteY4" fmla="*/ 736039 h 771550"/>
                <a:gd name="connsiteX5" fmla="*/ 324368 w 769713"/>
                <a:gd name="connsiteY5" fmla="*/ 692796 h 771550"/>
                <a:gd name="connsiteX6" fmla="*/ 467053 w 769713"/>
                <a:gd name="connsiteY6" fmla="*/ 741754 h 771550"/>
                <a:gd name="connsiteX7" fmla="*/ 547348 w 769713"/>
                <a:gd name="connsiteY7" fmla="*/ 710226 h 771550"/>
                <a:gd name="connsiteX8" fmla="*/ 560683 w 769713"/>
                <a:gd name="connsiteY8" fmla="*/ 626025 h 771550"/>
                <a:gd name="connsiteX9" fmla="*/ 668411 w 769713"/>
                <a:gd name="connsiteY9" fmla="*/ 632693 h 771550"/>
                <a:gd name="connsiteX10" fmla="*/ 694605 w 769713"/>
                <a:gd name="connsiteY10" fmla="*/ 551921 h 771550"/>
                <a:gd name="connsiteX11" fmla="*/ 707368 w 769713"/>
                <a:gd name="connsiteY11" fmla="*/ 432382 h 771550"/>
                <a:gd name="connsiteX12" fmla="*/ 763280 w 769713"/>
                <a:gd name="connsiteY12" fmla="*/ 386281 h 771550"/>
                <a:gd name="connsiteX13" fmla="*/ 732991 w 769713"/>
                <a:gd name="connsiteY13" fmla="*/ 300937 h 771550"/>
                <a:gd name="connsiteX14" fmla="*/ 639360 w 769713"/>
                <a:gd name="connsiteY14" fmla="*/ 193305 h 771550"/>
                <a:gd name="connsiteX15" fmla="*/ 650980 w 769713"/>
                <a:gd name="connsiteY15" fmla="*/ 131297 h 771550"/>
                <a:gd name="connsiteX16" fmla="*/ 628216 w 769713"/>
                <a:gd name="connsiteY16" fmla="*/ 104055 h 771550"/>
                <a:gd name="connsiteX17" fmla="*/ 571637 w 769713"/>
                <a:gd name="connsiteY17" fmla="*/ 63955 h 771550"/>
                <a:gd name="connsiteX18" fmla="*/ 491056 w 769713"/>
                <a:gd name="connsiteY18" fmla="*/ 32427 h 771550"/>
                <a:gd name="connsiteX19" fmla="*/ 452098 w 769713"/>
                <a:gd name="connsiteY19" fmla="*/ 64908 h 771550"/>
                <a:gd name="connsiteX20" fmla="*/ 392662 w 769713"/>
                <a:gd name="connsiteY20" fmla="*/ 3471 h 771550"/>
                <a:gd name="connsiteX21" fmla="*/ 357420 w 769713"/>
                <a:gd name="connsiteY21" fmla="*/ 2900 h 771550"/>
                <a:gd name="connsiteX22" fmla="*/ 298650 w 769713"/>
                <a:gd name="connsiteY22" fmla="*/ 16044 h 771550"/>
                <a:gd name="connsiteX23" fmla="*/ 216450 w 769713"/>
                <a:gd name="connsiteY23" fmla="*/ 107294 h 771550"/>
                <a:gd name="connsiteX24" fmla="*/ 145393 w 769713"/>
                <a:gd name="connsiteY24" fmla="*/ 87291 h 771550"/>
                <a:gd name="connsiteX25" fmla="*/ 87481 w 769713"/>
                <a:gd name="connsiteY25" fmla="*/ 157205 h 771550"/>
                <a:gd name="connsiteX26" fmla="*/ 37380 w 769713"/>
                <a:gd name="connsiteY26" fmla="*/ 221689 h 771550"/>
                <a:gd name="connsiteX27" fmla="*/ 31855 w 769713"/>
                <a:gd name="connsiteY27" fmla="*/ 269314 h 771550"/>
                <a:gd name="connsiteX28" fmla="*/ 69574 w 769713"/>
                <a:gd name="connsiteY28" fmla="*/ 310843 h 771550"/>
                <a:gd name="connsiteX29" fmla="*/ 17377 w 769713"/>
                <a:gd name="connsiteY29" fmla="*/ 441717 h 771550"/>
                <a:gd name="connsiteX30" fmla="*/ 235405 w 769713"/>
                <a:gd name="connsiteY30" fmla="*/ 145965 h 771550"/>
                <a:gd name="connsiteX31" fmla="*/ 309033 w 769713"/>
                <a:gd name="connsiteY31" fmla="*/ 252074 h 771550"/>
                <a:gd name="connsiteX32" fmla="*/ 311128 w 769713"/>
                <a:gd name="connsiteY32" fmla="*/ 290079 h 771550"/>
                <a:gd name="connsiteX33" fmla="*/ 278458 w 769713"/>
                <a:gd name="connsiteY33" fmla="*/ 270362 h 771550"/>
                <a:gd name="connsiteX34" fmla="*/ 277410 w 769713"/>
                <a:gd name="connsiteY34" fmla="*/ 269409 h 771550"/>
                <a:gd name="connsiteX35" fmla="*/ 214735 w 769713"/>
                <a:gd name="connsiteY35" fmla="*/ 205496 h 771550"/>
                <a:gd name="connsiteX36" fmla="*/ 260836 w 769713"/>
                <a:gd name="connsiteY36" fmla="*/ 272934 h 771550"/>
                <a:gd name="connsiteX37" fmla="*/ 256931 w 769713"/>
                <a:gd name="connsiteY37" fmla="*/ 275410 h 771550"/>
                <a:gd name="connsiteX38" fmla="*/ 143203 w 769713"/>
                <a:gd name="connsiteY38" fmla="*/ 212640 h 771550"/>
                <a:gd name="connsiteX39" fmla="*/ 246835 w 769713"/>
                <a:gd name="connsiteY39" fmla="*/ 286840 h 771550"/>
                <a:gd name="connsiteX40" fmla="*/ 251407 w 769713"/>
                <a:gd name="connsiteY40" fmla="*/ 280077 h 771550"/>
                <a:gd name="connsiteX41" fmla="*/ 245691 w 769713"/>
                <a:gd name="connsiteY41" fmla="*/ 289602 h 771550"/>
                <a:gd name="connsiteX42" fmla="*/ 170444 w 769713"/>
                <a:gd name="connsiteY42" fmla="*/ 276267 h 771550"/>
                <a:gd name="connsiteX43" fmla="*/ 243024 w 769713"/>
                <a:gd name="connsiteY43" fmla="*/ 303794 h 771550"/>
                <a:gd name="connsiteX44" fmla="*/ 243024 w 769713"/>
                <a:gd name="connsiteY44" fmla="*/ 303794 h 771550"/>
                <a:gd name="connsiteX45" fmla="*/ 245025 w 769713"/>
                <a:gd name="connsiteY45" fmla="*/ 313986 h 771550"/>
                <a:gd name="connsiteX46" fmla="*/ 263694 w 769713"/>
                <a:gd name="connsiteY46" fmla="*/ 336465 h 771550"/>
                <a:gd name="connsiteX47" fmla="*/ 138154 w 769713"/>
                <a:gd name="connsiteY47" fmla="*/ 313796 h 771550"/>
                <a:gd name="connsiteX48" fmla="*/ 81481 w 769713"/>
                <a:gd name="connsiteY48" fmla="*/ 244549 h 771550"/>
                <a:gd name="connsiteX49" fmla="*/ 119771 w 769713"/>
                <a:gd name="connsiteY49" fmla="*/ 204925 h 771550"/>
                <a:gd name="connsiteX50" fmla="*/ 131391 w 769713"/>
                <a:gd name="connsiteY50" fmla="*/ 194447 h 771550"/>
                <a:gd name="connsiteX51" fmla="*/ 163300 w 769713"/>
                <a:gd name="connsiteY51" fmla="*/ 134154 h 771550"/>
                <a:gd name="connsiteX52" fmla="*/ 235405 w 769713"/>
                <a:gd name="connsiteY52" fmla="*/ 145965 h 771550"/>
                <a:gd name="connsiteX53" fmla="*/ 302746 w 769713"/>
                <a:gd name="connsiteY53" fmla="*/ 484579 h 771550"/>
                <a:gd name="connsiteX54" fmla="*/ 302651 w 769713"/>
                <a:gd name="connsiteY54" fmla="*/ 484960 h 771550"/>
                <a:gd name="connsiteX55" fmla="*/ 302746 w 769713"/>
                <a:gd name="connsiteY55" fmla="*/ 484579 h 771550"/>
                <a:gd name="connsiteX56" fmla="*/ 305318 w 769713"/>
                <a:gd name="connsiteY56" fmla="*/ 476864 h 771550"/>
                <a:gd name="connsiteX57" fmla="*/ 305413 w 769713"/>
                <a:gd name="connsiteY57" fmla="*/ 476768 h 771550"/>
                <a:gd name="connsiteX58" fmla="*/ 302746 w 769713"/>
                <a:gd name="connsiteY58" fmla="*/ 484579 h 771550"/>
                <a:gd name="connsiteX59" fmla="*/ 273981 w 769713"/>
                <a:gd name="connsiteY59" fmla="*/ 475816 h 771550"/>
                <a:gd name="connsiteX60" fmla="*/ 255407 w 769713"/>
                <a:gd name="connsiteY60" fmla="*/ 463243 h 771550"/>
                <a:gd name="connsiteX61" fmla="*/ 284554 w 769713"/>
                <a:gd name="connsiteY61" fmla="*/ 430287 h 771550"/>
                <a:gd name="connsiteX62" fmla="*/ 290650 w 769713"/>
                <a:gd name="connsiteY62" fmla="*/ 424952 h 771550"/>
                <a:gd name="connsiteX63" fmla="*/ 308938 w 769713"/>
                <a:gd name="connsiteY63" fmla="*/ 453909 h 771550"/>
                <a:gd name="connsiteX64" fmla="*/ 273981 w 769713"/>
                <a:gd name="connsiteY64" fmla="*/ 475816 h 771550"/>
                <a:gd name="connsiteX65" fmla="*/ 321130 w 769713"/>
                <a:gd name="connsiteY65" fmla="*/ 446765 h 771550"/>
                <a:gd name="connsiteX66" fmla="*/ 301317 w 769713"/>
                <a:gd name="connsiteY66" fmla="*/ 338942 h 771550"/>
                <a:gd name="connsiteX67" fmla="*/ 382852 w 769713"/>
                <a:gd name="connsiteY67" fmla="*/ 290459 h 771550"/>
                <a:gd name="connsiteX68" fmla="*/ 437335 w 769713"/>
                <a:gd name="connsiteY68" fmla="*/ 409522 h 771550"/>
                <a:gd name="connsiteX69" fmla="*/ 353705 w 769713"/>
                <a:gd name="connsiteY69" fmla="*/ 412475 h 771550"/>
                <a:gd name="connsiteX70" fmla="*/ 375327 w 769713"/>
                <a:gd name="connsiteY70" fmla="*/ 342561 h 771550"/>
                <a:gd name="connsiteX71" fmla="*/ 385900 w 769713"/>
                <a:gd name="connsiteY71" fmla="*/ 384376 h 771550"/>
                <a:gd name="connsiteX72" fmla="*/ 381232 w 769713"/>
                <a:gd name="connsiteY72" fmla="*/ 398568 h 771550"/>
                <a:gd name="connsiteX73" fmla="*/ 421523 w 769713"/>
                <a:gd name="connsiteY73" fmla="*/ 345705 h 771550"/>
                <a:gd name="connsiteX74" fmla="*/ 330845 w 769713"/>
                <a:gd name="connsiteY74" fmla="*/ 370469 h 771550"/>
                <a:gd name="connsiteX75" fmla="*/ 430381 w 769713"/>
                <a:gd name="connsiteY75" fmla="*/ 433811 h 771550"/>
                <a:gd name="connsiteX76" fmla="*/ 463433 w 769713"/>
                <a:gd name="connsiteY76" fmla="*/ 399426 h 771550"/>
                <a:gd name="connsiteX77" fmla="*/ 321130 w 769713"/>
                <a:gd name="connsiteY77" fmla="*/ 446765 h 771550"/>
                <a:gd name="connsiteX78" fmla="*/ 324368 w 769713"/>
                <a:gd name="connsiteY78" fmla="*/ 475721 h 771550"/>
                <a:gd name="connsiteX79" fmla="*/ 327607 w 769713"/>
                <a:gd name="connsiteY79" fmla="*/ 472006 h 771550"/>
                <a:gd name="connsiteX80" fmla="*/ 367516 w 769713"/>
                <a:gd name="connsiteY80" fmla="*/ 490389 h 771550"/>
                <a:gd name="connsiteX81" fmla="*/ 329035 w 769713"/>
                <a:gd name="connsiteY81" fmla="*/ 519441 h 771550"/>
                <a:gd name="connsiteX82" fmla="*/ 315891 w 769713"/>
                <a:gd name="connsiteY82" fmla="*/ 496580 h 771550"/>
                <a:gd name="connsiteX83" fmla="*/ 324368 w 769713"/>
                <a:gd name="connsiteY83" fmla="*/ 475721 h 771550"/>
                <a:gd name="connsiteX84" fmla="*/ 382375 w 769713"/>
                <a:gd name="connsiteY84" fmla="*/ 496390 h 771550"/>
                <a:gd name="connsiteX85" fmla="*/ 382185 w 769713"/>
                <a:gd name="connsiteY85" fmla="*/ 495533 h 771550"/>
                <a:gd name="connsiteX86" fmla="*/ 382185 w 769713"/>
                <a:gd name="connsiteY86" fmla="*/ 495533 h 771550"/>
                <a:gd name="connsiteX87" fmla="*/ 382375 w 769713"/>
                <a:gd name="connsiteY87" fmla="*/ 496390 h 771550"/>
                <a:gd name="connsiteX88" fmla="*/ 422571 w 769713"/>
                <a:gd name="connsiteY88" fmla="*/ 478578 h 771550"/>
                <a:gd name="connsiteX89" fmla="*/ 427714 w 769713"/>
                <a:gd name="connsiteY89" fmla="*/ 475054 h 771550"/>
                <a:gd name="connsiteX90" fmla="*/ 427905 w 769713"/>
                <a:gd name="connsiteY90" fmla="*/ 475530 h 771550"/>
                <a:gd name="connsiteX91" fmla="*/ 436191 w 769713"/>
                <a:gd name="connsiteY91" fmla="*/ 507344 h 771550"/>
                <a:gd name="connsiteX92" fmla="*/ 419047 w 769713"/>
                <a:gd name="connsiteY92" fmla="*/ 521631 h 771550"/>
                <a:gd name="connsiteX93" fmla="*/ 408855 w 769713"/>
                <a:gd name="connsiteY93" fmla="*/ 518107 h 771550"/>
                <a:gd name="connsiteX94" fmla="*/ 400092 w 769713"/>
                <a:gd name="connsiteY94" fmla="*/ 505248 h 771550"/>
                <a:gd name="connsiteX95" fmla="*/ 396091 w 769713"/>
                <a:gd name="connsiteY95" fmla="*/ 489627 h 771550"/>
                <a:gd name="connsiteX96" fmla="*/ 422571 w 769713"/>
                <a:gd name="connsiteY96" fmla="*/ 478578 h 771550"/>
                <a:gd name="connsiteX97" fmla="*/ 496771 w 769713"/>
                <a:gd name="connsiteY97" fmla="*/ 299889 h 771550"/>
                <a:gd name="connsiteX98" fmla="*/ 493532 w 769713"/>
                <a:gd name="connsiteY98" fmla="*/ 326273 h 771550"/>
                <a:gd name="connsiteX99" fmla="*/ 474196 w 769713"/>
                <a:gd name="connsiteY99" fmla="*/ 337704 h 771550"/>
                <a:gd name="connsiteX100" fmla="*/ 465243 w 769713"/>
                <a:gd name="connsiteY100" fmla="*/ 338847 h 771550"/>
                <a:gd name="connsiteX101" fmla="*/ 458290 w 769713"/>
                <a:gd name="connsiteY101" fmla="*/ 323511 h 771550"/>
                <a:gd name="connsiteX102" fmla="*/ 443145 w 769713"/>
                <a:gd name="connsiteY102" fmla="*/ 304652 h 771550"/>
                <a:gd name="connsiteX103" fmla="*/ 444383 w 769713"/>
                <a:gd name="connsiteY103" fmla="*/ 303890 h 771550"/>
                <a:gd name="connsiteX104" fmla="*/ 496771 w 769713"/>
                <a:gd name="connsiteY104" fmla="*/ 299889 h 771550"/>
                <a:gd name="connsiteX105" fmla="*/ 439906 w 769713"/>
                <a:gd name="connsiteY105" fmla="*/ 287221 h 771550"/>
                <a:gd name="connsiteX106" fmla="*/ 439906 w 769713"/>
                <a:gd name="connsiteY106" fmla="*/ 287221 h 771550"/>
                <a:gd name="connsiteX107" fmla="*/ 448288 w 769713"/>
                <a:gd name="connsiteY107" fmla="*/ 280363 h 771550"/>
                <a:gd name="connsiteX108" fmla="*/ 439906 w 769713"/>
                <a:gd name="connsiteY108" fmla="*/ 287221 h 771550"/>
                <a:gd name="connsiteX109" fmla="*/ 472767 w 769713"/>
                <a:gd name="connsiteY109" fmla="*/ 352563 h 771550"/>
                <a:gd name="connsiteX110" fmla="*/ 472196 w 769713"/>
                <a:gd name="connsiteY110" fmla="*/ 353610 h 771550"/>
                <a:gd name="connsiteX111" fmla="*/ 471625 w 769713"/>
                <a:gd name="connsiteY111" fmla="*/ 352563 h 771550"/>
                <a:gd name="connsiteX112" fmla="*/ 472767 w 769713"/>
                <a:gd name="connsiteY112" fmla="*/ 352563 h 771550"/>
                <a:gd name="connsiteX113" fmla="*/ 513820 w 769713"/>
                <a:gd name="connsiteY113" fmla="*/ 366469 h 771550"/>
                <a:gd name="connsiteX114" fmla="*/ 522202 w 769713"/>
                <a:gd name="connsiteY114" fmla="*/ 387138 h 771550"/>
                <a:gd name="connsiteX115" fmla="*/ 479530 w 769713"/>
                <a:gd name="connsiteY115" fmla="*/ 398092 h 771550"/>
                <a:gd name="connsiteX116" fmla="*/ 477340 w 769713"/>
                <a:gd name="connsiteY116" fmla="*/ 398092 h 771550"/>
                <a:gd name="connsiteX117" fmla="*/ 475720 w 769713"/>
                <a:gd name="connsiteY117" fmla="*/ 363135 h 771550"/>
                <a:gd name="connsiteX118" fmla="*/ 481054 w 769713"/>
                <a:gd name="connsiteY118" fmla="*/ 364373 h 771550"/>
                <a:gd name="connsiteX119" fmla="*/ 513820 w 769713"/>
                <a:gd name="connsiteY119" fmla="*/ 366469 h 771550"/>
                <a:gd name="connsiteX120" fmla="*/ 492008 w 769713"/>
                <a:gd name="connsiteY120" fmla="*/ 472006 h 771550"/>
                <a:gd name="connsiteX121" fmla="*/ 466100 w 769713"/>
                <a:gd name="connsiteY121" fmla="*/ 477340 h 771550"/>
                <a:gd name="connsiteX122" fmla="*/ 445240 w 769713"/>
                <a:gd name="connsiteY122" fmla="*/ 459623 h 771550"/>
                <a:gd name="connsiteX123" fmla="*/ 470005 w 769713"/>
                <a:gd name="connsiteY123" fmla="*/ 422571 h 771550"/>
                <a:gd name="connsiteX124" fmla="*/ 471434 w 769713"/>
                <a:gd name="connsiteY124" fmla="*/ 423714 h 771550"/>
                <a:gd name="connsiteX125" fmla="*/ 492008 w 769713"/>
                <a:gd name="connsiteY125" fmla="*/ 472006 h 771550"/>
                <a:gd name="connsiteX126" fmla="*/ 382090 w 769713"/>
                <a:gd name="connsiteY126" fmla="*/ 251883 h 771550"/>
                <a:gd name="connsiteX127" fmla="*/ 377041 w 769713"/>
                <a:gd name="connsiteY127" fmla="*/ 243311 h 771550"/>
                <a:gd name="connsiteX128" fmla="*/ 382090 w 769713"/>
                <a:gd name="connsiteY128" fmla="*/ 251883 h 771550"/>
                <a:gd name="connsiteX129" fmla="*/ 382090 w 769713"/>
                <a:gd name="connsiteY129" fmla="*/ 251883 h 771550"/>
                <a:gd name="connsiteX130" fmla="*/ 371041 w 769713"/>
                <a:gd name="connsiteY130" fmla="*/ 275219 h 771550"/>
                <a:gd name="connsiteX131" fmla="*/ 347514 w 769713"/>
                <a:gd name="connsiteY131" fmla="*/ 279220 h 771550"/>
                <a:gd name="connsiteX132" fmla="*/ 327130 w 769713"/>
                <a:gd name="connsiteY132" fmla="*/ 289221 h 771550"/>
                <a:gd name="connsiteX133" fmla="*/ 343037 w 769713"/>
                <a:gd name="connsiteY133" fmla="*/ 241215 h 771550"/>
                <a:gd name="connsiteX134" fmla="*/ 366469 w 769713"/>
                <a:gd name="connsiteY134" fmla="*/ 253598 h 771550"/>
                <a:gd name="connsiteX135" fmla="*/ 371041 w 769713"/>
                <a:gd name="connsiteY135" fmla="*/ 275219 h 771550"/>
                <a:gd name="connsiteX136" fmla="*/ 287125 w 769713"/>
                <a:gd name="connsiteY136" fmla="*/ 336465 h 771550"/>
                <a:gd name="connsiteX137" fmla="*/ 283125 w 769713"/>
                <a:gd name="connsiteY137" fmla="*/ 331417 h 771550"/>
                <a:gd name="connsiteX138" fmla="*/ 259217 w 769713"/>
                <a:gd name="connsiteY138" fmla="*/ 308938 h 771550"/>
                <a:gd name="connsiteX139" fmla="*/ 265980 w 769713"/>
                <a:gd name="connsiteY139" fmla="*/ 287602 h 771550"/>
                <a:gd name="connsiteX140" fmla="*/ 305890 w 769713"/>
                <a:gd name="connsiteY140" fmla="*/ 306366 h 771550"/>
                <a:gd name="connsiteX141" fmla="*/ 306271 w 769713"/>
                <a:gd name="connsiteY141" fmla="*/ 306843 h 771550"/>
                <a:gd name="connsiteX142" fmla="*/ 287125 w 769713"/>
                <a:gd name="connsiteY142" fmla="*/ 336465 h 771550"/>
                <a:gd name="connsiteX143" fmla="*/ 277029 w 769713"/>
                <a:gd name="connsiteY143" fmla="*/ 404569 h 771550"/>
                <a:gd name="connsiteX144" fmla="*/ 232928 w 769713"/>
                <a:gd name="connsiteY144" fmla="*/ 376184 h 771550"/>
                <a:gd name="connsiteX145" fmla="*/ 251311 w 769713"/>
                <a:gd name="connsiteY145" fmla="*/ 357230 h 771550"/>
                <a:gd name="connsiteX146" fmla="*/ 273695 w 769713"/>
                <a:gd name="connsiteY146" fmla="*/ 359611 h 771550"/>
                <a:gd name="connsiteX147" fmla="*/ 280267 w 769713"/>
                <a:gd name="connsiteY147" fmla="*/ 361706 h 771550"/>
                <a:gd name="connsiteX148" fmla="*/ 283030 w 769713"/>
                <a:gd name="connsiteY148" fmla="*/ 404283 h 771550"/>
                <a:gd name="connsiteX149" fmla="*/ 277029 w 769713"/>
                <a:gd name="connsiteY149" fmla="*/ 404569 h 771550"/>
                <a:gd name="connsiteX150" fmla="*/ 251407 w 769713"/>
                <a:gd name="connsiteY150" fmla="*/ 280077 h 771550"/>
                <a:gd name="connsiteX151" fmla="*/ 251407 w 769713"/>
                <a:gd name="connsiteY151" fmla="*/ 280077 h 771550"/>
                <a:gd name="connsiteX152" fmla="*/ 253692 w 769713"/>
                <a:gd name="connsiteY152" fmla="*/ 278077 h 771550"/>
                <a:gd name="connsiteX153" fmla="*/ 251407 w 769713"/>
                <a:gd name="connsiteY153" fmla="*/ 280077 h 771550"/>
                <a:gd name="connsiteX154" fmla="*/ 435144 w 769713"/>
                <a:gd name="connsiteY154" fmla="*/ 109104 h 771550"/>
                <a:gd name="connsiteX155" fmla="*/ 422952 w 769713"/>
                <a:gd name="connsiteY155" fmla="*/ 147204 h 771550"/>
                <a:gd name="connsiteX156" fmla="*/ 413522 w 769713"/>
                <a:gd name="connsiteY156" fmla="*/ 225975 h 771550"/>
                <a:gd name="connsiteX157" fmla="*/ 393996 w 769713"/>
                <a:gd name="connsiteY157" fmla="*/ 233976 h 771550"/>
                <a:gd name="connsiteX158" fmla="*/ 389043 w 769713"/>
                <a:gd name="connsiteY158" fmla="*/ 239787 h 771550"/>
                <a:gd name="connsiteX159" fmla="*/ 393900 w 769713"/>
                <a:gd name="connsiteY159" fmla="*/ 233976 h 771550"/>
                <a:gd name="connsiteX160" fmla="*/ 396853 w 769713"/>
                <a:gd name="connsiteY160" fmla="*/ 231976 h 771550"/>
                <a:gd name="connsiteX161" fmla="*/ 380756 w 769713"/>
                <a:gd name="connsiteY161" fmla="*/ 138631 h 771550"/>
                <a:gd name="connsiteX162" fmla="*/ 383042 w 769713"/>
                <a:gd name="connsiteY162" fmla="*/ 233405 h 771550"/>
                <a:gd name="connsiteX163" fmla="*/ 334941 w 769713"/>
                <a:gd name="connsiteY163" fmla="*/ 90816 h 771550"/>
                <a:gd name="connsiteX164" fmla="*/ 365802 w 769713"/>
                <a:gd name="connsiteY164" fmla="*/ 222927 h 771550"/>
                <a:gd name="connsiteX165" fmla="*/ 318939 w 769713"/>
                <a:gd name="connsiteY165" fmla="*/ 154728 h 771550"/>
                <a:gd name="connsiteX166" fmla="*/ 354943 w 769713"/>
                <a:gd name="connsiteY166" fmla="*/ 227404 h 771550"/>
                <a:gd name="connsiteX167" fmla="*/ 357610 w 769713"/>
                <a:gd name="connsiteY167" fmla="*/ 228452 h 771550"/>
                <a:gd name="connsiteX168" fmla="*/ 349895 w 769713"/>
                <a:gd name="connsiteY168" fmla="*/ 226451 h 771550"/>
                <a:gd name="connsiteX169" fmla="*/ 316558 w 769713"/>
                <a:gd name="connsiteY169" fmla="*/ 238739 h 771550"/>
                <a:gd name="connsiteX170" fmla="*/ 254836 w 769713"/>
                <a:gd name="connsiteY170" fmla="*/ 153680 h 771550"/>
                <a:gd name="connsiteX171" fmla="*/ 247025 w 769713"/>
                <a:gd name="connsiteY171" fmla="*/ 96435 h 771550"/>
                <a:gd name="connsiteX172" fmla="*/ 322273 w 769713"/>
                <a:gd name="connsiteY172" fmla="*/ 75671 h 771550"/>
                <a:gd name="connsiteX173" fmla="*/ 335893 w 769713"/>
                <a:gd name="connsiteY173" fmla="*/ 74337 h 771550"/>
                <a:gd name="connsiteX174" fmla="*/ 435144 w 769713"/>
                <a:gd name="connsiteY174" fmla="*/ 109104 h 771550"/>
                <a:gd name="connsiteX175" fmla="*/ 426095 w 769713"/>
                <a:gd name="connsiteY175" fmla="*/ 244073 h 771550"/>
                <a:gd name="connsiteX176" fmla="*/ 422666 w 769713"/>
                <a:gd name="connsiteY176" fmla="*/ 287983 h 771550"/>
                <a:gd name="connsiteX177" fmla="*/ 422380 w 769713"/>
                <a:gd name="connsiteY177" fmla="*/ 288650 h 771550"/>
                <a:gd name="connsiteX178" fmla="*/ 390757 w 769713"/>
                <a:gd name="connsiteY178" fmla="*/ 276743 h 771550"/>
                <a:gd name="connsiteX179" fmla="*/ 391043 w 769713"/>
                <a:gd name="connsiteY179" fmla="*/ 275791 h 771550"/>
                <a:gd name="connsiteX180" fmla="*/ 403521 w 769713"/>
                <a:gd name="connsiteY180" fmla="*/ 245406 h 771550"/>
                <a:gd name="connsiteX181" fmla="*/ 426095 w 769713"/>
                <a:gd name="connsiteY181" fmla="*/ 244073 h 771550"/>
                <a:gd name="connsiteX182" fmla="*/ 584305 w 769713"/>
                <a:gd name="connsiteY182" fmla="*/ 238358 h 771550"/>
                <a:gd name="connsiteX183" fmla="*/ 506200 w 769713"/>
                <a:gd name="connsiteY183" fmla="*/ 287602 h 771550"/>
                <a:gd name="connsiteX184" fmla="*/ 480673 w 769713"/>
                <a:gd name="connsiteY184" fmla="*/ 271791 h 771550"/>
                <a:gd name="connsiteX185" fmla="*/ 478197 w 769713"/>
                <a:gd name="connsiteY185" fmla="*/ 271791 h 771550"/>
                <a:gd name="connsiteX186" fmla="*/ 532299 w 769713"/>
                <a:gd name="connsiteY186" fmla="*/ 215974 h 771550"/>
                <a:gd name="connsiteX187" fmla="*/ 463909 w 769713"/>
                <a:gd name="connsiteY187" fmla="*/ 267600 h 771550"/>
                <a:gd name="connsiteX188" fmla="*/ 545729 w 769713"/>
                <a:gd name="connsiteY188" fmla="*/ 139012 h 771550"/>
                <a:gd name="connsiteX189" fmla="*/ 457813 w 769713"/>
                <a:gd name="connsiteY189" fmla="*/ 256265 h 771550"/>
                <a:gd name="connsiteX190" fmla="*/ 483436 w 769713"/>
                <a:gd name="connsiteY190" fmla="*/ 162539 h 771550"/>
                <a:gd name="connsiteX191" fmla="*/ 447241 w 769713"/>
                <a:gd name="connsiteY191" fmla="*/ 252836 h 771550"/>
                <a:gd name="connsiteX192" fmla="*/ 447241 w 769713"/>
                <a:gd name="connsiteY192" fmla="*/ 252931 h 771550"/>
                <a:gd name="connsiteX193" fmla="*/ 428572 w 769713"/>
                <a:gd name="connsiteY193" fmla="*/ 228166 h 771550"/>
                <a:gd name="connsiteX194" fmla="*/ 440954 w 769713"/>
                <a:gd name="connsiteY194" fmla="*/ 139869 h 771550"/>
                <a:gd name="connsiteX195" fmla="*/ 492580 w 769713"/>
                <a:gd name="connsiteY195" fmla="*/ 81386 h 771550"/>
                <a:gd name="connsiteX196" fmla="*/ 547825 w 769713"/>
                <a:gd name="connsiteY196" fmla="*/ 121391 h 771550"/>
                <a:gd name="connsiteX197" fmla="*/ 559064 w 769713"/>
                <a:gd name="connsiteY197" fmla="*/ 128344 h 771550"/>
                <a:gd name="connsiteX198" fmla="*/ 611642 w 769713"/>
                <a:gd name="connsiteY198" fmla="*/ 170730 h 771550"/>
                <a:gd name="connsiteX199" fmla="*/ 584305 w 769713"/>
                <a:gd name="connsiteY199" fmla="*/ 238358 h 771550"/>
                <a:gd name="connsiteX200" fmla="*/ 653552 w 769713"/>
                <a:gd name="connsiteY200" fmla="*/ 410093 h 771550"/>
                <a:gd name="connsiteX201" fmla="*/ 651075 w 769713"/>
                <a:gd name="connsiteY201" fmla="*/ 409522 h 771550"/>
                <a:gd name="connsiteX202" fmla="*/ 524107 w 769713"/>
                <a:gd name="connsiteY202" fmla="*/ 408284 h 771550"/>
                <a:gd name="connsiteX203" fmla="*/ 538014 w 769713"/>
                <a:gd name="connsiteY203" fmla="*/ 383995 h 771550"/>
                <a:gd name="connsiteX204" fmla="*/ 533537 w 769713"/>
                <a:gd name="connsiteY204" fmla="*/ 365802 h 771550"/>
                <a:gd name="connsiteX205" fmla="*/ 533537 w 769713"/>
                <a:gd name="connsiteY205" fmla="*/ 365802 h 771550"/>
                <a:gd name="connsiteX206" fmla="*/ 594973 w 769713"/>
                <a:gd name="connsiteY206" fmla="*/ 371327 h 771550"/>
                <a:gd name="connsiteX207" fmla="*/ 521631 w 769713"/>
                <a:gd name="connsiteY207" fmla="*/ 353705 h 771550"/>
                <a:gd name="connsiteX208" fmla="*/ 521440 w 769713"/>
                <a:gd name="connsiteY208" fmla="*/ 353610 h 771550"/>
                <a:gd name="connsiteX209" fmla="*/ 510772 w 769713"/>
                <a:gd name="connsiteY209" fmla="*/ 350181 h 771550"/>
                <a:gd name="connsiteX210" fmla="*/ 516773 w 769713"/>
                <a:gd name="connsiteY210" fmla="*/ 351610 h 771550"/>
                <a:gd name="connsiteX211" fmla="*/ 654219 w 769713"/>
                <a:gd name="connsiteY211" fmla="*/ 325321 h 771550"/>
                <a:gd name="connsiteX212" fmla="*/ 517345 w 769713"/>
                <a:gd name="connsiteY212" fmla="*/ 339609 h 771550"/>
                <a:gd name="connsiteX213" fmla="*/ 588496 w 769713"/>
                <a:gd name="connsiteY213" fmla="*/ 307033 h 771550"/>
                <a:gd name="connsiteX214" fmla="*/ 507248 w 769713"/>
                <a:gd name="connsiteY214" fmla="*/ 331798 h 771550"/>
                <a:gd name="connsiteX215" fmla="*/ 506486 w 769713"/>
                <a:gd name="connsiteY215" fmla="*/ 332655 h 771550"/>
                <a:gd name="connsiteX216" fmla="*/ 512773 w 769713"/>
                <a:gd name="connsiteY216" fmla="*/ 301223 h 771550"/>
                <a:gd name="connsiteX217" fmla="*/ 611071 w 769713"/>
                <a:gd name="connsiteY217" fmla="*/ 232452 h 771550"/>
                <a:gd name="connsiteX218" fmla="*/ 613357 w 769713"/>
                <a:gd name="connsiteY218" fmla="*/ 231309 h 771550"/>
                <a:gd name="connsiteX219" fmla="*/ 671554 w 769713"/>
                <a:gd name="connsiteY219" fmla="*/ 309986 h 771550"/>
                <a:gd name="connsiteX220" fmla="*/ 674983 w 769713"/>
                <a:gd name="connsiteY220" fmla="*/ 324464 h 771550"/>
                <a:gd name="connsiteX221" fmla="*/ 716227 w 769713"/>
                <a:gd name="connsiteY221" fmla="*/ 386472 h 771550"/>
                <a:gd name="connsiteX222" fmla="*/ 653552 w 769713"/>
                <a:gd name="connsiteY222" fmla="*/ 410093 h 771550"/>
                <a:gd name="connsiteX223" fmla="*/ 541729 w 769713"/>
                <a:gd name="connsiteY223" fmla="*/ 591926 h 771550"/>
                <a:gd name="connsiteX224" fmla="*/ 460575 w 769713"/>
                <a:gd name="connsiteY224" fmla="*/ 491056 h 771550"/>
                <a:gd name="connsiteX225" fmla="*/ 496008 w 769713"/>
                <a:gd name="connsiteY225" fmla="*/ 487722 h 771550"/>
                <a:gd name="connsiteX226" fmla="*/ 508772 w 769713"/>
                <a:gd name="connsiteY226" fmla="*/ 473435 h 771550"/>
                <a:gd name="connsiteX227" fmla="*/ 507534 w 769713"/>
                <a:gd name="connsiteY227" fmla="*/ 476102 h 771550"/>
                <a:gd name="connsiteX228" fmla="*/ 621262 w 769713"/>
                <a:gd name="connsiteY228" fmla="*/ 527060 h 771550"/>
                <a:gd name="connsiteX229" fmla="*/ 520678 w 769713"/>
                <a:gd name="connsiteY229" fmla="*/ 470101 h 771550"/>
                <a:gd name="connsiteX230" fmla="*/ 601450 w 769713"/>
                <a:gd name="connsiteY230" fmla="*/ 460671 h 771550"/>
                <a:gd name="connsiteX231" fmla="*/ 514011 w 769713"/>
                <a:gd name="connsiteY231" fmla="*/ 453147 h 771550"/>
                <a:gd name="connsiteX232" fmla="*/ 513630 w 769713"/>
                <a:gd name="connsiteY232" fmla="*/ 455909 h 771550"/>
                <a:gd name="connsiteX233" fmla="*/ 513344 w 769713"/>
                <a:gd name="connsiteY233" fmla="*/ 448003 h 771550"/>
                <a:gd name="connsiteX234" fmla="*/ 498961 w 769713"/>
                <a:gd name="connsiteY234" fmla="*/ 423809 h 771550"/>
                <a:gd name="connsiteX235" fmla="*/ 601069 w 769713"/>
                <a:gd name="connsiteY235" fmla="*/ 415904 h 771550"/>
                <a:gd name="connsiteX236" fmla="*/ 671173 w 769713"/>
                <a:gd name="connsiteY236" fmla="*/ 443431 h 771550"/>
                <a:gd name="connsiteX237" fmla="*/ 635550 w 769713"/>
                <a:gd name="connsiteY237" fmla="*/ 531537 h 771550"/>
                <a:gd name="connsiteX238" fmla="*/ 633073 w 769713"/>
                <a:gd name="connsiteY238" fmla="*/ 546492 h 771550"/>
                <a:gd name="connsiteX239" fmla="*/ 629644 w 769713"/>
                <a:gd name="connsiteY239" fmla="*/ 596117 h 771550"/>
                <a:gd name="connsiteX240" fmla="*/ 593925 w 769713"/>
                <a:gd name="connsiteY240" fmla="*/ 606023 h 771550"/>
                <a:gd name="connsiteX241" fmla="*/ 542395 w 769713"/>
                <a:gd name="connsiteY241" fmla="*/ 591830 h 771550"/>
                <a:gd name="connsiteX242" fmla="*/ 541729 w 769713"/>
                <a:gd name="connsiteY242" fmla="*/ 591926 h 771550"/>
                <a:gd name="connsiteX243" fmla="*/ 341227 w 769713"/>
                <a:gd name="connsiteY243" fmla="*/ 536776 h 771550"/>
                <a:gd name="connsiteX244" fmla="*/ 358658 w 769713"/>
                <a:gd name="connsiteY244" fmla="*/ 532394 h 771550"/>
                <a:gd name="connsiteX245" fmla="*/ 374374 w 769713"/>
                <a:gd name="connsiteY245" fmla="*/ 516964 h 771550"/>
                <a:gd name="connsiteX246" fmla="*/ 374374 w 769713"/>
                <a:gd name="connsiteY246" fmla="*/ 517155 h 771550"/>
                <a:gd name="connsiteX247" fmla="*/ 381804 w 769713"/>
                <a:gd name="connsiteY247" fmla="*/ 608880 h 771550"/>
                <a:gd name="connsiteX248" fmla="*/ 386471 w 769713"/>
                <a:gd name="connsiteY248" fmla="*/ 517726 h 771550"/>
                <a:gd name="connsiteX249" fmla="*/ 439811 w 769713"/>
                <a:gd name="connsiteY249" fmla="*/ 660410 h 771550"/>
                <a:gd name="connsiteX250" fmla="*/ 401997 w 769713"/>
                <a:gd name="connsiteY250" fmla="*/ 532109 h 771550"/>
                <a:gd name="connsiteX251" fmla="*/ 401711 w 769713"/>
                <a:gd name="connsiteY251" fmla="*/ 531918 h 771550"/>
                <a:gd name="connsiteX252" fmla="*/ 405045 w 769713"/>
                <a:gd name="connsiteY252" fmla="*/ 533728 h 771550"/>
                <a:gd name="connsiteX253" fmla="*/ 404950 w 769713"/>
                <a:gd name="connsiteY253" fmla="*/ 533728 h 771550"/>
                <a:gd name="connsiteX254" fmla="*/ 473911 w 769713"/>
                <a:gd name="connsiteY254" fmla="*/ 592973 h 771550"/>
                <a:gd name="connsiteX255" fmla="*/ 422285 w 769713"/>
                <a:gd name="connsiteY255" fmla="*/ 536585 h 771550"/>
                <a:gd name="connsiteX256" fmla="*/ 427143 w 769713"/>
                <a:gd name="connsiteY256" fmla="*/ 535919 h 771550"/>
                <a:gd name="connsiteX257" fmla="*/ 450765 w 769713"/>
                <a:gd name="connsiteY257" fmla="*/ 510582 h 771550"/>
                <a:gd name="connsiteX258" fmla="*/ 451336 w 769713"/>
                <a:gd name="connsiteY258" fmla="*/ 502962 h 771550"/>
                <a:gd name="connsiteX259" fmla="*/ 526489 w 769713"/>
                <a:gd name="connsiteY259" fmla="*/ 591830 h 771550"/>
                <a:gd name="connsiteX260" fmla="*/ 521155 w 769713"/>
                <a:gd name="connsiteY260" fmla="*/ 664221 h 771550"/>
                <a:gd name="connsiteX261" fmla="*/ 452289 w 769713"/>
                <a:gd name="connsiteY261" fmla="*/ 677175 h 771550"/>
                <a:gd name="connsiteX262" fmla="*/ 437811 w 769713"/>
                <a:gd name="connsiteY262" fmla="*/ 681747 h 771550"/>
                <a:gd name="connsiteX263" fmla="*/ 370279 w 769713"/>
                <a:gd name="connsiteY263" fmla="*/ 701749 h 771550"/>
                <a:gd name="connsiteX264" fmla="*/ 331131 w 769713"/>
                <a:gd name="connsiteY264" fmla="*/ 648600 h 771550"/>
                <a:gd name="connsiteX265" fmla="*/ 341227 w 769713"/>
                <a:gd name="connsiteY265" fmla="*/ 536776 h 771550"/>
                <a:gd name="connsiteX266" fmla="*/ 166444 w 769713"/>
                <a:gd name="connsiteY266" fmla="*/ 541443 h 771550"/>
                <a:gd name="connsiteX267" fmla="*/ 246549 w 769713"/>
                <a:gd name="connsiteY267" fmla="*/ 478007 h 771550"/>
                <a:gd name="connsiteX268" fmla="*/ 274838 w 769713"/>
                <a:gd name="connsiteY268" fmla="*/ 490770 h 771550"/>
                <a:gd name="connsiteX269" fmla="*/ 283506 w 769713"/>
                <a:gd name="connsiteY269" fmla="*/ 488198 h 771550"/>
                <a:gd name="connsiteX270" fmla="*/ 276267 w 769713"/>
                <a:gd name="connsiteY270" fmla="*/ 490580 h 771550"/>
                <a:gd name="connsiteX271" fmla="*/ 236738 w 769713"/>
                <a:gd name="connsiteY271" fmla="*/ 530299 h 771550"/>
                <a:gd name="connsiteX272" fmla="*/ 280267 w 769713"/>
                <a:gd name="connsiteY272" fmla="*/ 498485 h 771550"/>
                <a:gd name="connsiteX273" fmla="*/ 227308 w 769713"/>
                <a:gd name="connsiteY273" fmla="*/ 603070 h 771550"/>
                <a:gd name="connsiteX274" fmla="*/ 286363 w 769713"/>
                <a:gd name="connsiteY274" fmla="*/ 507630 h 771550"/>
                <a:gd name="connsiteX275" fmla="*/ 270742 w 769713"/>
                <a:gd name="connsiteY275" fmla="*/ 587068 h 771550"/>
                <a:gd name="connsiteX276" fmla="*/ 301699 w 769713"/>
                <a:gd name="connsiteY276" fmla="*/ 502772 h 771550"/>
                <a:gd name="connsiteX277" fmla="*/ 301794 w 769713"/>
                <a:gd name="connsiteY277" fmla="*/ 500676 h 771550"/>
                <a:gd name="connsiteX278" fmla="*/ 315319 w 769713"/>
                <a:gd name="connsiteY278" fmla="*/ 528204 h 771550"/>
                <a:gd name="connsiteX279" fmla="*/ 326178 w 769713"/>
                <a:gd name="connsiteY279" fmla="*/ 534109 h 771550"/>
                <a:gd name="connsiteX280" fmla="*/ 319415 w 769713"/>
                <a:gd name="connsiteY280" fmla="*/ 633264 h 771550"/>
                <a:gd name="connsiteX281" fmla="*/ 284077 w 769713"/>
                <a:gd name="connsiteY281" fmla="*/ 678603 h 771550"/>
                <a:gd name="connsiteX282" fmla="*/ 213211 w 769713"/>
                <a:gd name="connsiteY282" fmla="*/ 646790 h 771550"/>
                <a:gd name="connsiteX283" fmla="*/ 202543 w 769713"/>
                <a:gd name="connsiteY283" fmla="*/ 639455 h 771550"/>
                <a:gd name="connsiteX284" fmla="*/ 153204 w 769713"/>
                <a:gd name="connsiteY284" fmla="*/ 603642 h 771550"/>
                <a:gd name="connsiteX285" fmla="*/ 166444 w 769713"/>
                <a:gd name="connsiteY285" fmla="*/ 541443 h 771550"/>
                <a:gd name="connsiteX286" fmla="*/ 62431 w 769713"/>
                <a:gd name="connsiteY286" fmla="*/ 344466 h 771550"/>
                <a:gd name="connsiteX287" fmla="*/ 121771 w 769713"/>
                <a:gd name="connsiteY287" fmla="*/ 326559 h 771550"/>
                <a:gd name="connsiteX288" fmla="*/ 236643 w 769713"/>
                <a:gd name="connsiteY288" fmla="*/ 347514 h 771550"/>
                <a:gd name="connsiteX289" fmla="*/ 220736 w 769713"/>
                <a:gd name="connsiteY289" fmla="*/ 365421 h 771550"/>
                <a:gd name="connsiteX290" fmla="*/ 228642 w 769713"/>
                <a:gd name="connsiteY290" fmla="*/ 407998 h 771550"/>
                <a:gd name="connsiteX291" fmla="*/ 270457 w 769713"/>
                <a:gd name="connsiteY291" fmla="*/ 420571 h 771550"/>
                <a:gd name="connsiteX292" fmla="*/ 228642 w 769713"/>
                <a:gd name="connsiteY292" fmla="*/ 408093 h 771550"/>
                <a:gd name="connsiteX293" fmla="*/ 224165 w 769713"/>
                <a:gd name="connsiteY293" fmla="*/ 402759 h 771550"/>
                <a:gd name="connsiteX294" fmla="*/ 154728 w 769713"/>
                <a:gd name="connsiteY294" fmla="*/ 386852 h 771550"/>
                <a:gd name="connsiteX295" fmla="*/ 213307 w 769713"/>
                <a:gd name="connsiteY295" fmla="*/ 409998 h 771550"/>
                <a:gd name="connsiteX296" fmla="*/ 94625 w 769713"/>
                <a:gd name="connsiteY296" fmla="*/ 432287 h 771550"/>
                <a:gd name="connsiteX297" fmla="*/ 245691 w 769713"/>
                <a:gd name="connsiteY297" fmla="*/ 420952 h 771550"/>
                <a:gd name="connsiteX298" fmla="*/ 155585 w 769713"/>
                <a:gd name="connsiteY298" fmla="*/ 471149 h 771550"/>
                <a:gd name="connsiteX299" fmla="*/ 257693 w 769713"/>
                <a:gd name="connsiteY299" fmla="*/ 428953 h 771550"/>
                <a:gd name="connsiteX300" fmla="*/ 239881 w 769713"/>
                <a:gd name="connsiteY300" fmla="*/ 463719 h 771550"/>
                <a:gd name="connsiteX301" fmla="*/ 162443 w 769713"/>
                <a:gd name="connsiteY301" fmla="*/ 528680 h 771550"/>
                <a:gd name="connsiteX302" fmla="*/ 146060 w 769713"/>
                <a:gd name="connsiteY302" fmla="*/ 533347 h 771550"/>
                <a:gd name="connsiteX303" fmla="*/ 75861 w 769713"/>
                <a:gd name="connsiteY303" fmla="*/ 502105 h 771550"/>
                <a:gd name="connsiteX304" fmla="*/ 74908 w 769713"/>
                <a:gd name="connsiteY304" fmla="*/ 448289 h 771550"/>
                <a:gd name="connsiteX305" fmla="*/ 76147 w 769713"/>
                <a:gd name="connsiteY305" fmla="*/ 432668 h 771550"/>
                <a:gd name="connsiteX306" fmla="*/ 62431 w 769713"/>
                <a:gd name="connsiteY306" fmla="*/ 344466 h 7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69713" h="771550">
                  <a:moveTo>
                    <a:pt x="17377" y="441717"/>
                  </a:moveTo>
                  <a:cubicBezTo>
                    <a:pt x="-6245" y="472959"/>
                    <a:pt x="4899" y="508868"/>
                    <a:pt x="32427" y="536490"/>
                  </a:cubicBezTo>
                  <a:cubicBezTo>
                    <a:pt x="49762" y="553730"/>
                    <a:pt x="92149" y="569256"/>
                    <a:pt x="122343" y="564018"/>
                  </a:cubicBezTo>
                  <a:cubicBezTo>
                    <a:pt x="97292" y="609738"/>
                    <a:pt x="110341" y="676603"/>
                    <a:pt x="169777" y="678889"/>
                  </a:cubicBezTo>
                  <a:cubicBezTo>
                    <a:pt x="170920" y="712989"/>
                    <a:pt x="220546" y="729752"/>
                    <a:pt x="248358" y="736039"/>
                  </a:cubicBezTo>
                  <a:cubicBezTo>
                    <a:pt x="285316" y="744516"/>
                    <a:pt x="312271" y="723561"/>
                    <a:pt x="324368" y="692796"/>
                  </a:cubicBezTo>
                  <a:cubicBezTo>
                    <a:pt x="348562" y="749564"/>
                    <a:pt x="430953" y="808810"/>
                    <a:pt x="467053" y="741754"/>
                  </a:cubicBezTo>
                  <a:cubicBezTo>
                    <a:pt x="498771" y="746897"/>
                    <a:pt x="525155" y="734039"/>
                    <a:pt x="547348" y="710226"/>
                  </a:cubicBezTo>
                  <a:cubicBezTo>
                    <a:pt x="567922" y="688414"/>
                    <a:pt x="566113" y="654696"/>
                    <a:pt x="560683" y="626025"/>
                  </a:cubicBezTo>
                  <a:cubicBezTo>
                    <a:pt x="586972" y="641551"/>
                    <a:pt x="633740" y="654886"/>
                    <a:pt x="668411" y="632693"/>
                  </a:cubicBezTo>
                  <a:cubicBezTo>
                    <a:pt x="699939" y="612500"/>
                    <a:pt x="705273" y="585354"/>
                    <a:pt x="694605" y="551921"/>
                  </a:cubicBezTo>
                  <a:cubicBezTo>
                    <a:pt x="743087" y="529823"/>
                    <a:pt x="747564" y="461243"/>
                    <a:pt x="707368" y="432382"/>
                  </a:cubicBezTo>
                  <a:cubicBezTo>
                    <a:pt x="731371" y="427524"/>
                    <a:pt x="755375" y="407141"/>
                    <a:pt x="763280" y="386281"/>
                  </a:cubicBezTo>
                  <a:cubicBezTo>
                    <a:pt x="778234" y="346371"/>
                    <a:pt x="766709" y="319606"/>
                    <a:pt x="732991" y="300937"/>
                  </a:cubicBezTo>
                  <a:cubicBezTo>
                    <a:pt x="763661" y="238548"/>
                    <a:pt x="701367" y="179493"/>
                    <a:pt x="639360" y="193305"/>
                  </a:cubicBezTo>
                  <a:cubicBezTo>
                    <a:pt x="650599" y="174445"/>
                    <a:pt x="657648" y="156729"/>
                    <a:pt x="650980" y="131297"/>
                  </a:cubicBezTo>
                  <a:cubicBezTo>
                    <a:pt x="647742" y="118914"/>
                    <a:pt x="637931" y="111104"/>
                    <a:pt x="628216" y="104055"/>
                  </a:cubicBezTo>
                  <a:cubicBezTo>
                    <a:pt x="602593" y="85958"/>
                    <a:pt x="599450" y="99197"/>
                    <a:pt x="571637" y="63955"/>
                  </a:cubicBezTo>
                  <a:cubicBezTo>
                    <a:pt x="554206" y="42047"/>
                    <a:pt x="520202" y="24236"/>
                    <a:pt x="491056" y="32427"/>
                  </a:cubicBezTo>
                  <a:cubicBezTo>
                    <a:pt x="471434" y="37856"/>
                    <a:pt x="461052" y="49572"/>
                    <a:pt x="452098" y="64908"/>
                  </a:cubicBezTo>
                  <a:cubicBezTo>
                    <a:pt x="440668" y="37380"/>
                    <a:pt x="424762" y="11758"/>
                    <a:pt x="392662" y="3471"/>
                  </a:cubicBezTo>
                  <a:cubicBezTo>
                    <a:pt x="380947" y="423"/>
                    <a:pt x="369231" y="-2244"/>
                    <a:pt x="357420" y="2900"/>
                  </a:cubicBezTo>
                  <a:cubicBezTo>
                    <a:pt x="334846" y="12806"/>
                    <a:pt x="324940" y="18902"/>
                    <a:pt x="298650" y="16044"/>
                  </a:cubicBezTo>
                  <a:cubicBezTo>
                    <a:pt x="243596" y="9948"/>
                    <a:pt x="209401" y="58716"/>
                    <a:pt x="216450" y="107294"/>
                  </a:cubicBezTo>
                  <a:cubicBezTo>
                    <a:pt x="196257" y="91863"/>
                    <a:pt x="168920" y="81767"/>
                    <a:pt x="145393" y="87291"/>
                  </a:cubicBezTo>
                  <a:cubicBezTo>
                    <a:pt x="103293" y="97197"/>
                    <a:pt x="101102" y="121105"/>
                    <a:pt x="87481" y="157205"/>
                  </a:cubicBezTo>
                  <a:cubicBezTo>
                    <a:pt x="77385" y="184542"/>
                    <a:pt x="47286" y="194543"/>
                    <a:pt x="37380" y="221689"/>
                  </a:cubicBezTo>
                  <a:cubicBezTo>
                    <a:pt x="32332" y="236262"/>
                    <a:pt x="27664" y="253884"/>
                    <a:pt x="31855" y="269314"/>
                  </a:cubicBezTo>
                  <a:cubicBezTo>
                    <a:pt x="37951" y="292079"/>
                    <a:pt x="51763" y="302937"/>
                    <a:pt x="69574" y="310843"/>
                  </a:cubicBezTo>
                  <a:cubicBezTo>
                    <a:pt x="17282" y="331417"/>
                    <a:pt x="-25104" y="398092"/>
                    <a:pt x="17377" y="441717"/>
                  </a:cubicBezTo>
                  <a:close/>
                  <a:moveTo>
                    <a:pt x="235405" y="145965"/>
                  </a:moveTo>
                  <a:cubicBezTo>
                    <a:pt x="247597" y="187780"/>
                    <a:pt x="277219" y="232738"/>
                    <a:pt x="309033" y="252074"/>
                  </a:cubicBezTo>
                  <a:cubicBezTo>
                    <a:pt x="304556" y="264647"/>
                    <a:pt x="305985" y="277791"/>
                    <a:pt x="311128" y="290079"/>
                  </a:cubicBezTo>
                  <a:cubicBezTo>
                    <a:pt x="302080" y="280744"/>
                    <a:pt x="290364" y="272362"/>
                    <a:pt x="278458" y="270362"/>
                  </a:cubicBezTo>
                  <a:cubicBezTo>
                    <a:pt x="278077" y="270076"/>
                    <a:pt x="277791" y="269695"/>
                    <a:pt x="277410" y="269409"/>
                  </a:cubicBezTo>
                  <a:cubicBezTo>
                    <a:pt x="255312" y="250645"/>
                    <a:pt x="230452" y="230262"/>
                    <a:pt x="214735" y="205496"/>
                  </a:cubicBezTo>
                  <a:cubicBezTo>
                    <a:pt x="225022" y="230166"/>
                    <a:pt x="243120" y="252169"/>
                    <a:pt x="260836" y="272934"/>
                  </a:cubicBezTo>
                  <a:cubicBezTo>
                    <a:pt x="259503" y="273600"/>
                    <a:pt x="258169" y="274458"/>
                    <a:pt x="256931" y="275410"/>
                  </a:cubicBezTo>
                  <a:cubicBezTo>
                    <a:pt x="221212" y="260551"/>
                    <a:pt x="166634" y="243882"/>
                    <a:pt x="143203" y="212640"/>
                  </a:cubicBezTo>
                  <a:cubicBezTo>
                    <a:pt x="162253" y="245025"/>
                    <a:pt x="211402" y="268171"/>
                    <a:pt x="246835" y="286840"/>
                  </a:cubicBezTo>
                  <a:cubicBezTo>
                    <a:pt x="248073" y="284363"/>
                    <a:pt x="249597" y="282173"/>
                    <a:pt x="251407" y="280077"/>
                  </a:cubicBezTo>
                  <a:cubicBezTo>
                    <a:pt x="248835" y="282839"/>
                    <a:pt x="247120" y="286173"/>
                    <a:pt x="245691" y="289602"/>
                  </a:cubicBezTo>
                  <a:cubicBezTo>
                    <a:pt x="221689" y="281792"/>
                    <a:pt x="195685" y="275124"/>
                    <a:pt x="170444" y="276267"/>
                  </a:cubicBezTo>
                  <a:cubicBezTo>
                    <a:pt x="195971" y="279792"/>
                    <a:pt x="220355" y="291412"/>
                    <a:pt x="243024" y="303794"/>
                  </a:cubicBezTo>
                  <a:lnTo>
                    <a:pt x="243024" y="303794"/>
                  </a:lnTo>
                  <a:cubicBezTo>
                    <a:pt x="243120" y="307223"/>
                    <a:pt x="243691" y="310748"/>
                    <a:pt x="245025" y="313986"/>
                  </a:cubicBezTo>
                  <a:cubicBezTo>
                    <a:pt x="248549" y="322463"/>
                    <a:pt x="255693" y="329988"/>
                    <a:pt x="263694" y="336465"/>
                  </a:cubicBezTo>
                  <a:cubicBezTo>
                    <a:pt x="221593" y="328559"/>
                    <a:pt x="179112" y="329893"/>
                    <a:pt x="138154" y="313796"/>
                  </a:cubicBezTo>
                  <a:cubicBezTo>
                    <a:pt x="110532" y="302937"/>
                    <a:pt x="66907" y="283601"/>
                    <a:pt x="81481" y="244549"/>
                  </a:cubicBezTo>
                  <a:cubicBezTo>
                    <a:pt x="82147" y="243025"/>
                    <a:pt x="108627" y="203401"/>
                    <a:pt x="119771" y="204925"/>
                  </a:cubicBezTo>
                  <a:cubicBezTo>
                    <a:pt x="133487" y="214641"/>
                    <a:pt x="137964" y="203972"/>
                    <a:pt x="131391" y="194447"/>
                  </a:cubicBezTo>
                  <a:cubicBezTo>
                    <a:pt x="119104" y="169397"/>
                    <a:pt x="138631" y="143013"/>
                    <a:pt x="163300" y="134154"/>
                  </a:cubicBezTo>
                  <a:cubicBezTo>
                    <a:pt x="189494" y="124820"/>
                    <a:pt x="213402" y="130249"/>
                    <a:pt x="235405" y="145965"/>
                  </a:cubicBezTo>
                  <a:close/>
                  <a:moveTo>
                    <a:pt x="302746" y="484579"/>
                  </a:moveTo>
                  <a:cubicBezTo>
                    <a:pt x="302651" y="484674"/>
                    <a:pt x="302746" y="484865"/>
                    <a:pt x="302651" y="484960"/>
                  </a:cubicBezTo>
                  <a:cubicBezTo>
                    <a:pt x="302651" y="484769"/>
                    <a:pt x="302651" y="484674"/>
                    <a:pt x="302746" y="484579"/>
                  </a:cubicBezTo>
                  <a:cubicBezTo>
                    <a:pt x="303318" y="482007"/>
                    <a:pt x="304270" y="479435"/>
                    <a:pt x="305318" y="476864"/>
                  </a:cubicBezTo>
                  <a:cubicBezTo>
                    <a:pt x="305318" y="476864"/>
                    <a:pt x="305318" y="476864"/>
                    <a:pt x="305413" y="476768"/>
                  </a:cubicBezTo>
                  <a:cubicBezTo>
                    <a:pt x="304175" y="479435"/>
                    <a:pt x="303318" y="482007"/>
                    <a:pt x="302746" y="484579"/>
                  </a:cubicBezTo>
                  <a:close/>
                  <a:moveTo>
                    <a:pt x="273981" y="475816"/>
                  </a:moveTo>
                  <a:cubicBezTo>
                    <a:pt x="265885" y="475816"/>
                    <a:pt x="257122" y="472101"/>
                    <a:pt x="255407" y="463243"/>
                  </a:cubicBezTo>
                  <a:cubicBezTo>
                    <a:pt x="251692" y="444860"/>
                    <a:pt x="270838" y="436097"/>
                    <a:pt x="284554" y="430287"/>
                  </a:cubicBezTo>
                  <a:cubicBezTo>
                    <a:pt x="286744" y="429429"/>
                    <a:pt x="288840" y="427334"/>
                    <a:pt x="290650" y="424952"/>
                  </a:cubicBezTo>
                  <a:cubicBezTo>
                    <a:pt x="295412" y="435335"/>
                    <a:pt x="301699" y="445050"/>
                    <a:pt x="308938" y="453909"/>
                  </a:cubicBezTo>
                  <a:cubicBezTo>
                    <a:pt x="300746" y="461529"/>
                    <a:pt x="284268" y="475721"/>
                    <a:pt x="273981" y="475816"/>
                  </a:cubicBezTo>
                  <a:close/>
                  <a:moveTo>
                    <a:pt x="321130" y="446765"/>
                  </a:moveTo>
                  <a:cubicBezTo>
                    <a:pt x="298555" y="417713"/>
                    <a:pt x="284744" y="374470"/>
                    <a:pt x="301317" y="338942"/>
                  </a:cubicBezTo>
                  <a:cubicBezTo>
                    <a:pt x="315224" y="308843"/>
                    <a:pt x="348276" y="285030"/>
                    <a:pt x="382852" y="290459"/>
                  </a:cubicBezTo>
                  <a:cubicBezTo>
                    <a:pt x="434001" y="298556"/>
                    <a:pt x="486483" y="364945"/>
                    <a:pt x="437335" y="409522"/>
                  </a:cubicBezTo>
                  <a:cubicBezTo>
                    <a:pt x="415617" y="429048"/>
                    <a:pt x="374470" y="442574"/>
                    <a:pt x="353705" y="412475"/>
                  </a:cubicBezTo>
                  <a:cubicBezTo>
                    <a:pt x="337798" y="389424"/>
                    <a:pt x="341989" y="347895"/>
                    <a:pt x="375327" y="342561"/>
                  </a:cubicBezTo>
                  <a:cubicBezTo>
                    <a:pt x="429048" y="333989"/>
                    <a:pt x="406092" y="393710"/>
                    <a:pt x="385900" y="384376"/>
                  </a:cubicBezTo>
                  <a:cubicBezTo>
                    <a:pt x="377232" y="380376"/>
                    <a:pt x="372565" y="394568"/>
                    <a:pt x="381232" y="398568"/>
                  </a:cubicBezTo>
                  <a:cubicBezTo>
                    <a:pt x="410188" y="411903"/>
                    <a:pt x="434191" y="370184"/>
                    <a:pt x="421523" y="345705"/>
                  </a:cubicBezTo>
                  <a:cubicBezTo>
                    <a:pt x="399235" y="302461"/>
                    <a:pt x="340370" y="334179"/>
                    <a:pt x="330845" y="370469"/>
                  </a:cubicBezTo>
                  <a:cubicBezTo>
                    <a:pt x="314367" y="432382"/>
                    <a:pt x="384757" y="456576"/>
                    <a:pt x="430381" y="433811"/>
                  </a:cubicBezTo>
                  <a:cubicBezTo>
                    <a:pt x="446098" y="426000"/>
                    <a:pt x="457147" y="413618"/>
                    <a:pt x="463433" y="399426"/>
                  </a:cubicBezTo>
                  <a:cubicBezTo>
                    <a:pt x="452956" y="459623"/>
                    <a:pt x="368088" y="507058"/>
                    <a:pt x="321130" y="446765"/>
                  </a:cubicBezTo>
                  <a:close/>
                  <a:moveTo>
                    <a:pt x="324368" y="475721"/>
                  </a:moveTo>
                  <a:cubicBezTo>
                    <a:pt x="325416" y="474483"/>
                    <a:pt x="326559" y="473244"/>
                    <a:pt x="327607" y="472006"/>
                  </a:cubicBezTo>
                  <a:cubicBezTo>
                    <a:pt x="339608" y="481245"/>
                    <a:pt x="353229" y="487818"/>
                    <a:pt x="367516" y="490389"/>
                  </a:cubicBezTo>
                  <a:cubicBezTo>
                    <a:pt x="363992" y="508487"/>
                    <a:pt x="350562" y="532394"/>
                    <a:pt x="329035" y="519441"/>
                  </a:cubicBezTo>
                  <a:cubicBezTo>
                    <a:pt x="320939" y="514773"/>
                    <a:pt x="315415" y="506105"/>
                    <a:pt x="315891" y="496580"/>
                  </a:cubicBezTo>
                  <a:cubicBezTo>
                    <a:pt x="315986" y="493818"/>
                    <a:pt x="320844" y="479912"/>
                    <a:pt x="324368" y="475721"/>
                  </a:cubicBezTo>
                  <a:close/>
                  <a:moveTo>
                    <a:pt x="382375" y="496390"/>
                  </a:moveTo>
                  <a:cubicBezTo>
                    <a:pt x="382375" y="496200"/>
                    <a:pt x="382185" y="495818"/>
                    <a:pt x="382185" y="495533"/>
                  </a:cubicBezTo>
                  <a:lnTo>
                    <a:pt x="382185" y="495533"/>
                  </a:lnTo>
                  <a:cubicBezTo>
                    <a:pt x="382185" y="495818"/>
                    <a:pt x="382375" y="496200"/>
                    <a:pt x="382375" y="496390"/>
                  </a:cubicBezTo>
                  <a:close/>
                  <a:moveTo>
                    <a:pt x="422571" y="478578"/>
                  </a:moveTo>
                  <a:cubicBezTo>
                    <a:pt x="424381" y="477530"/>
                    <a:pt x="425905" y="476197"/>
                    <a:pt x="427714" y="475054"/>
                  </a:cubicBezTo>
                  <a:cubicBezTo>
                    <a:pt x="427905" y="475149"/>
                    <a:pt x="427905" y="475340"/>
                    <a:pt x="427905" y="475530"/>
                  </a:cubicBezTo>
                  <a:cubicBezTo>
                    <a:pt x="432382" y="484674"/>
                    <a:pt x="439049" y="496771"/>
                    <a:pt x="436191" y="507344"/>
                  </a:cubicBezTo>
                  <a:cubicBezTo>
                    <a:pt x="434001" y="515154"/>
                    <a:pt x="428095" y="522488"/>
                    <a:pt x="419047" y="521631"/>
                  </a:cubicBezTo>
                  <a:cubicBezTo>
                    <a:pt x="414951" y="521346"/>
                    <a:pt x="411617" y="520107"/>
                    <a:pt x="408855" y="518107"/>
                  </a:cubicBezTo>
                  <a:cubicBezTo>
                    <a:pt x="405902" y="513916"/>
                    <a:pt x="402949" y="509630"/>
                    <a:pt x="400092" y="505248"/>
                  </a:cubicBezTo>
                  <a:cubicBezTo>
                    <a:pt x="398187" y="500200"/>
                    <a:pt x="396853" y="494866"/>
                    <a:pt x="396091" y="489627"/>
                  </a:cubicBezTo>
                  <a:cubicBezTo>
                    <a:pt x="404854" y="487722"/>
                    <a:pt x="413713" y="484293"/>
                    <a:pt x="422571" y="478578"/>
                  </a:cubicBezTo>
                  <a:close/>
                  <a:moveTo>
                    <a:pt x="496771" y="299889"/>
                  </a:moveTo>
                  <a:cubicBezTo>
                    <a:pt x="500200" y="308557"/>
                    <a:pt x="499628" y="318749"/>
                    <a:pt x="493532" y="326273"/>
                  </a:cubicBezTo>
                  <a:cubicBezTo>
                    <a:pt x="491722" y="328274"/>
                    <a:pt x="479721" y="337418"/>
                    <a:pt x="474196" y="337704"/>
                  </a:cubicBezTo>
                  <a:cubicBezTo>
                    <a:pt x="470577" y="338084"/>
                    <a:pt x="467529" y="338466"/>
                    <a:pt x="465243" y="338847"/>
                  </a:cubicBezTo>
                  <a:cubicBezTo>
                    <a:pt x="463338" y="333608"/>
                    <a:pt x="461242" y="328369"/>
                    <a:pt x="458290" y="323511"/>
                  </a:cubicBezTo>
                  <a:cubicBezTo>
                    <a:pt x="454384" y="316558"/>
                    <a:pt x="449050" y="310367"/>
                    <a:pt x="443145" y="304652"/>
                  </a:cubicBezTo>
                  <a:cubicBezTo>
                    <a:pt x="443526" y="304366"/>
                    <a:pt x="444097" y="304366"/>
                    <a:pt x="444383" y="303890"/>
                  </a:cubicBezTo>
                  <a:cubicBezTo>
                    <a:pt x="456575" y="290364"/>
                    <a:pt x="486293" y="274267"/>
                    <a:pt x="496771" y="299889"/>
                  </a:cubicBezTo>
                  <a:close/>
                  <a:moveTo>
                    <a:pt x="439906" y="287221"/>
                  </a:moveTo>
                  <a:cubicBezTo>
                    <a:pt x="439906" y="287221"/>
                    <a:pt x="439906" y="287221"/>
                    <a:pt x="439906" y="287221"/>
                  </a:cubicBezTo>
                  <a:cubicBezTo>
                    <a:pt x="442573" y="284649"/>
                    <a:pt x="445431" y="282363"/>
                    <a:pt x="448288" y="280363"/>
                  </a:cubicBezTo>
                  <a:cubicBezTo>
                    <a:pt x="445431" y="282459"/>
                    <a:pt x="442573" y="284744"/>
                    <a:pt x="439906" y="287221"/>
                  </a:cubicBezTo>
                  <a:close/>
                  <a:moveTo>
                    <a:pt x="472767" y="352563"/>
                  </a:moveTo>
                  <a:cubicBezTo>
                    <a:pt x="472482" y="352943"/>
                    <a:pt x="472387" y="353325"/>
                    <a:pt x="472196" y="353610"/>
                  </a:cubicBezTo>
                  <a:cubicBezTo>
                    <a:pt x="472101" y="353229"/>
                    <a:pt x="471815" y="352848"/>
                    <a:pt x="471625" y="352563"/>
                  </a:cubicBezTo>
                  <a:cubicBezTo>
                    <a:pt x="472006" y="352658"/>
                    <a:pt x="472387" y="352563"/>
                    <a:pt x="472767" y="352563"/>
                  </a:cubicBezTo>
                  <a:close/>
                  <a:moveTo>
                    <a:pt x="513820" y="366469"/>
                  </a:moveTo>
                  <a:cubicBezTo>
                    <a:pt x="520583" y="370946"/>
                    <a:pt x="525631" y="378851"/>
                    <a:pt x="522202" y="387138"/>
                  </a:cubicBezTo>
                  <a:cubicBezTo>
                    <a:pt x="515058" y="404474"/>
                    <a:pt x="494104" y="401045"/>
                    <a:pt x="479530" y="398092"/>
                  </a:cubicBezTo>
                  <a:cubicBezTo>
                    <a:pt x="478864" y="397997"/>
                    <a:pt x="478102" y="398092"/>
                    <a:pt x="477340" y="398092"/>
                  </a:cubicBezTo>
                  <a:cubicBezTo>
                    <a:pt x="479149" y="386472"/>
                    <a:pt x="478864" y="374660"/>
                    <a:pt x="475720" y="363135"/>
                  </a:cubicBezTo>
                  <a:cubicBezTo>
                    <a:pt x="477054" y="364088"/>
                    <a:pt x="478768" y="364659"/>
                    <a:pt x="481054" y="364373"/>
                  </a:cubicBezTo>
                  <a:cubicBezTo>
                    <a:pt x="491151" y="362850"/>
                    <a:pt x="504772" y="360468"/>
                    <a:pt x="513820" y="366469"/>
                  </a:cubicBezTo>
                  <a:close/>
                  <a:moveTo>
                    <a:pt x="492008" y="472006"/>
                  </a:moveTo>
                  <a:cubicBezTo>
                    <a:pt x="485055" y="478102"/>
                    <a:pt x="475149" y="480674"/>
                    <a:pt x="466100" y="477340"/>
                  </a:cubicBezTo>
                  <a:cubicBezTo>
                    <a:pt x="463909" y="476483"/>
                    <a:pt x="448669" y="465910"/>
                    <a:pt x="445240" y="459623"/>
                  </a:cubicBezTo>
                  <a:cubicBezTo>
                    <a:pt x="455527" y="449051"/>
                    <a:pt x="464195" y="436097"/>
                    <a:pt x="470005" y="422571"/>
                  </a:cubicBezTo>
                  <a:cubicBezTo>
                    <a:pt x="470482" y="422952"/>
                    <a:pt x="470672" y="423429"/>
                    <a:pt x="471434" y="423714"/>
                  </a:cubicBezTo>
                  <a:cubicBezTo>
                    <a:pt x="488198" y="431144"/>
                    <a:pt x="512773" y="454004"/>
                    <a:pt x="492008" y="472006"/>
                  </a:cubicBezTo>
                  <a:close/>
                  <a:moveTo>
                    <a:pt x="382090" y="251883"/>
                  </a:moveTo>
                  <a:cubicBezTo>
                    <a:pt x="380756" y="248930"/>
                    <a:pt x="378946" y="245978"/>
                    <a:pt x="377041" y="243311"/>
                  </a:cubicBezTo>
                  <a:cubicBezTo>
                    <a:pt x="379041" y="245978"/>
                    <a:pt x="380756" y="248835"/>
                    <a:pt x="382090" y="251883"/>
                  </a:cubicBezTo>
                  <a:lnTo>
                    <a:pt x="382090" y="251883"/>
                  </a:lnTo>
                  <a:close/>
                  <a:moveTo>
                    <a:pt x="371041" y="275219"/>
                  </a:moveTo>
                  <a:cubicBezTo>
                    <a:pt x="363040" y="275505"/>
                    <a:pt x="355134" y="276458"/>
                    <a:pt x="347514" y="279220"/>
                  </a:cubicBezTo>
                  <a:cubicBezTo>
                    <a:pt x="340180" y="281982"/>
                    <a:pt x="333417" y="285316"/>
                    <a:pt x="327130" y="289221"/>
                  </a:cubicBezTo>
                  <a:cubicBezTo>
                    <a:pt x="319606" y="272172"/>
                    <a:pt x="316653" y="241977"/>
                    <a:pt x="343037" y="241215"/>
                  </a:cubicBezTo>
                  <a:cubicBezTo>
                    <a:pt x="352467" y="241025"/>
                    <a:pt x="361706" y="245311"/>
                    <a:pt x="366469" y="253598"/>
                  </a:cubicBezTo>
                  <a:cubicBezTo>
                    <a:pt x="367707" y="255979"/>
                    <a:pt x="374565" y="271600"/>
                    <a:pt x="371041" y="275219"/>
                  </a:cubicBezTo>
                  <a:close/>
                  <a:moveTo>
                    <a:pt x="287125" y="336465"/>
                  </a:moveTo>
                  <a:cubicBezTo>
                    <a:pt x="286268" y="334465"/>
                    <a:pt x="285030" y="332560"/>
                    <a:pt x="283125" y="331417"/>
                  </a:cubicBezTo>
                  <a:cubicBezTo>
                    <a:pt x="274457" y="326083"/>
                    <a:pt x="262456" y="319416"/>
                    <a:pt x="259217" y="308938"/>
                  </a:cubicBezTo>
                  <a:cubicBezTo>
                    <a:pt x="256836" y="301223"/>
                    <a:pt x="258074" y="291888"/>
                    <a:pt x="265980" y="287602"/>
                  </a:cubicBezTo>
                  <a:cubicBezTo>
                    <a:pt x="282553" y="278839"/>
                    <a:pt x="296365" y="294651"/>
                    <a:pt x="305890" y="306366"/>
                  </a:cubicBezTo>
                  <a:cubicBezTo>
                    <a:pt x="305985" y="306557"/>
                    <a:pt x="306175" y="306557"/>
                    <a:pt x="306271" y="306843"/>
                  </a:cubicBezTo>
                  <a:cubicBezTo>
                    <a:pt x="298174" y="315415"/>
                    <a:pt x="291602" y="325607"/>
                    <a:pt x="287125" y="336465"/>
                  </a:cubicBezTo>
                  <a:close/>
                  <a:moveTo>
                    <a:pt x="277029" y="404569"/>
                  </a:moveTo>
                  <a:cubicBezTo>
                    <a:pt x="258931" y="407903"/>
                    <a:pt x="225689" y="402759"/>
                    <a:pt x="232928" y="376184"/>
                  </a:cubicBezTo>
                  <a:cubicBezTo>
                    <a:pt x="235405" y="367136"/>
                    <a:pt x="241977" y="359421"/>
                    <a:pt x="251311" y="357230"/>
                  </a:cubicBezTo>
                  <a:cubicBezTo>
                    <a:pt x="254074" y="356563"/>
                    <a:pt x="268266" y="358563"/>
                    <a:pt x="273695" y="359611"/>
                  </a:cubicBezTo>
                  <a:cubicBezTo>
                    <a:pt x="276076" y="360087"/>
                    <a:pt x="278267" y="360849"/>
                    <a:pt x="280267" y="361706"/>
                  </a:cubicBezTo>
                  <a:cubicBezTo>
                    <a:pt x="278458" y="375518"/>
                    <a:pt x="279124" y="389901"/>
                    <a:pt x="283030" y="404283"/>
                  </a:cubicBezTo>
                  <a:cubicBezTo>
                    <a:pt x="280934" y="404093"/>
                    <a:pt x="278839" y="404188"/>
                    <a:pt x="277029" y="404569"/>
                  </a:cubicBezTo>
                  <a:close/>
                  <a:moveTo>
                    <a:pt x="251407" y="280077"/>
                  </a:moveTo>
                  <a:cubicBezTo>
                    <a:pt x="251407" y="279982"/>
                    <a:pt x="251502" y="279982"/>
                    <a:pt x="251407" y="280077"/>
                  </a:cubicBezTo>
                  <a:cubicBezTo>
                    <a:pt x="252169" y="279220"/>
                    <a:pt x="252931" y="278744"/>
                    <a:pt x="253692" y="278077"/>
                  </a:cubicBezTo>
                  <a:cubicBezTo>
                    <a:pt x="253026" y="278744"/>
                    <a:pt x="252169" y="279125"/>
                    <a:pt x="251407" y="280077"/>
                  </a:cubicBezTo>
                  <a:close/>
                  <a:moveTo>
                    <a:pt x="435144" y="109104"/>
                  </a:moveTo>
                  <a:cubicBezTo>
                    <a:pt x="429429" y="122058"/>
                    <a:pt x="425714" y="136440"/>
                    <a:pt x="422952" y="147204"/>
                  </a:cubicBezTo>
                  <a:cubicBezTo>
                    <a:pt x="416189" y="173112"/>
                    <a:pt x="413236" y="199305"/>
                    <a:pt x="413522" y="225975"/>
                  </a:cubicBezTo>
                  <a:cubicBezTo>
                    <a:pt x="406283" y="226451"/>
                    <a:pt x="399235" y="229023"/>
                    <a:pt x="393996" y="233976"/>
                  </a:cubicBezTo>
                  <a:cubicBezTo>
                    <a:pt x="391996" y="235786"/>
                    <a:pt x="390567" y="237881"/>
                    <a:pt x="389043" y="239787"/>
                  </a:cubicBezTo>
                  <a:cubicBezTo>
                    <a:pt x="390567" y="237786"/>
                    <a:pt x="391900" y="235786"/>
                    <a:pt x="393900" y="233976"/>
                  </a:cubicBezTo>
                  <a:cubicBezTo>
                    <a:pt x="394758" y="233119"/>
                    <a:pt x="395901" y="232643"/>
                    <a:pt x="396853" y="231976"/>
                  </a:cubicBezTo>
                  <a:cubicBezTo>
                    <a:pt x="390091" y="201210"/>
                    <a:pt x="382852" y="169968"/>
                    <a:pt x="380756" y="138631"/>
                  </a:cubicBezTo>
                  <a:cubicBezTo>
                    <a:pt x="378184" y="169968"/>
                    <a:pt x="380661" y="201972"/>
                    <a:pt x="383042" y="233405"/>
                  </a:cubicBezTo>
                  <a:cubicBezTo>
                    <a:pt x="364754" y="187018"/>
                    <a:pt x="344752" y="139202"/>
                    <a:pt x="334941" y="90816"/>
                  </a:cubicBezTo>
                  <a:cubicBezTo>
                    <a:pt x="339799" y="135107"/>
                    <a:pt x="352753" y="179493"/>
                    <a:pt x="365802" y="222927"/>
                  </a:cubicBezTo>
                  <a:cubicBezTo>
                    <a:pt x="347419" y="202067"/>
                    <a:pt x="328369" y="179303"/>
                    <a:pt x="318939" y="154728"/>
                  </a:cubicBezTo>
                  <a:cubicBezTo>
                    <a:pt x="324844" y="179874"/>
                    <a:pt x="339608" y="204354"/>
                    <a:pt x="354943" y="227404"/>
                  </a:cubicBezTo>
                  <a:cubicBezTo>
                    <a:pt x="355896" y="227594"/>
                    <a:pt x="356658" y="228166"/>
                    <a:pt x="357610" y="228452"/>
                  </a:cubicBezTo>
                  <a:cubicBezTo>
                    <a:pt x="355134" y="227594"/>
                    <a:pt x="352562" y="226737"/>
                    <a:pt x="349895" y="226451"/>
                  </a:cubicBezTo>
                  <a:cubicBezTo>
                    <a:pt x="337227" y="225594"/>
                    <a:pt x="324940" y="229595"/>
                    <a:pt x="316558" y="238739"/>
                  </a:cubicBezTo>
                  <a:cubicBezTo>
                    <a:pt x="289221" y="221594"/>
                    <a:pt x="266932" y="183017"/>
                    <a:pt x="254836" y="153680"/>
                  </a:cubicBezTo>
                  <a:cubicBezTo>
                    <a:pt x="247978" y="137297"/>
                    <a:pt x="239881" y="114247"/>
                    <a:pt x="247025" y="96435"/>
                  </a:cubicBezTo>
                  <a:cubicBezTo>
                    <a:pt x="257503" y="70527"/>
                    <a:pt x="301889" y="48143"/>
                    <a:pt x="322273" y="75671"/>
                  </a:cubicBezTo>
                  <a:cubicBezTo>
                    <a:pt x="327988" y="83100"/>
                    <a:pt x="333798" y="77100"/>
                    <a:pt x="335893" y="74337"/>
                  </a:cubicBezTo>
                  <a:cubicBezTo>
                    <a:pt x="362849" y="37952"/>
                    <a:pt x="446288" y="57764"/>
                    <a:pt x="435144" y="109104"/>
                  </a:cubicBezTo>
                  <a:close/>
                  <a:moveTo>
                    <a:pt x="426095" y="244073"/>
                  </a:moveTo>
                  <a:cubicBezTo>
                    <a:pt x="439906" y="256551"/>
                    <a:pt x="430096" y="275124"/>
                    <a:pt x="422666" y="287983"/>
                  </a:cubicBezTo>
                  <a:cubicBezTo>
                    <a:pt x="422475" y="288269"/>
                    <a:pt x="422571" y="288459"/>
                    <a:pt x="422380" y="288650"/>
                  </a:cubicBezTo>
                  <a:cubicBezTo>
                    <a:pt x="412570" y="282935"/>
                    <a:pt x="401806" y="278934"/>
                    <a:pt x="390757" y="276743"/>
                  </a:cubicBezTo>
                  <a:cubicBezTo>
                    <a:pt x="390948" y="276363"/>
                    <a:pt x="391043" y="276077"/>
                    <a:pt x="391043" y="275791"/>
                  </a:cubicBezTo>
                  <a:cubicBezTo>
                    <a:pt x="392948" y="265790"/>
                    <a:pt x="394853" y="252074"/>
                    <a:pt x="403521" y="245406"/>
                  </a:cubicBezTo>
                  <a:cubicBezTo>
                    <a:pt x="410093" y="240548"/>
                    <a:pt x="419237" y="238167"/>
                    <a:pt x="426095" y="244073"/>
                  </a:cubicBezTo>
                  <a:close/>
                  <a:moveTo>
                    <a:pt x="584305" y="238358"/>
                  </a:moveTo>
                  <a:cubicBezTo>
                    <a:pt x="561255" y="255979"/>
                    <a:pt x="533156" y="275315"/>
                    <a:pt x="506200" y="287602"/>
                  </a:cubicBezTo>
                  <a:cubicBezTo>
                    <a:pt x="500390" y="279315"/>
                    <a:pt x="491627" y="273219"/>
                    <a:pt x="480673" y="271791"/>
                  </a:cubicBezTo>
                  <a:cubicBezTo>
                    <a:pt x="479816" y="271695"/>
                    <a:pt x="479054" y="271886"/>
                    <a:pt x="478197" y="271791"/>
                  </a:cubicBezTo>
                  <a:cubicBezTo>
                    <a:pt x="499628" y="255979"/>
                    <a:pt x="521821" y="237596"/>
                    <a:pt x="532299" y="215974"/>
                  </a:cubicBezTo>
                  <a:cubicBezTo>
                    <a:pt x="517440" y="237977"/>
                    <a:pt x="489627" y="254074"/>
                    <a:pt x="463909" y="267600"/>
                  </a:cubicBezTo>
                  <a:cubicBezTo>
                    <a:pt x="494008" y="226737"/>
                    <a:pt x="525536" y="184351"/>
                    <a:pt x="545729" y="139012"/>
                  </a:cubicBezTo>
                  <a:cubicBezTo>
                    <a:pt x="522869" y="180827"/>
                    <a:pt x="490008" y="219308"/>
                    <a:pt x="457813" y="256265"/>
                  </a:cubicBezTo>
                  <a:cubicBezTo>
                    <a:pt x="469624" y="225785"/>
                    <a:pt x="482007" y="193305"/>
                    <a:pt x="483436" y="162539"/>
                  </a:cubicBezTo>
                  <a:cubicBezTo>
                    <a:pt x="478387" y="192923"/>
                    <a:pt x="462671" y="223784"/>
                    <a:pt x="447241" y="252836"/>
                  </a:cubicBezTo>
                  <a:cubicBezTo>
                    <a:pt x="447241" y="252836"/>
                    <a:pt x="447241" y="252836"/>
                    <a:pt x="447241" y="252931"/>
                  </a:cubicBezTo>
                  <a:cubicBezTo>
                    <a:pt x="446193" y="242454"/>
                    <a:pt x="440954" y="233214"/>
                    <a:pt x="428572" y="228166"/>
                  </a:cubicBezTo>
                  <a:cubicBezTo>
                    <a:pt x="428095" y="198448"/>
                    <a:pt x="430667" y="167777"/>
                    <a:pt x="440954" y="139869"/>
                  </a:cubicBezTo>
                  <a:cubicBezTo>
                    <a:pt x="450479" y="114533"/>
                    <a:pt x="460671" y="83767"/>
                    <a:pt x="492580" y="81386"/>
                  </a:cubicBezTo>
                  <a:cubicBezTo>
                    <a:pt x="530299" y="78623"/>
                    <a:pt x="541443" y="98435"/>
                    <a:pt x="547825" y="121391"/>
                  </a:cubicBezTo>
                  <a:cubicBezTo>
                    <a:pt x="547348" y="125867"/>
                    <a:pt x="552682" y="130630"/>
                    <a:pt x="559064" y="128344"/>
                  </a:cubicBezTo>
                  <a:cubicBezTo>
                    <a:pt x="582686" y="133678"/>
                    <a:pt x="608594" y="143108"/>
                    <a:pt x="611642" y="170730"/>
                  </a:cubicBezTo>
                  <a:cubicBezTo>
                    <a:pt x="614690" y="198543"/>
                    <a:pt x="607737" y="220546"/>
                    <a:pt x="584305" y="238358"/>
                  </a:cubicBezTo>
                  <a:close/>
                  <a:moveTo>
                    <a:pt x="653552" y="410093"/>
                  </a:moveTo>
                  <a:cubicBezTo>
                    <a:pt x="652695" y="409713"/>
                    <a:pt x="651933" y="409522"/>
                    <a:pt x="651075" y="409522"/>
                  </a:cubicBezTo>
                  <a:cubicBezTo>
                    <a:pt x="613261" y="392187"/>
                    <a:pt x="566398" y="404950"/>
                    <a:pt x="524107" y="408284"/>
                  </a:cubicBezTo>
                  <a:cubicBezTo>
                    <a:pt x="531918" y="403617"/>
                    <a:pt x="537538" y="396092"/>
                    <a:pt x="538014" y="383995"/>
                  </a:cubicBezTo>
                  <a:cubicBezTo>
                    <a:pt x="538395" y="377613"/>
                    <a:pt x="536680" y="371231"/>
                    <a:pt x="533537" y="365802"/>
                  </a:cubicBezTo>
                  <a:lnTo>
                    <a:pt x="533537" y="365802"/>
                  </a:lnTo>
                  <a:cubicBezTo>
                    <a:pt x="554016" y="369041"/>
                    <a:pt x="574590" y="371327"/>
                    <a:pt x="594973" y="371327"/>
                  </a:cubicBezTo>
                  <a:cubicBezTo>
                    <a:pt x="570208" y="368088"/>
                    <a:pt x="545634" y="361421"/>
                    <a:pt x="521631" y="353705"/>
                  </a:cubicBezTo>
                  <a:cubicBezTo>
                    <a:pt x="521536" y="353610"/>
                    <a:pt x="521536" y="353610"/>
                    <a:pt x="521440" y="353610"/>
                  </a:cubicBezTo>
                  <a:cubicBezTo>
                    <a:pt x="518011" y="351705"/>
                    <a:pt x="514297" y="351038"/>
                    <a:pt x="510772" y="350181"/>
                  </a:cubicBezTo>
                  <a:cubicBezTo>
                    <a:pt x="512773" y="350753"/>
                    <a:pt x="514773" y="350848"/>
                    <a:pt x="516773" y="351610"/>
                  </a:cubicBezTo>
                  <a:cubicBezTo>
                    <a:pt x="563255" y="349991"/>
                    <a:pt x="617833" y="347419"/>
                    <a:pt x="654219" y="325321"/>
                  </a:cubicBezTo>
                  <a:cubicBezTo>
                    <a:pt x="616690" y="343800"/>
                    <a:pt x="563731" y="342180"/>
                    <a:pt x="517345" y="339609"/>
                  </a:cubicBezTo>
                  <a:cubicBezTo>
                    <a:pt x="542205" y="331036"/>
                    <a:pt x="566875" y="320844"/>
                    <a:pt x="588496" y="307033"/>
                  </a:cubicBezTo>
                  <a:cubicBezTo>
                    <a:pt x="563160" y="319130"/>
                    <a:pt x="535252" y="326178"/>
                    <a:pt x="507248" y="331798"/>
                  </a:cubicBezTo>
                  <a:cubicBezTo>
                    <a:pt x="507058" y="332084"/>
                    <a:pt x="506677" y="332369"/>
                    <a:pt x="506486" y="332655"/>
                  </a:cubicBezTo>
                  <a:cubicBezTo>
                    <a:pt x="512677" y="323416"/>
                    <a:pt x="516011" y="312176"/>
                    <a:pt x="512773" y="301223"/>
                  </a:cubicBezTo>
                  <a:cubicBezTo>
                    <a:pt x="544396" y="287030"/>
                    <a:pt x="587734" y="263789"/>
                    <a:pt x="611071" y="232452"/>
                  </a:cubicBezTo>
                  <a:cubicBezTo>
                    <a:pt x="611833" y="232167"/>
                    <a:pt x="612595" y="231881"/>
                    <a:pt x="613357" y="231309"/>
                  </a:cubicBezTo>
                  <a:cubicBezTo>
                    <a:pt x="655743" y="194543"/>
                    <a:pt x="727371" y="272934"/>
                    <a:pt x="671554" y="309986"/>
                  </a:cubicBezTo>
                  <a:cubicBezTo>
                    <a:pt x="666220" y="313415"/>
                    <a:pt x="662887" y="324178"/>
                    <a:pt x="674983" y="324464"/>
                  </a:cubicBezTo>
                  <a:cubicBezTo>
                    <a:pt x="703749" y="332655"/>
                    <a:pt x="739372" y="353039"/>
                    <a:pt x="716227" y="386472"/>
                  </a:cubicBezTo>
                  <a:cubicBezTo>
                    <a:pt x="702606" y="406474"/>
                    <a:pt x="677650" y="420571"/>
                    <a:pt x="653552" y="410093"/>
                  </a:cubicBezTo>
                  <a:close/>
                  <a:moveTo>
                    <a:pt x="541729" y="591926"/>
                  </a:moveTo>
                  <a:cubicBezTo>
                    <a:pt x="526584" y="552873"/>
                    <a:pt x="489722" y="520298"/>
                    <a:pt x="460575" y="491056"/>
                  </a:cubicBezTo>
                  <a:cubicBezTo>
                    <a:pt x="472291" y="495152"/>
                    <a:pt x="485626" y="495247"/>
                    <a:pt x="496008" y="487722"/>
                  </a:cubicBezTo>
                  <a:cubicBezTo>
                    <a:pt x="501438" y="483912"/>
                    <a:pt x="505629" y="478959"/>
                    <a:pt x="508772" y="473435"/>
                  </a:cubicBezTo>
                  <a:cubicBezTo>
                    <a:pt x="508296" y="474292"/>
                    <a:pt x="508105" y="475244"/>
                    <a:pt x="507534" y="476102"/>
                  </a:cubicBezTo>
                  <a:cubicBezTo>
                    <a:pt x="541824" y="497057"/>
                    <a:pt x="581353" y="521631"/>
                    <a:pt x="621262" y="527060"/>
                  </a:cubicBezTo>
                  <a:cubicBezTo>
                    <a:pt x="585163" y="517821"/>
                    <a:pt x="550777" y="493723"/>
                    <a:pt x="520678" y="470101"/>
                  </a:cubicBezTo>
                  <a:cubicBezTo>
                    <a:pt x="552968" y="459909"/>
                    <a:pt x="574875" y="464291"/>
                    <a:pt x="601450" y="460671"/>
                  </a:cubicBezTo>
                  <a:cubicBezTo>
                    <a:pt x="571637" y="460005"/>
                    <a:pt x="543348" y="456099"/>
                    <a:pt x="514011" y="453147"/>
                  </a:cubicBezTo>
                  <a:cubicBezTo>
                    <a:pt x="514011" y="454099"/>
                    <a:pt x="513630" y="454956"/>
                    <a:pt x="513630" y="455909"/>
                  </a:cubicBezTo>
                  <a:cubicBezTo>
                    <a:pt x="513725" y="453337"/>
                    <a:pt x="513916" y="450765"/>
                    <a:pt x="513344" y="448003"/>
                  </a:cubicBezTo>
                  <a:cubicBezTo>
                    <a:pt x="511249" y="437906"/>
                    <a:pt x="506010" y="430191"/>
                    <a:pt x="498961" y="423809"/>
                  </a:cubicBezTo>
                  <a:cubicBezTo>
                    <a:pt x="533251" y="425143"/>
                    <a:pt x="566398" y="412665"/>
                    <a:pt x="601069" y="415904"/>
                  </a:cubicBezTo>
                  <a:cubicBezTo>
                    <a:pt x="624310" y="417999"/>
                    <a:pt x="656505" y="422476"/>
                    <a:pt x="671173" y="443431"/>
                  </a:cubicBezTo>
                  <a:cubicBezTo>
                    <a:pt x="695748" y="478293"/>
                    <a:pt x="677365" y="524203"/>
                    <a:pt x="635550" y="531537"/>
                  </a:cubicBezTo>
                  <a:cubicBezTo>
                    <a:pt x="628406" y="532776"/>
                    <a:pt x="621262" y="540014"/>
                    <a:pt x="633073" y="546492"/>
                  </a:cubicBezTo>
                  <a:cubicBezTo>
                    <a:pt x="652981" y="557636"/>
                    <a:pt x="646408" y="584972"/>
                    <a:pt x="629644" y="596117"/>
                  </a:cubicBezTo>
                  <a:cubicBezTo>
                    <a:pt x="619357" y="602975"/>
                    <a:pt x="606499" y="606785"/>
                    <a:pt x="593925" y="606023"/>
                  </a:cubicBezTo>
                  <a:cubicBezTo>
                    <a:pt x="574780" y="605070"/>
                    <a:pt x="560493" y="594974"/>
                    <a:pt x="542395" y="591830"/>
                  </a:cubicBezTo>
                  <a:cubicBezTo>
                    <a:pt x="542205" y="591640"/>
                    <a:pt x="542014" y="591735"/>
                    <a:pt x="541729" y="591926"/>
                  </a:cubicBezTo>
                  <a:close/>
                  <a:moveTo>
                    <a:pt x="341227" y="536776"/>
                  </a:moveTo>
                  <a:cubicBezTo>
                    <a:pt x="347038" y="536776"/>
                    <a:pt x="352943" y="535633"/>
                    <a:pt x="358658" y="532394"/>
                  </a:cubicBezTo>
                  <a:cubicBezTo>
                    <a:pt x="365516" y="528489"/>
                    <a:pt x="370660" y="523155"/>
                    <a:pt x="374374" y="516964"/>
                  </a:cubicBezTo>
                  <a:cubicBezTo>
                    <a:pt x="374374" y="516964"/>
                    <a:pt x="374374" y="517059"/>
                    <a:pt x="374374" y="517155"/>
                  </a:cubicBezTo>
                  <a:cubicBezTo>
                    <a:pt x="377994" y="547635"/>
                    <a:pt x="381042" y="578210"/>
                    <a:pt x="381804" y="608880"/>
                  </a:cubicBezTo>
                  <a:cubicBezTo>
                    <a:pt x="385042" y="578591"/>
                    <a:pt x="386185" y="548206"/>
                    <a:pt x="386471" y="517726"/>
                  </a:cubicBezTo>
                  <a:cubicBezTo>
                    <a:pt x="400092" y="566399"/>
                    <a:pt x="414475" y="617834"/>
                    <a:pt x="439811" y="660410"/>
                  </a:cubicBezTo>
                  <a:cubicBezTo>
                    <a:pt x="420761" y="621358"/>
                    <a:pt x="410665" y="576305"/>
                    <a:pt x="401997" y="532109"/>
                  </a:cubicBezTo>
                  <a:cubicBezTo>
                    <a:pt x="401902" y="532014"/>
                    <a:pt x="401806" y="531918"/>
                    <a:pt x="401711" y="531918"/>
                  </a:cubicBezTo>
                  <a:cubicBezTo>
                    <a:pt x="402759" y="532680"/>
                    <a:pt x="403902" y="533156"/>
                    <a:pt x="405045" y="533728"/>
                  </a:cubicBezTo>
                  <a:cubicBezTo>
                    <a:pt x="405045" y="533728"/>
                    <a:pt x="404950" y="533728"/>
                    <a:pt x="404950" y="533728"/>
                  </a:cubicBezTo>
                  <a:cubicBezTo>
                    <a:pt x="425809" y="555731"/>
                    <a:pt x="448860" y="576019"/>
                    <a:pt x="473911" y="592973"/>
                  </a:cubicBezTo>
                  <a:cubicBezTo>
                    <a:pt x="454861" y="576019"/>
                    <a:pt x="437811" y="556874"/>
                    <a:pt x="422285" y="536585"/>
                  </a:cubicBezTo>
                  <a:cubicBezTo>
                    <a:pt x="423904" y="536395"/>
                    <a:pt x="425428" y="536395"/>
                    <a:pt x="427143" y="535919"/>
                  </a:cubicBezTo>
                  <a:cubicBezTo>
                    <a:pt x="438763" y="532680"/>
                    <a:pt x="448479" y="522774"/>
                    <a:pt x="450765" y="510582"/>
                  </a:cubicBezTo>
                  <a:cubicBezTo>
                    <a:pt x="451241" y="508010"/>
                    <a:pt x="451432" y="505534"/>
                    <a:pt x="451336" y="502962"/>
                  </a:cubicBezTo>
                  <a:cubicBezTo>
                    <a:pt x="477816" y="529156"/>
                    <a:pt x="512011" y="559064"/>
                    <a:pt x="526489" y="591830"/>
                  </a:cubicBezTo>
                  <a:cubicBezTo>
                    <a:pt x="536585" y="614976"/>
                    <a:pt x="538871" y="643647"/>
                    <a:pt x="521155" y="664221"/>
                  </a:cubicBezTo>
                  <a:cubicBezTo>
                    <a:pt x="505724" y="682032"/>
                    <a:pt x="471625" y="698987"/>
                    <a:pt x="452289" y="677175"/>
                  </a:cubicBezTo>
                  <a:cubicBezTo>
                    <a:pt x="444669" y="668602"/>
                    <a:pt x="438478" y="674222"/>
                    <a:pt x="437811" y="681747"/>
                  </a:cubicBezTo>
                  <a:cubicBezTo>
                    <a:pt x="434667" y="716227"/>
                    <a:pt x="392662" y="716513"/>
                    <a:pt x="370279" y="701749"/>
                  </a:cubicBezTo>
                  <a:cubicBezTo>
                    <a:pt x="350466" y="688700"/>
                    <a:pt x="341037" y="669078"/>
                    <a:pt x="331131" y="648600"/>
                  </a:cubicBezTo>
                  <a:cubicBezTo>
                    <a:pt x="344275" y="614310"/>
                    <a:pt x="339989" y="569923"/>
                    <a:pt x="341227" y="536776"/>
                  </a:cubicBezTo>
                  <a:close/>
                  <a:moveTo>
                    <a:pt x="166444" y="541443"/>
                  </a:moveTo>
                  <a:cubicBezTo>
                    <a:pt x="195876" y="528394"/>
                    <a:pt x="221689" y="501343"/>
                    <a:pt x="246549" y="478007"/>
                  </a:cubicBezTo>
                  <a:cubicBezTo>
                    <a:pt x="253121" y="486389"/>
                    <a:pt x="263694" y="491913"/>
                    <a:pt x="274838" y="490770"/>
                  </a:cubicBezTo>
                  <a:cubicBezTo>
                    <a:pt x="277696" y="490484"/>
                    <a:pt x="280648" y="489056"/>
                    <a:pt x="283506" y="488198"/>
                  </a:cubicBezTo>
                  <a:cubicBezTo>
                    <a:pt x="281125" y="488960"/>
                    <a:pt x="278648" y="490199"/>
                    <a:pt x="276267" y="490580"/>
                  </a:cubicBezTo>
                  <a:cubicBezTo>
                    <a:pt x="263122" y="503819"/>
                    <a:pt x="249978" y="517155"/>
                    <a:pt x="236738" y="530299"/>
                  </a:cubicBezTo>
                  <a:cubicBezTo>
                    <a:pt x="251311" y="519822"/>
                    <a:pt x="265694" y="509058"/>
                    <a:pt x="280267" y="498485"/>
                  </a:cubicBezTo>
                  <a:cubicBezTo>
                    <a:pt x="256931" y="530680"/>
                    <a:pt x="234928" y="566304"/>
                    <a:pt x="227308" y="603070"/>
                  </a:cubicBezTo>
                  <a:cubicBezTo>
                    <a:pt x="237881" y="568589"/>
                    <a:pt x="261313" y="536681"/>
                    <a:pt x="286363" y="507630"/>
                  </a:cubicBezTo>
                  <a:cubicBezTo>
                    <a:pt x="276076" y="533061"/>
                    <a:pt x="269599" y="560303"/>
                    <a:pt x="270742" y="587068"/>
                  </a:cubicBezTo>
                  <a:cubicBezTo>
                    <a:pt x="273409" y="557064"/>
                    <a:pt x="285601" y="528489"/>
                    <a:pt x="301699" y="502772"/>
                  </a:cubicBezTo>
                  <a:cubicBezTo>
                    <a:pt x="301603" y="502105"/>
                    <a:pt x="301794" y="501438"/>
                    <a:pt x="301794" y="500676"/>
                  </a:cubicBezTo>
                  <a:cubicBezTo>
                    <a:pt x="302651" y="511344"/>
                    <a:pt x="306556" y="521631"/>
                    <a:pt x="315319" y="528204"/>
                  </a:cubicBezTo>
                  <a:cubicBezTo>
                    <a:pt x="318748" y="530680"/>
                    <a:pt x="322463" y="532680"/>
                    <a:pt x="326178" y="534109"/>
                  </a:cubicBezTo>
                  <a:cubicBezTo>
                    <a:pt x="324940" y="566589"/>
                    <a:pt x="330845" y="602403"/>
                    <a:pt x="319415" y="633264"/>
                  </a:cubicBezTo>
                  <a:cubicBezTo>
                    <a:pt x="313033" y="650695"/>
                    <a:pt x="302937" y="671364"/>
                    <a:pt x="284077" y="678603"/>
                  </a:cubicBezTo>
                  <a:cubicBezTo>
                    <a:pt x="259693" y="687938"/>
                    <a:pt x="214164" y="680032"/>
                    <a:pt x="213211" y="646790"/>
                  </a:cubicBezTo>
                  <a:cubicBezTo>
                    <a:pt x="213211" y="640694"/>
                    <a:pt x="206925" y="638122"/>
                    <a:pt x="202543" y="639455"/>
                  </a:cubicBezTo>
                  <a:cubicBezTo>
                    <a:pt x="178350" y="639360"/>
                    <a:pt x="162824" y="627073"/>
                    <a:pt x="153204" y="603642"/>
                  </a:cubicBezTo>
                  <a:cubicBezTo>
                    <a:pt x="140536" y="572304"/>
                    <a:pt x="165872" y="542015"/>
                    <a:pt x="166444" y="541443"/>
                  </a:cubicBezTo>
                  <a:close/>
                  <a:moveTo>
                    <a:pt x="62431" y="344466"/>
                  </a:moveTo>
                  <a:cubicBezTo>
                    <a:pt x="76718" y="333513"/>
                    <a:pt x="101864" y="322368"/>
                    <a:pt x="121771" y="326559"/>
                  </a:cubicBezTo>
                  <a:cubicBezTo>
                    <a:pt x="156919" y="340275"/>
                    <a:pt x="200924" y="343133"/>
                    <a:pt x="236643" y="347514"/>
                  </a:cubicBezTo>
                  <a:cubicBezTo>
                    <a:pt x="229594" y="351610"/>
                    <a:pt x="223784" y="357420"/>
                    <a:pt x="220736" y="365421"/>
                  </a:cubicBezTo>
                  <a:cubicBezTo>
                    <a:pt x="215212" y="380185"/>
                    <a:pt x="216926" y="396473"/>
                    <a:pt x="228642" y="407998"/>
                  </a:cubicBezTo>
                  <a:cubicBezTo>
                    <a:pt x="240262" y="419523"/>
                    <a:pt x="255121" y="422095"/>
                    <a:pt x="270457" y="420571"/>
                  </a:cubicBezTo>
                  <a:cubicBezTo>
                    <a:pt x="255121" y="422190"/>
                    <a:pt x="240262" y="419428"/>
                    <a:pt x="228642" y="408093"/>
                  </a:cubicBezTo>
                  <a:cubicBezTo>
                    <a:pt x="226927" y="406379"/>
                    <a:pt x="225499" y="404569"/>
                    <a:pt x="224165" y="402759"/>
                  </a:cubicBezTo>
                  <a:cubicBezTo>
                    <a:pt x="200733" y="398854"/>
                    <a:pt x="177207" y="393996"/>
                    <a:pt x="154728" y="386852"/>
                  </a:cubicBezTo>
                  <a:cubicBezTo>
                    <a:pt x="173492" y="395997"/>
                    <a:pt x="193304" y="403426"/>
                    <a:pt x="213307" y="409998"/>
                  </a:cubicBezTo>
                  <a:cubicBezTo>
                    <a:pt x="171778" y="412094"/>
                    <a:pt x="128344" y="416094"/>
                    <a:pt x="94625" y="432287"/>
                  </a:cubicBezTo>
                  <a:cubicBezTo>
                    <a:pt x="138345" y="415618"/>
                    <a:pt x="195304" y="418666"/>
                    <a:pt x="245691" y="420952"/>
                  </a:cubicBezTo>
                  <a:cubicBezTo>
                    <a:pt x="213307" y="433811"/>
                    <a:pt x="179779" y="448860"/>
                    <a:pt x="155585" y="471149"/>
                  </a:cubicBezTo>
                  <a:cubicBezTo>
                    <a:pt x="183970" y="450194"/>
                    <a:pt x="221784" y="438668"/>
                    <a:pt x="257693" y="428953"/>
                  </a:cubicBezTo>
                  <a:cubicBezTo>
                    <a:pt x="246073" y="437906"/>
                    <a:pt x="237310" y="449718"/>
                    <a:pt x="239881" y="463719"/>
                  </a:cubicBezTo>
                  <a:cubicBezTo>
                    <a:pt x="216259" y="485817"/>
                    <a:pt x="193685" y="516393"/>
                    <a:pt x="162443" y="528680"/>
                  </a:cubicBezTo>
                  <a:cubicBezTo>
                    <a:pt x="161205" y="528585"/>
                    <a:pt x="149680" y="532776"/>
                    <a:pt x="146060" y="533347"/>
                  </a:cubicBezTo>
                  <a:cubicBezTo>
                    <a:pt x="119199" y="537538"/>
                    <a:pt x="87577" y="530013"/>
                    <a:pt x="75861" y="502105"/>
                  </a:cubicBezTo>
                  <a:cubicBezTo>
                    <a:pt x="75004" y="499914"/>
                    <a:pt x="63859" y="454766"/>
                    <a:pt x="74908" y="448289"/>
                  </a:cubicBezTo>
                  <a:cubicBezTo>
                    <a:pt x="86529" y="441431"/>
                    <a:pt x="82814" y="435906"/>
                    <a:pt x="76147" y="432668"/>
                  </a:cubicBezTo>
                  <a:cubicBezTo>
                    <a:pt x="49096" y="419047"/>
                    <a:pt x="37189" y="363993"/>
                    <a:pt x="62431" y="3444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28" name="任意多边形: 形状 927"/>
            <p:cNvSpPr/>
            <p:nvPr/>
          </p:nvSpPr>
          <p:spPr>
            <a:xfrm>
              <a:off x="4273352" y="2377688"/>
              <a:ext cx="757458" cy="758005"/>
            </a:xfrm>
            <a:custGeom>
              <a:avLst/>
              <a:gdLst>
                <a:gd name="connsiteX0" fmla="*/ 23565 w 757458"/>
                <a:gd name="connsiteY0" fmla="*/ 486764 h 758005"/>
                <a:gd name="connsiteX1" fmla="*/ 51568 w 757458"/>
                <a:gd name="connsiteY1" fmla="*/ 578585 h 758005"/>
                <a:gd name="connsiteX2" fmla="*/ 144437 w 757458"/>
                <a:gd name="connsiteY2" fmla="*/ 593444 h 758005"/>
                <a:gd name="connsiteX3" fmla="*/ 207302 w 757458"/>
                <a:gd name="connsiteY3" fmla="*/ 700600 h 758005"/>
                <a:gd name="connsiteX4" fmla="*/ 293027 w 757458"/>
                <a:gd name="connsiteY4" fmla="*/ 746320 h 758005"/>
                <a:gd name="connsiteX5" fmla="*/ 362369 w 757458"/>
                <a:gd name="connsiteY5" fmla="*/ 692981 h 758005"/>
                <a:gd name="connsiteX6" fmla="*/ 510483 w 757458"/>
                <a:gd name="connsiteY6" fmla="*/ 721746 h 758005"/>
                <a:gd name="connsiteX7" fmla="*/ 585635 w 757458"/>
                <a:gd name="connsiteY7" fmla="*/ 679455 h 758005"/>
                <a:gd name="connsiteX8" fmla="*/ 587254 w 757458"/>
                <a:gd name="connsiteY8" fmla="*/ 594206 h 758005"/>
                <a:gd name="connsiteX9" fmla="*/ 694887 w 757458"/>
                <a:gd name="connsiteY9" fmla="*/ 586015 h 758005"/>
                <a:gd name="connsiteX10" fmla="*/ 709651 w 757458"/>
                <a:gd name="connsiteY10" fmla="*/ 502385 h 758005"/>
                <a:gd name="connsiteX11" fmla="*/ 705745 w 757458"/>
                <a:gd name="connsiteY11" fmla="*/ 382275 h 758005"/>
                <a:gd name="connsiteX12" fmla="*/ 754799 w 757458"/>
                <a:gd name="connsiteY12" fmla="*/ 328840 h 758005"/>
                <a:gd name="connsiteX13" fmla="*/ 712984 w 757458"/>
                <a:gd name="connsiteY13" fmla="*/ 248449 h 758005"/>
                <a:gd name="connsiteX14" fmla="*/ 605447 w 757458"/>
                <a:gd name="connsiteY14" fmla="*/ 154818 h 758005"/>
                <a:gd name="connsiteX15" fmla="*/ 608400 w 757458"/>
                <a:gd name="connsiteY15" fmla="*/ 91762 h 758005"/>
                <a:gd name="connsiteX16" fmla="*/ 582016 w 757458"/>
                <a:gd name="connsiteY16" fmla="*/ 67950 h 758005"/>
                <a:gd name="connsiteX17" fmla="*/ 520389 w 757458"/>
                <a:gd name="connsiteY17" fmla="*/ 36041 h 758005"/>
                <a:gd name="connsiteX18" fmla="*/ 436188 w 757458"/>
                <a:gd name="connsiteY18" fmla="*/ 15944 h 758005"/>
                <a:gd name="connsiteX19" fmla="*/ 402088 w 757458"/>
                <a:gd name="connsiteY19" fmla="*/ 53567 h 758005"/>
                <a:gd name="connsiteX20" fmla="*/ 334747 w 757458"/>
                <a:gd name="connsiteY20" fmla="*/ 989 h 758005"/>
                <a:gd name="connsiteX21" fmla="*/ 299695 w 757458"/>
                <a:gd name="connsiteY21" fmla="*/ 5275 h 758005"/>
                <a:gd name="connsiteX22" fmla="*/ 243307 w 757458"/>
                <a:gd name="connsiteY22" fmla="*/ 26421 h 758005"/>
                <a:gd name="connsiteX23" fmla="*/ 174536 w 757458"/>
                <a:gd name="connsiteY23" fmla="*/ 128148 h 758005"/>
                <a:gd name="connsiteX24" fmla="*/ 101384 w 757458"/>
                <a:gd name="connsiteY24" fmla="*/ 118147 h 758005"/>
                <a:gd name="connsiteX25" fmla="*/ 53664 w 757458"/>
                <a:gd name="connsiteY25" fmla="*/ 195394 h 758005"/>
                <a:gd name="connsiteX26" fmla="*/ 12992 w 757458"/>
                <a:gd name="connsiteY26" fmla="*/ 266261 h 758005"/>
                <a:gd name="connsiteX27" fmla="*/ 14135 w 757458"/>
                <a:gd name="connsiteY27" fmla="*/ 314266 h 758005"/>
                <a:gd name="connsiteX28" fmla="*/ 57188 w 757458"/>
                <a:gd name="connsiteY28" fmla="*/ 350176 h 758005"/>
                <a:gd name="connsiteX29" fmla="*/ 23565 w 757458"/>
                <a:gd name="connsiteY29" fmla="*/ 486764 h 758005"/>
                <a:gd name="connsiteX30" fmla="*/ 198634 w 757458"/>
                <a:gd name="connsiteY30" fmla="*/ 163676 h 758005"/>
                <a:gd name="connsiteX31" fmla="*/ 286264 w 757458"/>
                <a:gd name="connsiteY31" fmla="*/ 258545 h 758005"/>
                <a:gd name="connsiteX32" fmla="*/ 293599 w 757458"/>
                <a:gd name="connsiteY32" fmla="*/ 295883 h 758005"/>
                <a:gd name="connsiteX33" fmla="*/ 258547 w 757458"/>
                <a:gd name="connsiteY33" fmla="*/ 280834 h 758005"/>
                <a:gd name="connsiteX34" fmla="*/ 257404 w 757458"/>
                <a:gd name="connsiteY34" fmla="*/ 280072 h 758005"/>
                <a:gd name="connsiteX35" fmla="*/ 186538 w 757458"/>
                <a:gd name="connsiteY35" fmla="*/ 225494 h 758005"/>
                <a:gd name="connsiteX36" fmla="*/ 241497 w 757458"/>
                <a:gd name="connsiteY36" fmla="*/ 285882 h 758005"/>
                <a:gd name="connsiteX37" fmla="*/ 237973 w 757458"/>
                <a:gd name="connsiteY37" fmla="*/ 288930 h 758005"/>
                <a:gd name="connsiteX38" fmla="*/ 116624 w 757458"/>
                <a:gd name="connsiteY38" fmla="*/ 242448 h 758005"/>
                <a:gd name="connsiteX39" fmla="*/ 229591 w 757458"/>
                <a:gd name="connsiteY39" fmla="*/ 301694 h 758005"/>
                <a:gd name="connsiteX40" fmla="*/ 233210 w 757458"/>
                <a:gd name="connsiteY40" fmla="*/ 294359 h 758005"/>
                <a:gd name="connsiteX41" fmla="*/ 228829 w 757458"/>
                <a:gd name="connsiteY41" fmla="*/ 304551 h 758005"/>
                <a:gd name="connsiteX42" fmla="*/ 152438 w 757458"/>
                <a:gd name="connsiteY42" fmla="*/ 301789 h 758005"/>
                <a:gd name="connsiteX43" fmla="*/ 228162 w 757458"/>
                <a:gd name="connsiteY43" fmla="*/ 319029 h 758005"/>
                <a:gd name="connsiteX44" fmla="*/ 228162 w 757458"/>
                <a:gd name="connsiteY44" fmla="*/ 319029 h 758005"/>
                <a:gd name="connsiteX45" fmla="*/ 231591 w 757458"/>
                <a:gd name="connsiteY45" fmla="*/ 328840 h 758005"/>
                <a:gd name="connsiteX46" fmla="*/ 253213 w 757458"/>
                <a:gd name="connsiteY46" fmla="*/ 348557 h 758005"/>
                <a:gd name="connsiteX47" fmla="*/ 125768 w 757458"/>
                <a:gd name="connsiteY47" fmla="*/ 343413 h 758005"/>
                <a:gd name="connsiteX48" fmla="*/ 60046 w 757458"/>
                <a:gd name="connsiteY48" fmla="*/ 282739 h 758005"/>
                <a:gd name="connsiteX49" fmla="*/ 92526 w 757458"/>
                <a:gd name="connsiteY49" fmla="*/ 238162 h 758005"/>
                <a:gd name="connsiteX50" fmla="*/ 102527 w 757458"/>
                <a:gd name="connsiteY50" fmla="*/ 226160 h 758005"/>
                <a:gd name="connsiteX51" fmla="*/ 125768 w 757458"/>
                <a:gd name="connsiteY51" fmla="*/ 162057 h 758005"/>
                <a:gd name="connsiteX52" fmla="*/ 198634 w 757458"/>
                <a:gd name="connsiteY52" fmla="*/ 163676 h 758005"/>
                <a:gd name="connsiteX53" fmla="*/ 312077 w 757458"/>
                <a:gd name="connsiteY53" fmla="*/ 489812 h 758005"/>
                <a:gd name="connsiteX54" fmla="*/ 312077 w 757458"/>
                <a:gd name="connsiteY54" fmla="*/ 490193 h 758005"/>
                <a:gd name="connsiteX55" fmla="*/ 312077 w 757458"/>
                <a:gd name="connsiteY55" fmla="*/ 489812 h 758005"/>
                <a:gd name="connsiteX56" fmla="*/ 313601 w 757458"/>
                <a:gd name="connsiteY56" fmla="*/ 481811 h 758005"/>
                <a:gd name="connsiteX57" fmla="*/ 313696 w 757458"/>
                <a:gd name="connsiteY57" fmla="*/ 481716 h 758005"/>
                <a:gd name="connsiteX58" fmla="*/ 312077 w 757458"/>
                <a:gd name="connsiteY58" fmla="*/ 489812 h 758005"/>
                <a:gd name="connsiteX59" fmla="*/ 282454 w 757458"/>
                <a:gd name="connsiteY59" fmla="*/ 485145 h 758005"/>
                <a:gd name="connsiteX60" fmla="*/ 262357 w 757458"/>
                <a:gd name="connsiteY60" fmla="*/ 475334 h 758005"/>
                <a:gd name="connsiteX61" fmla="*/ 286645 w 757458"/>
                <a:gd name="connsiteY61" fmla="*/ 438663 h 758005"/>
                <a:gd name="connsiteX62" fmla="*/ 291979 w 757458"/>
                <a:gd name="connsiteY62" fmla="*/ 432567 h 758005"/>
                <a:gd name="connsiteX63" fmla="*/ 314077 w 757458"/>
                <a:gd name="connsiteY63" fmla="*/ 458761 h 758005"/>
                <a:gd name="connsiteX64" fmla="*/ 282454 w 757458"/>
                <a:gd name="connsiteY64" fmla="*/ 485145 h 758005"/>
                <a:gd name="connsiteX65" fmla="*/ 325031 w 757458"/>
                <a:gd name="connsiteY65" fmla="*/ 449902 h 758005"/>
                <a:gd name="connsiteX66" fmla="*/ 290551 w 757458"/>
                <a:gd name="connsiteY66" fmla="*/ 345794 h 758005"/>
                <a:gd name="connsiteX67" fmla="*/ 364560 w 757458"/>
                <a:gd name="connsiteY67" fmla="*/ 286549 h 758005"/>
                <a:gd name="connsiteX68" fmla="*/ 434950 w 757458"/>
                <a:gd name="connsiteY68" fmla="*/ 396944 h 758005"/>
                <a:gd name="connsiteX69" fmla="*/ 352463 w 757458"/>
                <a:gd name="connsiteY69" fmla="*/ 411422 h 758005"/>
                <a:gd name="connsiteX70" fmla="*/ 364179 w 757458"/>
                <a:gd name="connsiteY70" fmla="*/ 339127 h 758005"/>
                <a:gd name="connsiteX71" fmla="*/ 380371 w 757458"/>
                <a:gd name="connsiteY71" fmla="*/ 379132 h 758005"/>
                <a:gd name="connsiteX72" fmla="*/ 377704 w 757458"/>
                <a:gd name="connsiteY72" fmla="*/ 393895 h 758005"/>
                <a:gd name="connsiteX73" fmla="*/ 410375 w 757458"/>
                <a:gd name="connsiteY73" fmla="*/ 335983 h 758005"/>
                <a:gd name="connsiteX74" fmla="*/ 323983 w 757458"/>
                <a:gd name="connsiteY74" fmla="*/ 372940 h 758005"/>
                <a:gd name="connsiteX75" fmla="*/ 431330 w 757458"/>
                <a:gd name="connsiteY75" fmla="*/ 421899 h 758005"/>
                <a:gd name="connsiteX76" fmla="*/ 459334 w 757458"/>
                <a:gd name="connsiteY76" fmla="*/ 383323 h 758005"/>
                <a:gd name="connsiteX77" fmla="*/ 325031 w 757458"/>
                <a:gd name="connsiteY77" fmla="*/ 449902 h 758005"/>
                <a:gd name="connsiteX78" fmla="*/ 332270 w 757458"/>
                <a:gd name="connsiteY78" fmla="*/ 478097 h 758005"/>
                <a:gd name="connsiteX79" fmla="*/ 334937 w 757458"/>
                <a:gd name="connsiteY79" fmla="*/ 474001 h 758005"/>
                <a:gd name="connsiteX80" fmla="*/ 377038 w 757458"/>
                <a:gd name="connsiteY80" fmla="*/ 486669 h 758005"/>
                <a:gd name="connsiteX81" fmla="*/ 342938 w 757458"/>
                <a:gd name="connsiteY81" fmla="*/ 520769 h 758005"/>
                <a:gd name="connsiteX82" fmla="*/ 326746 w 757458"/>
                <a:gd name="connsiteY82" fmla="*/ 500004 h 758005"/>
                <a:gd name="connsiteX83" fmla="*/ 332270 w 757458"/>
                <a:gd name="connsiteY83" fmla="*/ 478097 h 758005"/>
                <a:gd name="connsiteX84" fmla="*/ 392659 w 757458"/>
                <a:gd name="connsiteY84" fmla="*/ 490574 h 758005"/>
                <a:gd name="connsiteX85" fmla="*/ 392278 w 757458"/>
                <a:gd name="connsiteY85" fmla="*/ 489812 h 758005"/>
                <a:gd name="connsiteX86" fmla="*/ 392278 w 757458"/>
                <a:gd name="connsiteY86" fmla="*/ 489717 h 758005"/>
                <a:gd name="connsiteX87" fmla="*/ 392659 w 757458"/>
                <a:gd name="connsiteY87" fmla="*/ 490574 h 758005"/>
                <a:gd name="connsiteX88" fmla="*/ 429997 w 757458"/>
                <a:gd name="connsiteY88" fmla="*/ 467333 h 758005"/>
                <a:gd name="connsiteX89" fmla="*/ 434569 w 757458"/>
                <a:gd name="connsiteY89" fmla="*/ 463142 h 758005"/>
                <a:gd name="connsiteX90" fmla="*/ 434854 w 757458"/>
                <a:gd name="connsiteY90" fmla="*/ 463619 h 758005"/>
                <a:gd name="connsiteX91" fmla="*/ 447427 w 757458"/>
                <a:gd name="connsiteY91" fmla="*/ 494003 h 758005"/>
                <a:gd name="connsiteX92" fmla="*/ 432473 w 757458"/>
                <a:gd name="connsiteY92" fmla="*/ 510577 h 758005"/>
                <a:gd name="connsiteX93" fmla="*/ 421900 w 757458"/>
                <a:gd name="connsiteY93" fmla="*/ 508481 h 758005"/>
                <a:gd name="connsiteX94" fmla="*/ 411423 w 757458"/>
                <a:gd name="connsiteY94" fmla="*/ 496956 h 758005"/>
                <a:gd name="connsiteX95" fmla="*/ 405327 w 757458"/>
                <a:gd name="connsiteY95" fmla="*/ 482097 h 758005"/>
                <a:gd name="connsiteX96" fmla="*/ 429997 w 757458"/>
                <a:gd name="connsiteY96" fmla="*/ 467333 h 758005"/>
                <a:gd name="connsiteX97" fmla="*/ 478765 w 757458"/>
                <a:gd name="connsiteY97" fmla="*/ 280072 h 758005"/>
                <a:gd name="connsiteX98" fmla="*/ 479146 w 757458"/>
                <a:gd name="connsiteY98" fmla="*/ 306647 h 758005"/>
                <a:gd name="connsiteX99" fmla="*/ 461620 w 757458"/>
                <a:gd name="connsiteY99" fmla="*/ 320648 h 758005"/>
                <a:gd name="connsiteX100" fmla="*/ 452952 w 757458"/>
                <a:gd name="connsiteY100" fmla="*/ 323029 h 758005"/>
                <a:gd name="connsiteX101" fmla="*/ 443998 w 757458"/>
                <a:gd name="connsiteY101" fmla="*/ 308837 h 758005"/>
                <a:gd name="connsiteX102" fmla="*/ 426377 w 757458"/>
                <a:gd name="connsiteY102" fmla="*/ 292264 h 758005"/>
                <a:gd name="connsiteX103" fmla="*/ 427520 w 757458"/>
                <a:gd name="connsiteY103" fmla="*/ 291311 h 758005"/>
                <a:gd name="connsiteX104" fmla="*/ 478765 w 757458"/>
                <a:gd name="connsiteY104" fmla="*/ 280072 h 758005"/>
                <a:gd name="connsiteX105" fmla="*/ 420662 w 757458"/>
                <a:gd name="connsiteY105" fmla="*/ 275404 h 758005"/>
                <a:gd name="connsiteX106" fmla="*/ 420662 w 757458"/>
                <a:gd name="connsiteY106" fmla="*/ 275404 h 758005"/>
                <a:gd name="connsiteX107" fmla="*/ 427996 w 757458"/>
                <a:gd name="connsiteY107" fmla="*/ 267499 h 758005"/>
                <a:gd name="connsiteX108" fmla="*/ 420662 w 757458"/>
                <a:gd name="connsiteY108" fmla="*/ 275404 h 758005"/>
                <a:gd name="connsiteX109" fmla="*/ 462286 w 757458"/>
                <a:gd name="connsiteY109" fmla="*/ 335602 h 758005"/>
                <a:gd name="connsiteX110" fmla="*/ 461905 w 757458"/>
                <a:gd name="connsiteY110" fmla="*/ 336745 h 758005"/>
                <a:gd name="connsiteX111" fmla="*/ 461239 w 757458"/>
                <a:gd name="connsiteY111" fmla="*/ 335793 h 758005"/>
                <a:gd name="connsiteX112" fmla="*/ 462286 w 757458"/>
                <a:gd name="connsiteY112" fmla="*/ 335602 h 758005"/>
                <a:gd name="connsiteX113" fmla="*/ 504863 w 757458"/>
                <a:gd name="connsiteY113" fmla="*/ 343699 h 758005"/>
                <a:gd name="connsiteX114" fmla="*/ 516007 w 757458"/>
                <a:gd name="connsiteY114" fmla="*/ 363035 h 758005"/>
                <a:gd name="connsiteX115" fmla="*/ 475240 w 757458"/>
                <a:gd name="connsiteY115" fmla="*/ 379798 h 758005"/>
                <a:gd name="connsiteX116" fmla="*/ 473050 w 757458"/>
                <a:gd name="connsiteY116" fmla="*/ 380084 h 758005"/>
                <a:gd name="connsiteX117" fmla="*/ 466668 w 757458"/>
                <a:gd name="connsiteY117" fmla="*/ 345699 h 758005"/>
                <a:gd name="connsiteX118" fmla="*/ 472097 w 757458"/>
                <a:gd name="connsiteY118" fmla="*/ 346270 h 758005"/>
                <a:gd name="connsiteX119" fmla="*/ 504863 w 757458"/>
                <a:gd name="connsiteY119" fmla="*/ 343699 h 758005"/>
                <a:gd name="connsiteX120" fmla="*/ 497815 w 757458"/>
                <a:gd name="connsiteY120" fmla="*/ 451236 h 758005"/>
                <a:gd name="connsiteX121" fmla="*/ 472954 w 757458"/>
                <a:gd name="connsiteY121" fmla="*/ 460094 h 758005"/>
                <a:gd name="connsiteX122" fmla="*/ 449809 w 757458"/>
                <a:gd name="connsiteY122" fmla="*/ 445426 h 758005"/>
                <a:gd name="connsiteX123" fmla="*/ 469240 w 757458"/>
                <a:gd name="connsiteY123" fmla="*/ 405325 h 758005"/>
                <a:gd name="connsiteX124" fmla="*/ 470764 w 757458"/>
                <a:gd name="connsiteY124" fmla="*/ 406278 h 758005"/>
                <a:gd name="connsiteX125" fmla="*/ 497815 w 757458"/>
                <a:gd name="connsiteY125" fmla="*/ 451236 h 758005"/>
                <a:gd name="connsiteX126" fmla="*/ 358559 w 757458"/>
                <a:gd name="connsiteY126" fmla="*/ 248353 h 758005"/>
                <a:gd name="connsiteX127" fmla="*/ 352368 w 757458"/>
                <a:gd name="connsiteY127" fmla="*/ 240543 h 758005"/>
                <a:gd name="connsiteX128" fmla="*/ 358559 w 757458"/>
                <a:gd name="connsiteY128" fmla="*/ 248353 h 758005"/>
                <a:gd name="connsiteX129" fmla="*/ 358559 w 757458"/>
                <a:gd name="connsiteY129" fmla="*/ 248353 h 758005"/>
                <a:gd name="connsiteX130" fmla="*/ 350844 w 757458"/>
                <a:gd name="connsiteY130" fmla="*/ 273023 h 758005"/>
                <a:gd name="connsiteX131" fmla="*/ 328079 w 757458"/>
                <a:gd name="connsiteY131" fmla="*/ 280262 h 758005"/>
                <a:gd name="connsiteX132" fmla="*/ 309315 w 757458"/>
                <a:gd name="connsiteY132" fmla="*/ 293026 h 758005"/>
                <a:gd name="connsiteX133" fmla="*/ 318459 w 757458"/>
                <a:gd name="connsiteY133" fmla="*/ 243305 h 758005"/>
                <a:gd name="connsiteX134" fmla="*/ 343319 w 757458"/>
                <a:gd name="connsiteY134" fmla="*/ 252354 h 758005"/>
                <a:gd name="connsiteX135" fmla="*/ 350844 w 757458"/>
                <a:gd name="connsiteY135" fmla="*/ 273023 h 758005"/>
                <a:gd name="connsiteX136" fmla="*/ 276168 w 757458"/>
                <a:gd name="connsiteY136" fmla="*/ 345223 h 758005"/>
                <a:gd name="connsiteX137" fmla="*/ 271501 w 757458"/>
                <a:gd name="connsiteY137" fmla="*/ 340746 h 758005"/>
                <a:gd name="connsiteX138" fmla="*/ 244735 w 757458"/>
                <a:gd name="connsiteY138" fmla="*/ 321791 h 758005"/>
                <a:gd name="connsiteX139" fmla="*/ 248450 w 757458"/>
                <a:gd name="connsiteY139" fmla="*/ 299789 h 758005"/>
                <a:gd name="connsiteX140" fmla="*/ 290551 w 757458"/>
                <a:gd name="connsiteY140" fmla="*/ 312838 h 758005"/>
                <a:gd name="connsiteX141" fmla="*/ 291027 w 757458"/>
                <a:gd name="connsiteY141" fmla="*/ 313219 h 758005"/>
                <a:gd name="connsiteX142" fmla="*/ 276168 w 757458"/>
                <a:gd name="connsiteY142" fmla="*/ 345223 h 758005"/>
                <a:gd name="connsiteX143" fmla="*/ 275596 w 757458"/>
                <a:gd name="connsiteY143" fmla="*/ 414089 h 758005"/>
                <a:gd name="connsiteX144" fmla="*/ 228067 w 757458"/>
                <a:gd name="connsiteY144" fmla="*/ 392086 h 758005"/>
                <a:gd name="connsiteX145" fmla="*/ 243688 w 757458"/>
                <a:gd name="connsiteY145" fmla="*/ 370750 h 758005"/>
                <a:gd name="connsiteX146" fmla="*/ 266167 w 757458"/>
                <a:gd name="connsiteY146" fmla="*/ 370083 h 758005"/>
                <a:gd name="connsiteX147" fmla="*/ 273025 w 757458"/>
                <a:gd name="connsiteY147" fmla="*/ 371226 h 758005"/>
                <a:gd name="connsiteX148" fmla="*/ 281597 w 757458"/>
                <a:gd name="connsiteY148" fmla="*/ 412945 h 758005"/>
                <a:gd name="connsiteX149" fmla="*/ 275596 w 757458"/>
                <a:gd name="connsiteY149" fmla="*/ 414089 h 758005"/>
                <a:gd name="connsiteX150" fmla="*/ 233020 w 757458"/>
                <a:gd name="connsiteY150" fmla="*/ 294264 h 758005"/>
                <a:gd name="connsiteX151" fmla="*/ 233020 w 757458"/>
                <a:gd name="connsiteY151" fmla="*/ 294264 h 758005"/>
                <a:gd name="connsiteX152" fmla="*/ 235020 w 757458"/>
                <a:gd name="connsiteY152" fmla="*/ 292073 h 758005"/>
                <a:gd name="connsiteX153" fmla="*/ 233020 w 757458"/>
                <a:gd name="connsiteY153" fmla="*/ 294264 h 758005"/>
                <a:gd name="connsiteX154" fmla="*/ 391325 w 757458"/>
                <a:gd name="connsiteY154" fmla="*/ 99668 h 758005"/>
                <a:gd name="connsiteX155" fmla="*/ 384467 w 757458"/>
                <a:gd name="connsiteY155" fmla="*/ 139102 h 758005"/>
                <a:gd name="connsiteX156" fmla="*/ 385991 w 757458"/>
                <a:gd name="connsiteY156" fmla="*/ 218445 h 758005"/>
                <a:gd name="connsiteX157" fmla="*/ 367703 w 757458"/>
                <a:gd name="connsiteY157" fmla="*/ 229018 h 758005"/>
                <a:gd name="connsiteX158" fmla="*/ 363703 w 757458"/>
                <a:gd name="connsiteY158" fmla="*/ 235495 h 758005"/>
                <a:gd name="connsiteX159" fmla="*/ 367703 w 757458"/>
                <a:gd name="connsiteY159" fmla="*/ 229018 h 758005"/>
                <a:gd name="connsiteX160" fmla="*/ 370370 w 757458"/>
                <a:gd name="connsiteY160" fmla="*/ 226636 h 758005"/>
                <a:gd name="connsiteX161" fmla="*/ 341605 w 757458"/>
                <a:gd name="connsiteY161" fmla="*/ 136435 h 758005"/>
                <a:gd name="connsiteX162" fmla="*/ 356940 w 757458"/>
                <a:gd name="connsiteY162" fmla="*/ 229970 h 758005"/>
                <a:gd name="connsiteX163" fmla="*/ 289598 w 757458"/>
                <a:gd name="connsiteY163" fmla="*/ 95382 h 758005"/>
                <a:gd name="connsiteX164" fmla="*/ 338461 w 757458"/>
                <a:gd name="connsiteY164" fmla="*/ 221969 h 758005"/>
                <a:gd name="connsiteX165" fmla="*/ 282645 w 757458"/>
                <a:gd name="connsiteY165" fmla="*/ 160914 h 758005"/>
                <a:gd name="connsiteX166" fmla="*/ 328365 w 757458"/>
                <a:gd name="connsiteY166" fmla="*/ 227875 h 758005"/>
                <a:gd name="connsiteX167" fmla="*/ 331127 w 757458"/>
                <a:gd name="connsiteY167" fmla="*/ 228541 h 758005"/>
                <a:gd name="connsiteX168" fmla="*/ 323221 w 757458"/>
                <a:gd name="connsiteY168" fmla="*/ 227684 h 758005"/>
                <a:gd name="connsiteX169" fmla="*/ 291884 w 757458"/>
                <a:gd name="connsiteY169" fmla="*/ 244448 h 758005"/>
                <a:gd name="connsiteX170" fmla="*/ 219018 w 757458"/>
                <a:gd name="connsiteY170" fmla="*/ 168724 h 758005"/>
                <a:gd name="connsiteX171" fmla="*/ 203397 w 757458"/>
                <a:gd name="connsiteY171" fmla="*/ 113098 h 758005"/>
                <a:gd name="connsiteX172" fmla="*/ 275025 w 757458"/>
                <a:gd name="connsiteY172" fmla="*/ 82142 h 758005"/>
                <a:gd name="connsiteX173" fmla="*/ 288265 w 757458"/>
                <a:gd name="connsiteY173" fmla="*/ 78999 h 758005"/>
                <a:gd name="connsiteX174" fmla="*/ 391325 w 757458"/>
                <a:gd name="connsiteY174" fmla="*/ 99668 h 758005"/>
                <a:gd name="connsiteX175" fmla="*/ 401041 w 757458"/>
                <a:gd name="connsiteY175" fmla="*/ 234542 h 758005"/>
                <a:gd name="connsiteX176" fmla="*/ 403803 w 757458"/>
                <a:gd name="connsiteY176" fmla="*/ 278452 h 758005"/>
                <a:gd name="connsiteX177" fmla="*/ 403612 w 757458"/>
                <a:gd name="connsiteY177" fmla="*/ 279215 h 758005"/>
                <a:gd name="connsiteX178" fmla="*/ 370656 w 757458"/>
                <a:gd name="connsiteY178" fmla="*/ 271785 h 758005"/>
                <a:gd name="connsiteX179" fmla="*/ 370846 w 757458"/>
                <a:gd name="connsiteY179" fmla="*/ 270737 h 758005"/>
                <a:gd name="connsiteX180" fmla="*/ 379038 w 757458"/>
                <a:gd name="connsiteY180" fmla="*/ 238924 h 758005"/>
                <a:gd name="connsiteX181" fmla="*/ 401041 w 757458"/>
                <a:gd name="connsiteY181" fmla="*/ 234542 h 758005"/>
                <a:gd name="connsiteX182" fmla="*/ 556965 w 757458"/>
                <a:gd name="connsiteY182" fmla="*/ 207015 h 758005"/>
                <a:gd name="connsiteX183" fmla="*/ 486385 w 757458"/>
                <a:gd name="connsiteY183" fmla="*/ 266641 h 758005"/>
                <a:gd name="connsiteX184" fmla="*/ 458857 w 757458"/>
                <a:gd name="connsiteY184" fmla="*/ 254449 h 758005"/>
                <a:gd name="connsiteX185" fmla="*/ 456381 w 757458"/>
                <a:gd name="connsiteY185" fmla="*/ 254831 h 758005"/>
                <a:gd name="connsiteX186" fmla="*/ 502291 w 757458"/>
                <a:gd name="connsiteY186" fmla="*/ 191965 h 758005"/>
                <a:gd name="connsiteX187" fmla="*/ 441712 w 757458"/>
                <a:gd name="connsiteY187" fmla="*/ 252544 h 758005"/>
                <a:gd name="connsiteX188" fmla="*/ 504958 w 757458"/>
                <a:gd name="connsiteY188" fmla="*/ 113860 h 758005"/>
                <a:gd name="connsiteX189" fmla="*/ 434092 w 757458"/>
                <a:gd name="connsiteY189" fmla="*/ 242162 h 758005"/>
                <a:gd name="connsiteX190" fmla="*/ 446475 w 757458"/>
                <a:gd name="connsiteY190" fmla="*/ 145769 h 758005"/>
                <a:gd name="connsiteX191" fmla="*/ 423043 w 757458"/>
                <a:gd name="connsiteY191" fmla="*/ 240162 h 758005"/>
                <a:gd name="connsiteX192" fmla="*/ 423043 w 757458"/>
                <a:gd name="connsiteY192" fmla="*/ 240257 h 758005"/>
                <a:gd name="connsiteX193" fmla="*/ 401136 w 757458"/>
                <a:gd name="connsiteY193" fmla="*/ 218350 h 758005"/>
                <a:gd name="connsiteX194" fmla="*/ 401231 w 757458"/>
                <a:gd name="connsiteY194" fmla="*/ 129196 h 758005"/>
                <a:gd name="connsiteX195" fmla="*/ 444284 w 757458"/>
                <a:gd name="connsiteY195" fmla="*/ 64140 h 758005"/>
                <a:gd name="connsiteX196" fmla="*/ 504482 w 757458"/>
                <a:gd name="connsiteY196" fmla="*/ 96144 h 758005"/>
                <a:gd name="connsiteX197" fmla="*/ 516579 w 757458"/>
                <a:gd name="connsiteY197" fmla="*/ 101478 h 758005"/>
                <a:gd name="connsiteX198" fmla="*/ 574491 w 757458"/>
                <a:gd name="connsiteY198" fmla="*/ 136149 h 758005"/>
                <a:gd name="connsiteX199" fmla="*/ 556965 w 757458"/>
                <a:gd name="connsiteY199" fmla="*/ 207015 h 758005"/>
                <a:gd name="connsiteX200" fmla="*/ 649262 w 757458"/>
                <a:gd name="connsiteY200" fmla="*/ 367607 h 758005"/>
                <a:gd name="connsiteX201" fmla="*/ 646690 w 757458"/>
                <a:gd name="connsiteY201" fmla="*/ 367321 h 758005"/>
                <a:gd name="connsiteX202" fmla="*/ 520770 w 757458"/>
                <a:gd name="connsiteY202" fmla="*/ 383704 h 758005"/>
                <a:gd name="connsiteX203" fmla="*/ 531247 w 757458"/>
                <a:gd name="connsiteY203" fmla="*/ 357796 h 758005"/>
                <a:gd name="connsiteX204" fmla="*/ 524294 w 757458"/>
                <a:gd name="connsiteY204" fmla="*/ 340365 h 758005"/>
                <a:gd name="connsiteX205" fmla="*/ 524294 w 757458"/>
                <a:gd name="connsiteY205" fmla="*/ 340365 h 758005"/>
                <a:gd name="connsiteX206" fmla="*/ 585826 w 757458"/>
                <a:gd name="connsiteY206" fmla="*/ 337317 h 758005"/>
                <a:gd name="connsiteX207" fmla="*/ 510673 w 757458"/>
                <a:gd name="connsiteY207" fmla="*/ 329983 h 758005"/>
                <a:gd name="connsiteX208" fmla="*/ 510483 w 757458"/>
                <a:gd name="connsiteY208" fmla="*/ 329887 h 758005"/>
                <a:gd name="connsiteX209" fmla="*/ 499434 w 757458"/>
                <a:gd name="connsiteY209" fmla="*/ 327982 h 758005"/>
                <a:gd name="connsiteX210" fmla="*/ 505625 w 757458"/>
                <a:gd name="connsiteY210" fmla="*/ 328554 h 758005"/>
                <a:gd name="connsiteX211" fmla="*/ 638118 w 757458"/>
                <a:gd name="connsiteY211" fmla="*/ 283596 h 758005"/>
                <a:gd name="connsiteX212" fmla="*/ 504482 w 757458"/>
                <a:gd name="connsiteY212" fmla="*/ 316648 h 758005"/>
                <a:gd name="connsiteX213" fmla="*/ 570490 w 757458"/>
                <a:gd name="connsiteY213" fmla="*/ 274547 h 758005"/>
                <a:gd name="connsiteX214" fmla="*/ 493433 w 757458"/>
                <a:gd name="connsiteY214" fmla="*/ 310266 h 758005"/>
                <a:gd name="connsiteX215" fmla="*/ 492766 w 757458"/>
                <a:gd name="connsiteY215" fmla="*/ 311219 h 758005"/>
                <a:gd name="connsiteX216" fmla="*/ 494671 w 757458"/>
                <a:gd name="connsiteY216" fmla="*/ 279215 h 758005"/>
                <a:gd name="connsiteX217" fmla="*/ 582492 w 757458"/>
                <a:gd name="connsiteY217" fmla="*/ 197490 h 758005"/>
                <a:gd name="connsiteX218" fmla="*/ 584587 w 757458"/>
                <a:gd name="connsiteY218" fmla="*/ 196061 h 758005"/>
                <a:gd name="connsiteX219" fmla="*/ 653167 w 757458"/>
                <a:gd name="connsiteY219" fmla="*/ 265975 h 758005"/>
                <a:gd name="connsiteX220" fmla="*/ 658597 w 757458"/>
                <a:gd name="connsiteY220" fmla="*/ 279786 h 758005"/>
                <a:gd name="connsiteX221" fmla="*/ 708031 w 757458"/>
                <a:gd name="connsiteY221" fmla="*/ 335507 h 758005"/>
                <a:gd name="connsiteX222" fmla="*/ 649262 w 757458"/>
                <a:gd name="connsiteY222" fmla="*/ 367607 h 758005"/>
                <a:gd name="connsiteX223" fmla="*/ 563632 w 757458"/>
                <a:gd name="connsiteY223" fmla="*/ 563060 h 758005"/>
                <a:gd name="connsiteX224" fmla="*/ 469335 w 757458"/>
                <a:gd name="connsiteY224" fmla="*/ 474382 h 758005"/>
                <a:gd name="connsiteX225" fmla="*/ 504006 w 757458"/>
                <a:gd name="connsiteY225" fmla="*/ 466190 h 758005"/>
                <a:gd name="connsiteX226" fmla="*/ 514674 w 757458"/>
                <a:gd name="connsiteY226" fmla="*/ 450283 h 758005"/>
                <a:gd name="connsiteX227" fmla="*/ 513817 w 757458"/>
                <a:gd name="connsiteY227" fmla="*/ 453046 h 758005"/>
                <a:gd name="connsiteX228" fmla="*/ 633546 w 757458"/>
                <a:gd name="connsiteY228" fmla="*/ 487812 h 758005"/>
                <a:gd name="connsiteX229" fmla="*/ 526104 w 757458"/>
                <a:gd name="connsiteY229" fmla="*/ 445331 h 758005"/>
                <a:gd name="connsiteX230" fmla="*/ 604876 w 757458"/>
                <a:gd name="connsiteY230" fmla="*/ 424757 h 758005"/>
                <a:gd name="connsiteX231" fmla="*/ 517150 w 757458"/>
                <a:gd name="connsiteY231" fmla="*/ 429328 h 758005"/>
                <a:gd name="connsiteX232" fmla="*/ 517150 w 757458"/>
                <a:gd name="connsiteY232" fmla="*/ 432091 h 758005"/>
                <a:gd name="connsiteX233" fmla="*/ 515817 w 757458"/>
                <a:gd name="connsiteY233" fmla="*/ 424280 h 758005"/>
                <a:gd name="connsiteX234" fmla="*/ 498291 w 757458"/>
                <a:gd name="connsiteY234" fmla="*/ 402373 h 758005"/>
                <a:gd name="connsiteX235" fmla="*/ 598303 w 757458"/>
                <a:gd name="connsiteY235" fmla="*/ 380465 h 758005"/>
                <a:gd name="connsiteX236" fmla="*/ 671551 w 757458"/>
                <a:gd name="connsiteY236" fmla="*/ 397991 h 758005"/>
                <a:gd name="connsiteX237" fmla="*/ 648405 w 757458"/>
                <a:gd name="connsiteY237" fmla="*/ 490098 h 758005"/>
                <a:gd name="connsiteX238" fmla="*/ 648024 w 757458"/>
                <a:gd name="connsiteY238" fmla="*/ 505243 h 758005"/>
                <a:gd name="connsiteX239" fmla="*/ 651453 w 757458"/>
                <a:gd name="connsiteY239" fmla="*/ 554868 h 758005"/>
                <a:gd name="connsiteX240" fmla="*/ 617449 w 757458"/>
                <a:gd name="connsiteY240" fmla="*/ 569632 h 758005"/>
                <a:gd name="connsiteX241" fmla="*/ 564394 w 757458"/>
                <a:gd name="connsiteY241" fmla="*/ 562678 h 758005"/>
                <a:gd name="connsiteX242" fmla="*/ 563632 w 757458"/>
                <a:gd name="connsiteY242" fmla="*/ 563060 h 758005"/>
                <a:gd name="connsiteX243" fmla="*/ 357416 w 757458"/>
                <a:gd name="connsiteY243" fmla="*/ 536199 h 758005"/>
                <a:gd name="connsiteX244" fmla="*/ 374085 w 757458"/>
                <a:gd name="connsiteY244" fmla="*/ 529436 h 758005"/>
                <a:gd name="connsiteX245" fmla="*/ 387515 w 757458"/>
                <a:gd name="connsiteY245" fmla="*/ 512006 h 758005"/>
                <a:gd name="connsiteX246" fmla="*/ 387515 w 757458"/>
                <a:gd name="connsiteY246" fmla="*/ 512196 h 758005"/>
                <a:gd name="connsiteX247" fmla="*/ 407518 w 757458"/>
                <a:gd name="connsiteY247" fmla="*/ 602017 h 758005"/>
                <a:gd name="connsiteX248" fmla="*/ 399612 w 757458"/>
                <a:gd name="connsiteY248" fmla="*/ 511148 h 758005"/>
                <a:gd name="connsiteX249" fmla="*/ 472097 w 757458"/>
                <a:gd name="connsiteY249" fmla="*/ 645070 h 758005"/>
                <a:gd name="connsiteX250" fmla="*/ 416947 w 757458"/>
                <a:gd name="connsiteY250" fmla="*/ 523245 h 758005"/>
                <a:gd name="connsiteX251" fmla="*/ 416662 w 757458"/>
                <a:gd name="connsiteY251" fmla="*/ 523054 h 758005"/>
                <a:gd name="connsiteX252" fmla="*/ 420281 w 757458"/>
                <a:gd name="connsiteY252" fmla="*/ 524388 h 758005"/>
                <a:gd name="connsiteX253" fmla="*/ 420186 w 757458"/>
                <a:gd name="connsiteY253" fmla="*/ 524388 h 758005"/>
                <a:gd name="connsiteX254" fmla="*/ 496672 w 757458"/>
                <a:gd name="connsiteY254" fmla="*/ 573537 h 758005"/>
                <a:gd name="connsiteX255" fmla="*/ 437807 w 757458"/>
                <a:gd name="connsiteY255" fmla="*/ 524864 h 758005"/>
                <a:gd name="connsiteX256" fmla="*/ 442570 w 757458"/>
                <a:gd name="connsiteY256" fmla="*/ 523531 h 758005"/>
                <a:gd name="connsiteX257" fmla="*/ 462477 w 757458"/>
                <a:gd name="connsiteY257" fmla="*/ 495146 h 758005"/>
                <a:gd name="connsiteX258" fmla="*/ 462001 w 757458"/>
                <a:gd name="connsiteY258" fmla="*/ 487526 h 758005"/>
                <a:gd name="connsiteX259" fmla="*/ 548678 w 757458"/>
                <a:gd name="connsiteY259" fmla="*/ 565155 h 758005"/>
                <a:gd name="connsiteX260" fmla="*/ 553345 w 757458"/>
                <a:gd name="connsiteY260" fmla="*/ 637640 h 758005"/>
                <a:gd name="connsiteX261" fmla="*/ 486956 w 757458"/>
                <a:gd name="connsiteY261" fmla="*/ 660024 h 758005"/>
                <a:gd name="connsiteX262" fmla="*/ 473240 w 757458"/>
                <a:gd name="connsiteY262" fmla="*/ 666501 h 758005"/>
                <a:gd name="connsiteX263" fmla="*/ 409042 w 757458"/>
                <a:gd name="connsiteY263" fmla="*/ 695648 h 758005"/>
                <a:gd name="connsiteX264" fmla="*/ 362941 w 757458"/>
                <a:gd name="connsiteY264" fmla="*/ 648403 h 758005"/>
                <a:gd name="connsiteX265" fmla="*/ 357416 w 757458"/>
                <a:gd name="connsiteY265" fmla="*/ 536199 h 758005"/>
                <a:gd name="connsiteX266" fmla="*/ 185014 w 757458"/>
                <a:gd name="connsiteY266" fmla="*/ 564965 h 758005"/>
                <a:gd name="connsiteX267" fmla="*/ 255499 w 757458"/>
                <a:gd name="connsiteY267" fmla="*/ 491050 h 758005"/>
                <a:gd name="connsiteX268" fmla="*/ 285312 w 757458"/>
                <a:gd name="connsiteY268" fmla="*/ 499814 h 758005"/>
                <a:gd name="connsiteX269" fmla="*/ 293503 w 757458"/>
                <a:gd name="connsiteY269" fmla="*/ 496003 h 758005"/>
                <a:gd name="connsiteX270" fmla="*/ 286645 w 757458"/>
                <a:gd name="connsiteY270" fmla="*/ 499337 h 758005"/>
                <a:gd name="connsiteX271" fmla="*/ 252927 w 757458"/>
                <a:gd name="connsiteY271" fmla="*/ 544200 h 758005"/>
                <a:gd name="connsiteX272" fmla="*/ 291694 w 757458"/>
                <a:gd name="connsiteY272" fmla="*/ 506672 h 758005"/>
                <a:gd name="connsiteX273" fmla="*/ 253689 w 757458"/>
                <a:gd name="connsiteY273" fmla="*/ 617638 h 758005"/>
                <a:gd name="connsiteX274" fmla="*/ 299028 w 757458"/>
                <a:gd name="connsiteY274" fmla="*/ 514958 h 758005"/>
                <a:gd name="connsiteX275" fmla="*/ 294551 w 757458"/>
                <a:gd name="connsiteY275" fmla="*/ 595825 h 758005"/>
                <a:gd name="connsiteX276" fmla="*/ 313506 w 757458"/>
                <a:gd name="connsiteY276" fmla="*/ 508100 h 758005"/>
                <a:gd name="connsiteX277" fmla="*/ 313315 w 757458"/>
                <a:gd name="connsiteY277" fmla="*/ 506005 h 758005"/>
                <a:gd name="connsiteX278" fmla="*/ 330556 w 757458"/>
                <a:gd name="connsiteY278" fmla="*/ 531436 h 758005"/>
                <a:gd name="connsiteX279" fmla="*/ 342176 w 757458"/>
                <a:gd name="connsiteY279" fmla="*/ 535723 h 758005"/>
                <a:gd name="connsiteX280" fmla="*/ 349225 w 757458"/>
                <a:gd name="connsiteY280" fmla="*/ 634878 h 758005"/>
                <a:gd name="connsiteX281" fmla="*/ 320459 w 757458"/>
                <a:gd name="connsiteY281" fmla="*/ 684599 h 758005"/>
                <a:gd name="connsiteX282" fmla="*/ 245878 w 757458"/>
                <a:gd name="connsiteY282" fmla="*/ 662882 h 758005"/>
                <a:gd name="connsiteX283" fmla="*/ 234353 w 757458"/>
                <a:gd name="connsiteY283" fmla="*/ 657071 h 758005"/>
                <a:gd name="connsiteX284" fmla="*/ 180537 w 757458"/>
                <a:gd name="connsiteY284" fmla="*/ 628401 h 758005"/>
                <a:gd name="connsiteX285" fmla="*/ 185014 w 757458"/>
                <a:gd name="connsiteY285" fmla="*/ 564965 h 758005"/>
                <a:gd name="connsiteX286" fmla="*/ 54807 w 757458"/>
                <a:gd name="connsiteY286" fmla="*/ 384275 h 758005"/>
                <a:gd name="connsiteX287" fmla="*/ 111100 w 757458"/>
                <a:gd name="connsiteY287" fmla="*/ 358367 h 758005"/>
                <a:gd name="connsiteX288" fmla="*/ 227781 w 757458"/>
                <a:gd name="connsiteY288" fmla="*/ 363225 h 758005"/>
                <a:gd name="connsiteX289" fmla="*/ 214541 w 757458"/>
                <a:gd name="connsiteY289" fmla="*/ 383132 h 758005"/>
                <a:gd name="connsiteX290" fmla="*/ 228162 w 757458"/>
                <a:gd name="connsiteY290" fmla="*/ 424185 h 758005"/>
                <a:gd name="connsiteX291" fmla="*/ 271310 w 757458"/>
                <a:gd name="connsiteY291" fmla="*/ 430852 h 758005"/>
                <a:gd name="connsiteX292" fmla="*/ 228162 w 757458"/>
                <a:gd name="connsiteY292" fmla="*/ 424280 h 758005"/>
                <a:gd name="connsiteX293" fmla="*/ 223018 w 757458"/>
                <a:gd name="connsiteY293" fmla="*/ 419613 h 758005"/>
                <a:gd name="connsiteX294" fmla="*/ 152057 w 757458"/>
                <a:gd name="connsiteY294" fmla="*/ 413422 h 758005"/>
                <a:gd name="connsiteX295" fmla="*/ 213303 w 757458"/>
                <a:gd name="connsiteY295" fmla="*/ 428281 h 758005"/>
                <a:gd name="connsiteX296" fmla="*/ 98812 w 757458"/>
                <a:gd name="connsiteY296" fmla="*/ 466762 h 758005"/>
                <a:gd name="connsiteX297" fmla="*/ 246831 w 757458"/>
                <a:gd name="connsiteY297" fmla="*/ 434662 h 758005"/>
                <a:gd name="connsiteX298" fmla="*/ 164440 w 757458"/>
                <a:gd name="connsiteY298" fmla="*/ 496861 h 758005"/>
                <a:gd name="connsiteX299" fmla="*/ 259690 w 757458"/>
                <a:gd name="connsiteY299" fmla="*/ 440949 h 758005"/>
                <a:gd name="connsiteX300" fmla="*/ 246926 w 757458"/>
                <a:gd name="connsiteY300" fmla="*/ 477906 h 758005"/>
                <a:gd name="connsiteX301" fmla="*/ 179203 w 757458"/>
                <a:gd name="connsiteY301" fmla="*/ 552963 h 758005"/>
                <a:gd name="connsiteX302" fmla="*/ 163582 w 757458"/>
                <a:gd name="connsiteY302" fmla="*/ 559821 h 758005"/>
                <a:gd name="connsiteX303" fmla="*/ 89764 w 757458"/>
                <a:gd name="connsiteY303" fmla="*/ 538580 h 758005"/>
                <a:gd name="connsiteX304" fmla="*/ 81382 w 757458"/>
                <a:gd name="connsiteY304" fmla="*/ 485336 h 758005"/>
                <a:gd name="connsiteX305" fmla="*/ 80429 w 757458"/>
                <a:gd name="connsiteY305" fmla="*/ 469715 h 758005"/>
                <a:gd name="connsiteX306" fmla="*/ 54807 w 757458"/>
                <a:gd name="connsiteY306" fmla="*/ 384275 h 7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757458" h="758005">
                  <a:moveTo>
                    <a:pt x="23565" y="486764"/>
                  </a:moveTo>
                  <a:cubicBezTo>
                    <a:pt x="4420" y="520959"/>
                    <a:pt x="20422" y="555058"/>
                    <a:pt x="51568" y="578585"/>
                  </a:cubicBezTo>
                  <a:cubicBezTo>
                    <a:pt x="71095" y="593349"/>
                    <a:pt x="115195" y="602779"/>
                    <a:pt x="144437" y="593444"/>
                  </a:cubicBezTo>
                  <a:cubicBezTo>
                    <a:pt x="125959" y="642212"/>
                    <a:pt x="148057" y="706601"/>
                    <a:pt x="207302" y="700600"/>
                  </a:cubicBezTo>
                  <a:cubicBezTo>
                    <a:pt x="213112" y="734224"/>
                    <a:pt x="264643" y="743939"/>
                    <a:pt x="293027" y="746320"/>
                  </a:cubicBezTo>
                  <a:cubicBezTo>
                    <a:pt x="330841" y="749654"/>
                    <a:pt x="354654" y="725080"/>
                    <a:pt x="362369" y="692981"/>
                  </a:cubicBezTo>
                  <a:cubicBezTo>
                    <a:pt x="394183" y="745844"/>
                    <a:pt x="483908" y="793183"/>
                    <a:pt x="510483" y="721746"/>
                  </a:cubicBezTo>
                  <a:cubicBezTo>
                    <a:pt x="542582" y="722413"/>
                    <a:pt x="566966" y="706030"/>
                    <a:pt x="585635" y="679455"/>
                  </a:cubicBezTo>
                  <a:cubicBezTo>
                    <a:pt x="602971" y="654976"/>
                    <a:pt x="596589" y="621829"/>
                    <a:pt x="587254" y="594206"/>
                  </a:cubicBezTo>
                  <a:cubicBezTo>
                    <a:pt x="615448" y="606017"/>
                    <a:pt x="663645" y="612685"/>
                    <a:pt x="694887" y="586015"/>
                  </a:cubicBezTo>
                  <a:cubicBezTo>
                    <a:pt x="723271" y="561726"/>
                    <a:pt x="724795" y="534008"/>
                    <a:pt x="709651" y="502385"/>
                  </a:cubicBezTo>
                  <a:cubicBezTo>
                    <a:pt x="754609" y="473810"/>
                    <a:pt x="749560" y="405325"/>
                    <a:pt x="705745" y="382275"/>
                  </a:cubicBezTo>
                  <a:cubicBezTo>
                    <a:pt x="728891" y="374179"/>
                    <a:pt x="749751" y="350652"/>
                    <a:pt x="754799" y="328840"/>
                  </a:cubicBezTo>
                  <a:cubicBezTo>
                    <a:pt x="764038" y="287311"/>
                    <a:pt x="748989" y="262355"/>
                    <a:pt x="712984" y="248449"/>
                  </a:cubicBezTo>
                  <a:cubicBezTo>
                    <a:pt x="734797" y="182440"/>
                    <a:pt x="664883" y="132529"/>
                    <a:pt x="605447" y="154818"/>
                  </a:cubicBezTo>
                  <a:cubicBezTo>
                    <a:pt x="614020" y="134625"/>
                    <a:pt x="618496" y="116051"/>
                    <a:pt x="608400" y="91762"/>
                  </a:cubicBezTo>
                  <a:cubicBezTo>
                    <a:pt x="603447" y="79952"/>
                    <a:pt x="592684" y="73474"/>
                    <a:pt x="582016" y="67950"/>
                  </a:cubicBezTo>
                  <a:cubicBezTo>
                    <a:pt x="554203" y="53567"/>
                    <a:pt x="552869" y="67093"/>
                    <a:pt x="520389" y="36041"/>
                  </a:cubicBezTo>
                  <a:cubicBezTo>
                    <a:pt x="500101" y="16801"/>
                    <a:pt x="464001" y="3752"/>
                    <a:pt x="436188" y="15944"/>
                  </a:cubicBezTo>
                  <a:cubicBezTo>
                    <a:pt x="417519" y="24040"/>
                    <a:pt x="408851" y="37089"/>
                    <a:pt x="402088" y="53567"/>
                  </a:cubicBezTo>
                  <a:cubicBezTo>
                    <a:pt x="387039" y="27850"/>
                    <a:pt x="367703" y="4704"/>
                    <a:pt x="334747" y="989"/>
                  </a:cubicBezTo>
                  <a:cubicBezTo>
                    <a:pt x="322745" y="-344"/>
                    <a:pt x="310744" y="-1392"/>
                    <a:pt x="299695" y="5275"/>
                  </a:cubicBezTo>
                  <a:cubicBezTo>
                    <a:pt x="278740" y="18229"/>
                    <a:pt x="269786" y="25564"/>
                    <a:pt x="243307" y="26421"/>
                  </a:cubicBezTo>
                  <a:cubicBezTo>
                    <a:pt x="187871" y="27945"/>
                    <a:pt x="160820" y="81094"/>
                    <a:pt x="174536" y="128148"/>
                  </a:cubicBezTo>
                  <a:cubicBezTo>
                    <a:pt x="152438" y="115670"/>
                    <a:pt x="123863" y="109479"/>
                    <a:pt x="101384" y="118147"/>
                  </a:cubicBezTo>
                  <a:cubicBezTo>
                    <a:pt x="60998" y="133768"/>
                    <a:pt x="62141" y="157771"/>
                    <a:pt x="53664" y="195394"/>
                  </a:cubicBezTo>
                  <a:cubicBezTo>
                    <a:pt x="47377" y="223874"/>
                    <a:pt x="18993" y="237876"/>
                    <a:pt x="12992" y="266261"/>
                  </a:cubicBezTo>
                  <a:cubicBezTo>
                    <a:pt x="9944" y="281310"/>
                    <a:pt x="7849" y="299503"/>
                    <a:pt x="14135" y="314266"/>
                  </a:cubicBezTo>
                  <a:cubicBezTo>
                    <a:pt x="23374" y="335983"/>
                    <a:pt x="38519" y="344747"/>
                    <a:pt x="57188" y="350176"/>
                  </a:cubicBezTo>
                  <a:cubicBezTo>
                    <a:pt x="8230" y="377512"/>
                    <a:pt x="-24536" y="449426"/>
                    <a:pt x="23565" y="486764"/>
                  </a:cubicBezTo>
                  <a:close/>
                  <a:moveTo>
                    <a:pt x="198634" y="163676"/>
                  </a:moveTo>
                  <a:cubicBezTo>
                    <a:pt x="216446" y="203395"/>
                    <a:pt x="251974" y="243877"/>
                    <a:pt x="286264" y="258545"/>
                  </a:cubicBezTo>
                  <a:cubicBezTo>
                    <a:pt x="283502" y="271594"/>
                    <a:pt x="286836" y="284358"/>
                    <a:pt x="293599" y="295883"/>
                  </a:cubicBezTo>
                  <a:cubicBezTo>
                    <a:pt x="283312" y="287977"/>
                    <a:pt x="270548" y="281215"/>
                    <a:pt x="258547" y="280834"/>
                  </a:cubicBezTo>
                  <a:cubicBezTo>
                    <a:pt x="258166" y="280548"/>
                    <a:pt x="257785" y="280357"/>
                    <a:pt x="257404" y="280072"/>
                  </a:cubicBezTo>
                  <a:cubicBezTo>
                    <a:pt x="232924" y="264546"/>
                    <a:pt x="205492" y="247782"/>
                    <a:pt x="186538" y="225494"/>
                  </a:cubicBezTo>
                  <a:cubicBezTo>
                    <a:pt x="200158" y="248449"/>
                    <a:pt x="221113" y="267880"/>
                    <a:pt x="241497" y="285882"/>
                  </a:cubicBezTo>
                  <a:cubicBezTo>
                    <a:pt x="240259" y="286739"/>
                    <a:pt x="239116" y="287787"/>
                    <a:pt x="237973" y="288930"/>
                  </a:cubicBezTo>
                  <a:cubicBezTo>
                    <a:pt x="200539" y="279215"/>
                    <a:pt x="144247" y="270166"/>
                    <a:pt x="116624" y="242448"/>
                  </a:cubicBezTo>
                  <a:cubicBezTo>
                    <a:pt x="139960" y="271880"/>
                    <a:pt x="191776" y="287977"/>
                    <a:pt x="229591" y="301694"/>
                  </a:cubicBezTo>
                  <a:cubicBezTo>
                    <a:pt x="230448" y="299122"/>
                    <a:pt x="231686" y="296645"/>
                    <a:pt x="233210" y="294359"/>
                  </a:cubicBezTo>
                  <a:cubicBezTo>
                    <a:pt x="231115" y="297407"/>
                    <a:pt x="229781" y="300932"/>
                    <a:pt x="228829" y="304551"/>
                  </a:cubicBezTo>
                  <a:cubicBezTo>
                    <a:pt x="203968" y="300074"/>
                    <a:pt x="177298" y="297122"/>
                    <a:pt x="152438" y="301789"/>
                  </a:cubicBezTo>
                  <a:cubicBezTo>
                    <a:pt x="178251" y="301789"/>
                    <a:pt x="203968" y="309885"/>
                    <a:pt x="228162" y="319029"/>
                  </a:cubicBezTo>
                  <a:lnTo>
                    <a:pt x="228162" y="319029"/>
                  </a:lnTo>
                  <a:cubicBezTo>
                    <a:pt x="228733" y="322458"/>
                    <a:pt x="229781" y="325792"/>
                    <a:pt x="231591" y="328840"/>
                  </a:cubicBezTo>
                  <a:cubicBezTo>
                    <a:pt x="236258" y="336745"/>
                    <a:pt x="244354" y="343223"/>
                    <a:pt x="253213" y="348557"/>
                  </a:cubicBezTo>
                  <a:cubicBezTo>
                    <a:pt x="210445" y="346556"/>
                    <a:pt x="168535" y="353700"/>
                    <a:pt x="125768" y="343413"/>
                  </a:cubicBezTo>
                  <a:cubicBezTo>
                    <a:pt x="96907" y="336460"/>
                    <a:pt x="50997" y="323411"/>
                    <a:pt x="60046" y="282739"/>
                  </a:cubicBezTo>
                  <a:cubicBezTo>
                    <a:pt x="60522" y="281119"/>
                    <a:pt x="81286" y="238162"/>
                    <a:pt x="92526" y="238162"/>
                  </a:cubicBezTo>
                  <a:cubicBezTo>
                    <a:pt x="107480" y="245877"/>
                    <a:pt x="110433" y="234733"/>
                    <a:pt x="102527" y="226160"/>
                  </a:cubicBezTo>
                  <a:cubicBezTo>
                    <a:pt x="86906" y="203015"/>
                    <a:pt x="102622" y="174249"/>
                    <a:pt x="125768" y="162057"/>
                  </a:cubicBezTo>
                  <a:cubicBezTo>
                    <a:pt x="150247" y="149103"/>
                    <a:pt x="174727" y="151198"/>
                    <a:pt x="198634" y="163676"/>
                  </a:cubicBezTo>
                  <a:close/>
                  <a:moveTo>
                    <a:pt x="312077" y="489812"/>
                  </a:moveTo>
                  <a:cubicBezTo>
                    <a:pt x="312077" y="489907"/>
                    <a:pt x="312077" y="490098"/>
                    <a:pt x="312077" y="490193"/>
                  </a:cubicBezTo>
                  <a:cubicBezTo>
                    <a:pt x="312077" y="490003"/>
                    <a:pt x="312077" y="489907"/>
                    <a:pt x="312077" y="489812"/>
                  </a:cubicBezTo>
                  <a:cubicBezTo>
                    <a:pt x="312268" y="487240"/>
                    <a:pt x="312839" y="484478"/>
                    <a:pt x="313601" y="481811"/>
                  </a:cubicBezTo>
                  <a:cubicBezTo>
                    <a:pt x="313601" y="481811"/>
                    <a:pt x="313601" y="481716"/>
                    <a:pt x="313696" y="481716"/>
                  </a:cubicBezTo>
                  <a:cubicBezTo>
                    <a:pt x="312839" y="484478"/>
                    <a:pt x="312268" y="487240"/>
                    <a:pt x="312077" y="489812"/>
                  </a:cubicBezTo>
                  <a:close/>
                  <a:moveTo>
                    <a:pt x="282454" y="485145"/>
                  </a:moveTo>
                  <a:cubicBezTo>
                    <a:pt x="274453" y="486288"/>
                    <a:pt x="265214" y="483811"/>
                    <a:pt x="262357" y="475334"/>
                  </a:cubicBezTo>
                  <a:cubicBezTo>
                    <a:pt x="256165" y="457618"/>
                    <a:pt x="273882" y="446283"/>
                    <a:pt x="286645" y="438663"/>
                  </a:cubicBezTo>
                  <a:cubicBezTo>
                    <a:pt x="288741" y="437520"/>
                    <a:pt x="290551" y="435139"/>
                    <a:pt x="291979" y="432567"/>
                  </a:cubicBezTo>
                  <a:cubicBezTo>
                    <a:pt x="298171" y="442187"/>
                    <a:pt x="305695" y="450950"/>
                    <a:pt x="314077" y="458761"/>
                  </a:cubicBezTo>
                  <a:cubicBezTo>
                    <a:pt x="306934" y="467238"/>
                    <a:pt x="292551" y="483621"/>
                    <a:pt x="282454" y="485145"/>
                  </a:cubicBezTo>
                  <a:close/>
                  <a:moveTo>
                    <a:pt x="325031" y="449902"/>
                  </a:moveTo>
                  <a:cubicBezTo>
                    <a:pt x="298647" y="424280"/>
                    <a:pt x="279025" y="383323"/>
                    <a:pt x="290551" y="345794"/>
                  </a:cubicBezTo>
                  <a:cubicBezTo>
                    <a:pt x="300171" y="314076"/>
                    <a:pt x="329698" y="285882"/>
                    <a:pt x="364560" y="286549"/>
                  </a:cubicBezTo>
                  <a:cubicBezTo>
                    <a:pt x="416376" y="287597"/>
                    <a:pt x="477526" y="345985"/>
                    <a:pt x="434950" y="396944"/>
                  </a:cubicBezTo>
                  <a:cubicBezTo>
                    <a:pt x="416185" y="419327"/>
                    <a:pt x="377228" y="438377"/>
                    <a:pt x="352463" y="411422"/>
                  </a:cubicBezTo>
                  <a:cubicBezTo>
                    <a:pt x="333604" y="390848"/>
                    <a:pt x="331984" y="349033"/>
                    <a:pt x="364179" y="339127"/>
                  </a:cubicBezTo>
                  <a:cubicBezTo>
                    <a:pt x="416185" y="323315"/>
                    <a:pt x="401707" y="385514"/>
                    <a:pt x="380371" y="379132"/>
                  </a:cubicBezTo>
                  <a:cubicBezTo>
                    <a:pt x="371227" y="376274"/>
                    <a:pt x="368560" y="391038"/>
                    <a:pt x="377704" y="393895"/>
                  </a:cubicBezTo>
                  <a:cubicBezTo>
                    <a:pt x="408280" y="403135"/>
                    <a:pt x="426282" y="358462"/>
                    <a:pt x="410375" y="335983"/>
                  </a:cubicBezTo>
                  <a:cubicBezTo>
                    <a:pt x="382372" y="296264"/>
                    <a:pt x="328460" y="335793"/>
                    <a:pt x="323983" y="372940"/>
                  </a:cubicBezTo>
                  <a:cubicBezTo>
                    <a:pt x="316268" y="436568"/>
                    <a:pt x="389325" y="450760"/>
                    <a:pt x="431330" y="421899"/>
                  </a:cubicBezTo>
                  <a:cubicBezTo>
                    <a:pt x="445808" y="411993"/>
                    <a:pt x="455047" y="398182"/>
                    <a:pt x="459334" y="383323"/>
                  </a:cubicBezTo>
                  <a:cubicBezTo>
                    <a:pt x="457429" y="444378"/>
                    <a:pt x="379990" y="503052"/>
                    <a:pt x="325031" y="449902"/>
                  </a:cubicBezTo>
                  <a:close/>
                  <a:moveTo>
                    <a:pt x="332270" y="478097"/>
                  </a:moveTo>
                  <a:cubicBezTo>
                    <a:pt x="333127" y="476763"/>
                    <a:pt x="334080" y="475334"/>
                    <a:pt x="334937" y="474001"/>
                  </a:cubicBezTo>
                  <a:cubicBezTo>
                    <a:pt x="348177" y="481525"/>
                    <a:pt x="362464" y="486098"/>
                    <a:pt x="377038" y="486669"/>
                  </a:cubicBezTo>
                  <a:cubicBezTo>
                    <a:pt x="376085" y="505148"/>
                    <a:pt x="366084" y="530674"/>
                    <a:pt x="342938" y="520769"/>
                  </a:cubicBezTo>
                  <a:cubicBezTo>
                    <a:pt x="334270" y="517244"/>
                    <a:pt x="327603" y="509434"/>
                    <a:pt x="326746" y="500004"/>
                  </a:cubicBezTo>
                  <a:cubicBezTo>
                    <a:pt x="326460" y="497147"/>
                    <a:pt x="329413" y="482764"/>
                    <a:pt x="332270" y="478097"/>
                  </a:cubicBezTo>
                  <a:close/>
                  <a:moveTo>
                    <a:pt x="392659" y="490574"/>
                  </a:moveTo>
                  <a:cubicBezTo>
                    <a:pt x="392563" y="490384"/>
                    <a:pt x="392373" y="490098"/>
                    <a:pt x="392278" y="489812"/>
                  </a:cubicBezTo>
                  <a:lnTo>
                    <a:pt x="392278" y="489717"/>
                  </a:lnTo>
                  <a:cubicBezTo>
                    <a:pt x="392373" y="490003"/>
                    <a:pt x="392563" y="490289"/>
                    <a:pt x="392659" y="490574"/>
                  </a:cubicBezTo>
                  <a:close/>
                  <a:moveTo>
                    <a:pt x="429997" y="467333"/>
                  </a:moveTo>
                  <a:cubicBezTo>
                    <a:pt x="431616" y="466000"/>
                    <a:pt x="433045" y="464571"/>
                    <a:pt x="434569" y="463142"/>
                  </a:cubicBezTo>
                  <a:cubicBezTo>
                    <a:pt x="434759" y="463142"/>
                    <a:pt x="434759" y="463333"/>
                    <a:pt x="434854" y="463619"/>
                  </a:cubicBezTo>
                  <a:cubicBezTo>
                    <a:pt x="440569" y="472096"/>
                    <a:pt x="448856" y="483145"/>
                    <a:pt x="447427" y="494003"/>
                  </a:cubicBezTo>
                  <a:cubicBezTo>
                    <a:pt x="446380" y="502004"/>
                    <a:pt x="441522" y="510196"/>
                    <a:pt x="432473" y="510577"/>
                  </a:cubicBezTo>
                  <a:cubicBezTo>
                    <a:pt x="428377" y="510862"/>
                    <a:pt x="424853" y="510100"/>
                    <a:pt x="421900" y="508481"/>
                  </a:cubicBezTo>
                  <a:cubicBezTo>
                    <a:pt x="418376" y="504671"/>
                    <a:pt x="414852" y="500861"/>
                    <a:pt x="411423" y="496956"/>
                  </a:cubicBezTo>
                  <a:cubicBezTo>
                    <a:pt x="408851" y="492289"/>
                    <a:pt x="406756" y="487145"/>
                    <a:pt x="405327" y="482097"/>
                  </a:cubicBezTo>
                  <a:cubicBezTo>
                    <a:pt x="413709" y="478763"/>
                    <a:pt x="421900" y="474191"/>
                    <a:pt x="429997" y="467333"/>
                  </a:cubicBezTo>
                  <a:close/>
                  <a:moveTo>
                    <a:pt x="478765" y="280072"/>
                  </a:moveTo>
                  <a:cubicBezTo>
                    <a:pt x="483337" y="288168"/>
                    <a:pt x="484194" y="298360"/>
                    <a:pt x="479146" y="306647"/>
                  </a:cubicBezTo>
                  <a:cubicBezTo>
                    <a:pt x="477717" y="308932"/>
                    <a:pt x="466954" y="319600"/>
                    <a:pt x="461620" y="320648"/>
                  </a:cubicBezTo>
                  <a:cubicBezTo>
                    <a:pt x="458000" y="321506"/>
                    <a:pt x="455143" y="322268"/>
                    <a:pt x="452952" y="323029"/>
                  </a:cubicBezTo>
                  <a:cubicBezTo>
                    <a:pt x="450285" y="318172"/>
                    <a:pt x="447523" y="313219"/>
                    <a:pt x="443998" y="308837"/>
                  </a:cubicBezTo>
                  <a:cubicBezTo>
                    <a:pt x="439141" y="302456"/>
                    <a:pt x="433045" y="297122"/>
                    <a:pt x="426377" y="292264"/>
                  </a:cubicBezTo>
                  <a:cubicBezTo>
                    <a:pt x="426758" y="291883"/>
                    <a:pt x="427234" y="291883"/>
                    <a:pt x="427520" y="291311"/>
                  </a:cubicBezTo>
                  <a:cubicBezTo>
                    <a:pt x="437712" y="276166"/>
                    <a:pt x="464763" y="256164"/>
                    <a:pt x="478765" y="280072"/>
                  </a:cubicBezTo>
                  <a:close/>
                  <a:moveTo>
                    <a:pt x="420662" y="275404"/>
                  </a:moveTo>
                  <a:cubicBezTo>
                    <a:pt x="420662" y="275404"/>
                    <a:pt x="420662" y="275404"/>
                    <a:pt x="420662" y="275404"/>
                  </a:cubicBezTo>
                  <a:cubicBezTo>
                    <a:pt x="422948" y="272547"/>
                    <a:pt x="425425" y="269880"/>
                    <a:pt x="427996" y="267499"/>
                  </a:cubicBezTo>
                  <a:cubicBezTo>
                    <a:pt x="425520" y="269880"/>
                    <a:pt x="422948" y="272547"/>
                    <a:pt x="420662" y="275404"/>
                  </a:cubicBezTo>
                  <a:close/>
                  <a:moveTo>
                    <a:pt x="462286" y="335602"/>
                  </a:moveTo>
                  <a:cubicBezTo>
                    <a:pt x="462096" y="336079"/>
                    <a:pt x="462096" y="336365"/>
                    <a:pt x="461905" y="336745"/>
                  </a:cubicBezTo>
                  <a:cubicBezTo>
                    <a:pt x="461715" y="336365"/>
                    <a:pt x="461429" y="335983"/>
                    <a:pt x="461239" y="335793"/>
                  </a:cubicBezTo>
                  <a:cubicBezTo>
                    <a:pt x="461524" y="335793"/>
                    <a:pt x="461905" y="335602"/>
                    <a:pt x="462286" y="335602"/>
                  </a:cubicBezTo>
                  <a:close/>
                  <a:moveTo>
                    <a:pt x="504863" y="343699"/>
                  </a:moveTo>
                  <a:cubicBezTo>
                    <a:pt x="512197" y="347128"/>
                    <a:pt x="518198" y="354272"/>
                    <a:pt x="516007" y="363035"/>
                  </a:cubicBezTo>
                  <a:cubicBezTo>
                    <a:pt x="511340" y="381132"/>
                    <a:pt x="490099" y="380751"/>
                    <a:pt x="475240" y="379798"/>
                  </a:cubicBezTo>
                  <a:cubicBezTo>
                    <a:pt x="474574" y="379798"/>
                    <a:pt x="473812" y="379989"/>
                    <a:pt x="473050" y="380084"/>
                  </a:cubicBezTo>
                  <a:cubicBezTo>
                    <a:pt x="473240" y="368273"/>
                    <a:pt x="471240" y="356653"/>
                    <a:pt x="466668" y="345699"/>
                  </a:cubicBezTo>
                  <a:cubicBezTo>
                    <a:pt x="468097" y="346461"/>
                    <a:pt x="469906" y="346842"/>
                    <a:pt x="472097" y="346270"/>
                  </a:cubicBezTo>
                  <a:cubicBezTo>
                    <a:pt x="481908" y="343223"/>
                    <a:pt x="495052" y="338936"/>
                    <a:pt x="504863" y="343699"/>
                  </a:cubicBezTo>
                  <a:close/>
                  <a:moveTo>
                    <a:pt x="497815" y="451236"/>
                  </a:moveTo>
                  <a:cubicBezTo>
                    <a:pt x="491719" y="458285"/>
                    <a:pt x="482289" y="462190"/>
                    <a:pt x="472954" y="460094"/>
                  </a:cubicBezTo>
                  <a:cubicBezTo>
                    <a:pt x="470668" y="459618"/>
                    <a:pt x="454095" y="451236"/>
                    <a:pt x="449809" y="445426"/>
                  </a:cubicBezTo>
                  <a:cubicBezTo>
                    <a:pt x="458476" y="433519"/>
                    <a:pt x="465334" y="419518"/>
                    <a:pt x="469240" y="405325"/>
                  </a:cubicBezTo>
                  <a:cubicBezTo>
                    <a:pt x="469811" y="405611"/>
                    <a:pt x="470097" y="406087"/>
                    <a:pt x="470764" y="406278"/>
                  </a:cubicBezTo>
                  <a:cubicBezTo>
                    <a:pt x="488385" y="411231"/>
                    <a:pt x="515912" y="430567"/>
                    <a:pt x="497815" y="451236"/>
                  </a:cubicBezTo>
                  <a:close/>
                  <a:moveTo>
                    <a:pt x="358559" y="248353"/>
                  </a:moveTo>
                  <a:cubicBezTo>
                    <a:pt x="356749" y="245591"/>
                    <a:pt x="354654" y="242924"/>
                    <a:pt x="352368" y="240543"/>
                  </a:cubicBezTo>
                  <a:cubicBezTo>
                    <a:pt x="354654" y="242924"/>
                    <a:pt x="356845" y="245591"/>
                    <a:pt x="358559" y="248353"/>
                  </a:cubicBezTo>
                  <a:lnTo>
                    <a:pt x="358559" y="248353"/>
                  </a:lnTo>
                  <a:close/>
                  <a:moveTo>
                    <a:pt x="350844" y="273023"/>
                  </a:moveTo>
                  <a:cubicBezTo>
                    <a:pt x="343033" y="274357"/>
                    <a:pt x="335318" y="276452"/>
                    <a:pt x="328079" y="280262"/>
                  </a:cubicBezTo>
                  <a:cubicBezTo>
                    <a:pt x="321221" y="283977"/>
                    <a:pt x="314935" y="288263"/>
                    <a:pt x="309315" y="293026"/>
                  </a:cubicBezTo>
                  <a:cubicBezTo>
                    <a:pt x="299504" y="277214"/>
                    <a:pt x="292456" y="247687"/>
                    <a:pt x="318459" y="243305"/>
                  </a:cubicBezTo>
                  <a:cubicBezTo>
                    <a:pt x="327698" y="241877"/>
                    <a:pt x="337509" y="244734"/>
                    <a:pt x="343319" y="252354"/>
                  </a:cubicBezTo>
                  <a:cubicBezTo>
                    <a:pt x="344938" y="254354"/>
                    <a:pt x="353797" y="268927"/>
                    <a:pt x="350844" y="273023"/>
                  </a:cubicBezTo>
                  <a:close/>
                  <a:moveTo>
                    <a:pt x="276168" y="345223"/>
                  </a:moveTo>
                  <a:cubicBezTo>
                    <a:pt x="275120" y="343318"/>
                    <a:pt x="273596" y="341603"/>
                    <a:pt x="271501" y="340746"/>
                  </a:cubicBezTo>
                  <a:cubicBezTo>
                    <a:pt x="262166" y="336650"/>
                    <a:pt x="249403" y="331697"/>
                    <a:pt x="244735" y="321791"/>
                  </a:cubicBezTo>
                  <a:cubicBezTo>
                    <a:pt x="241306" y="314457"/>
                    <a:pt x="241211" y="305027"/>
                    <a:pt x="248450" y="299789"/>
                  </a:cubicBezTo>
                  <a:cubicBezTo>
                    <a:pt x="263690" y="288835"/>
                    <a:pt x="279502" y="302551"/>
                    <a:pt x="290551" y="312838"/>
                  </a:cubicBezTo>
                  <a:cubicBezTo>
                    <a:pt x="290646" y="313028"/>
                    <a:pt x="290836" y="312933"/>
                    <a:pt x="291027" y="313219"/>
                  </a:cubicBezTo>
                  <a:cubicBezTo>
                    <a:pt x="284169" y="322934"/>
                    <a:pt x="279121" y="333888"/>
                    <a:pt x="276168" y="345223"/>
                  </a:cubicBezTo>
                  <a:close/>
                  <a:moveTo>
                    <a:pt x="275596" y="414089"/>
                  </a:moveTo>
                  <a:cubicBezTo>
                    <a:pt x="258166" y="419994"/>
                    <a:pt x="224542" y="419423"/>
                    <a:pt x="228067" y="392086"/>
                  </a:cubicBezTo>
                  <a:cubicBezTo>
                    <a:pt x="229305" y="382751"/>
                    <a:pt x="234734" y="374274"/>
                    <a:pt x="243688" y="370750"/>
                  </a:cubicBezTo>
                  <a:cubicBezTo>
                    <a:pt x="246355" y="369702"/>
                    <a:pt x="260642" y="369702"/>
                    <a:pt x="266167" y="370083"/>
                  </a:cubicBezTo>
                  <a:cubicBezTo>
                    <a:pt x="268548" y="370273"/>
                    <a:pt x="270929" y="370654"/>
                    <a:pt x="273025" y="371226"/>
                  </a:cubicBezTo>
                  <a:cubicBezTo>
                    <a:pt x="273120" y="385132"/>
                    <a:pt x="275787" y="399325"/>
                    <a:pt x="281597" y="412945"/>
                  </a:cubicBezTo>
                  <a:cubicBezTo>
                    <a:pt x="279406" y="413136"/>
                    <a:pt x="277311" y="413517"/>
                    <a:pt x="275596" y="414089"/>
                  </a:cubicBezTo>
                  <a:close/>
                  <a:moveTo>
                    <a:pt x="233020" y="294264"/>
                  </a:moveTo>
                  <a:cubicBezTo>
                    <a:pt x="233020" y="294264"/>
                    <a:pt x="233020" y="294264"/>
                    <a:pt x="233020" y="294264"/>
                  </a:cubicBezTo>
                  <a:cubicBezTo>
                    <a:pt x="233686" y="293311"/>
                    <a:pt x="234353" y="292740"/>
                    <a:pt x="235020" y="292073"/>
                  </a:cubicBezTo>
                  <a:cubicBezTo>
                    <a:pt x="234353" y="292835"/>
                    <a:pt x="233591" y="293311"/>
                    <a:pt x="233020" y="294264"/>
                  </a:cubicBezTo>
                  <a:close/>
                  <a:moveTo>
                    <a:pt x="391325" y="99668"/>
                  </a:moveTo>
                  <a:cubicBezTo>
                    <a:pt x="387420" y="113289"/>
                    <a:pt x="385801" y="128053"/>
                    <a:pt x="384467" y="139102"/>
                  </a:cubicBezTo>
                  <a:cubicBezTo>
                    <a:pt x="381324" y="165677"/>
                    <a:pt x="381991" y="192061"/>
                    <a:pt x="385991" y="218445"/>
                  </a:cubicBezTo>
                  <a:cubicBezTo>
                    <a:pt x="378847" y="219969"/>
                    <a:pt x="372275" y="223398"/>
                    <a:pt x="367703" y="229018"/>
                  </a:cubicBezTo>
                  <a:cubicBezTo>
                    <a:pt x="365989" y="231113"/>
                    <a:pt x="364846" y="233304"/>
                    <a:pt x="363703" y="235495"/>
                  </a:cubicBezTo>
                  <a:cubicBezTo>
                    <a:pt x="364941" y="233304"/>
                    <a:pt x="365989" y="231113"/>
                    <a:pt x="367703" y="229018"/>
                  </a:cubicBezTo>
                  <a:cubicBezTo>
                    <a:pt x="368465" y="228065"/>
                    <a:pt x="369513" y="227398"/>
                    <a:pt x="370370" y="226636"/>
                  </a:cubicBezTo>
                  <a:cubicBezTo>
                    <a:pt x="359416" y="197109"/>
                    <a:pt x="347986" y="167200"/>
                    <a:pt x="341605" y="136435"/>
                  </a:cubicBezTo>
                  <a:cubicBezTo>
                    <a:pt x="343414" y="167867"/>
                    <a:pt x="350272" y="199204"/>
                    <a:pt x="356940" y="229970"/>
                  </a:cubicBezTo>
                  <a:cubicBezTo>
                    <a:pt x="332365" y="186631"/>
                    <a:pt x="305981" y="141959"/>
                    <a:pt x="289598" y="95382"/>
                  </a:cubicBezTo>
                  <a:cubicBezTo>
                    <a:pt x="300552" y="138625"/>
                    <a:pt x="319507" y="180726"/>
                    <a:pt x="338461" y="221969"/>
                  </a:cubicBezTo>
                  <a:cubicBezTo>
                    <a:pt x="317316" y="203777"/>
                    <a:pt x="295408" y="183869"/>
                    <a:pt x="282645" y="160914"/>
                  </a:cubicBezTo>
                  <a:cubicBezTo>
                    <a:pt x="291979" y="184917"/>
                    <a:pt x="309982" y="207301"/>
                    <a:pt x="328365" y="227875"/>
                  </a:cubicBezTo>
                  <a:cubicBezTo>
                    <a:pt x="329317" y="227970"/>
                    <a:pt x="330175" y="228351"/>
                    <a:pt x="331127" y="228541"/>
                  </a:cubicBezTo>
                  <a:cubicBezTo>
                    <a:pt x="328555" y="228065"/>
                    <a:pt x="325888" y="227494"/>
                    <a:pt x="323221" y="227684"/>
                  </a:cubicBezTo>
                  <a:cubicBezTo>
                    <a:pt x="310553" y="228541"/>
                    <a:pt x="298933" y="234256"/>
                    <a:pt x="291884" y="244448"/>
                  </a:cubicBezTo>
                  <a:cubicBezTo>
                    <a:pt x="262452" y="231208"/>
                    <a:pt x="235020" y="196061"/>
                    <a:pt x="219018" y="168724"/>
                  </a:cubicBezTo>
                  <a:cubicBezTo>
                    <a:pt x="209874" y="153389"/>
                    <a:pt x="198825" y="131768"/>
                    <a:pt x="203397" y="113098"/>
                  </a:cubicBezTo>
                  <a:cubicBezTo>
                    <a:pt x="210160" y="85952"/>
                    <a:pt x="251022" y="57663"/>
                    <a:pt x="275025" y="82142"/>
                  </a:cubicBezTo>
                  <a:cubicBezTo>
                    <a:pt x="281692" y="88715"/>
                    <a:pt x="286645" y="81952"/>
                    <a:pt x="288265" y="78999"/>
                  </a:cubicBezTo>
                  <a:cubicBezTo>
                    <a:pt x="309886" y="39185"/>
                    <a:pt x="395326" y="47281"/>
                    <a:pt x="391325" y="99668"/>
                  </a:cubicBezTo>
                  <a:close/>
                  <a:moveTo>
                    <a:pt x="401041" y="234542"/>
                  </a:moveTo>
                  <a:cubicBezTo>
                    <a:pt x="416471" y="245020"/>
                    <a:pt x="409327" y="264736"/>
                    <a:pt x="403803" y="278452"/>
                  </a:cubicBezTo>
                  <a:cubicBezTo>
                    <a:pt x="403708" y="278738"/>
                    <a:pt x="403708" y="278929"/>
                    <a:pt x="403612" y="279215"/>
                  </a:cubicBezTo>
                  <a:cubicBezTo>
                    <a:pt x="393135" y="274928"/>
                    <a:pt x="381895" y="272452"/>
                    <a:pt x="370656" y="271785"/>
                  </a:cubicBezTo>
                  <a:cubicBezTo>
                    <a:pt x="370751" y="271404"/>
                    <a:pt x="370846" y="271118"/>
                    <a:pt x="370846" y="270737"/>
                  </a:cubicBezTo>
                  <a:cubicBezTo>
                    <a:pt x="371323" y="260641"/>
                    <a:pt x="371418" y="246734"/>
                    <a:pt x="379038" y="238924"/>
                  </a:cubicBezTo>
                  <a:cubicBezTo>
                    <a:pt x="384658" y="233304"/>
                    <a:pt x="393421" y="229685"/>
                    <a:pt x="401041" y="234542"/>
                  </a:cubicBezTo>
                  <a:close/>
                  <a:moveTo>
                    <a:pt x="556965" y="207015"/>
                  </a:moveTo>
                  <a:cubicBezTo>
                    <a:pt x="536581" y="227684"/>
                    <a:pt x="511435" y="250735"/>
                    <a:pt x="486385" y="266641"/>
                  </a:cubicBezTo>
                  <a:cubicBezTo>
                    <a:pt x="479527" y="259212"/>
                    <a:pt x="470002" y="254354"/>
                    <a:pt x="458857" y="254449"/>
                  </a:cubicBezTo>
                  <a:cubicBezTo>
                    <a:pt x="458000" y="254545"/>
                    <a:pt x="457238" y="254831"/>
                    <a:pt x="456381" y="254831"/>
                  </a:cubicBezTo>
                  <a:cubicBezTo>
                    <a:pt x="475431" y="236161"/>
                    <a:pt x="494862" y="214921"/>
                    <a:pt x="502291" y="191965"/>
                  </a:cubicBezTo>
                  <a:cubicBezTo>
                    <a:pt x="490671" y="215778"/>
                    <a:pt x="465334" y="235590"/>
                    <a:pt x="441712" y="252544"/>
                  </a:cubicBezTo>
                  <a:cubicBezTo>
                    <a:pt x="465811" y="207872"/>
                    <a:pt x="491338" y="161486"/>
                    <a:pt x="504958" y="113860"/>
                  </a:cubicBezTo>
                  <a:cubicBezTo>
                    <a:pt x="488194" y="158437"/>
                    <a:pt x="460858" y="201014"/>
                    <a:pt x="434092" y="242162"/>
                  </a:cubicBezTo>
                  <a:cubicBezTo>
                    <a:pt x="441617" y="210349"/>
                    <a:pt x="449332" y="176440"/>
                    <a:pt x="446475" y="145769"/>
                  </a:cubicBezTo>
                  <a:cubicBezTo>
                    <a:pt x="445713" y="176630"/>
                    <a:pt x="434378" y="209301"/>
                    <a:pt x="423043" y="240162"/>
                  </a:cubicBezTo>
                  <a:cubicBezTo>
                    <a:pt x="423043" y="240162"/>
                    <a:pt x="423043" y="240162"/>
                    <a:pt x="423043" y="240257"/>
                  </a:cubicBezTo>
                  <a:cubicBezTo>
                    <a:pt x="420567" y="229970"/>
                    <a:pt x="414090" y="221588"/>
                    <a:pt x="401136" y="218350"/>
                  </a:cubicBezTo>
                  <a:cubicBezTo>
                    <a:pt x="396564" y="189013"/>
                    <a:pt x="394849" y="158247"/>
                    <a:pt x="401231" y="129196"/>
                  </a:cubicBezTo>
                  <a:cubicBezTo>
                    <a:pt x="407137" y="102811"/>
                    <a:pt x="413042" y="70903"/>
                    <a:pt x="444284" y="64140"/>
                  </a:cubicBezTo>
                  <a:cubicBezTo>
                    <a:pt x="481241" y="56234"/>
                    <a:pt x="495052" y="74332"/>
                    <a:pt x="504482" y="96144"/>
                  </a:cubicBezTo>
                  <a:cubicBezTo>
                    <a:pt x="504673" y="100716"/>
                    <a:pt x="510578" y="104621"/>
                    <a:pt x="516579" y="101478"/>
                  </a:cubicBezTo>
                  <a:cubicBezTo>
                    <a:pt x="540677" y="103478"/>
                    <a:pt x="567633" y="109289"/>
                    <a:pt x="574491" y="136149"/>
                  </a:cubicBezTo>
                  <a:cubicBezTo>
                    <a:pt x="581539" y="163390"/>
                    <a:pt x="577634" y="186250"/>
                    <a:pt x="556965" y="207015"/>
                  </a:cubicBezTo>
                  <a:close/>
                  <a:moveTo>
                    <a:pt x="649262" y="367607"/>
                  </a:moveTo>
                  <a:cubicBezTo>
                    <a:pt x="648310" y="367321"/>
                    <a:pt x="647548" y="367321"/>
                    <a:pt x="646690" y="367321"/>
                  </a:cubicBezTo>
                  <a:cubicBezTo>
                    <a:pt x="606876" y="355415"/>
                    <a:pt x="562204" y="374465"/>
                    <a:pt x="520770" y="383704"/>
                  </a:cubicBezTo>
                  <a:cubicBezTo>
                    <a:pt x="527818" y="377989"/>
                    <a:pt x="532390" y="369702"/>
                    <a:pt x="531247" y="357796"/>
                  </a:cubicBezTo>
                  <a:cubicBezTo>
                    <a:pt x="530676" y="351414"/>
                    <a:pt x="528199" y="345413"/>
                    <a:pt x="524294" y="340365"/>
                  </a:cubicBezTo>
                  <a:lnTo>
                    <a:pt x="524294" y="340365"/>
                  </a:lnTo>
                  <a:cubicBezTo>
                    <a:pt x="544963" y="340746"/>
                    <a:pt x="565728" y="340174"/>
                    <a:pt x="585826" y="337317"/>
                  </a:cubicBezTo>
                  <a:cubicBezTo>
                    <a:pt x="560775" y="337603"/>
                    <a:pt x="535629" y="334269"/>
                    <a:pt x="510673" y="329983"/>
                  </a:cubicBezTo>
                  <a:cubicBezTo>
                    <a:pt x="510578" y="329983"/>
                    <a:pt x="510578" y="329983"/>
                    <a:pt x="510483" y="329887"/>
                  </a:cubicBezTo>
                  <a:cubicBezTo>
                    <a:pt x="506768" y="328459"/>
                    <a:pt x="503053" y="328364"/>
                    <a:pt x="499434" y="327982"/>
                  </a:cubicBezTo>
                  <a:cubicBezTo>
                    <a:pt x="501434" y="328268"/>
                    <a:pt x="503530" y="328078"/>
                    <a:pt x="505625" y="328554"/>
                  </a:cubicBezTo>
                  <a:cubicBezTo>
                    <a:pt x="551440" y="320553"/>
                    <a:pt x="605161" y="310457"/>
                    <a:pt x="638118" y="283596"/>
                  </a:cubicBezTo>
                  <a:cubicBezTo>
                    <a:pt x="603542" y="307027"/>
                    <a:pt x="550869" y="312838"/>
                    <a:pt x="504482" y="316648"/>
                  </a:cubicBezTo>
                  <a:cubicBezTo>
                    <a:pt x="527914" y="304741"/>
                    <a:pt x="550869" y="291216"/>
                    <a:pt x="570490" y="274547"/>
                  </a:cubicBezTo>
                  <a:cubicBezTo>
                    <a:pt x="547059" y="289978"/>
                    <a:pt x="520389" y="300836"/>
                    <a:pt x="493433" y="310266"/>
                  </a:cubicBezTo>
                  <a:cubicBezTo>
                    <a:pt x="493243" y="310647"/>
                    <a:pt x="492957" y="310837"/>
                    <a:pt x="492766" y="311219"/>
                  </a:cubicBezTo>
                  <a:cubicBezTo>
                    <a:pt x="497624" y="301312"/>
                    <a:pt x="499434" y="289692"/>
                    <a:pt x="494671" y="279215"/>
                  </a:cubicBezTo>
                  <a:cubicBezTo>
                    <a:pt x="524008" y="260831"/>
                    <a:pt x="563823" y="231780"/>
                    <a:pt x="582492" y="197490"/>
                  </a:cubicBezTo>
                  <a:cubicBezTo>
                    <a:pt x="583254" y="197109"/>
                    <a:pt x="583921" y="196728"/>
                    <a:pt x="584587" y="196061"/>
                  </a:cubicBezTo>
                  <a:cubicBezTo>
                    <a:pt x="621449" y="153770"/>
                    <a:pt x="703269" y="221493"/>
                    <a:pt x="653167" y="265975"/>
                  </a:cubicBezTo>
                  <a:cubicBezTo>
                    <a:pt x="648310" y="270070"/>
                    <a:pt x="646500" y="281310"/>
                    <a:pt x="658597" y="279786"/>
                  </a:cubicBezTo>
                  <a:cubicBezTo>
                    <a:pt x="688219" y="283882"/>
                    <a:pt x="726319" y="299217"/>
                    <a:pt x="708031" y="335507"/>
                  </a:cubicBezTo>
                  <a:cubicBezTo>
                    <a:pt x="697363" y="357129"/>
                    <a:pt x="674599" y="374560"/>
                    <a:pt x="649262" y="367607"/>
                  </a:cubicBezTo>
                  <a:close/>
                  <a:moveTo>
                    <a:pt x="563632" y="563060"/>
                  </a:moveTo>
                  <a:cubicBezTo>
                    <a:pt x="543154" y="526483"/>
                    <a:pt x="502196" y="499337"/>
                    <a:pt x="469335" y="474382"/>
                  </a:cubicBezTo>
                  <a:cubicBezTo>
                    <a:pt x="481527" y="476858"/>
                    <a:pt x="494671" y="475048"/>
                    <a:pt x="504006" y="466190"/>
                  </a:cubicBezTo>
                  <a:cubicBezTo>
                    <a:pt x="508864" y="461618"/>
                    <a:pt x="512293" y="456189"/>
                    <a:pt x="514674" y="450283"/>
                  </a:cubicBezTo>
                  <a:cubicBezTo>
                    <a:pt x="514293" y="451236"/>
                    <a:pt x="514198" y="452189"/>
                    <a:pt x="513817" y="453046"/>
                  </a:cubicBezTo>
                  <a:cubicBezTo>
                    <a:pt x="550678" y="469048"/>
                    <a:pt x="593160" y="488002"/>
                    <a:pt x="633546" y="487812"/>
                  </a:cubicBezTo>
                  <a:cubicBezTo>
                    <a:pt x="596589" y="483716"/>
                    <a:pt x="559156" y="464571"/>
                    <a:pt x="526104" y="445331"/>
                  </a:cubicBezTo>
                  <a:cubicBezTo>
                    <a:pt x="556679" y="430757"/>
                    <a:pt x="578968" y="432091"/>
                    <a:pt x="604876" y="424757"/>
                  </a:cubicBezTo>
                  <a:cubicBezTo>
                    <a:pt x="575348" y="428186"/>
                    <a:pt x="546678" y="428281"/>
                    <a:pt x="517150" y="429328"/>
                  </a:cubicBezTo>
                  <a:cubicBezTo>
                    <a:pt x="517341" y="430281"/>
                    <a:pt x="517055" y="431138"/>
                    <a:pt x="517150" y="432091"/>
                  </a:cubicBezTo>
                  <a:cubicBezTo>
                    <a:pt x="516865" y="429519"/>
                    <a:pt x="516674" y="426947"/>
                    <a:pt x="515817" y="424280"/>
                  </a:cubicBezTo>
                  <a:cubicBezTo>
                    <a:pt x="512388" y="414565"/>
                    <a:pt x="506101" y="407611"/>
                    <a:pt x="498291" y="402373"/>
                  </a:cubicBezTo>
                  <a:cubicBezTo>
                    <a:pt x="532390" y="398944"/>
                    <a:pt x="563537" y="381989"/>
                    <a:pt x="598303" y="380465"/>
                  </a:cubicBezTo>
                  <a:cubicBezTo>
                    <a:pt x="621544" y="379322"/>
                    <a:pt x="654120" y="379322"/>
                    <a:pt x="671551" y="397991"/>
                  </a:cubicBezTo>
                  <a:cubicBezTo>
                    <a:pt x="700697" y="429138"/>
                    <a:pt x="688886" y="477144"/>
                    <a:pt x="648405" y="490098"/>
                  </a:cubicBezTo>
                  <a:cubicBezTo>
                    <a:pt x="641452" y="492289"/>
                    <a:pt x="635451" y="500480"/>
                    <a:pt x="648024" y="505243"/>
                  </a:cubicBezTo>
                  <a:cubicBezTo>
                    <a:pt x="669360" y="513529"/>
                    <a:pt x="666502" y="541533"/>
                    <a:pt x="651453" y="554868"/>
                  </a:cubicBezTo>
                  <a:cubicBezTo>
                    <a:pt x="642214" y="563060"/>
                    <a:pt x="630022" y="568679"/>
                    <a:pt x="617449" y="569632"/>
                  </a:cubicBezTo>
                  <a:cubicBezTo>
                    <a:pt x="598399" y="571346"/>
                    <a:pt x="582778" y="563250"/>
                    <a:pt x="564394" y="562678"/>
                  </a:cubicBezTo>
                  <a:cubicBezTo>
                    <a:pt x="564013" y="562774"/>
                    <a:pt x="563918" y="562964"/>
                    <a:pt x="563632" y="563060"/>
                  </a:cubicBezTo>
                  <a:close/>
                  <a:moveTo>
                    <a:pt x="357416" y="536199"/>
                  </a:moveTo>
                  <a:cubicBezTo>
                    <a:pt x="363131" y="535342"/>
                    <a:pt x="368846" y="533437"/>
                    <a:pt x="374085" y="529436"/>
                  </a:cubicBezTo>
                  <a:cubicBezTo>
                    <a:pt x="380371" y="524578"/>
                    <a:pt x="384658" y="518578"/>
                    <a:pt x="387515" y="512006"/>
                  </a:cubicBezTo>
                  <a:cubicBezTo>
                    <a:pt x="387515" y="512101"/>
                    <a:pt x="387515" y="512101"/>
                    <a:pt x="387515" y="512196"/>
                  </a:cubicBezTo>
                  <a:cubicBezTo>
                    <a:pt x="395326" y="541819"/>
                    <a:pt x="402469" y="571727"/>
                    <a:pt x="407518" y="602017"/>
                  </a:cubicBezTo>
                  <a:cubicBezTo>
                    <a:pt x="406565" y="571537"/>
                    <a:pt x="403422" y="541343"/>
                    <a:pt x="399612" y="511148"/>
                  </a:cubicBezTo>
                  <a:cubicBezTo>
                    <a:pt x="419805" y="557440"/>
                    <a:pt x="441141" y="606398"/>
                    <a:pt x="472097" y="645070"/>
                  </a:cubicBezTo>
                  <a:cubicBezTo>
                    <a:pt x="447904" y="609065"/>
                    <a:pt x="431616" y="565822"/>
                    <a:pt x="416947" y="523245"/>
                  </a:cubicBezTo>
                  <a:cubicBezTo>
                    <a:pt x="416852" y="523245"/>
                    <a:pt x="416757" y="523054"/>
                    <a:pt x="416662" y="523054"/>
                  </a:cubicBezTo>
                  <a:cubicBezTo>
                    <a:pt x="417805" y="523626"/>
                    <a:pt x="419043" y="524007"/>
                    <a:pt x="420281" y="524388"/>
                  </a:cubicBezTo>
                  <a:cubicBezTo>
                    <a:pt x="420186" y="524388"/>
                    <a:pt x="420186" y="524388"/>
                    <a:pt x="420186" y="524388"/>
                  </a:cubicBezTo>
                  <a:cubicBezTo>
                    <a:pt x="443903" y="543343"/>
                    <a:pt x="469525" y="560202"/>
                    <a:pt x="496672" y="573537"/>
                  </a:cubicBezTo>
                  <a:cubicBezTo>
                    <a:pt x="475431" y="559345"/>
                    <a:pt x="455905" y="542771"/>
                    <a:pt x="437807" y="524864"/>
                  </a:cubicBezTo>
                  <a:cubicBezTo>
                    <a:pt x="439331" y="524388"/>
                    <a:pt x="440950" y="524198"/>
                    <a:pt x="442570" y="523531"/>
                  </a:cubicBezTo>
                  <a:cubicBezTo>
                    <a:pt x="453619" y="518768"/>
                    <a:pt x="461905" y="507529"/>
                    <a:pt x="462477" y="495146"/>
                  </a:cubicBezTo>
                  <a:cubicBezTo>
                    <a:pt x="462572" y="492479"/>
                    <a:pt x="462477" y="490098"/>
                    <a:pt x="462001" y="487526"/>
                  </a:cubicBezTo>
                  <a:cubicBezTo>
                    <a:pt x="491909" y="509815"/>
                    <a:pt x="529819" y="534675"/>
                    <a:pt x="548678" y="565155"/>
                  </a:cubicBezTo>
                  <a:cubicBezTo>
                    <a:pt x="561918" y="586682"/>
                    <a:pt x="568109" y="614780"/>
                    <a:pt x="553345" y="637640"/>
                  </a:cubicBezTo>
                  <a:cubicBezTo>
                    <a:pt x="540487" y="657452"/>
                    <a:pt x="509149" y="678883"/>
                    <a:pt x="486956" y="660024"/>
                  </a:cubicBezTo>
                  <a:cubicBezTo>
                    <a:pt x="478288" y="652595"/>
                    <a:pt x="472859" y="658976"/>
                    <a:pt x="473240" y="666501"/>
                  </a:cubicBezTo>
                  <a:cubicBezTo>
                    <a:pt x="474859" y="701077"/>
                    <a:pt x="433330" y="707173"/>
                    <a:pt x="409042" y="695648"/>
                  </a:cubicBezTo>
                  <a:cubicBezTo>
                    <a:pt x="387610" y="685456"/>
                    <a:pt x="375609" y="667263"/>
                    <a:pt x="362941" y="648403"/>
                  </a:cubicBezTo>
                  <a:cubicBezTo>
                    <a:pt x="371227" y="612590"/>
                    <a:pt x="360845" y="569156"/>
                    <a:pt x="357416" y="536199"/>
                  </a:cubicBezTo>
                  <a:close/>
                  <a:moveTo>
                    <a:pt x="185014" y="564965"/>
                  </a:moveTo>
                  <a:cubicBezTo>
                    <a:pt x="212350" y="547915"/>
                    <a:pt x="234163" y="517625"/>
                    <a:pt x="255499" y="491050"/>
                  </a:cubicBezTo>
                  <a:cubicBezTo>
                    <a:pt x="263214" y="498480"/>
                    <a:pt x="274453" y="502481"/>
                    <a:pt x="285312" y="499814"/>
                  </a:cubicBezTo>
                  <a:cubicBezTo>
                    <a:pt x="288074" y="499147"/>
                    <a:pt x="290741" y="497337"/>
                    <a:pt x="293503" y="496003"/>
                  </a:cubicBezTo>
                  <a:cubicBezTo>
                    <a:pt x="291217" y="497147"/>
                    <a:pt x="289027" y="498670"/>
                    <a:pt x="286645" y="499337"/>
                  </a:cubicBezTo>
                  <a:cubicBezTo>
                    <a:pt x="275501" y="514291"/>
                    <a:pt x="264262" y="529246"/>
                    <a:pt x="252927" y="544200"/>
                  </a:cubicBezTo>
                  <a:cubicBezTo>
                    <a:pt x="265976" y="531818"/>
                    <a:pt x="278740" y="519244"/>
                    <a:pt x="291694" y="506672"/>
                  </a:cubicBezTo>
                  <a:cubicBezTo>
                    <a:pt x="273025" y="541819"/>
                    <a:pt x="256165" y="580109"/>
                    <a:pt x="253689" y="617638"/>
                  </a:cubicBezTo>
                  <a:cubicBezTo>
                    <a:pt x="259404" y="582014"/>
                    <a:pt x="278263" y="547153"/>
                    <a:pt x="299028" y="514958"/>
                  </a:cubicBezTo>
                  <a:cubicBezTo>
                    <a:pt x="292360" y="541533"/>
                    <a:pt x="289693" y="569441"/>
                    <a:pt x="294551" y="595825"/>
                  </a:cubicBezTo>
                  <a:cubicBezTo>
                    <a:pt x="293122" y="565727"/>
                    <a:pt x="301219" y="535723"/>
                    <a:pt x="313506" y="508100"/>
                  </a:cubicBezTo>
                  <a:cubicBezTo>
                    <a:pt x="313315" y="507433"/>
                    <a:pt x="313506" y="506767"/>
                    <a:pt x="313315" y="506005"/>
                  </a:cubicBezTo>
                  <a:cubicBezTo>
                    <a:pt x="315601" y="516387"/>
                    <a:pt x="320935" y="526103"/>
                    <a:pt x="330556" y="531436"/>
                  </a:cubicBezTo>
                  <a:cubicBezTo>
                    <a:pt x="334270" y="533437"/>
                    <a:pt x="338271" y="534865"/>
                    <a:pt x="342176" y="535723"/>
                  </a:cubicBezTo>
                  <a:cubicBezTo>
                    <a:pt x="345415" y="568012"/>
                    <a:pt x="356273" y="602683"/>
                    <a:pt x="349225" y="634878"/>
                  </a:cubicBezTo>
                  <a:cubicBezTo>
                    <a:pt x="345319" y="652975"/>
                    <a:pt x="338176" y="674883"/>
                    <a:pt x="320459" y="684599"/>
                  </a:cubicBezTo>
                  <a:cubicBezTo>
                    <a:pt x="297599" y="697172"/>
                    <a:pt x="251403" y="695648"/>
                    <a:pt x="245878" y="662882"/>
                  </a:cubicBezTo>
                  <a:cubicBezTo>
                    <a:pt x="245021" y="656881"/>
                    <a:pt x="238449" y="655166"/>
                    <a:pt x="234353" y="657071"/>
                  </a:cubicBezTo>
                  <a:cubicBezTo>
                    <a:pt x="210350" y="660310"/>
                    <a:pt x="193300" y="650308"/>
                    <a:pt x="180537" y="628401"/>
                  </a:cubicBezTo>
                  <a:cubicBezTo>
                    <a:pt x="163582" y="599159"/>
                    <a:pt x="184442" y="565536"/>
                    <a:pt x="185014" y="564965"/>
                  </a:cubicBezTo>
                  <a:close/>
                  <a:moveTo>
                    <a:pt x="54807" y="384275"/>
                  </a:moveTo>
                  <a:cubicBezTo>
                    <a:pt x="67380" y="371416"/>
                    <a:pt x="90811" y="356939"/>
                    <a:pt x="111100" y="358367"/>
                  </a:cubicBezTo>
                  <a:cubicBezTo>
                    <a:pt x="147771" y="367130"/>
                    <a:pt x="191776" y="363892"/>
                    <a:pt x="227781" y="363225"/>
                  </a:cubicBezTo>
                  <a:cubicBezTo>
                    <a:pt x="221304" y="368273"/>
                    <a:pt x="216446" y="374845"/>
                    <a:pt x="214541" y="383132"/>
                  </a:cubicBezTo>
                  <a:cubicBezTo>
                    <a:pt x="211017" y="398468"/>
                    <a:pt x="215113" y="414469"/>
                    <a:pt x="228162" y="424185"/>
                  </a:cubicBezTo>
                  <a:cubicBezTo>
                    <a:pt x="241306" y="433996"/>
                    <a:pt x="256356" y="434472"/>
                    <a:pt x="271310" y="430852"/>
                  </a:cubicBezTo>
                  <a:cubicBezTo>
                    <a:pt x="256356" y="434567"/>
                    <a:pt x="241211" y="433900"/>
                    <a:pt x="228162" y="424280"/>
                  </a:cubicBezTo>
                  <a:cubicBezTo>
                    <a:pt x="226257" y="422852"/>
                    <a:pt x="224542" y="421232"/>
                    <a:pt x="223018" y="419613"/>
                  </a:cubicBezTo>
                  <a:cubicBezTo>
                    <a:pt x="199206" y="418946"/>
                    <a:pt x="175298" y="417422"/>
                    <a:pt x="152057" y="413422"/>
                  </a:cubicBezTo>
                  <a:cubicBezTo>
                    <a:pt x="171964" y="419899"/>
                    <a:pt x="192538" y="424471"/>
                    <a:pt x="213303" y="428281"/>
                  </a:cubicBezTo>
                  <a:cubicBezTo>
                    <a:pt x="172441" y="436091"/>
                    <a:pt x="129959" y="446093"/>
                    <a:pt x="98812" y="466762"/>
                  </a:cubicBezTo>
                  <a:cubicBezTo>
                    <a:pt x="139770" y="444283"/>
                    <a:pt x="196634" y="439330"/>
                    <a:pt x="246831" y="434662"/>
                  </a:cubicBezTo>
                  <a:cubicBezTo>
                    <a:pt x="216541" y="451903"/>
                    <a:pt x="185395" y="471429"/>
                    <a:pt x="164440" y="496861"/>
                  </a:cubicBezTo>
                  <a:cubicBezTo>
                    <a:pt x="189681" y="472191"/>
                    <a:pt x="225495" y="455522"/>
                    <a:pt x="259690" y="440949"/>
                  </a:cubicBezTo>
                  <a:cubicBezTo>
                    <a:pt x="249403" y="451331"/>
                    <a:pt x="242354" y="464381"/>
                    <a:pt x="246926" y="477906"/>
                  </a:cubicBezTo>
                  <a:cubicBezTo>
                    <a:pt x="226638" y="503052"/>
                    <a:pt x="208445" y="536485"/>
                    <a:pt x="179203" y="552963"/>
                  </a:cubicBezTo>
                  <a:cubicBezTo>
                    <a:pt x="177965" y="553058"/>
                    <a:pt x="167202" y="558773"/>
                    <a:pt x="163582" y="559821"/>
                  </a:cubicBezTo>
                  <a:cubicBezTo>
                    <a:pt x="137579" y="567727"/>
                    <a:pt x="105194" y="564583"/>
                    <a:pt x="89764" y="538580"/>
                  </a:cubicBezTo>
                  <a:cubicBezTo>
                    <a:pt x="88621" y="536580"/>
                    <a:pt x="71285" y="493336"/>
                    <a:pt x="81382" y="485336"/>
                  </a:cubicBezTo>
                  <a:cubicBezTo>
                    <a:pt x="91954" y="476953"/>
                    <a:pt x="87478" y="472000"/>
                    <a:pt x="80429" y="469715"/>
                  </a:cubicBezTo>
                  <a:cubicBezTo>
                    <a:pt x="51854" y="459904"/>
                    <a:pt x="32423" y="407040"/>
                    <a:pt x="54807" y="38427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29" name="任意多边形: 形状 928"/>
            <p:cNvSpPr/>
            <p:nvPr/>
          </p:nvSpPr>
          <p:spPr>
            <a:xfrm>
              <a:off x="7994331"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4" y="603313"/>
                    <a:pt x="0" y="468249"/>
                    <a:pt x="0" y="301657"/>
                  </a:cubicBezTo>
                  <a:cubicBezTo>
                    <a:pt x="0" y="135065"/>
                    <a:pt x="135064"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0" name="任意多边形: 形状 929"/>
            <p:cNvSpPr/>
            <p:nvPr/>
          </p:nvSpPr>
          <p:spPr>
            <a:xfrm>
              <a:off x="3565206" y="1742788"/>
              <a:ext cx="603313" cy="603313"/>
            </a:xfrm>
            <a:custGeom>
              <a:avLst/>
              <a:gdLst>
                <a:gd name="connsiteX0" fmla="*/ 603314 w 603313"/>
                <a:gd name="connsiteY0" fmla="*/ 301657 h 603313"/>
                <a:gd name="connsiteX1" fmla="*/ 301657 w 603313"/>
                <a:gd name="connsiteY1" fmla="*/ 603313 h 603313"/>
                <a:gd name="connsiteX2" fmla="*/ 0 w 603313"/>
                <a:gd name="connsiteY2" fmla="*/ 301657 h 603313"/>
                <a:gd name="connsiteX3" fmla="*/ 301657 w 603313"/>
                <a:gd name="connsiteY3" fmla="*/ 0 h 603313"/>
                <a:gd name="connsiteX4" fmla="*/ 603314 w 603313"/>
                <a:gd name="connsiteY4" fmla="*/ 301657 h 60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13" h="603313">
                  <a:moveTo>
                    <a:pt x="603314" y="301657"/>
                  </a:moveTo>
                  <a:cubicBezTo>
                    <a:pt x="603314" y="468249"/>
                    <a:pt x="468249" y="603313"/>
                    <a:pt x="301657" y="603313"/>
                  </a:cubicBezTo>
                  <a:cubicBezTo>
                    <a:pt x="135065" y="603313"/>
                    <a:pt x="0" y="468249"/>
                    <a:pt x="0" y="301657"/>
                  </a:cubicBezTo>
                  <a:cubicBezTo>
                    <a:pt x="0" y="135065"/>
                    <a:pt x="135065" y="0"/>
                    <a:pt x="301657" y="0"/>
                  </a:cubicBezTo>
                  <a:cubicBezTo>
                    <a:pt x="468249" y="0"/>
                    <a:pt x="603314" y="135065"/>
                    <a:pt x="603314" y="30165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931" name="图形 226"/>
            <p:cNvGrpSpPr/>
            <p:nvPr/>
          </p:nvGrpSpPr>
          <p:grpSpPr>
            <a:xfrm>
              <a:off x="5235004" y="3716087"/>
              <a:ext cx="566744" cy="1156892"/>
              <a:chOff x="5235004" y="3716087"/>
              <a:chExt cx="566744" cy="1156892"/>
            </a:xfrm>
            <a:grpFill/>
          </p:grpSpPr>
          <p:sp>
            <p:nvSpPr>
              <p:cNvPr id="987" name="任意多边形: 形状 986"/>
              <p:cNvSpPr/>
              <p:nvPr/>
            </p:nvSpPr>
            <p:spPr>
              <a:xfrm>
                <a:off x="5312481" y="4406618"/>
                <a:ext cx="407634" cy="396002"/>
              </a:xfrm>
              <a:custGeom>
                <a:avLst/>
                <a:gdLst>
                  <a:gd name="connsiteX0" fmla="*/ 132198 w 407634"/>
                  <a:gd name="connsiteY0" fmla="*/ 310447 h 396002"/>
                  <a:gd name="connsiteX1" fmla="*/ 131055 w 407634"/>
                  <a:gd name="connsiteY1" fmla="*/ 334926 h 396002"/>
                  <a:gd name="connsiteX2" fmla="*/ 187253 w 407634"/>
                  <a:gd name="connsiteY2" fmla="*/ 395981 h 396002"/>
                  <a:gd name="connsiteX3" fmla="*/ 256118 w 407634"/>
                  <a:gd name="connsiteY3" fmla="*/ 348547 h 396002"/>
                  <a:gd name="connsiteX4" fmla="*/ 255928 w 407634"/>
                  <a:gd name="connsiteY4" fmla="*/ 262155 h 396002"/>
                  <a:gd name="connsiteX5" fmla="*/ 402708 w 407634"/>
                  <a:gd name="connsiteY5" fmla="*/ 252249 h 396002"/>
                  <a:gd name="connsiteX6" fmla="*/ 369942 w 407634"/>
                  <a:gd name="connsiteY6" fmla="*/ 171667 h 396002"/>
                  <a:gd name="connsiteX7" fmla="*/ 335652 w 407634"/>
                  <a:gd name="connsiteY7" fmla="*/ 166619 h 396002"/>
                  <a:gd name="connsiteX8" fmla="*/ 338224 w 407634"/>
                  <a:gd name="connsiteY8" fmla="*/ 16124 h 396002"/>
                  <a:gd name="connsiteX9" fmla="*/ 203826 w 407634"/>
                  <a:gd name="connsiteY9" fmla="*/ 58129 h 396002"/>
                  <a:gd name="connsiteX10" fmla="*/ 122292 w 407634"/>
                  <a:gd name="connsiteY10" fmla="*/ 8980 h 396002"/>
                  <a:gd name="connsiteX11" fmla="*/ 78096 w 407634"/>
                  <a:gd name="connsiteY11" fmla="*/ 156332 h 396002"/>
                  <a:gd name="connsiteX12" fmla="*/ 86 w 407634"/>
                  <a:gd name="connsiteY12" fmla="*/ 225579 h 396002"/>
                  <a:gd name="connsiteX13" fmla="*/ 46854 w 407634"/>
                  <a:gd name="connsiteY13" fmla="*/ 308732 h 396002"/>
                  <a:gd name="connsiteX14" fmla="*/ 132198 w 407634"/>
                  <a:gd name="connsiteY14" fmla="*/ 310447 h 396002"/>
                  <a:gd name="connsiteX15" fmla="*/ 224210 w 407634"/>
                  <a:gd name="connsiteY15" fmla="*/ 371788 h 396002"/>
                  <a:gd name="connsiteX16" fmla="*/ 142676 w 407634"/>
                  <a:gd name="connsiteY16" fmla="*/ 326925 h 396002"/>
                  <a:gd name="connsiteX17" fmla="*/ 145533 w 407634"/>
                  <a:gd name="connsiteY17" fmla="*/ 300350 h 396002"/>
                  <a:gd name="connsiteX18" fmla="*/ 146295 w 407634"/>
                  <a:gd name="connsiteY18" fmla="*/ 299588 h 396002"/>
                  <a:gd name="connsiteX19" fmla="*/ 147724 w 407634"/>
                  <a:gd name="connsiteY19" fmla="*/ 294254 h 396002"/>
                  <a:gd name="connsiteX20" fmla="*/ 192301 w 407634"/>
                  <a:gd name="connsiteY20" fmla="*/ 237580 h 396002"/>
                  <a:gd name="connsiteX21" fmla="*/ 194015 w 407634"/>
                  <a:gd name="connsiteY21" fmla="*/ 235294 h 396002"/>
                  <a:gd name="connsiteX22" fmla="*/ 204112 w 407634"/>
                  <a:gd name="connsiteY22" fmla="*/ 239485 h 396002"/>
                  <a:gd name="connsiteX23" fmla="*/ 163059 w 407634"/>
                  <a:gd name="connsiteY23" fmla="*/ 302255 h 396002"/>
                  <a:gd name="connsiteX24" fmla="*/ 187443 w 407634"/>
                  <a:gd name="connsiteY24" fmla="*/ 348927 h 396002"/>
                  <a:gd name="connsiteX25" fmla="*/ 224210 w 407634"/>
                  <a:gd name="connsiteY25" fmla="*/ 318066 h 396002"/>
                  <a:gd name="connsiteX26" fmla="*/ 220685 w 407634"/>
                  <a:gd name="connsiteY26" fmla="*/ 242152 h 396002"/>
                  <a:gd name="connsiteX27" fmla="*/ 236497 w 407634"/>
                  <a:gd name="connsiteY27" fmla="*/ 237961 h 396002"/>
                  <a:gd name="connsiteX28" fmla="*/ 237068 w 407634"/>
                  <a:gd name="connsiteY28" fmla="*/ 238914 h 396002"/>
                  <a:gd name="connsiteX29" fmla="*/ 224210 w 407634"/>
                  <a:gd name="connsiteY29" fmla="*/ 371788 h 396002"/>
                  <a:gd name="connsiteX30" fmla="*/ 244784 w 407634"/>
                  <a:gd name="connsiteY30" fmla="*/ 174715 h 396002"/>
                  <a:gd name="connsiteX31" fmla="*/ 247070 w 407634"/>
                  <a:gd name="connsiteY31" fmla="*/ 178144 h 396002"/>
                  <a:gd name="connsiteX32" fmla="*/ 255642 w 407634"/>
                  <a:gd name="connsiteY32" fmla="*/ 193194 h 396002"/>
                  <a:gd name="connsiteX33" fmla="*/ 231353 w 407634"/>
                  <a:gd name="connsiteY33" fmla="*/ 227389 h 396002"/>
                  <a:gd name="connsiteX34" fmla="*/ 185348 w 407634"/>
                  <a:gd name="connsiteY34" fmla="*/ 213958 h 396002"/>
                  <a:gd name="connsiteX35" fmla="*/ 198111 w 407634"/>
                  <a:gd name="connsiteY35" fmla="*/ 164047 h 396002"/>
                  <a:gd name="connsiteX36" fmla="*/ 238973 w 407634"/>
                  <a:gd name="connsiteY36" fmla="*/ 172906 h 396002"/>
                  <a:gd name="connsiteX37" fmla="*/ 244784 w 407634"/>
                  <a:gd name="connsiteY37" fmla="*/ 174715 h 396002"/>
                  <a:gd name="connsiteX38" fmla="*/ 386897 w 407634"/>
                  <a:gd name="connsiteY38" fmla="*/ 256725 h 396002"/>
                  <a:gd name="connsiteX39" fmla="*/ 248213 w 407634"/>
                  <a:gd name="connsiteY39" fmla="*/ 234151 h 396002"/>
                  <a:gd name="connsiteX40" fmla="*/ 247641 w 407634"/>
                  <a:gd name="connsiteY40" fmla="*/ 231770 h 396002"/>
                  <a:gd name="connsiteX41" fmla="*/ 246975 w 407634"/>
                  <a:gd name="connsiteY41" fmla="*/ 230341 h 396002"/>
                  <a:gd name="connsiteX42" fmla="*/ 254118 w 407634"/>
                  <a:gd name="connsiteY42" fmla="*/ 221959 h 396002"/>
                  <a:gd name="connsiteX43" fmla="*/ 321555 w 407634"/>
                  <a:gd name="connsiteY43" fmla="*/ 268346 h 396002"/>
                  <a:gd name="connsiteX44" fmla="*/ 360512 w 407634"/>
                  <a:gd name="connsiteY44" fmla="*/ 243009 h 396002"/>
                  <a:gd name="connsiteX45" fmla="*/ 332223 w 407634"/>
                  <a:gd name="connsiteY45" fmla="*/ 194623 h 396002"/>
                  <a:gd name="connsiteX46" fmla="*/ 265167 w 407634"/>
                  <a:gd name="connsiteY46" fmla="*/ 201481 h 396002"/>
                  <a:gd name="connsiteX47" fmla="*/ 268882 w 407634"/>
                  <a:gd name="connsiteY47" fmla="*/ 192432 h 396002"/>
                  <a:gd name="connsiteX48" fmla="*/ 268882 w 407634"/>
                  <a:gd name="connsiteY48" fmla="*/ 191956 h 396002"/>
                  <a:gd name="connsiteX49" fmla="*/ 269358 w 407634"/>
                  <a:gd name="connsiteY49" fmla="*/ 191670 h 396002"/>
                  <a:gd name="connsiteX50" fmla="*/ 275359 w 407634"/>
                  <a:gd name="connsiteY50" fmla="*/ 186526 h 396002"/>
                  <a:gd name="connsiteX51" fmla="*/ 283646 w 407634"/>
                  <a:gd name="connsiteY51" fmla="*/ 184526 h 396002"/>
                  <a:gd name="connsiteX52" fmla="*/ 342796 w 407634"/>
                  <a:gd name="connsiteY52" fmla="*/ 178621 h 396002"/>
                  <a:gd name="connsiteX53" fmla="*/ 386897 w 407634"/>
                  <a:gd name="connsiteY53" fmla="*/ 256725 h 396002"/>
                  <a:gd name="connsiteX54" fmla="*/ 331842 w 407634"/>
                  <a:gd name="connsiteY54" fmla="*/ 26316 h 396002"/>
                  <a:gd name="connsiteX55" fmla="*/ 322412 w 407634"/>
                  <a:gd name="connsiteY55" fmla="*/ 164333 h 396002"/>
                  <a:gd name="connsiteX56" fmla="*/ 321269 w 407634"/>
                  <a:gd name="connsiteY56" fmla="*/ 167000 h 396002"/>
                  <a:gd name="connsiteX57" fmla="*/ 309173 w 407634"/>
                  <a:gd name="connsiteY57" fmla="*/ 167667 h 396002"/>
                  <a:gd name="connsiteX58" fmla="*/ 276978 w 407634"/>
                  <a:gd name="connsiteY58" fmla="*/ 173477 h 396002"/>
                  <a:gd name="connsiteX59" fmla="*/ 270977 w 407634"/>
                  <a:gd name="connsiteY59" fmla="*/ 174715 h 396002"/>
                  <a:gd name="connsiteX60" fmla="*/ 264786 w 407634"/>
                  <a:gd name="connsiteY60" fmla="*/ 179954 h 396002"/>
                  <a:gd name="connsiteX61" fmla="*/ 256214 w 407634"/>
                  <a:gd name="connsiteY61" fmla="*/ 170143 h 396002"/>
                  <a:gd name="connsiteX62" fmla="*/ 311459 w 407634"/>
                  <a:gd name="connsiteY62" fmla="*/ 126995 h 396002"/>
                  <a:gd name="connsiteX63" fmla="*/ 307268 w 407634"/>
                  <a:gd name="connsiteY63" fmla="*/ 67464 h 396002"/>
                  <a:gd name="connsiteX64" fmla="*/ 251356 w 407634"/>
                  <a:gd name="connsiteY64" fmla="*/ 78513 h 396002"/>
                  <a:gd name="connsiteX65" fmla="*/ 239354 w 407634"/>
                  <a:gd name="connsiteY65" fmla="*/ 156903 h 396002"/>
                  <a:gd name="connsiteX66" fmla="*/ 216876 w 407634"/>
                  <a:gd name="connsiteY66" fmla="*/ 149950 h 396002"/>
                  <a:gd name="connsiteX67" fmla="*/ 209351 w 407634"/>
                  <a:gd name="connsiteY67" fmla="*/ 71274 h 396002"/>
                  <a:gd name="connsiteX68" fmla="*/ 213637 w 407634"/>
                  <a:gd name="connsiteY68" fmla="*/ 67273 h 396002"/>
                  <a:gd name="connsiteX69" fmla="*/ 331842 w 407634"/>
                  <a:gd name="connsiteY69" fmla="*/ 26316 h 396002"/>
                  <a:gd name="connsiteX70" fmla="*/ 93431 w 407634"/>
                  <a:gd name="connsiteY70" fmla="*/ 154141 h 396002"/>
                  <a:gd name="connsiteX71" fmla="*/ 117339 w 407634"/>
                  <a:gd name="connsiteY71" fmla="*/ 21744 h 396002"/>
                  <a:gd name="connsiteX72" fmla="*/ 198016 w 407634"/>
                  <a:gd name="connsiteY72" fmla="*/ 75465 h 396002"/>
                  <a:gd name="connsiteX73" fmla="*/ 205445 w 407634"/>
                  <a:gd name="connsiteY73" fmla="*/ 146045 h 396002"/>
                  <a:gd name="connsiteX74" fmla="*/ 204684 w 407634"/>
                  <a:gd name="connsiteY74" fmla="*/ 150617 h 396002"/>
                  <a:gd name="connsiteX75" fmla="*/ 194015 w 407634"/>
                  <a:gd name="connsiteY75" fmla="*/ 152998 h 396002"/>
                  <a:gd name="connsiteX76" fmla="*/ 136865 w 407634"/>
                  <a:gd name="connsiteY76" fmla="*/ 52509 h 396002"/>
                  <a:gd name="connsiteX77" fmla="*/ 110481 w 407634"/>
                  <a:gd name="connsiteY77" fmla="*/ 104040 h 396002"/>
                  <a:gd name="connsiteX78" fmla="*/ 175727 w 407634"/>
                  <a:gd name="connsiteY78" fmla="*/ 165285 h 396002"/>
                  <a:gd name="connsiteX79" fmla="*/ 169251 w 407634"/>
                  <a:gd name="connsiteY79" fmla="*/ 177382 h 396002"/>
                  <a:gd name="connsiteX80" fmla="*/ 95432 w 407634"/>
                  <a:gd name="connsiteY80" fmla="*/ 157380 h 396002"/>
                  <a:gd name="connsiteX81" fmla="*/ 93431 w 407634"/>
                  <a:gd name="connsiteY81" fmla="*/ 154141 h 396002"/>
                  <a:gd name="connsiteX82" fmla="*/ 39615 w 407634"/>
                  <a:gd name="connsiteY82" fmla="*/ 288158 h 396002"/>
                  <a:gd name="connsiteX83" fmla="*/ 12755 w 407634"/>
                  <a:gd name="connsiteY83" fmla="*/ 217673 h 396002"/>
                  <a:gd name="connsiteX84" fmla="*/ 166774 w 407634"/>
                  <a:gd name="connsiteY84" fmla="*/ 189384 h 396002"/>
                  <a:gd name="connsiteX85" fmla="*/ 167536 w 407634"/>
                  <a:gd name="connsiteY85" fmla="*/ 203385 h 396002"/>
                  <a:gd name="connsiteX86" fmla="*/ 88669 w 407634"/>
                  <a:gd name="connsiteY86" fmla="*/ 198337 h 396002"/>
                  <a:gd name="connsiteX87" fmla="*/ 62475 w 407634"/>
                  <a:gd name="connsiteY87" fmla="*/ 243105 h 396002"/>
                  <a:gd name="connsiteX88" fmla="*/ 111338 w 407634"/>
                  <a:gd name="connsiteY88" fmla="*/ 269489 h 396002"/>
                  <a:gd name="connsiteX89" fmla="*/ 176109 w 407634"/>
                  <a:gd name="connsiteY89" fmla="*/ 221102 h 396002"/>
                  <a:gd name="connsiteX90" fmla="*/ 184110 w 407634"/>
                  <a:gd name="connsiteY90" fmla="*/ 228722 h 396002"/>
                  <a:gd name="connsiteX91" fmla="*/ 148486 w 407634"/>
                  <a:gd name="connsiteY91" fmla="*/ 267393 h 396002"/>
                  <a:gd name="connsiteX92" fmla="*/ 136580 w 407634"/>
                  <a:gd name="connsiteY92" fmla="*/ 292158 h 396002"/>
                  <a:gd name="connsiteX93" fmla="*/ 39615 w 407634"/>
                  <a:gd name="connsiteY93" fmla="*/ 288158 h 3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02">
                    <a:moveTo>
                      <a:pt x="132198" y="310447"/>
                    </a:moveTo>
                    <a:cubicBezTo>
                      <a:pt x="131055" y="318162"/>
                      <a:pt x="130388" y="326353"/>
                      <a:pt x="131055" y="334926"/>
                    </a:cubicBezTo>
                    <a:cubicBezTo>
                      <a:pt x="132960" y="364358"/>
                      <a:pt x="155725" y="395124"/>
                      <a:pt x="187253" y="395981"/>
                    </a:cubicBezTo>
                    <a:cubicBezTo>
                      <a:pt x="217637" y="396743"/>
                      <a:pt x="245260" y="377312"/>
                      <a:pt x="256118" y="348547"/>
                    </a:cubicBezTo>
                    <a:cubicBezTo>
                      <a:pt x="267548" y="318448"/>
                      <a:pt x="263358" y="290730"/>
                      <a:pt x="255928" y="262155"/>
                    </a:cubicBezTo>
                    <a:cubicBezTo>
                      <a:pt x="299267" y="304541"/>
                      <a:pt x="372038" y="318448"/>
                      <a:pt x="402708" y="252249"/>
                    </a:cubicBezTo>
                    <a:cubicBezTo>
                      <a:pt x="416138" y="223293"/>
                      <a:pt x="401089" y="182145"/>
                      <a:pt x="369942" y="171667"/>
                    </a:cubicBezTo>
                    <a:cubicBezTo>
                      <a:pt x="358608" y="167857"/>
                      <a:pt x="347177" y="166714"/>
                      <a:pt x="335652" y="166619"/>
                    </a:cubicBezTo>
                    <a:cubicBezTo>
                      <a:pt x="372419" y="119470"/>
                      <a:pt x="391278" y="59844"/>
                      <a:pt x="338224" y="16124"/>
                    </a:cubicBezTo>
                    <a:cubicBezTo>
                      <a:pt x="295457" y="-19214"/>
                      <a:pt x="220209" y="7456"/>
                      <a:pt x="203826" y="58129"/>
                    </a:cubicBezTo>
                    <a:cubicBezTo>
                      <a:pt x="188491" y="27173"/>
                      <a:pt x="159249" y="4408"/>
                      <a:pt x="122292" y="8980"/>
                    </a:cubicBezTo>
                    <a:cubicBezTo>
                      <a:pt x="53141" y="17457"/>
                      <a:pt x="34662" y="110040"/>
                      <a:pt x="78096" y="156332"/>
                    </a:cubicBezTo>
                    <a:cubicBezTo>
                      <a:pt x="37424" y="155856"/>
                      <a:pt x="2753" y="172143"/>
                      <a:pt x="86" y="225579"/>
                    </a:cubicBezTo>
                    <a:cubicBezTo>
                      <a:pt x="-1533" y="259488"/>
                      <a:pt x="19803" y="290825"/>
                      <a:pt x="46854" y="308732"/>
                    </a:cubicBezTo>
                    <a:cubicBezTo>
                      <a:pt x="69619" y="323877"/>
                      <a:pt x="107338" y="324353"/>
                      <a:pt x="132198" y="310447"/>
                    </a:cubicBezTo>
                    <a:close/>
                    <a:moveTo>
                      <a:pt x="224210" y="371788"/>
                    </a:moveTo>
                    <a:cubicBezTo>
                      <a:pt x="186681" y="406268"/>
                      <a:pt x="145152" y="366930"/>
                      <a:pt x="142676" y="326925"/>
                    </a:cubicBezTo>
                    <a:cubicBezTo>
                      <a:pt x="142009" y="317685"/>
                      <a:pt x="143057" y="308732"/>
                      <a:pt x="145533" y="300350"/>
                    </a:cubicBezTo>
                    <a:cubicBezTo>
                      <a:pt x="145724" y="299969"/>
                      <a:pt x="145914" y="299874"/>
                      <a:pt x="146295" y="299588"/>
                    </a:cubicBezTo>
                    <a:cubicBezTo>
                      <a:pt x="147724" y="297969"/>
                      <a:pt x="148105" y="296064"/>
                      <a:pt x="147724" y="294254"/>
                    </a:cubicBezTo>
                    <a:cubicBezTo>
                      <a:pt x="156011" y="271584"/>
                      <a:pt x="173346" y="252344"/>
                      <a:pt x="192301" y="237580"/>
                    </a:cubicBezTo>
                    <a:cubicBezTo>
                      <a:pt x="193158" y="236914"/>
                      <a:pt x="193635" y="236056"/>
                      <a:pt x="194015" y="235294"/>
                    </a:cubicBezTo>
                    <a:cubicBezTo>
                      <a:pt x="197159" y="237104"/>
                      <a:pt x="200588" y="238438"/>
                      <a:pt x="204112" y="239485"/>
                    </a:cubicBezTo>
                    <a:cubicBezTo>
                      <a:pt x="185634" y="255201"/>
                      <a:pt x="166964" y="278347"/>
                      <a:pt x="163059" y="302255"/>
                    </a:cubicBezTo>
                    <a:cubicBezTo>
                      <a:pt x="160106" y="321115"/>
                      <a:pt x="166488" y="343974"/>
                      <a:pt x="187443" y="348927"/>
                    </a:cubicBezTo>
                    <a:cubicBezTo>
                      <a:pt x="206017" y="353118"/>
                      <a:pt x="218685" y="332164"/>
                      <a:pt x="224210" y="318066"/>
                    </a:cubicBezTo>
                    <a:cubicBezTo>
                      <a:pt x="233830" y="293397"/>
                      <a:pt x="230115" y="265965"/>
                      <a:pt x="220685" y="242152"/>
                    </a:cubicBezTo>
                    <a:cubicBezTo>
                      <a:pt x="226115" y="241962"/>
                      <a:pt x="231544" y="240723"/>
                      <a:pt x="236497" y="237961"/>
                    </a:cubicBezTo>
                    <a:cubicBezTo>
                      <a:pt x="236687" y="238342"/>
                      <a:pt x="236878" y="238533"/>
                      <a:pt x="237068" y="238914"/>
                    </a:cubicBezTo>
                    <a:cubicBezTo>
                      <a:pt x="249832" y="285300"/>
                      <a:pt x="265262" y="334259"/>
                      <a:pt x="224210" y="371788"/>
                    </a:cubicBezTo>
                    <a:close/>
                    <a:moveTo>
                      <a:pt x="244784" y="174715"/>
                    </a:moveTo>
                    <a:cubicBezTo>
                      <a:pt x="245165" y="176144"/>
                      <a:pt x="245831" y="177287"/>
                      <a:pt x="247070" y="178144"/>
                    </a:cubicBezTo>
                    <a:cubicBezTo>
                      <a:pt x="251261" y="180907"/>
                      <a:pt x="256785" y="190241"/>
                      <a:pt x="255642" y="193194"/>
                    </a:cubicBezTo>
                    <a:cubicBezTo>
                      <a:pt x="250308" y="207005"/>
                      <a:pt x="244022" y="219102"/>
                      <a:pt x="231353" y="227389"/>
                    </a:cubicBezTo>
                    <a:cubicBezTo>
                      <a:pt x="217542" y="236818"/>
                      <a:pt x="195539" y="224340"/>
                      <a:pt x="185348" y="213958"/>
                    </a:cubicBezTo>
                    <a:cubicBezTo>
                      <a:pt x="171060" y="198814"/>
                      <a:pt x="179347" y="170905"/>
                      <a:pt x="198111" y="164047"/>
                    </a:cubicBezTo>
                    <a:cubicBezTo>
                      <a:pt x="210494" y="159571"/>
                      <a:pt x="230782" y="161380"/>
                      <a:pt x="238973" y="172906"/>
                    </a:cubicBezTo>
                    <a:cubicBezTo>
                      <a:pt x="240688" y="175191"/>
                      <a:pt x="242784" y="175573"/>
                      <a:pt x="244784" y="174715"/>
                    </a:cubicBezTo>
                    <a:close/>
                    <a:moveTo>
                      <a:pt x="386897" y="256725"/>
                    </a:moveTo>
                    <a:cubicBezTo>
                      <a:pt x="352702" y="315781"/>
                      <a:pt x="276693" y="278157"/>
                      <a:pt x="248213" y="234151"/>
                    </a:cubicBezTo>
                    <a:cubicBezTo>
                      <a:pt x="248022" y="233294"/>
                      <a:pt x="247832" y="232532"/>
                      <a:pt x="247641" y="231770"/>
                    </a:cubicBezTo>
                    <a:cubicBezTo>
                      <a:pt x="247546" y="231103"/>
                      <a:pt x="247165" y="230722"/>
                      <a:pt x="246975" y="230341"/>
                    </a:cubicBezTo>
                    <a:cubicBezTo>
                      <a:pt x="249642" y="227674"/>
                      <a:pt x="252023" y="224912"/>
                      <a:pt x="254118" y="221959"/>
                    </a:cubicBezTo>
                    <a:cubicBezTo>
                      <a:pt x="274502" y="240533"/>
                      <a:pt x="293742" y="262250"/>
                      <a:pt x="321555" y="268346"/>
                    </a:cubicBezTo>
                    <a:cubicBezTo>
                      <a:pt x="340986" y="272727"/>
                      <a:pt x="356988" y="262440"/>
                      <a:pt x="360512" y="243009"/>
                    </a:cubicBezTo>
                    <a:cubicBezTo>
                      <a:pt x="364037" y="223578"/>
                      <a:pt x="349178" y="202147"/>
                      <a:pt x="332223" y="194623"/>
                    </a:cubicBezTo>
                    <a:cubicBezTo>
                      <a:pt x="312411" y="185859"/>
                      <a:pt x="284217" y="190432"/>
                      <a:pt x="265167" y="201481"/>
                    </a:cubicBezTo>
                    <a:cubicBezTo>
                      <a:pt x="266405" y="198623"/>
                      <a:pt x="267739" y="195575"/>
                      <a:pt x="268882" y="192432"/>
                    </a:cubicBezTo>
                    <a:cubicBezTo>
                      <a:pt x="268882" y="192336"/>
                      <a:pt x="268882" y="192146"/>
                      <a:pt x="268882" y="191956"/>
                    </a:cubicBezTo>
                    <a:cubicBezTo>
                      <a:pt x="269168" y="191860"/>
                      <a:pt x="269263" y="191860"/>
                      <a:pt x="269358" y="191670"/>
                    </a:cubicBezTo>
                    <a:cubicBezTo>
                      <a:pt x="273454" y="188336"/>
                      <a:pt x="275359" y="186526"/>
                      <a:pt x="275359" y="186526"/>
                    </a:cubicBezTo>
                    <a:cubicBezTo>
                      <a:pt x="278121" y="188146"/>
                      <a:pt x="281931" y="187288"/>
                      <a:pt x="283646" y="184526"/>
                    </a:cubicBezTo>
                    <a:cubicBezTo>
                      <a:pt x="289837" y="174715"/>
                      <a:pt x="331176" y="178430"/>
                      <a:pt x="342796" y="178621"/>
                    </a:cubicBezTo>
                    <a:cubicBezTo>
                      <a:pt x="385182" y="179478"/>
                      <a:pt x="407661" y="220626"/>
                      <a:pt x="386897" y="256725"/>
                    </a:cubicBezTo>
                    <a:close/>
                    <a:moveTo>
                      <a:pt x="331842" y="26316"/>
                    </a:moveTo>
                    <a:cubicBezTo>
                      <a:pt x="384992" y="61939"/>
                      <a:pt x="352893" y="126709"/>
                      <a:pt x="322412" y="164333"/>
                    </a:cubicBezTo>
                    <a:cubicBezTo>
                      <a:pt x="321746" y="165095"/>
                      <a:pt x="321460" y="166048"/>
                      <a:pt x="321269" y="167000"/>
                    </a:cubicBezTo>
                    <a:cubicBezTo>
                      <a:pt x="317269" y="167190"/>
                      <a:pt x="313173" y="167381"/>
                      <a:pt x="309173" y="167667"/>
                    </a:cubicBezTo>
                    <a:cubicBezTo>
                      <a:pt x="295076" y="168715"/>
                      <a:pt x="285075" y="165190"/>
                      <a:pt x="276978" y="173477"/>
                    </a:cubicBezTo>
                    <a:cubicBezTo>
                      <a:pt x="274978" y="172810"/>
                      <a:pt x="272406" y="173001"/>
                      <a:pt x="270977" y="174715"/>
                    </a:cubicBezTo>
                    <a:cubicBezTo>
                      <a:pt x="269263" y="176430"/>
                      <a:pt x="267072" y="178240"/>
                      <a:pt x="264786" y="179954"/>
                    </a:cubicBezTo>
                    <a:cubicBezTo>
                      <a:pt x="262214" y="176144"/>
                      <a:pt x="258881" y="172524"/>
                      <a:pt x="256214" y="170143"/>
                    </a:cubicBezTo>
                    <a:cubicBezTo>
                      <a:pt x="280217" y="165285"/>
                      <a:pt x="299171" y="147569"/>
                      <a:pt x="311459" y="126995"/>
                    </a:cubicBezTo>
                    <a:cubicBezTo>
                      <a:pt x="321174" y="110612"/>
                      <a:pt x="323651" y="80989"/>
                      <a:pt x="307268" y="67464"/>
                    </a:cubicBezTo>
                    <a:cubicBezTo>
                      <a:pt x="287742" y="51366"/>
                      <a:pt x="264977" y="59653"/>
                      <a:pt x="251356" y="78513"/>
                    </a:cubicBezTo>
                    <a:cubicBezTo>
                      <a:pt x="236878" y="98325"/>
                      <a:pt x="235926" y="132615"/>
                      <a:pt x="239354" y="156903"/>
                    </a:cubicBezTo>
                    <a:cubicBezTo>
                      <a:pt x="232877" y="152808"/>
                      <a:pt x="225067" y="150522"/>
                      <a:pt x="216876" y="149950"/>
                    </a:cubicBezTo>
                    <a:cubicBezTo>
                      <a:pt x="229448" y="126614"/>
                      <a:pt x="218685" y="95182"/>
                      <a:pt x="209351" y="71274"/>
                    </a:cubicBezTo>
                    <a:cubicBezTo>
                      <a:pt x="211256" y="70988"/>
                      <a:pt x="213065" y="69845"/>
                      <a:pt x="213637" y="67273"/>
                    </a:cubicBezTo>
                    <a:cubicBezTo>
                      <a:pt x="225353" y="16315"/>
                      <a:pt x="291552" y="-831"/>
                      <a:pt x="331842" y="26316"/>
                    </a:cubicBezTo>
                    <a:close/>
                    <a:moveTo>
                      <a:pt x="93431" y="154141"/>
                    </a:moveTo>
                    <a:cubicBezTo>
                      <a:pt x="49426" y="119756"/>
                      <a:pt x="60951" y="35269"/>
                      <a:pt x="117339" y="21744"/>
                    </a:cubicBezTo>
                    <a:cubicBezTo>
                      <a:pt x="156201" y="12314"/>
                      <a:pt x="186205" y="42223"/>
                      <a:pt x="198016" y="75465"/>
                    </a:cubicBezTo>
                    <a:cubicBezTo>
                      <a:pt x="204969" y="95563"/>
                      <a:pt x="217828" y="125852"/>
                      <a:pt x="205445" y="146045"/>
                    </a:cubicBezTo>
                    <a:cubicBezTo>
                      <a:pt x="204493" y="147569"/>
                      <a:pt x="204398" y="149188"/>
                      <a:pt x="204684" y="150617"/>
                    </a:cubicBezTo>
                    <a:cubicBezTo>
                      <a:pt x="200969" y="151093"/>
                      <a:pt x="197349" y="152046"/>
                      <a:pt x="194015" y="152998"/>
                    </a:cubicBezTo>
                    <a:cubicBezTo>
                      <a:pt x="201635" y="114517"/>
                      <a:pt x="191920" y="40317"/>
                      <a:pt x="136865" y="52509"/>
                    </a:cubicBezTo>
                    <a:cubicBezTo>
                      <a:pt x="112577" y="57843"/>
                      <a:pt x="105909" y="82799"/>
                      <a:pt x="110481" y="104040"/>
                    </a:cubicBezTo>
                    <a:cubicBezTo>
                      <a:pt x="117339" y="134901"/>
                      <a:pt x="149629" y="151665"/>
                      <a:pt x="175727" y="165285"/>
                    </a:cubicBezTo>
                    <a:cubicBezTo>
                      <a:pt x="172965" y="168905"/>
                      <a:pt x="170679" y="173096"/>
                      <a:pt x="169251" y="177382"/>
                    </a:cubicBezTo>
                    <a:cubicBezTo>
                      <a:pt x="147914" y="168524"/>
                      <a:pt x="121244" y="160237"/>
                      <a:pt x="95432" y="157380"/>
                    </a:cubicBezTo>
                    <a:cubicBezTo>
                      <a:pt x="95241" y="156237"/>
                      <a:pt x="94479" y="154998"/>
                      <a:pt x="93431" y="154141"/>
                    </a:cubicBezTo>
                    <a:close/>
                    <a:moveTo>
                      <a:pt x="39615" y="288158"/>
                    </a:moveTo>
                    <a:cubicBezTo>
                      <a:pt x="19517" y="271013"/>
                      <a:pt x="11516" y="243295"/>
                      <a:pt x="12755" y="217673"/>
                    </a:cubicBezTo>
                    <a:cubicBezTo>
                      <a:pt x="16660" y="138330"/>
                      <a:pt x="123245" y="171096"/>
                      <a:pt x="166774" y="189384"/>
                    </a:cubicBezTo>
                    <a:cubicBezTo>
                      <a:pt x="166393" y="194051"/>
                      <a:pt x="166679" y="198814"/>
                      <a:pt x="167536" y="203385"/>
                    </a:cubicBezTo>
                    <a:cubicBezTo>
                      <a:pt x="143438" y="197956"/>
                      <a:pt x="112577" y="190717"/>
                      <a:pt x="88669" y="198337"/>
                    </a:cubicBezTo>
                    <a:cubicBezTo>
                      <a:pt x="69238" y="204624"/>
                      <a:pt x="59237" y="223674"/>
                      <a:pt x="62475" y="243105"/>
                    </a:cubicBezTo>
                    <a:cubicBezTo>
                      <a:pt x="66190" y="267298"/>
                      <a:pt x="90764" y="273299"/>
                      <a:pt x="111338" y="269489"/>
                    </a:cubicBezTo>
                    <a:cubicBezTo>
                      <a:pt x="138580" y="264346"/>
                      <a:pt x="160868" y="243486"/>
                      <a:pt x="176109" y="221102"/>
                    </a:cubicBezTo>
                    <a:cubicBezTo>
                      <a:pt x="178490" y="223959"/>
                      <a:pt x="181157" y="226531"/>
                      <a:pt x="184110" y="228722"/>
                    </a:cubicBezTo>
                    <a:cubicBezTo>
                      <a:pt x="169822" y="239961"/>
                      <a:pt x="157630" y="252915"/>
                      <a:pt x="148486" y="267393"/>
                    </a:cubicBezTo>
                    <a:cubicBezTo>
                      <a:pt x="143533" y="275109"/>
                      <a:pt x="139533" y="283300"/>
                      <a:pt x="136580" y="292158"/>
                    </a:cubicBezTo>
                    <a:cubicBezTo>
                      <a:pt x="111053" y="317781"/>
                      <a:pt x="64666" y="309684"/>
                      <a:pt x="39615" y="28815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8" name="任意多边形: 形状 987"/>
              <p:cNvSpPr/>
              <p:nvPr/>
            </p:nvSpPr>
            <p:spPr>
              <a:xfrm>
                <a:off x="5235004" y="4322053"/>
                <a:ext cx="566744" cy="550926"/>
              </a:xfrm>
              <a:custGeom>
                <a:avLst/>
                <a:gdLst>
                  <a:gd name="connsiteX0" fmla="*/ 158716 w 566744"/>
                  <a:gd name="connsiteY0" fmla="*/ 450828 h 550926"/>
                  <a:gd name="connsiteX1" fmla="*/ 286637 w 566744"/>
                  <a:gd name="connsiteY1" fmla="*/ 550745 h 550926"/>
                  <a:gd name="connsiteX2" fmla="*/ 357884 w 566744"/>
                  <a:gd name="connsiteY2" fmla="*/ 513789 h 550926"/>
                  <a:gd name="connsiteX3" fmla="*/ 387602 w 566744"/>
                  <a:gd name="connsiteY3" fmla="*/ 454448 h 550926"/>
                  <a:gd name="connsiteX4" fmla="*/ 556480 w 566744"/>
                  <a:gd name="connsiteY4" fmla="*/ 381677 h 550926"/>
                  <a:gd name="connsiteX5" fmla="*/ 491615 w 566744"/>
                  <a:gd name="connsiteY5" fmla="*/ 213180 h 550926"/>
                  <a:gd name="connsiteX6" fmla="*/ 449610 w 566744"/>
                  <a:gd name="connsiteY6" fmla="*/ 18489 h 550926"/>
                  <a:gd name="connsiteX7" fmla="*/ 341215 w 566744"/>
                  <a:gd name="connsiteY7" fmla="*/ 5820 h 550926"/>
                  <a:gd name="connsiteX8" fmla="*/ 280065 w 566744"/>
                  <a:gd name="connsiteY8" fmla="*/ 55350 h 550926"/>
                  <a:gd name="connsiteX9" fmla="*/ 102424 w 566744"/>
                  <a:gd name="connsiteY9" fmla="*/ 64494 h 550926"/>
                  <a:gd name="connsiteX10" fmla="*/ 98518 w 566744"/>
                  <a:gd name="connsiteY10" fmla="*/ 220609 h 550926"/>
                  <a:gd name="connsiteX11" fmla="*/ 7364 w 566744"/>
                  <a:gd name="connsiteY11" fmla="*/ 383963 h 550926"/>
                  <a:gd name="connsiteX12" fmla="*/ 158716 w 566744"/>
                  <a:gd name="connsiteY12" fmla="*/ 450828 h 550926"/>
                  <a:gd name="connsiteX13" fmla="*/ 20985 w 566744"/>
                  <a:gd name="connsiteY13" fmla="*/ 385296 h 550926"/>
                  <a:gd name="connsiteX14" fmla="*/ 109567 w 566744"/>
                  <a:gd name="connsiteY14" fmla="*/ 231372 h 550926"/>
                  <a:gd name="connsiteX15" fmla="*/ 115187 w 566744"/>
                  <a:gd name="connsiteY15" fmla="*/ 227181 h 550926"/>
                  <a:gd name="connsiteX16" fmla="*/ 114616 w 566744"/>
                  <a:gd name="connsiteY16" fmla="*/ 217656 h 550926"/>
                  <a:gd name="connsiteX17" fmla="*/ 105757 w 566744"/>
                  <a:gd name="connsiteY17" fmla="*/ 80115 h 550926"/>
                  <a:gd name="connsiteX18" fmla="*/ 277779 w 566744"/>
                  <a:gd name="connsiteY18" fmla="*/ 68495 h 550926"/>
                  <a:gd name="connsiteX19" fmla="*/ 283589 w 566744"/>
                  <a:gd name="connsiteY19" fmla="*/ 69638 h 550926"/>
                  <a:gd name="connsiteX20" fmla="*/ 290352 w 566744"/>
                  <a:gd name="connsiteY20" fmla="*/ 64113 h 550926"/>
                  <a:gd name="connsiteX21" fmla="*/ 378077 w 566744"/>
                  <a:gd name="connsiteY21" fmla="*/ 11821 h 550926"/>
                  <a:gd name="connsiteX22" fmla="*/ 457230 w 566744"/>
                  <a:gd name="connsiteY22" fmla="*/ 38301 h 550926"/>
                  <a:gd name="connsiteX23" fmla="*/ 477994 w 566744"/>
                  <a:gd name="connsiteY23" fmla="*/ 212418 h 550926"/>
                  <a:gd name="connsiteX24" fmla="*/ 481709 w 566744"/>
                  <a:gd name="connsiteY24" fmla="*/ 221276 h 550926"/>
                  <a:gd name="connsiteX25" fmla="*/ 485138 w 566744"/>
                  <a:gd name="connsiteY25" fmla="*/ 223848 h 550926"/>
                  <a:gd name="connsiteX26" fmla="*/ 548575 w 566744"/>
                  <a:gd name="connsiteY26" fmla="*/ 369390 h 550926"/>
                  <a:gd name="connsiteX27" fmla="*/ 384078 w 566744"/>
                  <a:gd name="connsiteY27" fmla="*/ 438732 h 550926"/>
                  <a:gd name="connsiteX28" fmla="*/ 376077 w 566744"/>
                  <a:gd name="connsiteY28" fmla="*/ 440446 h 550926"/>
                  <a:gd name="connsiteX29" fmla="*/ 374172 w 566744"/>
                  <a:gd name="connsiteY29" fmla="*/ 446447 h 550926"/>
                  <a:gd name="connsiteX30" fmla="*/ 351597 w 566744"/>
                  <a:gd name="connsiteY30" fmla="*/ 502549 h 550926"/>
                  <a:gd name="connsiteX31" fmla="*/ 293209 w 566744"/>
                  <a:gd name="connsiteY31" fmla="*/ 537982 h 550926"/>
                  <a:gd name="connsiteX32" fmla="*/ 170241 w 566744"/>
                  <a:gd name="connsiteY32" fmla="*/ 439875 h 550926"/>
                  <a:gd name="connsiteX33" fmla="*/ 159193 w 566744"/>
                  <a:gd name="connsiteY33" fmla="*/ 436255 h 550926"/>
                  <a:gd name="connsiteX34" fmla="*/ 154240 w 566744"/>
                  <a:gd name="connsiteY34" fmla="*/ 438636 h 550926"/>
                  <a:gd name="connsiteX35" fmla="*/ 20985 w 566744"/>
                  <a:gd name="connsiteY35" fmla="*/ 385296 h 5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26">
                    <a:moveTo>
                      <a:pt x="158716" y="450828"/>
                    </a:moveTo>
                    <a:cubicBezTo>
                      <a:pt x="165098" y="513408"/>
                      <a:pt x="225487" y="553984"/>
                      <a:pt x="286637" y="550745"/>
                    </a:cubicBezTo>
                    <a:cubicBezTo>
                      <a:pt x="314736" y="549222"/>
                      <a:pt x="340263" y="535410"/>
                      <a:pt x="357884" y="513789"/>
                    </a:cubicBezTo>
                    <a:cubicBezTo>
                      <a:pt x="370362" y="498358"/>
                      <a:pt x="387983" y="476165"/>
                      <a:pt x="387602" y="454448"/>
                    </a:cubicBezTo>
                    <a:cubicBezTo>
                      <a:pt x="448657" y="484356"/>
                      <a:pt x="527905" y="437017"/>
                      <a:pt x="556480" y="381677"/>
                    </a:cubicBezTo>
                    <a:cubicBezTo>
                      <a:pt x="584484" y="327003"/>
                      <a:pt x="552670" y="230801"/>
                      <a:pt x="491615" y="213180"/>
                    </a:cubicBezTo>
                    <a:cubicBezTo>
                      <a:pt x="531620" y="146124"/>
                      <a:pt x="517713" y="61351"/>
                      <a:pt x="449610" y="18489"/>
                    </a:cubicBezTo>
                    <a:cubicBezTo>
                      <a:pt x="417129" y="-1800"/>
                      <a:pt x="377315" y="-4372"/>
                      <a:pt x="341215" y="5820"/>
                    </a:cubicBezTo>
                    <a:cubicBezTo>
                      <a:pt x="317784" y="12488"/>
                      <a:pt x="288066" y="30490"/>
                      <a:pt x="280065" y="55350"/>
                    </a:cubicBezTo>
                    <a:cubicBezTo>
                      <a:pt x="228630" y="17536"/>
                      <a:pt x="147667" y="14202"/>
                      <a:pt x="102424" y="64494"/>
                    </a:cubicBezTo>
                    <a:cubicBezTo>
                      <a:pt x="65276" y="105547"/>
                      <a:pt x="53941" y="181271"/>
                      <a:pt x="98518" y="220609"/>
                    </a:cubicBezTo>
                    <a:cubicBezTo>
                      <a:pt x="29176" y="231849"/>
                      <a:pt x="-19115" y="319098"/>
                      <a:pt x="7364" y="383963"/>
                    </a:cubicBezTo>
                    <a:cubicBezTo>
                      <a:pt x="27271" y="432350"/>
                      <a:pt x="110520" y="499596"/>
                      <a:pt x="158716" y="450828"/>
                    </a:cubicBezTo>
                    <a:close/>
                    <a:moveTo>
                      <a:pt x="20985" y="385296"/>
                    </a:moveTo>
                    <a:cubicBezTo>
                      <a:pt x="-8638" y="324622"/>
                      <a:pt x="40416" y="233944"/>
                      <a:pt x="109567" y="231372"/>
                    </a:cubicBezTo>
                    <a:cubicBezTo>
                      <a:pt x="112615" y="231372"/>
                      <a:pt x="114425" y="229467"/>
                      <a:pt x="115187" y="227181"/>
                    </a:cubicBezTo>
                    <a:cubicBezTo>
                      <a:pt x="117759" y="224705"/>
                      <a:pt x="118425" y="220228"/>
                      <a:pt x="114616" y="217656"/>
                    </a:cubicBezTo>
                    <a:cubicBezTo>
                      <a:pt x="64800" y="185176"/>
                      <a:pt x="80230" y="121359"/>
                      <a:pt x="105757" y="80115"/>
                    </a:cubicBezTo>
                    <a:cubicBezTo>
                      <a:pt x="141000" y="23060"/>
                      <a:pt x="232726" y="31061"/>
                      <a:pt x="277779" y="68495"/>
                    </a:cubicBezTo>
                    <a:cubicBezTo>
                      <a:pt x="279588" y="69924"/>
                      <a:pt x="281684" y="70209"/>
                      <a:pt x="283589" y="69638"/>
                    </a:cubicBezTo>
                    <a:cubicBezTo>
                      <a:pt x="286637" y="69733"/>
                      <a:pt x="289876" y="68018"/>
                      <a:pt x="290352" y="64113"/>
                    </a:cubicBezTo>
                    <a:cubicBezTo>
                      <a:pt x="294162" y="27918"/>
                      <a:pt x="349693" y="13440"/>
                      <a:pt x="378077" y="11821"/>
                    </a:cubicBezTo>
                    <a:cubicBezTo>
                      <a:pt x="406938" y="10107"/>
                      <a:pt x="434465" y="21727"/>
                      <a:pt x="457230" y="38301"/>
                    </a:cubicBezTo>
                    <a:cubicBezTo>
                      <a:pt x="513237" y="78782"/>
                      <a:pt x="512761" y="159173"/>
                      <a:pt x="477994" y="212418"/>
                    </a:cubicBezTo>
                    <a:cubicBezTo>
                      <a:pt x="475422" y="216418"/>
                      <a:pt x="478185" y="220228"/>
                      <a:pt x="481709" y="221276"/>
                    </a:cubicBezTo>
                    <a:cubicBezTo>
                      <a:pt x="482376" y="222419"/>
                      <a:pt x="483423" y="223371"/>
                      <a:pt x="485138" y="223848"/>
                    </a:cubicBezTo>
                    <a:cubicBezTo>
                      <a:pt x="541050" y="237564"/>
                      <a:pt x="564767" y="319383"/>
                      <a:pt x="548575" y="369390"/>
                    </a:cubicBezTo>
                    <a:cubicBezTo>
                      <a:pt x="529429" y="427968"/>
                      <a:pt x="438656" y="474641"/>
                      <a:pt x="384078" y="438732"/>
                    </a:cubicBezTo>
                    <a:cubicBezTo>
                      <a:pt x="380839" y="436636"/>
                      <a:pt x="377696" y="437969"/>
                      <a:pt x="376077" y="440446"/>
                    </a:cubicBezTo>
                    <a:cubicBezTo>
                      <a:pt x="374267" y="441589"/>
                      <a:pt x="373314" y="443685"/>
                      <a:pt x="374172" y="446447"/>
                    </a:cubicBezTo>
                    <a:cubicBezTo>
                      <a:pt x="380744" y="466164"/>
                      <a:pt x="362932" y="487881"/>
                      <a:pt x="351597" y="502549"/>
                    </a:cubicBezTo>
                    <a:cubicBezTo>
                      <a:pt x="336643" y="522170"/>
                      <a:pt x="317308" y="533219"/>
                      <a:pt x="293209" y="537982"/>
                    </a:cubicBezTo>
                    <a:cubicBezTo>
                      <a:pt x="233583" y="549698"/>
                      <a:pt x="169861" y="501311"/>
                      <a:pt x="170241" y="439875"/>
                    </a:cubicBezTo>
                    <a:cubicBezTo>
                      <a:pt x="170241" y="433398"/>
                      <a:pt x="161955" y="432064"/>
                      <a:pt x="159193" y="436255"/>
                    </a:cubicBezTo>
                    <a:cubicBezTo>
                      <a:pt x="157383" y="436255"/>
                      <a:pt x="155573" y="436922"/>
                      <a:pt x="154240" y="438636"/>
                    </a:cubicBezTo>
                    <a:cubicBezTo>
                      <a:pt x="115282" y="488357"/>
                      <a:pt x="39178" y="422634"/>
                      <a:pt x="20985" y="3852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9" name="任意多边形: 形状 988"/>
              <p:cNvSpPr/>
              <p:nvPr/>
            </p:nvSpPr>
            <p:spPr>
              <a:xfrm>
                <a:off x="5493279" y="3815789"/>
                <a:ext cx="208784" cy="555013"/>
              </a:xfrm>
              <a:custGeom>
                <a:avLst/>
                <a:gdLst>
                  <a:gd name="connsiteX0" fmla="*/ 33125 w 208784"/>
                  <a:gd name="connsiteY0" fmla="*/ 544565 h 555013"/>
                  <a:gd name="connsiteX1" fmla="*/ 137329 w 208784"/>
                  <a:gd name="connsiteY1" fmla="*/ 284342 h 555013"/>
                  <a:gd name="connsiteX2" fmla="*/ 161427 w 208784"/>
                  <a:gd name="connsiteY2" fmla="*/ 12593 h 555013"/>
                  <a:gd name="connsiteX3" fmla="*/ 63796 w 208784"/>
                  <a:gd name="connsiteY3" fmla="*/ 44026 h 555013"/>
                  <a:gd name="connsiteX4" fmla="*/ 107325 w 208784"/>
                  <a:gd name="connsiteY4" fmla="*/ 114892 h 555013"/>
                  <a:gd name="connsiteX5" fmla="*/ 146568 w 208784"/>
                  <a:gd name="connsiteY5" fmla="*/ 71172 h 555013"/>
                  <a:gd name="connsiteX6" fmla="*/ 107420 w 208784"/>
                  <a:gd name="connsiteY6" fmla="*/ 63838 h 555013"/>
                  <a:gd name="connsiteX7" fmla="*/ 102276 w 208784"/>
                  <a:gd name="connsiteY7" fmla="*/ 73934 h 555013"/>
                  <a:gd name="connsiteX8" fmla="*/ 104848 w 208784"/>
                  <a:gd name="connsiteY8" fmla="*/ 78316 h 555013"/>
                  <a:gd name="connsiteX9" fmla="*/ 115992 w 208784"/>
                  <a:gd name="connsiteY9" fmla="*/ 77268 h 555013"/>
                  <a:gd name="connsiteX10" fmla="*/ 135995 w 208784"/>
                  <a:gd name="connsiteY10" fmla="*/ 90222 h 555013"/>
                  <a:gd name="connsiteX11" fmla="*/ 81417 w 208784"/>
                  <a:gd name="connsiteY11" fmla="*/ 84793 h 555013"/>
                  <a:gd name="connsiteX12" fmla="*/ 89894 w 208784"/>
                  <a:gd name="connsiteY12" fmla="*/ 25738 h 555013"/>
                  <a:gd name="connsiteX13" fmla="*/ 176381 w 208784"/>
                  <a:gd name="connsiteY13" fmla="*/ 45359 h 555013"/>
                  <a:gd name="connsiteX14" fmla="*/ 185715 w 208784"/>
                  <a:gd name="connsiteY14" fmla="*/ 181091 h 555013"/>
                  <a:gd name="connsiteX15" fmla="*/ 124946 w 208784"/>
                  <a:gd name="connsiteY15" fmla="*/ 280055 h 555013"/>
                  <a:gd name="connsiteX16" fmla="*/ 24172 w 208784"/>
                  <a:gd name="connsiteY16" fmla="*/ 552661 h 555013"/>
                  <a:gd name="connsiteX17" fmla="*/ 33125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33125" y="544565"/>
                    </a:moveTo>
                    <a:cubicBezTo>
                      <a:pt x="-35645" y="447791"/>
                      <a:pt x="77892" y="351398"/>
                      <a:pt x="137329" y="284342"/>
                    </a:cubicBezTo>
                    <a:cubicBezTo>
                      <a:pt x="197050" y="216809"/>
                      <a:pt x="250676" y="80602"/>
                      <a:pt x="161427" y="12593"/>
                    </a:cubicBezTo>
                    <a:cubicBezTo>
                      <a:pt x="124946" y="-15220"/>
                      <a:pt x="80083" y="6497"/>
                      <a:pt x="63796" y="44026"/>
                    </a:cubicBezTo>
                    <a:cubicBezTo>
                      <a:pt x="49794" y="75839"/>
                      <a:pt x="77607" y="107176"/>
                      <a:pt x="107325" y="114892"/>
                    </a:cubicBezTo>
                    <a:cubicBezTo>
                      <a:pt x="133518" y="121750"/>
                      <a:pt x="155998" y="96223"/>
                      <a:pt x="146568" y="71172"/>
                    </a:cubicBezTo>
                    <a:cubicBezTo>
                      <a:pt x="137043" y="45740"/>
                      <a:pt x="116373" y="43264"/>
                      <a:pt x="107420" y="63838"/>
                    </a:cubicBezTo>
                    <a:cubicBezTo>
                      <a:pt x="102657" y="63457"/>
                      <a:pt x="98085" y="69362"/>
                      <a:pt x="102276" y="73934"/>
                    </a:cubicBezTo>
                    <a:cubicBezTo>
                      <a:pt x="103039" y="75363"/>
                      <a:pt x="103991" y="76792"/>
                      <a:pt x="104848" y="78316"/>
                    </a:cubicBezTo>
                    <a:cubicBezTo>
                      <a:pt x="107134" y="82602"/>
                      <a:pt x="114849" y="82697"/>
                      <a:pt x="115992" y="77268"/>
                    </a:cubicBezTo>
                    <a:cubicBezTo>
                      <a:pt x="121707" y="48217"/>
                      <a:pt x="139614" y="72601"/>
                      <a:pt x="135995" y="90222"/>
                    </a:cubicBezTo>
                    <a:cubicBezTo>
                      <a:pt x="129804" y="120226"/>
                      <a:pt x="91323" y="95747"/>
                      <a:pt x="81417" y="84793"/>
                    </a:cubicBezTo>
                    <a:cubicBezTo>
                      <a:pt x="64367" y="66029"/>
                      <a:pt x="74749" y="41549"/>
                      <a:pt x="89894" y="25738"/>
                    </a:cubicBezTo>
                    <a:cubicBezTo>
                      <a:pt x="117231" y="-2933"/>
                      <a:pt x="158093" y="18689"/>
                      <a:pt x="176381" y="45359"/>
                    </a:cubicBezTo>
                    <a:cubicBezTo>
                      <a:pt x="202194" y="83078"/>
                      <a:pt x="198003" y="139657"/>
                      <a:pt x="185715" y="181091"/>
                    </a:cubicBezTo>
                    <a:cubicBezTo>
                      <a:pt x="174381" y="218905"/>
                      <a:pt x="150759" y="250909"/>
                      <a:pt x="124946" y="280055"/>
                    </a:cubicBezTo>
                    <a:cubicBezTo>
                      <a:pt x="60652" y="352826"/>
                      <a:pt x="-48790" y="449981"/>
                      <a:pt x="24172" y="552661"/>
                    </a:cubicBezTo>
                    <a:cubicBezTo>
                      <a:pt x="28743" y="559138"/>
                      <a:pt x="37697" y="550851"/>
                      <a:pt x="33125"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0" name="任意多边形: 形状 989"/>
              <p:cNvSpPr/>
              <p:nvPr/>
            </p:nvSpPr>
            <p:spPr>
              <a:xfrm>
                <a:off x="5517947" y="4244424"/>
                <a:ext cx="135425" cy="69407"/>
              </a:xfrm>
              <a:custGeom>
                <a:avLst/>
                <a:gdLst>
                  <a:gd name="connsiteX0" fmla="*/ 1028 w 135425"/>
                  <a:gd name="connsiteY0" fmla="*/ 54017 h 69407"/>
                  <a:gd name="connsiteX1" fmla="*/ 55225 w 135425"/>
                  <a:gd name="connsiteY1" fmla="*/ 4296 h 69407"/>
                  <a:gd name="connsiteX2" fmla="*/ 127900 w 135425"/>
                  <a:gd name="connsiteY2" fmla="*/ 105 h 69407"/>
                  <a:gd name="connsiteX3" fmla="*/ 134282 w 135425"/>
                  <a:gd name="connsiteY3" fmla="*/ 9249 h 69407"/>
                  <a:gd name="connsiteX4" fmla="*/ 77418 w 135425"/>
                  <a:gd name="connsiteY4" fmla="*/ 63256 h 69407"/>
                  <a:gd name="connsiteX5" fmla="*/ 7886 w 135425"/>
                  <a:gd name="connsiteY5" fmla="*/ 63256 h 69407"/>
                  <a:gd name="connsiteX6" fmla="*/ 7409 w 135425"/>
                  <a:gd name="connsiteY6" fmla="*/ 63066 h 69407"/>
                  <a:gd name="connsiteX7" fmla="*/ 102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028" y="54017"/>
                    </a:moveTo>
                    <a:cubicBezTo>
                      <a:pt x="14267" y="32871"/>
                      <a:pt x="28650" y="9059"/>
                      <a:pt x="55225" y="4296"/>
                    </a:cubicBezTo>
                    <a:cubicBezTo>
                      <a:pt x="79323" y="-85"/>
                      <a:pt x="103802" y="4963"/>
                      <a:pt x="127900" y="105"/>
                    </a:cubicBezTo>
                    <a:cubicBezTo>
                      <a:pt x="132473" y="-847"/>
                      <a:pt x="137807" y="4868"/>
                      <a:pt x="134282" y="9249"/>
                    </a:cubicBezTo>
                    <a:cubicBezTo>
                      <a:pt x="117518" y="30585"/>
                      <a:pt x="103231" y="52302"/>
                      <a:pt x="77418" y="63256"/>
                    </a:cubicBezTo>
                    <a:cubicBezTo>
                      <a:pt x="55225" y="72781"/>
                      <a:pt x="30174" y="70019"/>
                      <a:pt x="7886" y="63256"/>
                    </a:cubicBezTo>
                    <a:cubicBezTo>
                      <a:pt x="7505" y="63161"/>
                      <a:pt x="7600" y="63066"/>
                      <a:pt x="7409" y="63066"/>
                    </a:cubicBezTo>
                    <a:cubicBezTo>
                      <a:pt x="2837" y="63732"/>
                      <a:pt x="-2211" y="58875"/>
                      <a:pt x="102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1" name="任意多边形: 形状 990"/>
              <p:cNvSpPr/>
              <p:nvPr/>
            </p:nvSpPr>
            <p:spPr>
              <a:xfrm>
                <a:off x="5559927" y="4146641"/>
                <a:ext cx="143244" cy="79350"/>
              </a:xfrm>
              <a:custGeom>
                <a:avLst/>
                <a:gdLst>
                  <a:gd name="connsiteX0" fmla="*/ 1053 w 143244"/>
                  <a:gd name="connsiteY0" fmla="*/ 62170 h 79350"/>
                  <a:gd name="connsiteX1" fmla="*/ 21818 w 143244"/>
                  <a:gd name="connsiteY1" fmla="*/ 25118 h 79350"/>
                  <a:gd name="connsiteX2" fmla="*/ 53536 w 143244"/>
                  <a:gd name="connsiteY2" fmla="*/ 5211 h 79350"/>
                  <a:gd name="connsiteX3" fmla="*/ 91731 w 143244"/>
                  <a:gd name="connsiteY3" fmla="*/ 543 h 79350"/>
                  <a:gd name="connsiteX4" fmla="*/ 135736 w 143244"/>
                  <a:gd name="connsiteY4" fmla="*/ 4353 h 79350"/>
                  <a:gd name="connsiteX5" fmla="*/ 142880 w 143244"/>
                  <a:gd name="connsiteY5" fmla="*/ 11973 h 79350"/>
                  <a:gd name="connsiteX6" fmla="*/ 10387 w 143244"/>
                  <a:gd name="connsiteY6" fmla="*/ 73124 h 79350"/>
                  <a:gd name="connsiteX7" fmla="*/ 7625 w 143244"/>
                  <a:gd name="connsiteY7" fmla="*/ 71123 h 79350"/>
                  <a:gd name="connsiteX8" fmla="*/ 1053 w 143244"/>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44" h="79350">
                    <a:moveTo>
                      <a:pt x="1053" y="62170"/>
                    </a:moveTo>
                    <a:cubicBezTo>
                      <a:pt x="8102" y="51121"/>
                      <a:pt x="11340" y="34166"/>
                      <a:pt x="21818" y="25118"/>
                    </a:cubicBezTo>
                    <a:cubicBezTo>
                      <a:pt x="31723" y="16545"/>
                      <a:pt x="41344" y="10164"/>
                      <a:pt x="53536" y="5211"/>
                    </a:cubicBezTo>
                    <a:cubicBezTo>
                      <a:pt x="65537" y="448"/>
                      <a:pt x="78968" y="-886"/>
                      <a:pt x="91731" y="543"/>
                    </a:cubicBezTo>
                    <a:cubicBezTo>
                      <a:pt x="107257" y="2448"/>
                      <a:pt x="119735" y="9116"/>
                      <a:pt x="135736" y="4353"/>
                    </a:cubicBezTo>
                    <a:cubicBezTo>
                      <a:pt x="139927" y="3115"/>
                      <a:pt x="144595" y="7878"/>
                      <a:pt x="142880" y="11973"/>
                    </a:cubicBezTo>
                    <a:cubicBezTo>
                      <a:pt x="119830" y="67314"/>
                      <a:pt x="66680" y="91888"/>
                      <a:pt x="10387" y="73124"/>
                    </a:cubicBezTo>
                    <a:cubicBezTo>
                      <a:pt x="9149" y="72552"/>
                      <a:pt x="8197" y="71886"/>
                      <a:pt x="7625" y="71123"/>
                    </a:cubicBezTo>
                    <a:cubicBezTo>
                      <a:pt x="2958" y="72171"/>
                      <a:pt x="-2281" y="67314"/>
                      <a:pt x="1053"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2" name="任意多边形: 形状 991"/>
              <p:cNvSpPr/>
              <p:nvPr/>
            </p:nvSpPr>
            <p:spPr>
              <a:xfrm>
                <a:off x="5644567" y="4048876"/>
                <a:ext cx="131328" cy="70223"/>
              </a:xfrm>
              <a:custGeom>
                <a:avLst/>
                <a:gdLst>
                  <a:gd name="connsiteX0" fmla="*/ 1090 w 131328"/>
                  <a:gd name="connsiteY0" fmla="*/ 56303 h 70223"/>
                  <a:gd name="connsiteX1" fmla="*/ 54525 w 131328"/>
                  <a:gd name="connsiteY1" fmla="*/ 4773 h 70223"/>
                  <a:gd name="connsiteX2" fmla="*/ 125582 w 131328"/>
                  <a:gd name="connsiteY2" fmla="*/ 10 h 70223"/>
                  <a:gd name="connsiteX3" fmla="*/ 130440 w 131328"/>
                  <a:gd name="connsiteY3" fmla="*/ 9154 h 70223"/>
                  <a:gd name="connsiteX4" fmla="*/ 74528 w 131328"/>
                  <a:gd name="connsiteY4" fmla="*/ 64780 h 70223"/>
                  <a:gd name="connsiteX5" fmla="*/ 9853 w 131328"/>
                  <a:gd name="connsiteY5" fmla="*/ 65161 h 70223"/>
                  <a:gd name="connsiteX6" fmla="*/ 8901 w 131328"/>
                  <a:gd name="connsiteY6" fmla="*/ 64780 h 70223"/>
                  <a:gd name="connsiteX7" fmla="*/ 1090 w 131328"/>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28" h="70223">
                    <a:moveTo>
                      <a:pt x="1090" y="56303"/>
                    </a:moveTo>
                    <a:cubicBezTo>
                      <a:pt x="16521" y="34205"/>
                      <a:pt x="26236" y="12964"/>
                      <a:pt x="54525" y="4773"/>
                    </a:cubicBezTo>
                    <a:cubicBezTo>
                      <a:pt x="77671" y="-1704"/>
                      <a:pt x="101674" y="772"/>
                      <a:pt x="125582" y="10"/>
                    </a:cubicBezTo>
                    <a:cubicBezTo>
                      <a:pt x="130154" y="-276"/>
                      <a:pt x="132821" y="5535"/>
                      <a:pt x="130440" y="9154"/>
                    </a:cubicBezTo>
                    <a:cubicBezTo>
                      <a:pt x="116057" y="31538"/>
                      <a:pt x="98722" y="52588"/>
                      <a:pt x="74528" y="64780"/>
                    </a:cubicBezTo>
                    <a:cubicBezTo>
                      <a:pt x="54430" y="74781"/>
                      <a:pt x="30618" y="68590"/>
                      <a:pt x="9853" y="65161"/>
                    </a:cubicBezTo>
                    <a:cubicBezTo>
                      <a:pt x="9377" y="65066"/>
                      <a:pt x="9187" y="64971"/>
                      <a:pt x="8901" y="64780"/>
                    </a:cubicBezTo>
                    <a:cubicBezTo>
                      <a:pt x="3948" y="66876"/>
                      <a:pt x="-2625" y="61542"/>
                      <a:pt x="1090"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3" name="任意多边形: 形状 992"/>
              <p:cNvSpPr/>
              <p:nvPr/>
            </p:nvSpPr>
            <p:spPr>
              <a:xfrm>
                <a:off x="5708711" y="3892321"/>
                <a:ext cx="82034" cy="94934"/>
              </a:xfrm>
              <a:custGeom>
                <a:avLst/>
                <a:gdLst>
                  <a:gd name="connsiteX0" fmla="*/ 1 w 82034"/>
                  <a:gd name="connsiteY0" fmla="*/ 88366 h 94934"/>
                  <a:gd name="connsiteX1" fmla="*/ 15241 w 82034"/>
                  <a:gd name="connsiteY1" fmla="*/ 33312 h 94934"/>
                  <a:gd name="connsiteX2" fmla="*/ 71820 w 82034"/>
                  <a:gd name="connsiteY2" fmla="*/ 1403 h 94934"/>
                  <a:gd name="connsiteX3" fmla="*/ 82012 w 82034"/>
                  <a:gd name="connsiteY3" fmla="*/ 5975 h 94934"/>
                  <a:gd name="connsiteX4" fmla="*/ 61438 w 82034"/>
                  <a:gd name="connsiteY4" fmla="*/ 79222 h 94934"/>
                  <a:gd name="connsiteX5" fmla="*/ 8955 w 82034"/>
                  <a:gd name="connsiteY5" fmla="*/ 93795 h 94934"/>
                  <a:gd name="connsiteX6" fmla="*/ 1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1" y="88366"/>
                    </a:moveTo>
                    <a:cubicBezTo>
                      <a:pt x="668" y="68173"/>
                      <a:pt x="-2761" y="47599"/>
                      <a:pt x="15241" y="33312"/>
                    </a:cubicBezTo>
                    <a:cubicBezTo>
                      <a:pt x="32386" y="19405"/>
                      <a:pt x="54960" y="15690"/>
                      <a:pt x="71820" y="1403"/>
                    </a:cubicBezTo>
                    <a:cubicBezTo>
                      <a:pt x="75534" y="-1645"/>
                      <a:pt x="82488" y="450"/>
                      <a:pt x="82012" y="5975"/>
                    </a:cubicBezTo>
                    <a:cubicBezTo>
                      <a:pt x="79345" y="29121"/>
                      <a:pt x="77725" y="60934"/>
                      <a:pt x="61438" y="79222"/>
                    </a:cubicBezTo>
                    <a:cubicBezTo>
                      <a:pt x="47245" y="95224"/>
                      <a:pt x="28767" y="96558"/>
                      <a:pt x="8955" y="93795"/>
                    </a:cubicBezTo>
                    <a:cubicBezTo>
                      <a:pt x="5335" y="95415"/>
                      <a:pt x="-94" y="93795"/>
                      <a:pt x="1"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4" name="任意多边形: 形状 993"/>
              <p:cNvSpPr/>
              <p:nvPr/>
            </p:nvSpPr>
            <p:spPr>
              <a:xfrm>
                <a:off x="5658268" y="3716087"/>
                <a:ext cx="67167" cy="153514"/>
              </a:xfrm>
              <a:custGeom>
                <a:avLst/>
                <a:gdLst>
                  <a:gd name="connsiteX0" fmla="*/ 37014 w 67167"/>
                  <a:gd name="connsiteY0" fmla="*/ 148966 h 153514"/>
                  <a:gd name="connsiteX1" fmla="*/ 35109 w 67167"/>
                  <a:gd name="connsiteY1" fmla="*/ 144490 h 153514"/>
                  <a:gd name="connsiteX2" fmla="*/ 438 w 67167"/>
                  <a:gd name="connsiteY2" fmla="*/ 61146 h 153514"/>
                  <a:gd name="connsiteX3" fmla="*/ 19679 w 67167"/>
                  <a:gd name="connsiteY3" fmla="*/ 2757 h 153514"/>
                  <a:gd name="connsiteX4" fmla="*/ 30537 w 67167"/>
                  <a:gd name="connsiteY4" fmla="*/ 4567 h 153514"/>
                  <a:gd name="connsiteX5" fmla="*/ 55969 w 67167"/>
                  <a:gd name="connsiteY5" fmla="*/ 47620 h 153514"/>
                  <a:gd name="connsiteX6" fmla="*/ 66161 w 67167"/>
                  <a:gd name="connsiteY6" fmla="*/ 80863 h 153514"/>
                  <a:gd name="connsiteX7" fmla="*/ 47873 w 67167"/>
                  <a:gd name="connsiteY7" fmla="*/ 150776 h 153514"/>
                  <a:gd name="connsiteX8" fmla="*/ 37014 w 67167"/>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7" h="153514">
                    <a:moveTo>
                      <a:pt x="37014" y="148966"/>
                    </a:moveTo>
                    <a:cubicBezTo>
                      <a:pt x="35871" y="148014"/>
                      <a:pt x="34919" y="146395"/>
                      <a:pt x="35109" y="144490"/>
                    </a:cubicBezTo>
                    <a:cubicBezTo>
                      <a:pt x="35585" y="113248"/>
                      <a:pt x="3962" y="92102"/>
                      <a:pt x="438" y="61146"/>
                    </a:cubicBezTo>
                    <a:cubicBezTo>
                      <a:pt x="-2133" y="38190"/>
                      <a:pt x="6915" y="21331"/>
                      <a:pt x="19679" y="2757"/>
                    </a:cubicBezTo>
                    <a:cubicBezTo>
                      <a:pt x="22727" y="-1719"/>
                      <a:pt x="29109" y="-481"/>
                      <a:pt x="30537" y="4567"/>
                    </a:cubicBezTo>
                    <a:cubicBezTo>
                      <a:pt x="35681" y="21236"/>
                      <a:pt x="48063" y="32666"/>
                      <a:pt x="55969" y="47620"/>
                    </a:cubicBezTo>
                    <a:cubicBezTo>
                      <a:pt x="61589" y="58193"/>
                      <a:pt x="64351" y="69052"/>
                      <a:pt x="66161" y="80863"/>
                    </a:cubicBezTo>
                    <a:cubicBezTo>
                      <a:pt x="70161" y="107628"/>
                      <a:pt x="61875" y="128392"/>
                      <a:pt x="47873" y="150776"/>
                    </a:cubicBezTo>
                    <a:cubicBezTo>
                      <a:pt x="44825" y="155729"/>
                      <a:pt x="38157" y="153253"/>
                      <a:pt x="37014"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5" name="任意多边形: 形状 994"/>
              <p:cNvSpPr/>
              <p:nvPr/>
            </p:nvSpPr>
            <p:spPr>
              <a:xfrm>
                <a:off x="5446775" y="3883517"/>
                <a:ext cx="249581" cy="478763"/>
              </a:xfrm>
              <a:custGeom>
                <a:avLst/>
                <a:gdLst>
                  <a:gd name="connsiteX0" fmla="*/ 25623 w 249581"/>
                  <a:gd name="connsiteY0" fmla="*/ 471502 h 478763"/>
                  <a:gd name="connsiteX1" fmla="*/ 10383 w 249581"/>
                  <a:gd name="connsiteY1" fmla="*/ 401017 h 478763"/>
                  <a:gd name="connsiteX2" fmla="*/ 34862 w 249581"/>
                  <a:gd name="connsiteY2" fmla="*/ 332437 h 478763"/>
                  <a:gd name="connsiteX3" fmla="*/ 135446 w 249581"/>
                  <a:gd name="connsiteY3" fmla="*/ 221281 h 478763"/>
                  <a:gd name="connsiteX4" fmla="*/ 247555 w 249581"/>
                  <a:gd name="connsiteY4" fmla="*/ 4587 h 478763"/>
                  <a:gd name="connsiteX5" fmla="*/ 235744 w 249581"/>
                  <a:gd name="connsiteY5" fmla="*/ 7349 h 478763"/>
                  <a:gd name="connsiteX6" fmla="*/ 75343 w 249581"/>
                  <a:gd name="connsiteY6" fmla="*/ 260333 h 478763"/>
                  <a:gd name="connsiteX7" fmla="*/ 7334 w 249581"/>
                  <a:gd name="connsiteY7" fmla="*/ 358441 h 478763"/>
                  <a:gd name="connsiteX8" fmla="*/ 13907 w 249581"/>
                  <a:gd name="connsiteY8" fmla="*/ 474169 h 478763"/>
                  <a:gd name="connsiteX9" fmla="*/ 25623 w 249581"/>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581" h="478763">
                    <a:moveTo>
                      <a:pt x="25623" y="471502"/>
                    </a:moveTo>
                    <a:cubicBezTo>
                      <a:pt x="20765" y="447595"/>
                      <a:pt x="12002" y="425783"/>
                      <a:pt x="10383" y="401017"/>
                    </a:cubicBezTo>
                    <a:cubicBezTo>
                      <a:pt x="8858" y="376443"/>
                      <a:pt x="22575" y="352726"/>
                      <a:pt x="34862" y="332437"/>
                    </a:cubicBezTo>
                    <a:cubicBezTo>
                      <a:pt x="61627" y="288527"/>
                      <a:pt x="97917" y="255761"/>
                      <a:pt x="135446" y="221281"/>
                    </a:cubicBezTo>
                    <a:cubicBezTo>
                      <a:pt x="192596" y="168798"/>
                      <a:pt x="262414" y="88693"/>
                      <a:pt x="247555" y="4587"/>
                    </a:cubicBezTo>
                    <a:cubicBezTo>
                      <a:pt x="246126" y="-3128"/>
                      <a:pt x="234506" y="-366"/>
                      <a:pt x="235744" y="7349"/>
                    </a:cubicBezTo>
                    <a:cubicBezTo>
                      <a:pt x="254508" y="113267"/>
                      <a:pt x="140971" y="196230"/>
                      <a:pt x="75343" y="260333"/>
                    </a:cubicBezTo>
                    <a:cubicBezTo>
                      <a:pt x="48197" y="287003"/>
                      <a:pt x="21241" y="322722"/>
                      <a:pt x="7334" y="358441"/>
                    </a:cubicBezTo>
                    <a:cubicBezTo>
                      <a:pt x="-8763" y="400160"/>
                      <a:pt x="5430" y="432545"/>
                      <a:pt x="13907" y="474169"/>
                    </a:cubicBezTo>
                    <a:cubicBezTo>
                      <a:pt x="15336" y="481885"/>
                      <a:pt x="27147" y="479122"/>
                      <a:pt x="25623"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6" name="任意多边形: 形状 995"/>
              <p:cNvSpPr/>
              <p:nvPr/>
            </p:nvSpPr>
            <p:spPr>
              <a:xfrm>
                <a:off x="5524264" y="3931901"/>
                <a:ext cx="69393" cy="138616"/>
              </a:xfrm>
              <a:custGeom>
                <a:avLst/>
                <a:gdLst>
                  <a:gd name="connsiteX0" fmla="*/ 36240 w 69393"/>
                  <a:gd name="connsiteY0" fmla="*/ 131939 h 138616"/>
                  <a:gd name="connsiteX1" fmla="*/ 807 w 69393"/>
                  <a:gd name="connsiteY1" fmla="*/ 68598 h 138616"/>
                  <a:gd name="connsiteX2" fmla="*/ 14523 w 69393"/>
                  <a:gd name="connsiteY2" fmla="*/ 2780 h 138616"/>
                  <a:gd name="connsiteX3" fmla="*/ 25382 w 69393"/>
                  <a:gd name="connsiteY3" fmla="*/ 4685 h 138616"/>
                  <a:gd name="connsiteX4" fmla="*/ 56147 w 69393"/>
                  <a:gd name="connsiteY4" fmla="*/ 43451 h 138616"/>
                  <a:gd name="connsiteX5" fmla="*/ 69387 w 69393"/>
                  <a:gd name="connsiteY5" fmla="*/ 86695 h 138616"/>
                  <a:gd name="connsiteX6" fmla="*/ 43193 w 69393"/>
                  <a:gd name="connsiteY6" fmla="*/ 138321 h 138616"/>
                  <a:gd name="connsiteX7" fmla="*/ 36240 w 69393"/>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3" h="138616">
                    <a:moveTo>
                      <a:pt x="36240" y="131939"/>
                    </a:moveTo>
                    <a:cubicBezTo>
                      <a:pt x="21571" y="111841"/>
                      <a:pt x="3569" y="94791"/>
                      <a:pt x="807" y="68598"/>
                    </a:cubicBezTo>
                    <a:cubicBezTo>
                      <a:pt x="-1670" y="44975"/>
                      <a:pt x="1188" y="22782"/>
                      <a:pt x="14523" y="2780"/>
                    </a:cubicBezTo>
                    <a:cubicBezTo>
                      <a:pt x="17476" y="-1697"/>
                      <a:pt x="24238" y="-554"/>
                      <a:pt x="25382" y="4685"/>
                    </a:cubicBezTo>
                    <a:cubicBezTo>
                      <a:pt x="29858" y="22497"/>
                      <a:pt x="47384" y="28307"/>
                      <a:pt x="56147" y="43451"/>
                    </a:cubicBezTo>
                    <a:cubicBezTo>
                      <a:pt x="63672" y="56406"/>
                      <a:pt x="69101" y="71455"/>
                      <a:pt x="69387" y="86695"/>
                    </a:cubicBezTo>
                    <a:cubicBezTo>
                      <a:pt x="69577" y="107745"/>
                      <a:pt x="65386" y="130510"/>
                      <a:pt x="43193" y="138321"/>
                    </a:cubicBezTo>
                    <a:cubicBezTo>
                      <a:pt x="38717" y="139749"/>
                      <a:pt x="35954" y="135749"/>
                      <a:pt x="36240"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7" name="任意多边形: 形状 996"/>
              <p:cNvSpPr/>
              <p:nvPr/>
            </p:nvSpPr>
            <p:spPr>
              <a:xfrm>
                <a:off x="5450138" y="3981979"/>
                <a:ext cx="68173" cy="172331"/>
              </a:xfrm>
              <a:custGeom>
                <a:avLst/>
                <a:gdLst>
                  <a:gd name="connsiteX0" fmla="*/ 37690 w 68173"/>
                  <a:gd name="connsiteY0" fmla="*/ 169872 h 172331"/>
                  <a:gd name="connsiteX1" fmla="*/ 37595 w 68173"/>
                  <a:gd name="connsiteY1" fmla="*/ 169967 h 172331"/>
                  <a:gd name="connsiteX2" fmla="*/ 36642 w 68173"/>
                  <a:gd name="connsiteY2" fmla="*/ 168824 h 172331"/>
                  <a:gd name="connsiteX3" fmla="*/ 35785 w 68173"/>
                  <a:gd name="connsiteY3" fmla="*/ 167491 h 172331"/>
                  <a:gd name="connsiteX4" fmla="*/ 17878 w 68173"/>
                  <a:gd name="connsiteY4" fmla="*/ 2708 h 172331"/>
                  <a:gd name="connsiteX5" fmla="*/ 28356 w 68173"/>
                  <a:gd name="connsiteY5" fmla="*/ 3089 h 172331"/>
                  <a:gd name="connsiteX6" fmla="*/ 67027 w 68173"/>
                  <a:gd name="connsiteY6" fmla="*/ 98053 h 172331"/>
                  <a:gd name="connsiteX7" fmla="*/ 46834 w 68173"/>
                  <a:gd name="connsiteY7" fmla="*/ 170920 h 172331"/>
                  <a:gd name="connsiteX8" fmla="*/ 44167 w 68173"/>
                  <a:gd name="connsiteY8" fmla="*/ 171777 h 172331"/>
                  <a:gd name="connsiteX9" fmla="*/ 38833 w 68173"/>
                  <a:gd name="connsiteY9" fmla="*/ 171205 h 172331"/>
                  <a:gd name="connsiteX10" fmla="*/ 37690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7690" y="169872"/>
                    </a:moveTo>
                    <a:lnTo>
                      <a:pt x="37595" y="169967"/>
                    </a:lnTo>
                    <a:cubicBezTo>
                      <a:pt x="37214" y="169491"/>
                      <a:pt x="37118" y="169110"/>
                      <a:pt x="36642" y="168824"/>
                    </a:cubicBezTo>
                    <a:cubicBezTo>
                      <a:pt x="36357" y="168348"/>
                      <a:pt x="36071" y="167967"/>
                      <a:pt x="35785" y="167491"/>
                    </a:cubicBezTo>
                    <a:cubicBezTo>
                      <a:pt x="-2601" y="117961"/>
                      <a:pt x="-12507" y="59477"/>
                      <a:pt x="17878" y="2708"/>
                    </a:cubicBezTo>
                    <a:cubicBezTo>
                      <a:pt x="19878" y="-1102"/>
                      <a:pt x="26451" y="-816"/>
                      <a:pt x="28356" y="3089"/>
                    </a:cubicBezTo>
                    <a:cubicBezTo>
                      <a:pt x="41595" y="33760"/>
                      <a:pt x="63503" y="63954"/>
                      <a:pt x="67027" y="98053"/>
                    </a:cubicBezTo>
                    <a:cubicBezTo>
                      <a:pt x="69503" y="122914"/>
                      <a:pt x="69980" y="155298"/>
                      <a:pt x="46834" y="170920"/>
                    </a:cubicBezTo>
                    <a:cubicBezTo>
                      <a:pt x="45882" y="171396"/>
                      <a:pt x="44929" y="171681"/>
                      <a:pt x="44167" y="171777"/>
                    </a:cubicBezTo>
                    <a:cubicBezTo>
                      <a:pt x="42452" y="172634"/>
                      <a:pt x="40643" y="172539"/>
                      <a:pt x="38833" y="171205"/>
                    </a:cubicBezTo>
                    <a:cubicBezTo>
                      <a:pt x="38357" y="170539"/>
                      <a:pt x="38166" y="170253"/>
                      <a:pt x="37690"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8" name="任意多边形: 形状 997"/>
              <p:cNvSpPr/>
              <p:nvPr/>
            </p:nvSpPr>
            <p:spPr>
              <a:xfrm>
                <a:off x="5384193" y="4076116"/>
                <a:ext cx="76132" cy="161346"/>
              </a:xfrm>
              <a:custGeom>
                <a:avLst/>
                <a:gdLst>
                  <a:gd name="connsiteX0" fmla="*/ 50294 w 76132"/>
                  <a:gd name="connsiteY0" fmla="*/ 155079 h 161346"/>
                  <a:gd name="connsiteX1" fmla="*/ 46961 w 76132"/>
                  <a:gd name="connsiteY1" fmla="*/ 151936 h 161346"/>
                  <a:gd name="connsiteX2" fmla="*/ 23148 w 76132"/>
                  <a:gd name="connsiteY2" fmla="*/ 123551 h 161346"/>
                  <a:gd name="connsiteX3" fmla="*/ 6289 w 76132"/>
                  <a:gd name="connsiteY3" fmla="*/ 87356 h 161346"/>
                  <a:gd name="connsiteX4" fmla="*/ 12290 w 76132"/>
                  <a:gd name="connsiteY4" fmla="*/ 2774 h 161346"/>
                  <a:gd name="connsiteX5" fmla="*/ 23434 w 76132"/>
                  <a:gd name="connsiteY5" fmla="*/ 4679 h 161346"/>
                  <a:gd name="connsiteX6" fmla="*/ 70297 w 76132"/>
                  <a:gd name="connsiteY6" fmla="*/ 85927 h 161346"/>
                  <a:gd name="connsiteX7" fmla="*/ 60105 w 76132"/>
                  <a:gd name="connsiteY7" fmla="*/ 159460 h 161346"/>
                  <a:gd name="connsiteX8" fmla="*/ 50294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50294" y="155079"/>
                    </a:moveTo>
                    <a:cubicBezTo>
                      <a:pt x="48865" y="154793"/>
                      <a:pt x="47627" y="153745"/>
                      <a:pt x="46961" y="151936"/>
                    </a:cubicBezTo>
                    <a:cubicBezTo>
                      <a:pt x="43055" y="142125"/>
                      <a:pt x="29625" y="132123"/>
                      <a:pt x="23148" y="123551"/>
                    </a:cubicBezTo>
                    <a:cubicBezTo>
                      <a:pt x="14671" y="112692"/>
                      <a:pt x="10099" y="100405"/>
                      <a:pt x="6289" y="87356"/>
                    </a:cubicBezTo>
                    <a:cubicBezTo>
                      <a:pt x="-1617" y="59638"/>
                      <a:pt x="-4474" y="27539"/>
                      <a:pt x="12290" y="2774"/>
                    </a:cubicBezTo>
                    <a:cubicBezTo>
                      <a:pt x="15528" y="-1893"/>
                      <a:pt x="21624" y="-274"/>
                      <a:pt x="23434" y="4679"/>
                    </a:cubicBezTo>
                    <a:cubicBezTo>
                      <a:pt x="33721" y="34397"/>
                      <a:pt x="59819" y="55638"/>
                      <a:pt x="70297" y="85927"/>
                    </a:cubicBezTo>
                    <a:cubicBezTo>
                      <a:pt x="79727" y="112978"/>
                      <a:pt x="78679" y="137172"/>
                      <a:pt x="60105" y="159460"/>
                    </a:cubicBezTo>
                    <a:cubicBezTo>
                      <a:pt x="56200" y="163842"/>
                      <a:pt x="50675" y="159841"/>
                      <a:pt x="50294"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99" name="任意多边形: 形状 998"/>
              <p:cNvSpPr/>
              <p:nvPr/>
            </p:nvSpPr>
            <p:spPr>
              <a:xfrm>
                <a:off x="5341509" y="4175236"/>
                <a:ext cx="95445" cy="157840"/>
              </a:xfrm>
              <a:custGeom>
                <a:avLst/>
                <a:gdLst>
                  <a:gd name="connsiteX0" fmla="*/ 19636 w 95445"/>
                  <a:gd name="connsiteY0" fmla="*/ 111203 h 157840"/>
                  <a:gd name="connsiteX1" fmla="*/ 8682 w 95445"/>
                  <a:gd name="connsiteY1" fmla="*/ 2904 h 157840"/>
                  <a:gd name="connsiteX2" fmla="*/ 19731 w 95445"/>
                  <a:gd name="connsiteY2" fmla="*/ 4714 h 157840"/>
                  <a:gd name="connsiteX3" fmla="*/ 89454 w 95445"/>
                  <a:gd name="connsiteY3" fmla="*/ 149875 h 157840"/>
                  <a:gd name="connsiteX4" fmla="*/ 84025 w 95445"/>
                  <a:gd name="connsiteY4" fmla="*/ 152637 h 157840"/>
                  <a:gd name="connsiteX5" fmla="*/ 82120 w 95445"/>
                  <a:gd name="connsiteY5" fmla="*/ 154257 h 157840"/>
                  <a:gd name="connsiteX6" fmla="*/ 19636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19636" y="111203"/>
                    </a:moveTo>
                    <a:cubicBezTo>
                      <a:pt x="3634" y="76342"/>
                      <a:pt x="-9225" y="39575"/>
                      <a:pt x="8682" y="2904"/>
                    </a:cubicBezTo>
                    <a:cubicBezTo>
                      <a:pt x="11254" y="-2430"/>
                      <a:pt x="18207" y="428"/>
                      <a:pt x="19731" y="4714"/>
                    </a:cubicBezTo>
                    <a:cubicBezTo>
                      <a:pt x="34876" y="47195"/>
                      <a:pt x="118220" y="96726"/>
                      <a:pt x="89454" y="149875"/>
                    </a:cubicBezTo>
                    <a:cubicBezTo>
                      <a:pt x="88121" y="152161"/>
                      <a:pt x="86025" y="152828"/>
                      <a:pt x="84025" y="152637"/>
                    </a:cubicBezTo>
                    <a:cubicBezTo>
                      <a:pt x="83454" y="153209"/>
                      <a:pt x="82882" y="153780"/>
                      <a:pt x="82120" y="154257"/>
                    </a:cubicBezTo>
                    <a:cubicBezTo>
                      <a:pt x="53926" y="169306"/>
                      <a:pt x="29637" y="133492"/>
                      <a:pt x="19636"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932" name="图形 226"/>
            <p:cNvGrpSpPr/>
            <p:nvPr/>
          </p:nvGrpSpPr>
          <p:grpSpPr>
            <a:xfrm>
              <a:off x="6377961" y="3716087"/>
              <a:ext cx="566744" cy="1156901"/>
              <a:chOff x="6377961" y="3716087"/>
              <a:chExt cx="566744" cy="1156901"/>
            </a:xfrm>
            <a:grpFill/>
          </p:grpSpPr>
          <p:sp>
            <p:nvSpPr>
              <p:cNvPr id="974" name="任意多边形: 形状 973"/>
              <p:cNvSpPr/>
              <p:nvPr/>
            </p:nvSpPr>
            <p:spPr>
              <a:xfrm>
                <a:off x="6459500" y="4406599"/>
                <a:ext cx="407634" cy="396021"/>
              </a:xfrm>
              <a:custGeom>
                <a:avLst/>
                <a:gdLst>
                  <a:gd name="connsiteX0" fmla="*/ 360780 w 407634"/>
                  <a:gd name="connsiteY0" fmla="*/ 308751 h 396021"/>
                  <a:gd name="connsiteX1" fmla="*/ 407548 w 407634"/>
                  <a:gd name="connsiteY1" fmla="*/ 225598 h 396021"/>
                  <a:gd name="connsiteX2" fmla="*/ 329538 w 407634"/>
                  <a:gd name="connsiteY2" fmla="*/ 156351 h 396021"/>
                  <a:gd name="connsiteX3" fmla="*/ 285342 w 407634"/>
                  <a:gd name="connsiteY3" fmla="*/ 9000 h 396021"/>
                  <a:gd name="connsiteX4" fmla="*/ 203808 w 407634"/>
                  <a:gd name="connsiteY4" fmla="*/ 58149 h 396021"/>
                  <a:gd name="connsiteX5" fmla="*/ 69411 w 407634"/>
                  <a:gd name="connsiteY5" fmla="*/ 16143 h 396021"/>
                  <a:gd name="connsiteX6" fmla="*/ 71982 w 407634"/>
                  <a:gd name="connsiteY6" fmla="*/ 166639 h 396021"/>
                  <a:gd name="connsiteX7" fmla="*/ 37692 w 407634"/>
                  <a:gd name="connsiteY7" fmla="*/ 171687 h 396021"/>
                  <a:gd name="connsiteX8" fmla="*/ 4926 w 407634"/>
                  <a:gd name="connsiteY8" fmla="*/ 252268 h 396021"/>
                  <a:gd name="connsiteX9" fmla="*/ 151707 w 407634"/>
                  <a:gd name="connsiteY9" fmla="*/ 262174 h 396021"/>
                  <a:gd name="connsiteX10" fmla="*/ 151516 w 407634"/>
                  <a:gd name="connsiteY10" fmla="*/ 348566 h 396021"/>
                  <a:gd name="connsiteX11" fmla="*/ 220382 w 407634"/>
                  <a:gd name="connsiteY11" fmla="*/ 396000 h 396021"/>
                  <a:gd name="connsiteX12" fmla="*/ 276579 w 407634"/>
                  <a:gd name="connsiteY12" fmla="*/ 334945 h 396021"/>
                  <a:gd name="connsiteX13" fmla="*/ 275436 w 407634"/>
                  <a:gd name="connsiteY13" fmla="*/ 310466 h 396021"/>
                  <a:gd name="connsiteX14" fmla="*/ 360780 w 407634"/>
                  <a:gd name="connsiteY14" fmla="*/ 308751 h 396021"/>
                  <a:gd name="connsiteX15" fmla="*/ 170661 w 407634"/>
                  <a:gd name="connsiteY15" fmla="*/ 239029 h 396021"/>
                  <a:gd name="connsiteX16" fmla="*/ 171233 w 407634"/>
                  <a:gd name="connsiteY16" fmla="*/ 238076 h 396021"/>
                  <a:gd name="connsiteX17" fmla="*/ 187044 w 407634"/>
                  <a:gd name="connsiteY17" fmla="*/ 242267 h 396021"/>
                  <a:gd name="connsiteX18" fmla="*/ 183520 w 407634"/>
                  <a:gd name="connsiteY18" fmla="*/ 318181 h 396021"/>
                  <a:gd name="connsiteX19" fmla="*/ 220287 w 407634"/>
                  <a:gd name="connsiteY19" fmla="*/ 349042 h 396021"/>
                  <a:gd name="connsiteX20" fmla="*/ 244575 w 407634"/>
                  <a:gd name="connsiteY20" fmla="*/ 302370 h 396021"/>
                  <a:gd name="connsiteX21" fmla="*/ 203523 w 407634"/>
                  <a:gd name="connsiteY21" fmla="*/ 239600 h 396021"/>
                  <a:gd name="connsiteX22" fmla="*/ 213619 w 407634"/>
                  <a:gd name="connsiteY22" fmla="*/ 235409 h 396021"/>
                  <a:gd name="connsiteX23" fmla="*/ 215333 w 407634"/>
                  <a:gd name="connsiteY23" fmla="*/ 237695 h 396021"/>
                  <a:gd name="connsiteX24" fmla="*/ 259911 w 407634"/>
                  <a:gd name="connsiteY24" fmla="*/ 294369 h 396021"/>
                  <a:gd name="connsiteX25" fmla="*/ 261339 w 407634"/>
                  <a:gd name="connsiteY25" fmla="*/ 299703 h 396021"/>
                  <a:gd name="connsiteX26" fmla="*/ 262101 w 407634"/>
                  <a:gd name="connsiteY26" fmla="*/ 300465 h 396021"/>
                  <a:gd name="connsiteX27" fmla="*/ 264959 w 407634"/>
                  <a:gd name="connsiteY27" fmla="*/ 327039 h 396021"/>
                  <a:gd name="connsiteX28" fmla="*/ 183425 w 407634"/>
                  <a:gd name="connsiteY28" fmla="*/ 371902 h 396021"/>
                  <a:gd name="connsiteX29" fmla="*/ 170661 w 407634"/>
                  <a:gd name="connsiteY29" fmla="*/ 239029 h 396021"/>
                  <a:gd name="connsiteX30" fmla="*/ 168852 w 407634"/>
                  <a:gd name="connsiteY30" fmla="*/ 172830 h 396021"/>
                  <a:gd name="connsiteX31" fmla="*/ 209714 w 407634"/>
                  <a:gd name="connsiteY31" fmla="*/ 163972 h 396021"/>
                  <a:gd name="connsiteX32" fmla="*/ 222477 w 407634"/>
                  <a:gd name="connsiteY32" fmla="*/ 213882 h 396021"/>
                  <a:gd name="connsiteX33" fmla="*/ 176472 w 407634"/>
                  <a:gd name="connsiteY33" fmla="*/ 227313 h 396021"/>
                  <a:gd name="connsiteX34" fmla="*/ 152183 w 407634"/>
                  <a:gd name="connsiteY34" fmla="*/ 193118 h 396021"/>
                  <a:gd name="connsiteX35" fmla="*/ 160755 w 407634"/>
                  <a:gd name="connsiteY35" fmla="*/ 178068 h 396021"/>
                  <a:gd name="connsiteX36" fmla="*/ 163041 w 407634"/>
                  <a:gd name="connsiteY36" fmla="*/ 174639 h 396021"/>
                  <a:gd name="connsiteX37" fmla="*/ 168852 w 407634"/>
                  <a:gd name="connsiteY37" fmla="*/ 172830 h 396021"/>
                  <a:gd name="connsiteX38" fmla="*/ 65029 w 407634"/>
                  <a:gd name="connsiteY38" fmla="*/ 178640 h 396021"/>
                  <a:gd name="connsiteX39" fmla="*/ 124179 w 407634"/>
                  <a:gd name="connsiteY39" fmla="*/ 184546 h 396021"/>
                  <a:gd name="connsiteX40" fmla="*/ 132466 w 407634"/>
                  <a:gd name="connsiteY40" fmla="*/ 186546 h 396021"/>
                  <a:gd name="connsiteX41" fmla="*/ 138467 w 407634"/>
                  <a:gd name="connsiteY41" fmla="*/ 191689 h 396021"/>
                  <a:gd name="connsiteX42" fmla="*/ 138943 w 407634"/>
                  <a:gd name="connsiteY42" fmla="*/ 191975 h 396021"/>
                  <a:gd name="connsiteX43" fmla="*/ 138943 w 407634"/>
                  <a:gd name="connsiteY43" fmla="*/ 192451 h 396021"/>
                  <a:gd name="connsiteX44" fmla="*/ 142658 w 407634"/>
                  <a:gd name="connsiteY44" fmla="*/ 201500 h 396021"/>
                  <a:gd name="connsiteX45" fmla="*/ 75602 w 407634"/>
                  <a:gd name="connsiteY45" fmla="*/ 194642 h 396021"/>
                  <a:gd name="connsiteX46" fmla="*/ 47313 w 407634"/>
                  <a:gd name="connsiteY46" fmla="*/ 243029 h 396021"/>
                  <a:gd name="connsiteX47" fmla="*/ 86270 w 407634"/>
                  <a:gd name="connsiteY47" fmla="*/ 268365 h 396021"/>
                  <a:gd name="connsiteX48" fmla="*/ 153707 w 407634"/>
                  <a:gd name="connsiteY48" fmla="*/ 221979 h 396021"/>
                  <a:gd name="connsiteX49" fmla="*/ 160850 w 407634"/>
                  <a:gd name="connsiteY49" fmla="*/ 230361 h 396021"/>
                  <a:gd name="connsiteX50" fmla="*/ 160184 w 407634"/>
                  <a:gd name="connsiteY50" fmla="*/ 231789 h 396021"/>
                  <a:gd name="connsiteX51" fmla="*/ 159612 w 407634"/>
                  <a:gd name="connsiteY51" fmla="*/ 234171 h 396021"/>
                  <a:gd name="connsiteX52" fmla="*/ 20928 w 407634"/>
                  <a:gd name="connsiteY52" fmla="*/ 256745 h 396021"/>
                  <a:gd name="connsiteX53" fmla="*/ 65029 w 407634"/>
                  <a:gd name="connsiteY53" fmla="*/ 178640 h 396021"/>
                  <a:gd name="connsiteX54" fmla="*/ 194093 w 407634"/>
                  <a:gd name="connsiteY54" fmla="*/ 67388 h 396021"/>
                  <a:gd name="connsiteX55" fmla="*/ 198379 w 407634"/>
                  <a:gd name="connsiteY55" fmla="*/ 71389 h 396021"/>
                  <a:gd name="connsiteX56" fmla="*/ 190854 w 407634"/>
                  <a:gd name="connsiteY56" fmla="*/ 150065 h 396021"/>
                  <a:gd name="connsiteX57" fmla="*/ 168375 w 407634"/>
                  <a:gd name="connsiteY57" fmla="*/ 157018 h 396021"/>
                  <a:gd name="connsiteX58" fmla="*/ 156374 w 407634"/>
                  <a:gd name="connsiteY58" fmla="*/ 78628 h 396021"/>
                  <a:gd name="connsiteX59" fmla="*/ 100462 w 407634"/>
                  <a:gd name="connsiteY59" fmla="*/ 67579 h 396021"/>
                  <a:gd name="connsiteX60" fmla="*/ 96271 w 407634"/>
                  <a:gd name="connsiteY60" fmla="*/ 127110 h 396021"/>
                  <a:gd name="connsiteX61" fmla="*/ 151516 w 407634"/>
                  <a:gd name="connsiteY61" fmla="*/ 170258 h 396021"/>
                  <a:gd name="connsiteX62" fmla="*/ 142944 w 407634"/>
                  <a:gd name="connsiteY62" fmla="*/ 180069 h 396021"/>
                  <a:gd name="connsiteX63" fmla="*/ 136752 w 407634"/>
                  <a:gd name="connsiteY63" fmla="*/ 174830 h 396021"/>
                  <a:gd name="connsiteX64" fmla="*/ 130752 w 407634"/>
                  <a:gd name="connsiteY64" fmla="*/ 173592 h 396021"/>
                  <a:gd name="connsiteX65" fmla="*/ 98557 w 407634"/>
                  <a:gd name="connsiteY65" fmla="*/ 167781 h 396021"/>
                  <a:gd name="connsiteX66" fmla="*/ 86460 w 407634"/>
                  <a:gd name="connsiteY66" fmla="*/ 167115 h 396021"/>
                  <a:gd name="connsiteX67" fmla="*/ 85317 w 407634"/>
                  <a:gd name="connsiteY67" fmla="*/ 164448 h 396021"/>
                  <a:gd name="connsiteX68" fmla="*/ 75888 w 407634"/>
                  <a:gd name="connsiteY68" fmla="*/ 26430 h 396021"/>
                  <a:gd name="connsiteX69" fmla="*/ 194093 w 407634"/>
                  <a:gd name="connsiteY69" fmla="*/ 67388 h 396021"/>
                  <a:gd name="connsiteX70" fmla="*/ 312298 w 407634"/>
                  <a:gd name="connsiteY70" fmla="*/ 157495 h 396021"/>
                  <a:gd name="connsiteX71" fmla="*/ 238479 w 407634"/>
                  <a:gd name="connsiteY71" fmla="*/ 177497 h 396021"/>
                  <a:gd name="connsiteX72" fmla="*/ 232002 w 407634"/>
                  <a:gd name="connsiteY72" fmla="*/ 165400 h 396021"/>
                  <a:gd name="connsiteX73" fmla="*/ 297249 w 407634"/>
                  <a:gd name="connsiteY73" fmla="*/ 104155 h 396021"/>
                  <a:gd name="connsiteX74" fmla="*/ 270864 w 407634"/>
                  <a:gd name="connsiteY74" fmla="*/ 52624 h 396021"/>
                  <a:gd name="connsiteX75" fmla="*/ 213714 w 407634"/>
                  <a:gd name="connsiteY75" fmla="*/ 153113 h 396021"/>
                  <a:gd name="connsiteX76" fmla="*/ 203046 w 407634"/>
                  <a:gd name="connsiteY76" fmla="*/ 150732 h 396021"/>
                  <a:gd name="connsiteX77" fmla="*/ 202284 w 407634"/>
                  <a:gd name="connsiteY77" fmla="*/ 146160 h 396021"/>
                  <a:gd name="connsiteX78" fmla="*/ 209714 w 407634"/>
                  <a:gd name="connsiteY78" fmla="*/ 75580 h 396021"/>
                  <a:gd name="connsiteX79" fmla="*/ 290391 w 407634"/>
                  <a:gd name="connsiteY79" fmla="*/ 21858 h 396021"/>
                  <a:gd name="connsiteX80" fmla="*/ 314298 w 407634"/>
                  <a:gd name="connsiteY80" fmla="*/ 154256 h 396021"/>
                  <a:gd name="connsiteX81" fmla="*/ 312298 w 407634"/>
                  <a:gd name="connsiteY81" fmla="*/ 157495 h 396021"/>
                  <a:gd name="connsiteX82" fmla="*/ 271245 w 407634"/>
                  <a:gd name="connsiteY82" fmla="*/ 292178 h 396021"/>
                  <a:gd name="connsiteX83" fmla="*/ 259339 w 407634"/>
                  <a:gd name="connsiteY83" fmla="*/ 267413 h 396021"/>
                  <a:gd name="connsiteX84" fmla="*/ 223716 w 407634"/>
                  <a:gd name="connsiteY84" fmla="*/ 228741 h 396021"/>
                  <a:gd name="connsiteX85" fmla="*/ 231716 w 407634"/>
                  <a:gd name="connsiteY85" fmla="*/ 221122 h 396021"/>
                  <a:gd name="connsiteX86" fmla="*/ 296487 w 407634"/>
                  <a:gd name="connsiteY86" fmla="*/ 269508 h 396021"/>
                  <a:gd name="connsiteX87" fmla="*/ 345350 w 407634"/>
                  <a:gd name="connsiteY87" fmla="*/ 243124 h 396021"/>
                  <a:gd name="connsiteX88" fmla="*/ 319156 w 407634"/>
                  <a:gd name="connsiteY88" fmla="*/ 198357 h 396021"/>
                  <a:gd name="connsiteX89" fmla="*/ 240289 w 407634"/>
                  <a:gd name="connsiteY89" fmla="*/ 203405 h 396021"/>
                  <a:gd name="connsiteX90" fmla="*/ 241051 w 407634"/>
                  <a:gd name="connsiteY90" fmla="*/ 189403 h 396021"/>
                  <a:gd name="connsiteX91" fmla="*/ 395070 w 407634"/>
                  <a:gd name="connsiteY91" fmla="*/ 217692 h 396021"/>
                  <a:gd name="connsiteX92" fmla="*/ 368210 w 407634"/>
                  <a:gd name="connsiteY92" fmla="*/ 288178 h 396021"/>
                  <a:gd name="connsiteX93" fmla="*/ 271245 w 407634"/>
                  <a:gd name="connsiteY93" fmla="*/ 292178 h 39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7634" h="396021">
                    <a:moveTo>
                      <a:pt x="360780" y="308751"/>
                    </a:moveTo>
                    <a:cubicBezTo>
                      <a:pt x="387927" y="290940"/>
                      <a:pt x="409167" y="259507"/>
                      <a:pt x="407548" y="225598"/>
                    </a:cubicBezTo>
                    <a:cubicBezTo>
                      <a:pt x="404881" y="172163"/>
                      <a:pt x="370210" y="155971"/>
                      <a:pt x="329538" y="156351"/>
                    </a:cubicBezTo>
                    <a:cubicBezTo>
                      <a:pt x="372972" y="110060"/>
                      <a:pt x="354494" y="17477"/>
                      <a:pt x="285342" y="9000"/>
                    </a:cubicBezTo>
                    <a:cubicBezTo>
                      <a:pt x="248385" y="4428"/>
                      <a:pt x="219144" y="27192"/>
                      <a:pt x="203808" y="58149"/>
                    </a:cubicBezTo>
                    <a:cubicBezTo>
                      <a:pt x="187425" y="7380"/>
                      <a:pt x="112178" y="-19194"/>
                      <a:pt x="69411" y="16143"/>
                    </a:cubicBezTo>
                    <a:cubicBezTo>
                      <a:pt x="16356" y="59863"/>
                      <a:pt x="35216" y="119490"/>
                      <a:pt x="71982" y="166639"/>
                    </a:cubicBezTo>
                    <a:cubicBezTo>
                      <a:pt x="60457" y="166734"/>
                      <a:pt x="49027" y="167877"/>
                      <a:pt x="37692" y="171687"/>
                    </a:cubicBezTo>
                    <a:cubicBezTo>
                      <a:pt x="6546" y="182259"/>
                      <a:pt x="-8504" y="223407"/>
                      <a:pt x="4926" y="252268"/>
                    </a:cubicBezTo>
                    <a:cubicBezTo>
                      <a:pt x="35597" y="318372"/>
                      <a:pt x="108463" y="304465"/>
                      <a:pt x="151707" y="262174"/>
                    </a:cubicBezTo>
                    <a:cubicBezTo>
                      <a:pt x="144277" y="290749"/>
                      <a:pt x="139991" y="318467"/>
                      <a:pt x="151516" y="348566"/>
                    </a:cubicBezTo>
                    <a:cubicBezTo>
                      <a:pt x="162374" y="377236"/>
                      <a:pt x="189997" y="396763"/>
                      <a:pt x="220382" y="396000"/>
                    </a:cubicBezTo>
                    <a:cubicBezTo>
                      <a:pt x="252005" y="395143"/>
                      <a:pt x="274674" y="364378"/>
                      <a:pt x="276579" y="334945"/>
                    </a:cubicBezTo>
                    <a:cubicBezTo>
                      <a:pt x="277246" y="326373"/>
                      <a:pt x="276579" y="318181"/>
                      <a:pt x="275436" y="310466"/>
                    </a:cubicBezTo>
                    <a:cubicBezTo>
                      <a:pt x="300487" y="324372"/>
                      <a:pt x="338206" y="323896"/>
                      <a:pt x="360780" y="308751"/>
                    </a:cubicBezTo>
                    <a:close/>
                    <a:moveTo>
                      <a:pt x="170661" y="239029"/>
                    </a:moveTo>
                    <a:cubicBezTo>
                      <a:pt x="170852" y="238647"/>
                      <a:pt x="171042" y="238457"/>
                      <a:pt x="171233" y="238076"/>
                    </a:cubicBezTo>
                    <a:cubicBezTo>
                      <a:pt x="176186" y="240838"/>
                      <a:pt x="181615" y="242076"/>
                      <a:pt x="187044" y="242267"/>
                    </a:cubicBezTo>
                    <a:cubicBezTo>
                      <a:pt x="177615" y="266080"/>
                      <a:pt x="173900" y="293607"/>
                      <a:pt x="183520" y="318181"/>
                    </a:cubicBezTo>
                    <a:cubicBezTo>
                      <a:pt x="189045" y="332278"/>
                      <a:pt x="201713" y="353233"/>
                      <a:pt x="220287" y="349042"/>
                    </a:cubicBezTo>
                    <a:cubicBezTo>
                      <a:pt x="241241" y="344089"/>
                      <a:pt x="247623" y="321229"/>
                      <a:pt x="244575" y="302370"/>
                    </a:cubicBezTo>
                    <a:cubicBezTo>
                      <a:pt x="240670" y="278462"/>
                      <a:pt x="222001" y="255316"/>
                      <a:pt x="203523" y="239600"/>
                    </a:cubicBezTo>
                    <a:cubicBezTo>
                      <a:pt x="207142" y="238552"/>
                      <a:pt x="210476" y="237123"/>
                      <a:pt x="213619" y="235409"/>
                    </a:cubicBezTo>
                    <a:cubicBezTo>
                      <a:pt x="214095" y="236171"/>
                      <a:pt x="214476" y="237028"/>
                      <a:pt x="215333" y="237695"/>
                    </a:cubicBezTo>
                    <a:cubicBezTo>
                      <a:pt x="234288" y="252459"/>
                      <a:pt x="251719" y="271699"/>
                      <a:pt x="259911" y="294369"/>
                    </a:cubicBezTo>
                    <a:cubicBezTo>
                      <a:pt x="259530" y="296179"/>
                      <a:pt x="259911" y="298083"/>
                      <a:pt x="261339" y="299703"/>
                    </a:cubicBezTo>
                    <a:cubicBezTo>
                      <a:pt x="261720" y="299893"/>
                      <a:pt x="261911" y="300084"/>
                      <a:pt x="262101" y="300465"/>
                    </a:cubicBezTo>
                    <a:cubicBezTo>
                      <a:pt x="264578" y="308847"/>
                      <a:pt x="265530" y="317705"/>
                      <a:pt x="264959" y="327039"/>
                    </a:cubicBezTo>
                    <a:cubicBezTo>
                      <a:pt x="262482" y="367045"/>
                      <a:pt x="220953" y="406383"/>
                      <a:pt x="183425" y="371902"/>
                    </a:cubicBezTo>
                    <a:cubicBezTo>
                      <a:pt x="142467" y="334279"/>
                      <a:pt x="157993" y="285320"/>
                      <a:pt x="170661" y="239029"/>
                    </a:cubicBezTo>
                    <a:close/>
                    <a:moveTo>
                      <a:pt x="168852" y="172830"/>
                    </a:moveTo>
                    <a:cubicBezTo>
                      <a:pt x="177043" y="161400"/>
                      <a:pt x="197331" y="159495"/>
                      <a:pt x="209714" y="163972"/>
                    </a:cubicBezTo>
                    <a:cubicBezTo>
                      <a:pt x="228478" y="170830"/>
                      <a:pt x="236765" y="198738"/>
                      <a:pt x="222477" y="213882"/>
                    </a:cubicBezTo>
                    <a:cubicBezTo>
                      <a:pt x="212381" y="224360"/>
                      <a:pt x="190283" y="236742"/>
                      <a:pt x="176472" y="227313"/>
                    </a:cubicBezTo>
                    <a:cubicBezTo>
                      <a:pt x="163803" y="219026"/>
                      <a:pt x="157517" y="207024"/>
                      <a:pt x="152183" y="193118"/>
                    </a:cubicBezTo>
                    <a:cubicBezTo>
                      <a:pt x="151040" y="190165"/>
                      <a:pt x="156564" y="180831"/>
                      <a:pt x="160755" y="178068"/>
                    </a:cubicBezTo>
                    <a:cubicBezTo>
                      <a:pt x="162089" y="177116"/>
                      <a:pt x="162660" y="175973"/>
                      <a:pt x="163041" y="174639"/>
                    </a:cubicBezTo>
                    <a:cubicBezTo>
                      <a:pt x="165041" y="175592"/>
                      <a:pt x="167137" y="175211"/>
                      <a:pt x="168852" y="172830"/>
                    </a:cubicBezTo>
                    <a:close/>
                    <a:moveTo>
                      <a:pt x="65029" y="178640"/>
                    </a:moveTo>
                    <a:cubicBezTo>
                      <a:pt x="76649" y="178354"/>
                      <a:pt x="117988" y="174735"/>
                      <a:pt x="124179" y="184546"/>
                    </a:cubicBezTo>
                    <a:cubicBezTo>
                      <a:pt x="125894" y="187308"/>
                      <a:pt x="129704" y="188165"/>
                      <a:pt x="132466" y="186546"/>
                    </a:cubicBezTo>
                    <a:cubicBezTo>
                      <a:pt x="132466" y="186546"/>
                      <a:pt x="134371" y="188355"/>
                      <a:pt x="138467" y="191689"/>
                    </a:cubicBezTo>
                    <a:cubicBezTo>
                      <a:pt x="138562" y="191880"/>
                      <a:pt x="138657" y="191880"/>
                      <a:pt x="138943" y="191975"/>
                    </a:cubicBezTo>
                    <a:cubicBezTo>
                      <a:pt x="138943" y="192165"/>
                      <a:pt x="138943" y="192356"/>
                      <a:pt x="138943" y="192451"/>
                    </a:cubicBezTo>
                    <a:cubicBezTo>
                      <a:pt x="139991" y="195595"/>
                      <a:pt x="141420" y="198547"/>
                      <a:pt x="142658" y="201500"/>
                    </a:cubicBezTo>
                    <a:cubicBezTo>
                      <a:pt x="123703" y="190451"/>
                      <a:pt x="95509" y="185879"/>
                      <a:pt x="75602" y="194642"/>
                    </a:cubicBezTo>
                    <a:cubicBezTo>
                      <a:pt x="58647" y="202167"/>
                      <a:pt x="43788" y="223598"/>
                      <a:pt x="47313" y="243029"/>
                    </a:cubicBezTo>
                    <a:cubicBezTo>
                      <a:pt x="50837" y="262555"/>
                      <a:pt x="66744" y="272747"/>
                      <a:pt x="86270" y="268365"/>
                    </a:cubicBezTo>
                    <a:cubicBezTo>
                      <a:pt x="114083" y="262270"/>
                      <a:pt x="133323" y="240553"/>
                      <a:pt x="153707" y="221979"/>
                    </a:cubicBezTo>
                    <a:cubicBezTo>
                      <a:pt x="155802" y="225027"/>
                      <a:pt x="158183" y="227789"/>
                      <a:pt x="160850" y="230361"/>
                    </a:cubicBezTo>
                    <a:cubicBezTo>
                      <a:pt x="160660" y="230742"/>
                      <a:pt x="160279" y="231123"/>
                      <a:pt x="160184" y="231789"/>
                    </a:cubicBezTo>
                    <a:cubicBezTo>
                      <a:pt x="159898" y="232551"/>
                      <a:pt x="159708" y="233314"/>
                      <a:pt x="159612" y="234171"/>
                    </a:cubicBezTo>
                    <a:cubicBezTo>
                      <a:pt x="131228" y="278176"/>
                      <a:pt x="55123" y="315800"/>
                      <a:pt x="20928" y="256745"/>
                    </a:cubicBezTo>
                    <a:cubicBezTo>
                      <a:pt x="164" y="220645"/>
                      <a:pt x="22548" y="179497"/>
                      <a:pt x="65029" y="178640"/>
                    </a:cubicBezTo>
                    <a:close/>
                    <a:moveTo>
                      <a:pt x="194093" y="67388"/>
                    </a:moveTo>
                    <a:cubicBezTo>
                      <a:pt x="194664" y="69960"/>
                      <a:pt x="196474" y="71103"/>
                      <a:pt x="198379" y="71389"/>
                    </a:cubicBezTo>
                    <a:cubicBezTo>
                      <a:pt x="189045" y="95296"/>
                      <a:pt x="178377" y="126824"/>
                      <a:pt x="190854" y="150065"/>
                    </a:cubicBezTo>
                    <a:cubicBezTo>
                      <a:pt x="182567" y="150637"/>
                      <a:pt x="174852" y="152922"/>
                      <a:pt x="168375" y="157018"/>
                    </a:cubicBezTo>
                    <a:cubicBezTo>
                      <a:pt x="171804" y="132730"/>
                      <a:pt x="170852" y="98439"/>
                      <a:pt x="156374" y="78628"/>
                    </a:cubicBezTo>
                    <a:cubicBezTo>
                      <a:pt x="142848" y="59768"/>
                      <a:pt x="120083" y="51481"/>
                      <a:pt x="100462" y="67579"/>
                    </a:cubicBezTo>
                    <a:cubicBezTo>
                      <a:pt x="84079" y="81104"/>
                      <a:pt x="86556" y="110727"/>
                      <a:pt x="96271" y="127110"/>
                    </a:cubicBezTo>
                    <a:cubicBezTo>
                      <a:pt x="108558" y="147589"/>
                      <a:pt x="127513" y="165400"/>
                      <a:pt x="151516" y="170258"/>
                    </a:cubicBezTo>
                    <a:cubicBezTo>
                      <a:pt x="148849" y="172639"/>
                      <a:pt x="145611" y="176259"/>
                      <a:pt x="142944" y="180069"/>
                    </a:cubicBezTo>
                    <a:cubicBezTo>
                      <a:pt x="140658" y="178259"/>
                      <a:pt x="138372" y="176545"/>
                      <a:pt x="136752" y="174830"/>
                    </a:cubicBezTo>
                    <a:cubicBezTo>
                      <a:pt x="135324" y="173115"/>
                      <a:pt x="132752" y="172925"/>
                      <a:pt x="130752" y="173592"/>
                    </a:cubicBezTo>
                    <a:cubicBezTo>
                      <a:pt x="122655" y="165305"/>
                      <a:pt x="112654" y="168829"/>
                      <a:pt x="98557" y="167781"/>
                    </a:cubicBezTo>
                    <a:cubicBezTo>
                      <a:pt x="94461" y="167496"/>
                      <a:pt x="90461" y="167400"/>
                      <a:pt x="86460" y="167115"/>
                    </a:cubicBezTo>
                    <a:cubicBezTo>
                      <a:pt x="86365" y="166162"/>
                      <a:pt x="85984" y="165210"/>
                      <a:pt x="85317" y="164448"/>
                    </a:cubicBezTo>
                    <a:cubicBezTo>
                      <a:pt x="54837" y="126824"/>
                      <a:pt x="22738" y="62149"/>
                      <a:pt x="75888" y="26430"/>
                    </a:cubicBezTo>
                    <a:cubicBezTo>
                      <a:pt x="116178" y="-811"/>
                      <a:pt x="182472" y="16334"/>
                      <a:pt x="194093" y="67388"/>
                    </a:cubicBezTo>
                    <a:close/>
                    <a:moveTo>
                      <a:pt x="312298" y="157495"/>
                    </a:moveTo>
                    <a:cubicBezTo>
                      <a:pt x="286485" y="160352"/>
                      <a:pt x="259815" y="168639"/>
                      <a:pt x="238479" y="177497"/>
                    </a:cubicBezTo>
                    <a:cubicBezTo>
                      <a:pt x="236955" y="173115"/>
                      <a:pt x="234669" y="169020"/>
                      <a:pt x="232002" y="165400"/>
                    </a:cubicBezTo>
                    <a:cubicBezTo>
                      <a:pt x="258101" y="151780"/>
                      <a:pt x="290391" y="135015"/>
                      <a:pt x="297249" y="104155"/>
                    </a:cubicBezTo>
                    <a:cubicBezTo>
                      <a:pt x="301821" y="82914"/>
                      <a:pt x="295248" y="58054"/>
                      <a:pt x="270864" y="52624"/>
                    </a:cubicBezTo>
                    <a:cubicBezTo>
                      <a:pt x="215810" y="40337"/>
                      <a:pt x="206190" y="114632"/>
                      <a:pt x="213714" y="153113"/>
                    </a:cubicBezTo>
                    <a:cubicBezTo>
                      <a:pt x="210381" y="152065"/>
                      <a:pt x="206761" y="151208"/>
                      <a:pt x="203046" y="150732"/>
                    </a:cubicBezTo>
                    <a:cubicBezTo>
                      <a:pt x="203332" y="149303"/>
                      <a:pt x="203237" y="147684"/>
                      <a:pt x="202284" y="146160"/>
                    </a:cubicBezTo>
                    <a:cubicBezTo>
                      <a:pt x="189902" y="125967"/>
                      <a:pt x="202761" y="95677"/>
                      <a:pt x="209714" y="75580"/>
                    </a:cubicBezTo>
                    <a:cubicBezTo>
                      <a:pt x="221525" y="42242"/>
                      <a:pt x="251529" y="12429"/>
                      <a:pt x="290391" y="21858"/>
                    </a:cubicBezTo>
                    <a:cubicBezTo>
                      <a:pt x="346779" y="35384"/>
                      <a:pt x="358304" y="119966"/>
                      <a:pt x="314298" y="154256"/>
                    </a:cubicBezTo>
                    <a:cubicBezTo>
                      <a:pt x="313250" y="155018"/>
                      <a:pt x="312584" y="156256"/>
                      <a:pt x="312298" y="157495"/>
                    </a:cubicBezTo>
                    <a:close/>
                    <a:moveTo>
                      <a:pt x="271245" y="292178"/>
                    </a:moveTo>
                    <a:cubicBezTo>
                      <a:pt x="268292" y="283415"/>
                      <a:pt x="264387" y="275223"/>
                      <a:pt x="259339" y="267413"/>
                    </a:cubicBezTo>
                    <a:cubicBezTo>
                      <a:pt x="250290" y="252840"/>
                      <a:pt x="238003" y="239981"/>
                      <a:pt x="223716" y="228741"/>
                    </a:cubicBezTo>
                    <a:cubicBezTo>
                      <a:pt x="226668" y="226551"/>
                      <a:pt x="229335" y="223979"/>
                      <a:pt x="231716" y="221122"/>
                    </a:cubicBezTo>
                    <a:cubicBezTo>
                      <a:pt x="246861" y="243410"/>
                      <a:pt x="269245" y="264270"/>
                      <a:pt x="296487" y="269508"/>
                    </a:cubicBezTo>
                    <a:cubicBezTo>
                      <a:pt x="317061" y="273318"/>
                      <a:pt x="341635" y="267222"/>
                      <a:pt x="345350" y="243124"/>
                    </a:cubicBezTo>
                    <a:cubicBezTo>
                      <a:pt x="348493" y="223598"/>
                      <a:pt x="338587" y="204548"/>
                      <a:pt x="319156" y="198357"/>
                    </a:cubicBezTo>
                    <a:cubicBezTo>
                      <a:pt x="295248" y="190737"/>
                      <a:pt x="264387" y="197976"/>
                      <a:pt x="240289" y="203405"/>
                    </a:cubicBezTo>
                    <a:cubicBezTo>
                      <a:pt x="241146" y="198833"/>
                      <a:pt x="241432" y="194166"/>
                      <a:pt x="241051" y="189403"/>
                    </a:cubicBezTo>
                    <a:cubicBezTo>
                      <a:pt x="284580" y="171210"/>
                      <a:pt x="391070" y="138349"/>
                      <a:pt x="395070" y="217692"/>
                    </a:cubicBezTo>
                    <a:cubicBezTo>
                      <a:pt x="396308" y="243315"/>
                      <a:pt x="388308" y="271032"/>
                      <a:pt x="368210" y="288178"/>
                    </a:cubicBezTo>
                    <a:cubicBezTo>
                      <a:pt x="343159" y="309704"/>
                      <a:pt x="296772" y="317800"/>
                      <a:pt x="271245" y="29217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5" name="任意多边形: 形状 974"/>
              <p:cNvSpPr/>
              <p:nvPr/>
            </p:nvSpPr>
            <p:spPr>
              <a:xfrm>
                <a:off x="6377961" y="4322028"/>
                <a:ext cx="566744" cy="550960"/>
              </a:xfrm>
              <a:custGeom>
                <a:avLst/>
                <a:gdLst>
                  <a:gd name="connsiteX0" fmla="*/ 559381 w 566744"/>
                  <a:gd name="connsiteY0" fmla="*/ 383988 h 550960"/>
                  <a:gd name="connsiteX1" fmla="*/ 468227 w 566744"/>
                  <a:gd name="connsiteY1" fmla="*/ 220634 h 550960"/>
                  <a:gd name="connsiteX2" fmla="*/ 464322 w 566744"/>
                  <a:gd name="connsiteY2" fmla="*/ 64519 h 550960"/>
                  <a:gd name="connsiteX3" fmla="*/ 286680 w 566744"/>
                  <a:gd name="connsiteY3" fmla="*/ 55375 h 550960"/>
                  <a:gd name="connsiteX4" fmla="*/ 225530 w 566744"/>
                  <a:gd name="connsiteY4" fmla="*/ 5845 h 550960"/>
                  <a:gd name="connsiteX5" fmla="*/ 117135 w 566744"/>
                  <a:gd name="connsiteY5" fmla="*/ 18514 h 550960"/>
                  <a:gd name="connsiteX6" fmla="*/ 75130 w 566744"/>
                  <a:gd name="connsiteY6" fmla="*/ 213205 h 550960"/>
                  <a:gd name="connsiteX7" fmla="*/ 10265 w 566744"/>
                  <a:gd name="connsiteY7" fmla="*/ 381702 h 550960"/>
                  <a:gd name="connsiteX8" fmla="*/ 179143 w 566744"/>
                  <a:gd name="connsiteY8" fmla="*/ 454473 h 550960"/>
                  <a:gd name="connsiteX9" fmla="*/ 208861 w 566744"/>
                  <a:gd name="connsiteY9" fmla="*/ 513814 h 550960"/>
                  <a:gd name="connsiteX10" fmla="*/ 280108 w 566744"/>
                  <a:gd name="connsiteY10" fmla="*/ 550770 h 550960"/>
                  <a:gd name="connsiteX11" fmla="*/ 408029 w 566744"/>
                  <a:gd name="connsiteY11" fmla="*/ 450853 h 550960"/>
                  <a:gd name="connsiteX12" fmla="*/ 559381 w 566744"/>
                  <a:gd name="connsiteY12" fmla="*/ 383988 h 550960"/>
                  <a:gd name="connsiteX13" fmla="*/ 412696 w 566744"/>
                  <a:gd name="connsiteY13" fmla="*/ 438566 h 550960"/>
                  <a:gd name="connsiteX14" fmla="*/ 407743 w 566744"/>
                  <a:gd name="connsiteY14" fmla="*/ 436185 h 550960"/>
                  <a:gd name="connsiteX15" fmla="*/ 396694 w 566744"/>
                  <a:gd name="connsiteY15" fmla="*/ 439804 h 550960"/>
                  <a:gd name="connsiteX16" fmla="*/ 273726 w 566744"/>
                  <a:gd name="connsiteY16" fmla="*/ 537912 h 550960"/>
                  <a:gd name="connsiteX17" fmla="*/ 215338 w 566744"/>
                  <a:gd name="connsiteY17" fmla="*/ 502479 h 550960"/>
                  <a:gd name="connsiteX18" fmla="*/ 192764 w 566744"/>
                  <a:gd name="connsiteY18" fmla="*/ 446376 h 550960"/>
                  <a:gd name="connsiteX19" fmla="*/ 190859 w 566744"/>
                  <a:gd name="connsiteY19" fmla="*/ 440376 h 550960"/>
                  <a:gd name="connsiteX20" fmla="*/ 182858 w 566744"/>
                  <a:gd name="connsiteY20" fmla="*/ 438661 h 550960"/>
                  <a:gd name="connsiteX21" fmla="*/ 18361 w 566744"/>
                  <a:gd name="connsiteY21" fmla="*/ 369319 h 550960"/>
                  <a:gd name="connsiteX22" fmla="*/ 81798 w 566744"/>
                  <a:gd name="connsiteY22" fmla="*/ 223777 h 550960"/>
                  <a:gd name="connsiteX23" fmla="*/ 85226 w 566744"/>
                  <a:gd name="connsiteY23" fmla="*/ 221206 h 550960"/>
                  <a:gd name="connsiteX24" fmla="*/ 88941 w 566744"/>
                  <a:gd name="connsiteY24" fmla="*/ 212347 h 550960"/>
                  <a:gd name="connsiteX25" fmla="*/ 109706 w 566744"/>
                  <a:gd name="connsiteY25" fmla="*/ 38230 h 550960"/>
                  <a:gd name="connsiteX26" fmla="*/ 188858 w 566744"/>
                  <a:gd name="connsiteY26" fmla="*/ 11751 h 550960"/>
                  <a:gd name="connsiteX27" fmla="*/ 276584 w 566744"/>
                  <a:gd name="connsiteY27" fmla="*/ 64043 h 550960"/>
                  <a:gd name="connsiteX28" fmla="*/ 283347 w 566744"/>
                  <a:gd name="connsiteY28" fmla="*/ 69567 h 550960"/>
                  <a:gd name="connsiteX29" fmla="*/ 289157 w 566744"/>
                  <a:gd name="connsiteY29" fmla="*/ 68424 h 550960"/>
                  <a:gd name="connsiteX30" fmla="*/ 461178 w 566744"/>
                  <a:gd name="connsiteY30" fmla="*/ 80045 h 550960"/>
                  <a:gd name="connsiteX31" fmla="*/ 452320 w 566744"/>
                  <a:gd name="connsiteY31" fmla="*/ 217586 h 550960"/>
                  <a:gd name="connsiteX32" fmla="*/ 451749 w 566744"/>
                  <a:gd name="connsiteY32" fmla="*/ 227111 h 550960"/>
                  <a:gd name="connsiteX33" fmla="*/ 457368 w 566744"/>
                  <a:gd name="connsiteY33" fmla="*/ 231302 h 550960"/>
                  <a:gd name="connsiteX34" fmla="*/ 545951 w 566744"/>
                  <a:gd name="connsiteY34" fmla="*/ 385226 h 550960"/>
                  <a:gd name="connsiteX35" fmla="*/ 412696 w 566744"/>
                  <a:gd name="connsiteY35" fmla="*/ 438566 h 5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6744" h="550960">
                    <a:moveTo>
                      <a:pt x="559381" y="383988"/>
                    </a:moveTo>
                    <a:cubicBezTo>
                      <a:pt x="585860" y="319123"/>
                      <a:pt x="537569" y="231874"/>
                      <a:pt x="468227" y="220634"/>
                    </a:cubicBezTo>
                    <a:cubicBezTo>
                      <a:pt x="512804" y="181296"/>
                      <a:pt x="501564" y="105667"/>
                      <a:pt x="464322" y="64519"/>
                    </a:cubicBezTo>
                    <a:cubicBezTo>
                      <a:pt x="419078" y="14227"/>
                      <a:pt x="338210" y="17561"/>
                      <a:pt x="286680" y="55375"/>
                    </a:cubicBezTo>
                    <a:cubicBezTo>
                      <a:pt x="278679" y="30610"/>
                      <a:pt x="248961" y="12513"/>
                      <a:pt x="225530" y="5845"/>
                    </a:cubicBezTo>
                    <a:cubicBezTo>
                      <a:pt x="189335" y="-4347"/>
                      <a:pt x="149615" y="-1870"/>
                      <a:pt x="117135" y="18514"/>
                    </a:cubicBezTo>
                    <a:cubicBezTo>
                      <a:pt x="49032" y="61376"/>
                      <a:pt x="35125" y="146149"/>
                      <a:pt x="75130" y="213205"/>
                    </a:cubicBezTo>
                    <a:cubicBezTo>
                      <a:pt x="14075" y="230826"/>
                      <a:pt x="-17739" y="327124"/>
                      <a:pt x="10265" y="381702"/>
                    </a:cubicBezTo>
                    <a:cubicBezTo>
                      <a:pt x="38745" y="437042"/>
                      <a:pt x="118088" y="484381"/>
                      <a:pt x="179143" y="454473"/>
                    </a:cubicBezTo>
                    <a:cubicBezTo>
                      <a:pt x="178762" y="476094"/>
                      <a:pt x="196383" y="498383"/>
                      <a:pt x="208861" y="513814"/>
                    </a:cubicBezTo>
                    <a:cubicBezTo>
                      <a:pt x="226387" y="535435"/>
                      <a:pt x="252009" y="549342"/>
                      <a:pt x="280108" y="550770"/>
                    </a:cubicBezTo>
                    <a:cubicBezTo>
                      <a:pt x="341258" y="554104"/>
                      <a:pt x="401647" y="513433"/>
                      <a:pt x="408029" y="450853"/>
                    </a:cubicBezTo>
                    <a:cubicBezTo>
                      <a:pt x="456321" y="499621"/>
                      <a:pt x="539569" y="432375"/>
                      <a:pt x="559381" y="383988"/>
                    </a:cubicBezTo>
                    <a:close/>
                    <a:moveTo>
                      <a:pt x="412696" y="438566"/>
                    </a:moveTo>
                    <a:cubicBezTo>
                      <a:pt x="411363" y="436851"/>
                      <a:pt x="409457" y="436185"/>
                      <a:pt x="407743" y="436185"/>
                    </a:cubicBezTo>
                    <a:cubicBezTo>
                      <a:pt x="404885" y="431994"/>
                      <a:pt x="396599" y="433327"/>
                      <a:pt x="396694" y="439804"/>
                    </a:cubicBezTo>
                    <a:cubicBezTo>
                      <a:pt x="397075" y="501241"/>
                      <a:pt x="333257" y="549627"/>
                      <a:pt x="273726" y="537912"/>
                    </a:cubicBezTo>
                    <a:cubicBezTo>
                      <a:pt x="249723" y="533149"/>
                      <a:pt x="230292" y="522100"/>
                      <a:pt x="215338" y="502479"/>
                    </a:cubicBezTo>
                    <a:cubicBezTo>
                      <a:pt x="204003" y="487715"/>
                      <a:pt x="186191" y="466093"/>
                      <a:pt x="192764" y="446376"/>
                    </a:cubicBezTo>
                    <a:cubicBezTo>
                      <a:pt x="193621" y="443709"/>
                      <a:pt x="192573" y="441519"/>
                      <a:pt x="190859" y="440376"/>
                    </a:cubicBezTo>
                    <a:cubicBezTo>
                      <a:pt x="189240" y="437899"/>
                      <a:pt x="186096" y="436566"/>
                      <a:pt x="182858" y="438661"/>
                    </a:cubicBezTo>
                    <a:cubicBezTo>
                      <a:pt x="128280" y="474570"/>
                      <a:pt x="37411" y="427898"/>
                      <a:pt x="18361" y="369319"/>
                    </a:cubicBezTo>
                    <a:cubicBezTo>
                      <a:pt x="2168" y="319313"/>
                      <a:pt x="25886" y="237493"/>
                      <a:pt x="81798" y="223777"/>
                    </a:cubicBezTo>
                    <a:cubicBezTo>
                      <a:pt x="83512" y="223301"/>
                      <a:pt x="84560" y="222349"/>
                      <a:pt x="85226" y="221206"/>
                    </a:cubicBezTo>
                    <a:cubicBezTo>
                      <a:pt x="88751" y="220158"/>
                      <a:pt x="91608" y="216252"/>
                      <a:pt x="88941" y="212347"/>
                    </a:cubicBezTo>
                    <a:cubicBezTo>
                      <a:pt x="54270" y="159102"/>
                      <a:pt x="53699" y="78711"/>
                      <a:pt x="109706" y="38230"/>
                    </a:cubicBezTo>
                    <a:cubicBezTo>
                      <a:pt x="132471" y="21657"/>
                      <a:pt x="160093" y="10036"/>
                      <a:pt x="188858" y="11751"/>
                    </a:cubicBezTo>
                    <a:cubicBezTo>
                      <a:pt x="217243" y="13370"/>
                      <a:pt x="272774" y="27848"/>
                      <a:pt x="276584" y="64043"/>
                    </a:cubicBezTo>
                    <a:cubicBezTo>
                      <a:pt x="277060" y="67948"/>
                      <a:pt x="280299" y="69663"/>
                      <a:pt x="283347" y="69567"/>
                    </a:cubicBezTo>
                    <a:cubicBezTo>
                      <a:pt x="285251" y="70044"/>
                      <a:pt x="287347" y="69853"/>
                      <a:pt x="289157" y="68424"/>
                    </a:cubicBezTo>
                    <a:cubicBezTo>
                      <a:pt x="334115" y="30896"/>
                      <a:pt x="425936" y="22895"/>
                      <a:pt x="461178" y="80045"/>
                    </a:cubicBezTo>
                    <a:cubicBezTo>
                      <a:pt x="486705" y="121383"/>
                      <a:pt x="502136" y="185201"/>
                      <a:pt x="452320" y="217586"/>
                    </a:cubicBezTo>
                    <a:cubicBezTo>
                      <a:pt x="448510" y="220062"/>
                      <a:pt x="449177" y="224634"/>
                      <a:pt x="451749" y="227111"/>
                    </a:cubicBezTo>
                    <a:cubicBezTo>
                      <a:pt x="452510" y="229397"/>
                      <a:pt x="454320" y="231302"/>
                      <a:pt x="457368" y="231302"/>
                    </a:cubicBezTo>
                    <a:cubicBezTo>
                      <a:pt x="526615" y="233874"/>
                      <a:pt x="575574" y="324552"/>
                      <a:pt x="545951" y="385226"/>
                    </a:cubicBezTo>
                    <a:cubicBezTo>
                      <a:pt x="527663" y="422659"/>
                      <a:pt x="451558" y="488382"/>
                      <a:pt x="412696" y="4385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6" name="任意多边形: 形状 975"/>
              <p:cNvSpPr/>
              <p:nvPr/>
            </p:nvSpPr>
            <p:spPr>
              <a:xfrm>
                <a:off x="6477648" y="3815789"/>
                <a:ext cx="208784" cy="555013"/>
              </a:xfrm>
              <a:custGeom>
                <a:avLst/>
                <a:gdLst>
                  <a:gd name="connsiteX0" fmla="*/ 175659 w 208784"/>
                  <a:gd name="connsiteY0" fmla="*/ 544565 h 555013"/>
                  <a:gd name="connsiteX1" fmla="*/ 71456 w 208784"/>
                  <a:gd name="connsiteY1" fmla="*/ 284342 h 555013"/>
                  <a:gd name="connsiteX2" fmla="*/ 47357 w 208784"/>
                  <a:gd name="connsiteY2" fmla="*/ 12593 h 555013"/>
                  <a:gd name="connsiteX3" fmla="*/ 144989 w 208784"/>
                  <a:gd name="connsiteY3" fmla="*/ 44026 h 555013"/>
                  <a:gd name="connsiteX4" fmla="*/ 101459 w 208784"/>
                  <a:gd name="connsiteY4" fmla="*/ 114892 h 555013"/>
                  <a:gd name="connsiteX5" fmla="*/ 62216 w 208784"/>
                  <a:gd name="connsiteY5" fmla="*/ 71172 h 555013"/>
                  <a:gd name="connsiteX6" fmla="*/ 101364 w 208784"/>
                  <a:gd name="connsiteY6" fmla="*/ 63838 h 555013"/>
                  <a:gd name="connsiteX7" fmla="*/ 106508 w 208784"/>
                  <a:gd name="connsiteY7" fmla="*/ 73934 h 555013"/>
                  <a:gd name="connsiteX8" fmla="*/ 103936 w 208784"/>
                  <a:gd name="connsiteY8" fmla="*/ 78316 h 555013"/>
                  <a:gd name="connsiteX9" fmla="*/ 92792 w 208784"/>
                  <a:gd name="connsiteY9" fmla="*/ 77268 h 555013"/>
                  <a:gd name="connsiteX10" fmla="*/ 72789 w 208784"/>
                  <a:gd name="connsiteY10" fmla="*/ 90222 h 555013"/>
                  <a:gd name="connsiteX11" fmla="*/ 127367 w 208784"/>
                  <a:gd name="connsiteY11" fmla="*/ 84793 h 555013"/>
                  <a:gd name="connsiteX12" fmla="*/ 118890 w 208784"/>
                  <a:gd name="connsiteY12" fmla="*/ 25738 h 555013"/>
                  <a:gd name="connsiteX13" fmla="*/ 32403 w 208784"/>
                  <a:gd name="connsiteY13" fmla="*/ 45359 h 555013"/>
                  <a:gd name="connsiteX14" fmla="*/ 23069 w 208784"/>
                  <a:gd name="connsiteY14" fmla="*/ 181091 h 555013"/>
                  <a:gd name="connsiteX15" fmla="*/ 83838 w 208784"/>
                  <a:gd name="connsiteY15" fmla="*/ 280055 h 555013"/>
                  <a:gd name="connsiteX16" fmla="*/ 184613 w 208784"/>
                  <a:gd name="connsiteY16" fmla="*/ 552661 h 555013"/>
                  <a:gd name="connsiteX17" fmla="*/ 175659 w 208784"/>
                  <a:gd name="connsiteY17" fmla="*/ 544565 h 55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784" h="555013">
                    <a:moveTo>
                      <a:pt x="175659" y="544565"/>
                    </a:moveTo>
                    <a:cubicBezTo>
                      <a:pt x="244430" y="447791"/>
                      <a:pt x="130892" y="351398"/>
                      <a:pt x="71456" y="284342"/>
                    </a:cubicBezTo>
                    <a:cubicBezTo>
                      <a:pt x="11734" y="216809"/>
                      <a:pt x="-41892" y="80602"/>
                      <a:pt x="47357" y="12593"/>
                    </a:cubicBezTo>
                    <a:cubicBezTo>
                      <a:pt x="83838" y="-15220"/>
                      <a:pt x="128701" y="6497"/>
                      <a:pt x="144989" y="44026"/>
                    </a:cubicBezTo>
                    <a:cubicBezTo>
                      <a:pt x="158991" y="75839"/>
                      <a:pt x="131177" y="107176"/>
                      <a:pt x="101459" y="114892"/>
                    </a:cubicBezTo>
                    <a:cubicBezTo>
                      <a:pt x="75266" y="121750"/>
                      <a:pt x="52787" y="96223"/>
                      <a:pt x="62216" y="71172"/>
                    </a:cubicBezTo>
                    <a:cubicBezTo>
                      <a:pt x="71741" y="45740"/>
                      <a:pt x="92411" y="43264"/>
                      <a:pt x="101364" y="63838"/>
                    </a:cubicBezTo>
                    <a:cubicBezTo>
                      <a:pt x="106127" y="63457"/>
                      <a:pt x="110699" y="69362"/>
                      <a:pt x="106508" y="73934"/>
                    </a:cubicBezTo>
                    <a:cubicBezTo>
                      <a:pt x="105746" y="75363"/>
                      <a:pt x="104793" y="76792"/>
                      <a:pt x="103936" y="78316"/>
                    </a:cubicBezTo>
                    <a:cubicBezTo>
                      <a:pt x="101650" y="82602"/>
                      <a:pt x="93935" y="82697"/>
                      <a:pt x="92792" y="77268"/>
                    </a:cubicBezTo>
                    <a:cubicBezTo>
                      <a:pt x="87077" y="48217"/>
                      <a:pt x="69170" y="72601"/>
                      <a:pt x="72789" y="90222"/>
                    </a:cubicBezTo>
                    <a:cubicBezTo>
                      <a:pt x="78980" y="120226"/>
                      <a:pt x="117461" y="95747"/>
                      <a:pt x="127367" y="84793"/>
                    </a:cubicBezTo>
                    <a:cubicBezTo>
                      <a:pt x="144417" y="66029"/>
                      <a:pt x="134035" y="41549"/>
                      <a:pt x="118890" y="25738"/>
                    </a:cubicBezTo>
                    <a:cubicBezTo>
                      <a:pt x="91553" y="-2933"/>
                      <a:pt x="50691" y="18689"/>
                      <a:pt x="32403" y="45359"/>
                    </a:cubicBezTo>
                    <a:cubicBezTo>
                      <a:pt x="6591" y="83078"/>
                      <a:pt x="10782" y="139657"/>
                      <a:pt x="23069" y="181091"/>
                    </a:cubicBezTo>
                    <a:cubicBezTo>
                      <a:pt x="34403" y="218905"/>
                      <a:pt x="58025" y="250909"/>
                      <a:pt x="83838" y="280055"/>
                    </a:cubicBezTo>
                    <a:cubicBezTo>
                      <a:pt x="148132" y="352826"/>
                      <a:pt x="257574" y="449981"/>
                      <a:pt x="184613" y="552661"/>
                    </a:cubicBezTo>
                    <a:cubicBezTo>
                      <a:pt x="180041" y="559138"/>
                      <a:pt x="171182" y="550851"/>
                      <a:pt x="175659" y="544565"/>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7" name="任意多边形: 形状 976"/>
              <p:cNvSpPr/>
              <p:nvPr/>
            </p:nvSpPr>
            <p:spPr>
              <a:xfrm>
                <a:off x="6526338" y="4244424"/>
                <a:ext cx="135425" cy="69407"/>
              </a:xfrm>
              <a:custGeom>
                <a:avLst/>
                <a:gdLst>
                  <a:gd name="connsiteX0" fmla="*/ 134398 w 135425"/>
                  <a:gd name="connsiteY0" fmla="*/ 54017 h 69407"/>
                  <a:gd name="connsiteX1" fmla="*/ 80201 w 135425"/>
                  <a:gd name="connsiteY1" fmla="*/ 4296 h 69407"/>
                  <a:gd name="connsiteX2" fmla="*/ 7525 w 135425"/>
                  <a:gd name="connsiteY2" fmla="*/ 105 h 69407"/>
                  <a:gd name="connsiteX3" fmla="*/ 1143 w 135425"/>
                  <a:gd name="connsiteY3" fmla="*/ 9249 h 69407"/>
                  <a:gd name="connsiteX4" fmla="*/ 58007 w 135425"/>
                  <a:gd name="connsiteY4" fmla="*/ 63256 h 69407"/>
                  <a:gd name="connsiteX5" fmla="*/ 127540 w 135425"/>
                  <a:gd name="connsiteY5" fmla="*/ 63256 h 69407"/>
                  <a:gd name="connsiteX6" fmla="*/ 128016 w 135425"/>
                  <a:gd name="connsiteY6" fmla="*/ 63066 h 69407"/>
                  <a:gd name="connsiteX7" fmla="*/ 134398 w 135425"/>
                  <a:gd name="connsiteY7" fmla="*/ 54017 h 6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25" h="69407">
                    <a:moveTo>
                      <a:pt x="134398" y="54017"/>
                    </a:moveTo>
                    <a:cubicBezTo>
                      <a:pt x="121158" y="32871"/>
                      <a:pt x="106776" y="9059"/>
                      <a:pt x="80201" y="4296"/>
                    </a:cubicBezTo>
                    <a:cubicBezTo>
                      <a:pt x="56103" y="-85"/>
                      <a:pt x="31623" y="4963"/>
                      <a:pt x="7525" y="105"/>
                    </a:cubicBezTo>
                    <a:cubicBezTo>
                      <a:pt x="2953" y="-847"/>
                      <a:pt x="-2381" y="4868"/>
                      <a:pt x="1143" y="9249"/>
                    </a:cubicBezTo>
                    <a:cubicBezTo>
                      <a:pt x="17907" y="30585"/>
                      <a:pt x="32195" y="52302"/>
                      <a:pt x="58007" y="63256"/>
                    </a:cubicBezTo>
                    <a:cubicBezTo>
                      <a:pt x="80201" y="72781"/>
                      <a:pt x="105252" y="70019"/>
                      <a:pt x="127540" y="63256"/>
                    </a:cubicBezTo>
                    <a:cubicBezTo>
                      <a:pt x="127921" y="63161"/>
                      <a:pt x="127826" y="63066"/>
                      <a:pt x="128016" y="63066"/>
                    </a:cubicBezTo>
                    <a:cubicBezTo>
                      <a:pt x="132588" y="63732"/>
                      <a:pt x="137637" y="58875"/>
                      <a:pt x="134398" y="5401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8" name="任意多边形: 形状 977"/>
              <p:cNvSpPr/>
              <p:nvPr/>
            </p:nvSpPr>
            <p:spPr>
              <a:xfrm>
                <a:off x="6476635" y="4146641"/>
                <a:ext cx="143233" cy="79350"/>
              </a:xfrm>
              <a:custGeom>
                <a:avLst/>
                <a:gdLst>
                  <a:gd name="connsiteX0" fmla="*/ 142192 w 143233"/>
                  <a:gd name="connsiteY0" fmla="*/ 62170 h 79350"/>
                  <a:gd name="connsiteX1" fmla="*/ 121427 w 143233"/>
                  <a:gd name="connsiteY1" fmla="*/ 25118 h 79350"/>
                  <a:gd name="connsiteX2" fmla="*/ 89709 w 143233"/>
                  <a:gd name="connsiteY2" fmla="*/ 5211 h 79350"/>
                  <a:gd name="connsiteX3" fmla="*/ 51513 w 143233"/>
                  <a:gd name="connsiteY3" fmla="*/ 543 h 79350"/>
                  <a:gd name="connsiteX4" fmla="*/ 7508 w 143233"/>
                  <a:gd name="connsiteY4" fmla="*/ 4353 h 79350"/>
                  <a:gd name="connsiteX5" fmla="*/ 364 w 143233"/>
                  <a:gd name="connsiteY5" fmla="*/ 11973 h 79350"/>
                  <a:gd name="connsiteX6" fmla="*/ 132857 w 143233"/>
                  <a:gd name="connsiteY6" fmla="*/ 73124 h 79350"/>
                  <a:gd name="connsiteX7" fmla="*/ 135619 w 143233"/>
                  <a:gd name="connsiteY7" fmla="*/ 71123 h 79350"/>
                  <a:gd name="connsiteX8" fmla="*/ 142192 w 143233"/>
                  <a:gd name="connsiteY8" fmla="*/ 6217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3" h="79350">
                    <a:moveTo>
                      <a:pt x="142192" y="62170"/>
                    </a:moveTo>
                    <a:cubicBezTo>
                      <a:pt x="135143" y="51121"/>
                      <a:pt x="131904" y="34166"/>
                      <a:pt x="121427" y="25118"/>
                    </a:cubicBezTo>
                    <a:cubicBezTo>
                      <a:pt x="111521" y="16545"/>
                      <a:pt x="101901" y="10164"/>
                      <a:pt x="89709" y="5211"/>
                    </a:cubicBezTo>
                    <a:cubicBezTo>
                      <a:pt x="77707" y="448"/>
                      <a:pt x="64277" y="-886"/>
                      <a:pt x="51513" y="543"/>
                    </a:cubicBezTo>
                    <a:cubicBezTo>
                      <a:pt x="35988" y="2448"/>
                      <a:pt x="23510" y="9116"/>
                      <a:pt x="7508" y="4353"/>
                    </a:cubicBezTo>
                    <a:cubicBezTo>
                      <a:pt x="3317" y="3115"/>
                      <a:pt x="-1350" y="7878"/>
                      <a:pt x="364" y="11973"/>
                    </a:cubicBezTo>
                    <a:cubicBezTo>
                      <a:pt x="23415" y="67314"/>
                      <a:pt x="76564" y="91888"/>
                      <a:pt x="132857" y="73124"/>
                    </a:cubicBezTo>
                    <a:cubicBezTo>
                      <a:pt x="134095" y="72552"/>
                      <a:pt x="135048" y="71886"/>
                      <a:pt x="135619" y="71123"/>
                    </a:cubicBezTo>
                    <a:cubicBezTo>
                      <a:pt x="140191" y="72171"/>
                      <a:pt x="145525" y="67314"/>
                      <a:pt x="142192" y="6217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9" name="任意多边形: 形状 978"/>
              <p:cNvSpPr/>
              <p:nvPr/>
            </p:nvSpPr>
            <p:spPr>
              <a:xfrm>
                <a:off x="6403911" y="4048876"/>
                <a:ext cx="131319" cy="70223"/>
              </a:xfrm>
              <a:custGeom>
                <a:avLst/>
                <a:gdLst>
                  <a:gd name="connsiteX0" fmla="*/ 130238 w 131319"/>
                  <a:gd name="connsiteY0" fmla="*/ 56303 h 70223"/>
                  <a:gd name="connsiteX1" fmla="*/ 76803 w 131319"/>
                  <a:gd name="connsiteY1" fmla="*/ 4773 h 70223"/>
                  <a:gd name="connsiteX2" fmla="*/ 5747 w 131319"/>
                  <a:gd name="connsiteY2" fmla="*/ 10 h 70223"/>
                  <a:gd name="connsiteX3" fmla="*/ 889 w 131319"/>
                  <a:gd name="connsiteY3" fmla="*/ 9154 h 70223"/>
                  <a:gd name="connsiteX4" fmla="*/ 56801 w 131319"/>
                  <a:gd name="connsiteY4" fmla="*/ 64780 h 70223"/>
                  <a:gd name="connsiteX5" fmla="*/ 121475 w 131319"/>
                  <a:gd name="connsiteY5" fmla="*/ 65161 h 70223"/>
                  <a:gd name="connsiteX6" fmla="*/ 122428 w 131319"/>
                  <a:gd name="connsiteY6" fmla="*/ 64780 h 70223"/>
                  <a:gd name="connsiteX7" fmla="*/ 130238 w 131319"/>
                  <a:gd name="connsiteY7" fmla="*/ 56303 h 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19" h="70223">
                    <a:moveTo>
                      <a:pt x="130238" y="56303"/>
                    </a:moveTo>
                    <a:cubicBezTo>
                      <a:pt x="114808" y="34205"/>
                      <a:pt x="105092" y="12964"/>
                      <a:pt x="76803" y="4773"/>
                    </a:cubicBezTo>
                    <a:cubicBezTo>
                      <a:pt x="53657" y="-1704"/>
                      <a:pt x="29654" y="772"/>
                      <a:pt x="5747" y="10"/>
                    </a:cubicBezTo>
                    <a:cubicBezTo>
                      <a:pt x="1175" y="-276"/>
                      <a:pt x="-1492" y="5535"/>
                      <a:pt x="889" y="9154"/>
                    </a:cubicBezTo>
                    <a:cubicBezTo>
                      <a:pt x="15272" y="31538"/>
                      <a:pt x="32702" y="52588"/>
                      <a:pt x="56801" y="64780"/>
                    </a:cubicBezTo>
                    <a:cubicBezTo>
                      <a:pt x="76898" y="74781"/>
                      <a:pt x="100711" y="68590"/>
                      <a:pt x="121475" y="65161"/>
                    </a:cubicBezTo>
                    <a:cubicBezTo>
                      <a:pt x="121952" y="65066"/>
                      <a:pt x="122142" y="64971"/>
                      <a:pt x="122428" y="64780"/>
                    </a:cubicBezTo>
                    <a:cubicBezTo>
                      <a:pt x="127286" y="66876"/>
                      <a:pt x="133953" y="61542"/>
                      <a:pt x="130238" y="563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0" name="任意多边形: 形状 979"/>
              <p:cNvSpPr/>
              <p:nvPr/>
            </p:nvSpPr>
            <p:spPr>
              <a:xfrm>
                <a:off x="6389060" y="3892321"/>
                <a:ext cx="82034" cy="94934"/>
              </a:xfrm>
              <a:custGeom>
                <a:avLst/>
                <a:gdLst>
                  <a:gd name="connsiteX0" fmla="*/ 82034 w 82034"/>
                  <a:gd name="connsiteY0" fmla="*/ 88366 h 94934"/>
                  <a:gd name="connsiteX1" fmla="*/ 66794 w 82034"/>
                  <a:gd name="connsiteY1" fmla="*/ 33312 h 94934"/>
                  <a:gd name="connsiteX2" fmla="*/ 10215 w 82034"/>
                  <a:gd name="connsiteY2" fmla="*/ 1403 h 94934"/>
                  <a:gd name="connsiteX3" fmla="*/ 23 w 82034"/>
                  <a:gd name="connsiteY3" fmla="*/ 5975 h 94934"/>
                  <a:gd name="connsiteX4" fmla="*/ 20597 w 82034"/>
                  <a:gd name="connsiteY4" fmla="*/ 79222 h 94934"/>
                  <a:gd name="connsiteX5" fmla="*/ 73080 w 82034"/>
                  <a:gd name="connsiteY5" fmla="*/ 93795 h 94934"/>
                  <a:gd name="connsiteX6" fmla="*/ 82034 w 82034"/>
                  <a:gd name="connsiteY6" fmla="*/ 88366 h 9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34" h="94934">
                    <a:moveTo>
                      <a:pt x="82034" y="88366"/>
                    </a:moveTo>
                    <a:cubicBezTo>
                      <a:pt x="81367" y="68173"/>
                      <a:pt x="84796" y="47599"/>
                      <a:pt x="66794" y="33312"/>
                    </a:cubicBezTo>
                    <a:cubicBezTo>
                      <a:pt x="49649" y="19405"/>
                      <a:pt x="27074" y="15690"/>
                      <a:pt x="10215" y="1403"/>
                    </a:cubicBezTo>
                    <a:cubicBezTo>
                      <a:pt x="6500" y="-1645"/>
                      <a:pt x="-453" y="450"/>
                      <a:pt x="23" y="5975"/>
                    </a:cubicBezTo>
                    <a:cubicBezTo>
                      <a:pt x="2690" y="29121"/>
                      <a:pt x="4310" y="60934"/>
                      <a:pt x="20597" y="79222"/>
                    </a:cubicBezTo>
                    <a:cubicBezTo>
                      <a:pt x="34790" y="95224"/>
                      <a:pt x="53268" y="96558"/>
                      <a:pt x="73080" y="93795"/>
                    </a:cubicBezTo>
                    <a:cubicBezTo>
                      <a:pt x="76604" y="95415"/>
                      <a:pt x="82129" y="93795"/>
                      <a:pt x="82034" y="883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1" name="任意多边形: 形状 980"/>
              <p:cNvSpPr/>
              <p:nvPr/>
            </p:nvSpPr>
            <p:spPr>
              <a:xfrm>
                <a:off x="6454275" y="3716087"/>
                <a:ext cx="67263" cy="153514"/>
              </a:xfrm>
              <a:custGeom>
                <a:avLst/>
                <a:gdLst>
                  <a:gd name="connsiteX0" fmla="*/ 30249 w 67263"/>
                  <a:gd name="connsiteY0" fmla="*/ 148966 h 153514"/>
                  <a:gd name="connsiteX1" fmla="*/ 32154 w 67263"/>
                  <a:gd name="connsiteY1" fmla="*/ 144490 h 153514"/>
                  <a:gd name="connsiteX2" fmla="*/ 66825 w 67263"/>
                  <a:gd name="connsiteY2" fmla="*/ 61146 h 153514"/>
                  <a:gd name="connsiteX3" fmla="*/ 47584 w 67263"/>
                  <a:gd name="connsiteY3" fmla="*/ 2757 h 153514"/>
                  <a:gd name="connsiteX4" fmla="*/ 36631 w 67263"/>
                  <a:gd name="connsiteY4" fmla="*/ 4567 h 153514"/>
                  <a:gd name="connsiteX5" fmla="*/ 11199 w 67263"/>
                  <a:gd name="connsiteY5" fmla="*/ 47620 h 153514"/>
                  <a:gd name="connsiteX6" fmla="*/ 1007 w 67263"/>
                  <a:gd name="connsiteY6" fmla="*/ 80863 h 153514"/>
                  <a:gd name="connsiteX7" fmla="*/ 19295 w 67263"/>
                  <a:gd name="connsiteY7" fmla="*/ 150776 h 153514"/>
                  <a:gd name="connsiteX8" fmla="*/ 30249 w 67263"/>
                  <a:gd name="connsiteY8" fmla="*/ 148966 h 15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63" h="153514">
                    <a:moveTo>
                      <a:pt x="30249" y="148966"/>
                    </a:moveTo>
                    <a:cubicBezTo>
                      <a:pt x="31392" y="148014"/>
                      <a:pt x="32345" y="146395"/>
                      <a:pt x="32154" y="144490"/>
                    </a:cubicBezTo>
                    <a:cubicBezTo>
                      <a:pt x="31678" y="113248"/>
                      <a:pt x="63301" y="92102"/>
                      <a:pt x="66825" y="61146"/>
                    </a:cubicBezTo>
                    <a:cubicBezTo>
                      <a:pt x="69397" y="38190"/>
                      <a:pt x="60348" y="21331"/>
                      <a:pt x="47584" y="2757"/>
                    </a:cubicBezTo>
                    <a:cubicBezTo>
                      <a:pt x="44537" y="-1719"/>
                      <a:pt x="38155" y="-481"/>
                      <a:pt x="36631" y="4567"/>
                    </a:cubicBezTo>
                    <a:cubicBezTo>
                      <a:pt x="31487" y="21236"/>
                      <a:pt x="19105" y="32666"/>
                      <a:pt x="11199" y="47620"/>
                    </a:cubicBezTo>
                    <a:cubicBezTo>
                      <a:pt x="5579" y="58193"/>
                      <a:pt x="2817" y="69052"/>
                      <a:pt x="1007" y="80863"/>
                    </a:cubicBezTo>
                    <a:cubicBezTo>
                      <a:pt x="-2993" y="107628"/>
                      <a:pt x="5294" y="128392"/>
                      <a:pt x="19295" y="150776"/>
                    </a:cubicBezTo>
                    <a:cubicBezTo>
                      <a:pt x="22343" y="155729"/>
                      <a:pt x="29106" y="153253"/>
                      <a:pt x="30249" y="14896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2" name="任意多边形: 形状 981"/>
              <p:cNvSpPr/>
              <p:nvPr/>
            </p:nvSpPr>
            <p:spPr>
              <a:xfrm>
                <a:off x="6483425" y="3883517"/>
                <a:ext cx="249605" cy="478763"/>
              </a:xfrm>
              <a:custGeom>
                <a:avLst/>
                <a:gdLst>
                  <a:gd name="connsiteX0" fmla="*/ 223888 w 249605"/>
                  <a:gd name="connsiteY0" fmla="*/ 471502 h 478763"/>
                  <a:gd name="connsiteX1" fmla="*/ 239128 w 249605"/>
                  <a:gd name="connsiteY1" fmla="*/ 401017 h 478763"/>
                  <a:gd name="connsiteX2" fmla="*/ 214649 w 249605"/>
                  <a:gd name="connsiteY2" fmla="*/ 332437 h 478763"/>
                  <a:gd name="connsiteX3" fmla="*/ 114065 w 249605"/>
                  <a:gd name="connsiteY3" fmla="*/ 221281 h 478763"/>
                  <a:gd name="connsiteX4" fmla="*/ 2051 w 249605"/>
                  <a:gd name="connsiteY4" fmla="*/ 4587 h 478763"/>
                  <a:gd name="connsiteX5" fmla="*/ 13862 w 249605"/>
                  <a:gd name="connsiteY5" fmla="*/ 7349 h 478763"/>
                  <a:gd name="connsiteX6" fmla="*/ 174263 w 249605"/>
                  <a:gd name="connsiteY6" fmla="*/ 260333 h 478763"/>
                  <a:gd name="connsiteX7" fmla="*/ 242271 w 249605"/>
                  <a:gd name="connsiteY7" fmla="*/ 358441 h 478763"/>
                  <a:gd name="connsiteX8" fmla="*/ 235699 w 249605"/>
                  <a:gd name="connsiteY8" fmla="*/ 474169 h 478763"/>
                  <a:gd name="connsiteX9" fmla="*/ 223888 w 249605"/>
                  <a:gd name="connsiteY9" fmla="*/ 471502 h 47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605" h="478763">
                    <a:moveTo>
                      <a:pt x="223888" y="471502"/>
                    </a:moveTo>
                    <a:cubicBezTo>
                      <a:pt x="228746" y="447595"/>
                      <a:pt x="237509" y="425783"/>
                      <a:pt x="239128" y="401017"/>
                    </a:cubicBezTo>
                    <a:cubicBezTo>
                      <a:pt x="240652" y="376443"/>
                      <a:pt x="226936" y="352726"/>
                      <a:pt x="214649" y="332437"/>
                    </a:cubicBezTo>
                    <a:cubicBezTo>
                      <a:pt x="187884" y="288527"/>
                      <a:pt x="151593" y="255761"/>
                      <a:pt x="114065" y="221281"/>
                    </a:cubicBezTo>
                    <a:cubicBezTo>
                      <a:pt x="56915" y="168798"/>
                      <a:pt x="-12903" y="88693"/>
                      <a:pt x="2051" y="4587"/>
                    </a:cubicBezTo>
                    <a:cubicBezTo>
                      <a:pt x="3480" y="-3128"/>
                      <a:pt x="15100" y="-366"/>
                      <a:pt x="13862" y="7349"/>
                    </a:cubicBezTo>
                    <a:cubicBezTo>
                      <a:pt x="-4902" y="113267"/>
                      <a:pt x="108636" y="196230"/>
                      <a:pt x="174263" y="260333"/>
                    </a:cubicBezTo>
                    <a:cubicBezTo>
                      <a:pt x="201409" y="287003"/>
                      <a:pt x="228365" y="322722"/>
                      <a:pt x="242271" y="358441"/>
                    </a:cubicBezTo>
                    <a:cubicBezTo>
                      <a:pt x="258369" y="400160"/>
                      <a:pt x="244176" y="432545"/>
                      <a:pt x="235699" y="474169"/>
                    </a:cubicBezTo>
                    <a:cubicBezTo>
                      <a:pt x="234175" y="481885"/>
                      <a:pt x="222459" y="479122"/>
                      <a:pt x="223888" y="47150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3" name="任意多边形: 形状 982"/>
              <p:cNvSpPr/>
              <p:nvPr/>
            </p:nvSpPr>
            <p:spPr>
              <a:xfrm>
                <a:off x="6586054" y="3931901"/>
                <a:ext cx="69392" cy="138616"/>
              </a:xfrm>
              <a:custGeom>
                <a:avLst/>
                <a:gdLst>
                  <a:gd name="connsiteX0" fmla="*/ 33153 w 69392"/>
                  <a:gd name="connsiteY0" fmla="*/ 131939 h 138616"/>
                  <a:gd name="connsiteX1" fmla="*/ 68586 w 69392"/>
                  <a:gd name="connsiteY1" fmla="*/ 68598 h 138616"/>
                  <a:gd name="connsiteX2" fmla="*/ 54870 w 69392"/>
                  <a:gd name="connsiteY2" fmla="*/ 2780 h 138616"/>
                  <a:gd name="connsiteX3" fmla="*/ 44012 w 69392"/>
                  <a:gd name="connsiteY3" fmla="*/ 4685 h 138616"/>
                  <a:gd name="connsiteX4" fmla="*/ 13246 w 69392"/>
                  <a:gd name="connsiteY4" fmla="*/ 43451 h 138616"/>
                  <a:gd name="connsiteX5" fmla="*/ 6 w 69392"/>
                  <a:gd name="connsiteY5" fmla="*/ 86695 h 138616"/>
                  <a:gd name="connsiteX6" fmla="*/ 26200 w 69392"/>
                  <a:gd name="connsiteY6" fmla="*/ 138321 h 138616"/>
                  <a:gd name="connsiteX7" fmla="*/ 33153 w 69392"/>
                  <a:gd name="connsiteY7" fmla="*/ 131939 h 13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92" h="138616">
                    <a:moveTo>
                      <a:pt x="33153" y="131939"/>
                    </a:moveTo>
                    <a:cubicBezTo>
                      <a:pt x="47821" y="111841"/>
                      <a:pt x="65824" y="94791"/>
                      <a:pt x="68586" y="68598"/>
                    </a:cubicBezTo>
                    <a:cubicBezTo>
                      <a:pt x="71063" y="44975"/>
                      <a:pt x="68205" y="22782"/>
                      <a:pt x="54870" y="2780"/>
                    </a:cubicBezTo>
                    <a:cubicBezTo>
                      <a:pt x="51917" y="-1697"/>
                      <a:pt x="45154" y="-554"/>
                      <a:pt x="44012" y="4685"/>
                    </a:cubicBezTo>
                    <a:cubicBezTo>
                      <a:pt x="39535" y="22497"/>
                      <a:pt x="22009" y="28307"/>
                      <a:pt x="13246" y="43451"/>
                    </a:cubicBezTo>
                    <a:cubicBezTo>
                      <a:pt x="5721" y="56406"/>
                      <a:pt x="292" y="71455"/>
                      <a:pt x="6" y="86695"/>
                    </a:cubicBezTo>
                    <a:cubicBezTo>
                      <a:pt x="-185" y="107745"/>
                      <a:pt x="4006" y="130510"/>
                      <a:pt x="26200" y="138321"/>
                    </a:cubicBezTo>
                    <a:cubicBezTo>
                      <a:pt x="30772" y="139749"/>
                      <a:pt x="33534" y="135749"/>
                      <a:pt x="33153" y="13193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4" name="任意多边形: 形状 983"/>
              <p:cNvSpPr/>
              <p:nvPr/>
            </p:nvSpPr>
            <p:spPr>
              <a:xfrm>
                <a:off x="6661400" y="3981979"/>
                <a:ext cx="68173" cy="172331"/>
              </a:xfrm>
              <a:custGeom>
                <a:avLst/>
                <a:gdLst>
                  <a:gd name="connsiteX0" fmla="*/ 30483 w 68173"/>
                  <a:gd name="connsiteY0" fmla="*/ 169872 h 172331"/>
                  <a:gd name="connsiteX1" fmla="*/ 30578 w 68173"/>
                  <a:gd name="connsiteY1" fmla="*/ 169967 h 172331"/>
                  <a:gd name="connsiteX2" fmla="*/ 31531 w 68173"/>
                  <a:gd name="connsiteY2" fmla="*/ 168824 h 172331"/>
                  <a:gd name="connsiteX3" fmla="*/ 32388 w 68173"/>
                  <a:gd name="connsiteY3" fmla="*/ 167491 h 172331"/>
                  <a:gd name="connsiteX4" fmla="*/ 50295 w 68173"/>
                  <a:gd name="connsiteY4" fmla="*/ 2708 h 172331"/>
                  <a:gd name="connsiteX5" fmla="*/ 39818 w 68173"/>
                  <a:gd name="connsiteY5" fmla="*/ 3089 h 172331"/>
                  <a:gd name="connsiteX6" fmla="*/ 1146 w 68173"/>
                  <a:gd name="connsiteY6" fmla="*/ 98053 h 172331"/>
                  <a:gd name="connsiteX7" fmla="*/ 21339 w 68173"/>
                  <a:gd name="connsiteY7" fmla="*/ 170920 h 172331"/>
                  <a:gd name="connsiteX8" fmla="*/ 24006 w 68173"/>
                  <a:gd name="connsiteY8" fmla="*/ 171777 h 172331"/>
                  <a:gd name="connsiteX9" fmla="*/ 29340 w 68173"/>
                  <a:gd name="connsiteY9" fmla="*/ 171205 h 172331"/>
                  <a:gd name="connsiteX10" fmla="*/ 30483 w 68173"/>
                  <a:gd name="connsiteY10" fmla="*/ 169872 h 1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73" h="172331">
                    <a:moveTo>
                      <a:pt x="30483" y="169872"/>
                    </a:moveTo>
                    <a:lnTo>
                      <a:pt x="30578" y="169967"/>
                    </a:lnTo>
                    <a:cubicBezTo>
                      <a:pt x="30959" y="169491"/>
                      <a:pt x="31054" y="169110"/>
                      <a:pt x="31531" y="168824"/>
                    </a:cubicBezTo>
                    <a:cubicBezTo>
                      <a:pt x="31817" y="168348"/>
                      <a:pt x="32102" y="167967"/>
                      <a:pt x="32388" y="167491"/>
                    </a:cubicBezTo>
                    <a:cubicBezTo>
                      <a:pt x="70774" y="117961"/>
                      <a:pt x="80680" y="59477"/>
                      <a:pt x="50295" y="2708"/>
                    </a:cubicBezTo>
                    <a:cubicBezTo>
                      <a:pt x="48295" y="-1102"/>
                      <a:pt x="41722" y="-816"/>
                      <a:pt x="39818" y="3089"/>
                    </a:cubicBezTo>
                    <a:cubicBezTo>
                      <a:pt x="26578" y="33760"/>
                      <a:pt x="4670" y="63954"/>
                      <a:pt x="1146" y="98053"/>
                    </a:cubicBezTo>
                    <a:cubicBezTo>
                      <a:pt x="-1330" y="122914"/>
                      <a:pt x="-1807" y="155298"/>
                      <a:pt x="21339" y="170920"/>
                    </a:cubicBezTo>
                    <a:cubicBezTo>
                      <a:pt x="22292" y="171396"/>
                      <a:pt x="23244" y="171681"/>
                      <a:pt x="24006" y="171777"/>
                    </a:cubicBezTo>
                    <a:cubicBezTo>
                      <a:pt x="25720" y="172634"/>
                      <a:pt x="27530" y="172539"/>
                      <a:pt x="29340" y="171205"/>
                    </a:cubicBezTo>
                    <a:cubicBezTo>
                      <a:pt x="29816" y="170539"/>
                      <a:pt x="30102" y="170253"/>
                      <a:pt x="30483" y="16987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5" name="任意多边形: 形状 984"/>
              <p:cNvSpPr/>
              <p:nvPr/>
            </p:nvSpPr>
            <p:spPr>
              <a:xfrm>
                <a:off x="6719480" y="4076116"/>
                <a:ext cx="76132" cy="161346"/>
              </a:xfrm>
              <a:custGeom>
                <a:avLst/>
                <a:gdLst>
                  <a:gd name="connsiteX0" fmla="*/ 25838 w 76132"/>
                  <a:gd name="connsiteY0" fmla="*/ 155079 h 161346"/>
                  <a:gd name="connsiteX1" fmla="*/ 29172 w 76132"/>
                  <a:gd name="connsiteY1" fmla="*/ 151936 h 161346"/>
                  <a:gd name="connsiteX2" fmla="*/ 52984 w 76132"/>
                  <a:gd name="connsiteY2" fmla="*/ 123551 h 161346"/>
                  <a:gd name="connsiteX3" fmla="*/ 69844 w 76132"/>
                  <a:gd name="connsiteY3" fmla="*/ 87356 h 161346"/>
                  <a:gd name="connsiteX4" fmla="*/ 63843 w 76132"/>
                  <a:gd name="connsiteY4" fmla="*/ 2774 h 161346"/>
                  <a:gd name="connsiteX5" fmla="*/ 52699 w 76132"/>
                  <a:gd name="connsiteY5" fmla="*/ 4679 h 161346"/>
                  <a:gd name="connsiteX6" fmla="*/ 5836 w 76132"/>
                  <a:gd name="connsiteY6" fmla="*/ 85927 h 161346"/>
                  <a:gd name="connsiteX7" fmla="*/ 16028 w 76132"/>
                  <a:gd name="connsiteY7" fmla="*/ 159460 h 161346"/>
                  <a:gd name="connsiteX8" fmla="*/ 25838 w 76132"/>
                  <a:gd name="connsiteY8" fmla="*/ 155079 h 1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2" h="161346">
                    <a:moveTo>
                      <a:pt x="25838" y="155079"/>
                    </a:moveTo>
                    <a:cubicBezTo>
                      <a:pt x="27267" y="154793"/>
                      <a:pt x="28505" y="153745"/>
                      <a:pt x="29172" y="151936"/>
                    </a:cubicBezTo>
                    <a:cubicBezTo>
                      <a:pt x="33077" y="142125"/>
                      <a:pt x="46507" y="132123"/>
                      <a:pt x="52984" y="123551"/>
                    </a:cubicBezTo>
                    <a:cubicBezTo>
                      <a:pt x="61462" y="112692"/>
                      <a:pt x="66034" y="100405"/>
                      <a:pt x="69844" y="87356"/>
                    </a:cubicBezTo>
                    <a:cubicBezTo>
                      <a:pt x="77749" y="59638"/>
                      <a:pt x="80607" y="27539"/>
                      <a:pt x="63843" y="2774"/>
                    </a:cubicBezTo>
                    <a:cubicBezTo>
                      <a:pt x="60605" y="-1893"/>
                      <a:pt x="54508" y="-274"/>
                      <a:pt x="52699" y="4679"/>
                    </a:cubicBezTo>
                    <a:cubicBezTo>
                      <a:pt x="42412" y="34397"/>
                      <a:pt x="16313" y="55638"/>
                      <a:pt x="5836" y="85927"/>
                    </a:cubicBezTo>
                    <a:cubicBezTo>
                      <a:pt x="-3594" y="112978"/>
                      <a:pt x="-2546" y="137172"/>
                      <a:pt x="16028" y="159460"/>
                    </a:cubicBezTo>
                    <a:cubicBezTo>
                      <a:pt x="19933" y="163842"/>
                      <a:pt x="25362" y="159841"/>
                      <a:pt x="25838" y="15507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86" name="任意多边形: 形状 985"/>
              <p:cNvSpPr/>
              <p:nvPr/>
            </p:nvSpPr>
            <p:spPr>
              <a:xfrm>
                <a:off x="6742851" y="4175236"/>
                <a:ext cx="95445" cy="157840"/>
              </a:xfrm>
              <a:custGeom>
                <a:avLst/>
                <a:gdLst>
                  <a:gd name="connsiteX0" fmla="*/ 75810 w 95445"/>
                  <a:gd name="connsiteY0" fmla="*/ 111203 h 157840"/>
                  <a:gd name="connsiteX1" fmla="*/ 86763 w 95445"/>
                  <a:gd name="connsiteY1" fmla="*/ 2904 h 157840"/>
                  <a:gd name="connsiteX2" fmla="*/ 75714 w 95445"/>
                  <a:gd name="connsiteY2" fmla="*/ 4714 h 157840"/>
                  <a:gd name="connsiteX3" fmla="*/ 5991 w 95445"/>
                  <a:gd name="connsiteY3" fmla="*/ 149875 h 157840"/>
                  <a:gd name="connsiteX4" fmla="*/ 11421 w 95445"/>
                  <a:gd name="connsiteY4" fmla="*/ 152637 h 157840"/>
                  <a:gd name="connsiteX5" fmla="*/ 13326 w 95445"/>
                  <a:gd name="connsiteY5" fmla="*/ 154257 h 157840"/>
                  <a:gd name="connsiteX6" fmla="*/ 75810 w 95445"/>
                  <a:gd name="connsiteY6" fmla="*/ 111203 h 15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45" h="157840">
                    <a:moveTo>
                      <a:pt x="75810" y="111203"/>
                    </a:moveTo>
                    <a:cubicBezTo>
                      <a:pt x="91812" y="76342"/>
                      <a:pt x="104670" y="39575"/>
                      <a:pt x="86763" y="2904"/>
                    </a:cubicBezTo>
                    <a:cubicBezTo>
                      <a:pt x="84192" y="-2430"/>
                      <a:pt x="77238" y="428"/>
                      <a:pt x="75714" y="4714"/>
                    </a:cubicBezTo>
                    <a:cubicBezTo>
                      <a:pt x="60570" y="47195"/>
                      <a:pt x="-22774" y="96726"/>
                      <a:pt x="5991" y="149875"/>
                    </a:cubicBezTo>
                    <a:cubicBezTo>
                      <a:pt x="7325" y="152161"/>
                      <a:pt x="9516" y="152828"/>
                      <a:pt x="11421" y="152637"/>
                    </a:cubicBezTo>
                    <a:cubicBezTo>
                      <a:pt x="11992" y="153209"/>
                      <a:pt x="12564" y="153780"/>
                      <a:pt x="13326" y="154257"/>
                    </a:cubicBezTo>
                    <a:cubicBezTo>
                      <a:pt x="41520" y="169306"/>
                      <a:pt x="65808" y="133492"/>
                      <a:pt x="75810" y="1112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933" name="图形 226"/>
            <p:cNvGrpSpPr/>
            <p:nvPr/>
          </p:nvGrpSpPr>
          <p:grpSpPr>
            <a:xfrm>
              <a:off x="7892795" y="2564992"/>
              <a:ext cx="314133" cy="536629"/>
              <a:chOff x="7892795" y="2564992"/>
              <a:chExt cx="314133" cy="536629"/>
            </a:xfrm>
            <a:grpFill/>
          </p:grpSpPr>
          <p:sp>
            <p:nvSpPr>
              <p:cNvPr id="969" name="任意多边形: 形状 968"/>
              <p:cNvSpPr/>
              <p:nvPr/>
            </p:nvSpPr>
            <p:spPr>
              <a:xfrm>
                <a:off x="7901749" y="2775035"/>
                <a:ext cx="251121" cy="113148"/>
              </a:xfrm>
              <a:custGeom>
                <a:avLst/>
                <a:gdLst>
                  <a:gd name="connsiteX0" fmla="*/ 109918 w 251121"/>
                  <a:gd name="connsiteY0" fmla="*/ 89703 h 113148"/>
                  <a:gd name="connsiteX1" fmla="*/ 0 w 251121"/>
                  <a:gd name="connsiteY1" fmla="*/ 2550 h 113148"/>
                  <a:gd name="connsiteX2" fmla="*/ 140208 w 251121"/>
                  <a:gd name="connsiteY2" fmla="*/ 1978 h 113148"/>
                  <a:gd name="connsiteX3" fmla="*/ 250127 w 251121"/>
                  <a:gd name="connsiteY3" fmla="*/ 89132 h 113148"/>
                  <a:gd name="connsiteX4" fmla="*/ 109918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09918" y="89703"/>
                    </a:moveTo>
                    <a:cubicBezTo>
                      <a:pt x="37719" y="45317"/>
                      <a:pt x="0" y="2550"/>
                      <a:pt x="0" y="2550"/>
                    </a:cubicBezTo>
                    <a:cubicBezTo>
                      <a:pt x="0" y="2550"/>
                      <a:pt x="54102" y="-2784"/>
                      <a:pt x="140208" y="1978"/>
                    </a:cubicBezTo>
                    <a:cubicBezTo>
                      <a:pt x="213264" y="5979"/>
                      <a:pt x="258508" y="64938"/>
                      <a:pt x="250127" y="89132"/>
                    </a:cubicBezTo>
                    <a:cubicBezTo>
                      <a:pt x="241745" y="113325"/>
                      <a:pt x="172212" y="127899"/>
                      <a:pt x="109918"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0" name="任意多边形: 形状 969"/>
              <p:cNvSpPr/>
              <p:nvPr/>
            </p:nvSpPr>
            <p:spPr>
              <a:xfrm>
                <a:off x="7903368" y="2639377"/>
                <a:ext cx="176072" cy="125039"/>
              </a:xfrm>
              <a:custGeom>
                <a:avLst/>
                <a:gdLst>
                  <a:gd name="connsiteX0" fmla="*/ 0 w 176072"/>
                  <a:gd name="connsiteY0" fmla="*/ 121634 h 125039"/>
                  <a:gd name="connsiteX1" fmla="*/ 153162 w 176072"/>
                  <a:gd name="connsiteY1" fmla="*/ 0 h 125039"/>
                  <a:gd name="connsiteX2" fmla="*/ 0 w 176072"/>
                  <a:gd name="connsiteY2" fmla="*/ 121634 h 125039"/>
                </a:gdLst>
                <a:ahLst/>
                <a:cxnLst>
                  <a:cxn ang="0">
                    <a:pos x="connsiteX0" y="connsiteY0"/>
                  </a:cxn>
                  <a:cxn ang="0">
                    <a:pos x="connsiteX1" y="connsiteY1"/>
                  </a:cxn>
                  <a:cxn ang="0">
                    <a:pos x="connsiteX2" y="connsiteY2"/>
                  </a:cxn>
                </a:cxnLst>
                <a:rect l="l" t="t" r="r" b="b"/>
                <a:pathLst>
                  <a:path w="176072" h="125039">
                    <a:moveTo>
                      <a:pt x="0" y="121634"/>
                    </a:moveTo>
                    <a:cubicBezTo>
                      <a:pt x="41434" y="99441"/>
                      <a:pt x="151162" y="65437"/>
                      <a:pt x="153162" y="0"/>
                    </a:cubicBezTo>
                    <a:cubicBezTo>
                      <a:pt x="214693" y="38767"/>
                      <a:pt x="148495" y="145351"/>
                      <a:pt x="0"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1" name="任意多边形: 形状 970"/>
              <p:cNvSpPr/>
              <p:nvPr/>
            </p:nvSpPr>
            <p:spPr>
              <a:xfrm>
                <a:off x="7892795" y="2791681"/>
                <a:ext cx="99309" cy="190643"/>
              </a:xfrm>
              <a:custGeom>
                <a:avLst/>
                <a:gdLst>
                  <a:gd name="connsiteX0" fmla="*/ 0 w 99309"/>
                  <a:gd name="connsiteY0" fmla="*/ 0 h 190643"/>
                  <a:gd name="connsiteX1" fmla="*/ 45053 w 99309"/>
                  <a:gd name="connsiteY1" fmla="*/ 190310 h 190643"/>
                  <a:gd name="connsiteX2" fmla="*/ 0 w 99309"/>
                  <a:gd name="connsiteY2" fmla="*/ 0 h 190643"/>
                </a:gdLst>
                <a:ahLst/>
                <a:cxnLst>
                  <a:cxn ang="0">
                    <a:pos x="connsiteX0" y="connsiteY0"/>
                  </a:cxn>
                  <a:cxn ang="0">
                    <a:pos x="connsiteX1" y="connsiteY1"/>
                  </a:cxn>
                  <a:cxn ang="0">
                    <a:pos x="connsiteX2" y="connsiteY2"/>
                  </a:cxn>
                </a:cxnLst>
                <a:rect l="l" t="t" r="r" b="b"/>
                <a:pathLst>
                  <a:path w="99309" h="190643">
                    <a:moveTo>
                      <a:pt x="0" y="0"/>
                    </a:moveTo>
                    <a:cubicBezTo>
                      <a:pt x="18764" y="43053"/>
                      <a:pt x="84011" y="137732"/>
                      <a:pt x="45053" y="190310"/>
                    </a:cubicBezTo>
                    <a:cubicBezTo>
                      <a:pt x="117348" y="197929"/>
                      <a:pt x="131254" y="73247"/>
                      <a:pt x="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2" name="任意多边形: 形状 971"/>
              <p:cNvSpPr/>
              <p:nvPr/>
            </p:nvSpPr>
            <p:spPr>
              <a:xfrm>
                <a:off x="7936220" y="2891694"/>
                <a:ext cx="144282" cy="209927"/>
              </a:xfrm>
              <a:custGeom>
                <a:avLst/>
                <a:gdLst>
                  <a:gd name="connsiteX0" fmla="*/ 73733 w 144282"/>
                  <a:gd name="connsiteY0" fmla="*/ 0 h 209927"/>
                  <a:gd name="connsiteX1" fmla="*/ 92973 w 144282"/>
                  <a:gd name="connsiteY1" fmla="*/ 203263 h 209927"/>
                  <a:gd name="connsiteX2" fmla="*/ 2105 w 144282"/>
                  <a:gd name="connsiteY2" fmla="*/ 173927 h 209927"/>
                  <a:gd name="connsiteX3" fmla="*/ 17250 w 144282"/>
                  <a:gd name="connsiteY3" fmla="*/ 126111 h 209927"/>
                  <a:gd name="connsiteX4" fmla="*/ 50778 w 144282"/>
                  <a:gd name="connsiteY4" fmla="*/ 150209 h 209927"/>
                  <a:gd name="connsiteX5" fmla="*/ 35537 w 144282"/>
                  <a:gd name="connsiteY5" fmla="*/ 134207 h 209927"/>
                  <a:gd name="connsiteX6" fmla="*/ 19155 w 144282"/>
                  <a:gd name="connsiteY6" fmla="*/ 173736 h 209927"/>
                  <a:gd name="connsiteX7" fmla="*/ 102784 w 144282"/>
                  <a:gd name="connsiteY7" fmla="*/ 173165 h 209927"/>
                  <a:gd name="connsiteX8" fmla="*/ 120310 w 144282"/>
                  <a:gd name="connsiteY8" fmla="*/ 72485 h 209927"/>
                  <a:gd name="connsiteX9" fmla="*/ 94973 w 144282"/>
                  <a:gd name="connsiteY9" fmla="*/ 28099 h 209927"/>
                  <a:gd name="connsiteX10" fmla="*/ 73733 w 144282"/>
                  <a:gd name="connsiteY10" fmla="*/ 0 h 209927"/>
                  <a:gd name="connsiteX11" fmla="*/ 73733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3733" y="0"/>
                    </a:moveTo>
                    <a:cubicBezTo>
                      <a:pt x="146789" y="32290"/>
                      <a:pt x="178412" y="164592"/>
                      <a:pt x="92973" y="203263"/>
                    </a:cubicBezTo>
                    <a:cubicBezTo>
                      <a:pt x="62493" y="217075"/>
                      <a:pt x="13535" y="210407"/>
                      <a:pt x="2105" y="173927"/>
                    </a:cubicBezTo>
                    <a:cubicBezTo>
                      <a:pt x="-3039" y="157448"/>
                      <a:pt x="962" y="134779"/>
                      <a:pt x="17250" y="126111"/>
                    </a:cubicBezTo>
                    <a:cubicBezTo>
                      <a:pt x="32489" y="118015"/>
                      <a:pt x="63636" y="129159"/>
                      <a:pt x="50778" y="150209"/>
                    </a:cubicBezTo>
                    <a:cubicBezTo>
                      <a:pt x="39824" y="148019"/>
                      <a:pt x="47824" y="136112"/>
                      <a:pt x="35537" y="134207"/>
                    </a:cubicBezTo>
                    <a:cubicBezTo>
                      <a:pt x="13725" y="129826"/>
                      <a:pt x="11344" y="160782"/>
                      <a:pt x="19155" y="173736"/>
                    </a:cubicBezTo>
                    <a:cubicBezTo>
                      <a:pt x="36300" y="202406"/>
                      <a:pt x="83258" y="194310"/>
                      <a:pt x="102784" y="173165"/>
                    </a:cubicBezTo>
                    <a:cubicBezTo>
                      <a:pt x="126882" y="147638"/>
                      <a:pt x="130216" y="104489"/>
                      <a:pt x="120310" y="72485"/>
                    </a:cubicBezTo>
                    <a:cubicBezTo>
                      <a:pt x="115262" y="56102"/>
                      <a:pt x="106499" y="40862"/>
                      <a:pt x="94973" y="28099"/>
                    </a:cubicBezTo>
                    <a:cubicBezTo>
                      <a:pt x="88401" y="20765"/>
                      <a:pt x="64493" y="9239"/>
                      <a:pt x="73733" y="0"/>
                    </a:cubicBezTo>
                    <a:cubicBezTo>
                      <a:pt x="89830" y="7144"/>
                      <a:pt x="73733" y="0"/>
                      <a:pt x="73733"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73" name="任意多边形: 形状 972"/>
              <p:cNvSpPr/>
              <p:nvPr/>
            </p:nvSpPr>
            <p:spPr>
              <a:xfrm>
                <a:off x="8057986" y="2564992"/>
                <a:ext cx="148942" cy="192815"/>
              </a:xfrm>
              <a:custGeom>
                <a:avLst/>
                <a:gdLst>
                  <a:gd name="connsiteX0" fmla="*/ 830 w 148942"/>
                  <a:gd name="connsiteY0" fmla="*/ 181350 h 192815"/>
                  <a:gd name="connsiteX1" fmla="*/ 128655 w 148942"/>
                  <a:gd name="connsiteY1" fmla="*/ 64764 h 192815"/>
                  <a:gd name="connsiteX2" fmla="*/ 64171 w 148942"/>
                  <a:gd name="connsiteY2" fmla="*/ 18949 h 192815"/>
                  <a:gd name="connsiteX3" fmla="*/ 47597 w 148942"/>
                  <a:gd name="connsiteY3" fmla="*/ 56096 h 192815"/>
                  <a:gd name="connsiteX4" fmla="*/ 74458 w 148942"/>
                  <a:gd name="connsiteY4" fmla="*/ 56954 h 192815"/>
                  <a:gd name="connsiteX5" fmla="*/ 35882 w 148942"/>
                  <a:gd name="connsiteY5" fmla="*/ 59906 h 192815"/>
                  <a:gd name="connsiteX6" fmla="*/ 50836 w 148942"/>
                  <a:gd name="connsiteY6" fmla="*/ 8186 h 192815"/>
                  <a:gd name="connsiteX7" fmla="*/ 142943 w 148942"/>
                  <a:gd name="connsiteY7" fmla="*/ 46667 h 192815"/>
                  <a:gd name="connsiteX8" fmla="*/ 107319 w 148942"/>
                  <a:gd name="connsiteY8" fmla="*/ 162110 h 192815"/>
                  <a:gd name="connsiteX9" fmla="*/ 52931 w 148942"/>
                  <a:gd name="connsiteY9" fmla="*/ 189827 h 192815"/>
                  <a:gd name="connsiteX10" fmla="*/ 830 w 148942"/>
                  <a:gd name="connsiteY10" fmla="*/ 181350 h 192815"/>
                  <a:gd name="connsiteX11" fmla="*/ 830 w 148942"/>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2" h="192815">
                    <a:moveTo>
                      <a:pt x="830" y="181350"/>
                    </a:moveTo>
                    <a:cubicBezTo>
                      <a:pt x="62171" y="187827"/>
                      <a:pt x="142276" y="134201"/>
                      <a:pt x="128655" y="64764"/>
                    </a:cubicBezTo>
                    <a:cubicBezTo>
                      <a:pt x="123512" y="38475"/>
                      <a:pt x="93032" y="7900"/>
                      <a:pt x="64171" y="18949"/>
                    </a:cubicBezTo>
                    <a:cubicBezTo>
                      <a:pt x="51122" y="23807"/>
                      <a:pt x="36549" y="42761"/>
                      <a:pt x="47597" y="56096"/>
                    </a:cubicBezTo>
                    <a:cubicBezTo>
                      <a:pt x="59313" y="70193"/>
                      <a:pt x="63599" y="51524"/>
                      <a:pt x="74458" y="56954"/>
                    </a:cubicBezTo>
                    <a:cubicBezTo>
                      <a:pt x="71887" y="78480"/>
                      <a:pt x="44931" y="72860"/>
                      <a:pt x="35882" y="59906"/>
                    </a:cubicBezTo>
                    <a:cubicBezTo>
                      <a:pt x="23880" y="42571"/>
                      <a:pt x="35215" y="18854"/>
                      <a:pt x="50836" y="8186"/>
                    </a:cubicBezTo>
                    <a:cubicBezTo>
                      <a:pt x="84364" y="-14674"/>
                      <a:pt x="129131" y="14282"/>
                      <a:pt x="142943" y="46667"/>
                    </a:cubicBezTo>
                    <a:cubicBezTo>
                      <a:pt x="160088" y="86862"/>
                      <a:pt x="138085" y="134963"/>
                      <a:pt x="107319" y="162110"/>
                    </a:cubicBezTo>
                    <a:cubicBezTo>
                      <a:pt x="91984" y="175730"/>
                      <a:pt x="73030" y="185446"/>
                      <a:pt x="52931" y="189827"/>
                    </a:cubicBezTo>
                    <a:cubicBezTo>
                      <a:pt x="43883" y="191732"/>
                      <a:pt x="-7076" y="198686"/>
                      <a:pt x="830" y="181350"/>
                    </a:cubicBezTo>
                    <a:cubicBezTo>
                      <a:pt x="34072" y="184874"/>
                      <a:pt x="830" y="181350"/>
                      <a:pt x="830"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934" name="任意多边形: 形状 933"/>
            <p:cNvSpPr/>
            <p:nvPr/>
          </p:nvSpPr>
          <p:spPr>
            <a:xfrm>
              <a:off x="6695038" y="2237276"/>
              <a:ext cx="195710" cy="188109"/>
            </a:xfrm>
            <a:custGeom>
              <a:avLst/>
              <a:gdLst>
                <a:gd name="connsiteX0" fmla="*/ 172676 w 195710"/>
                <a:gd name="connsiteY0" fmla="*/ 22910 h 188109"/>
                <a:gd name="connsiteX1" fmla="*/ 146007 w 195710"/>
                <a:gd name="connsiteY1" fmla="*/ 173596 h 188109"/>
                <a:gd name="connsiteX2" fmla="*/ 15800 w 195710"/>
                <a:gd name="connsiteY2" fmla="*/ 151784 h 188109"/>
                <a:gd name="connsiteX3" fmla="*/ 37898 w 195710"/>
                <a:gd name="connsiteY3" fmla="*/ 22720 h 188109"/>
                <a:gd name="connsiteX4" fmla="*/ 172676 w 195710"/>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0" h="188109">
                  <a:moveTo>
                    <a:pt x="172676" y="22910"/>
                  </a:moveTo>
                  <a:cubicBezTo>
                    <a:pt x="213920" y="68535"/>
                    <a:pt x="196584" y="143020"/>
                    <a:pt x="146007" y="173596"/>
                  </a:cubicBezTo>
                  <a:cubicBezTo>
                    <a:pt x="104858" y="198456"/>
                    <a:pt x="45518" y="191503"/>
                    <a:pt x="15800" y="151784"/>
                  </a:cubicBezTo>
                  <a:cubicBezTo>
                    <a:pt x="-14585" y="111302"/>
                    <a:pt x="2179" y="53771"/>
                    <a:pt x="37898" y="22720"/>
                  </a:cubicBezTo>
                  <a:cubicBezTo>
                    <a:pt x="60567" y="2908"/>
                    <a:pt x="136863" y="-16619"/>
                    <a:pt x="172676"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5" name="任意多边形: 形状 934"/>
            <p:cNvSpPr/>
            <p:nvPr/>
          </p:nvSpPr>
          <p:spPr>
            <a:xfrm>
              <a:off x="6901102" y="2093571"/>
              <a:ext cx="177608" cy="166254"/>
            </a:xfrm>
            <a:custGeom>
              <a:avLst/>
              <a:gdLst>
                <a:gd name="connsiteX0" fmla="*/ 166066 w 177608"/>
                <a:gd name="connsiteY0" fmla="*/ 32218 h 166254"/>
                <a:gd name="connsiteX1" fmla="*/ 131490 w 177608"/>
                <a:gd name="connsiteY1" fmla="*/ 154042 h 166254"/>
                <a:gd name="connsiteX2" fmla="*/ 13094 w 177608"/>
                <a:gd name="connsiteY2" fmla="*/ 130230 h 166254"/>
                <a:gd name="connsiteX3" fmla="*/ 47956 w 177608"/>
                <a:gd name="connsiteY3" fmla="*/ 9453 h 166254"/>
                <a:gd name="connsiteX4" fmla="*/ 166066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66066" y="32218"/>
                  </a:moveTo>
                  <a:cubicBezTo>
                    <a:pt x="191593" y="74032"/>
                    <a:pt x="172448" y="130325"/>
                    <a:pt x="131490" y="154042"/>
                  </a:cubicBezTo>
                  <a:cubicBezTo>
                    <a:pt x="92819" y="176331"/>
                    <a:pt x="39098" y="167949"/>
                    <a:pt x="13094" y="130230"/>
                  </a:cubicBezTo>
                  <a:cubicBezTo>
                    <a:pt x="-15957" y="88129"/>
                    <a:pt x="6713" y="33361"/>
                    <a:pt x="47956" y="9453"/>
                  </a:cubicBezTo>
                  <a:cubicBezTo>
                    <a:pt x="71292" y="-3977"/>
                    <a:pt x="141301" y="-8264"/>
                    <a:pt x="166066"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6" name="任意多边形: 形状 935"/>
            <p:cNvSpPr/>
            <p:nvPr/>
          </p:nvSpPr>
          <p:spPr>
            <a:xfrm>
              <a:off x="7119870" y="1993961"/>
              <a:ext cx="159555" cy="146619"/>
            </a:xfrm>
            <a:custGeom>
              <a:avLst/>
              <a:gdLst>
                <a:gd name="connsiteX0" fmla="*/ 156372 w 159555"/>
                <a:gd name="connsiteY0" fmla="*/ 46007 h 146619"/>
                <a:gd name="connsiteX1" fmla="*/ 100937 w 159555"/>
                <a:gd name="connsiteY1" fmla="*/ 143544 h 146619"/>
                <a:gd name="connsiteX2" fmla="*/ 4639 w 159555"/>
                <a:gd name="connsiteY2" fmla="*/ 98681 h 146619"/>
                <a:gd name="connsiteX3" fmla="*/ 59979 w 159555"/>
                <a:gd name="connsiteY3" fmla="*/ 1907 h 146619"/>
                <a:gd name="connsiteX4" fmla="*/ 156372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156372" y="46007"/>
                  </a:moveTo>
                  <a:cubicBezTo>
                    <a:pt x="169326" y="87155"/>
                    <a:pt x="141132" y="131828"/>
                    <a:pt x="100937" y="143544"/>
                  </a:cubicBezTo>
                  <a:cubicBezTo>
                    <a:pt x="63313" y="154402"/>
                    <a:pt x="19307" y="135828"/>
                    <a:pt x="4639" y="98681"/>
                  </a:cubicBezTo>
                  <a:cubicBezTo>
                    <a:pt x="-12220" y="56104"/>
                    <a:pt x="19307" y="13622"/>
                    <a:pt x="59979" y="1907"/>
                  </a:cubicBezTo>
                  <a:cubicBezTo>
                    <a:pt x="83125" y="-4951"/>
                    <a:pt x="143799" y="6002"/>
                    <a:pt x="156372"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7" name="任意多边形: 形状 936"/>
            <p:cNvSpPr/>
            <p:nvPr/>
          </p:nvSpPr>
          <p:spPr>
            <a:xfrm>
              <a:off x="7352162" y="1931574"/>
              <a:ext cx="133524" cy="128016"/>
            </a:xfrm>
            <a:custGeom>
              <a:avLst/>
              <a:gdLst>
                <a:gd name="connsiteX0" fmla="*/ 66669 w 133524"/>
                <a:gd name="connsiteY0" fmla="*/ 128016 h 128016"/>
                <a:gd name="connsiteX1" fmla="*/ 66859 w 133524"/>
                <a:gd name="connsiteY1" fmla="*/ 0 h 128016"/>
                <a:gd name="connsiteX2" fmla="*/ 66669 w 133524"/>
                <a:gd name="connsiteY2" fmla="*/ 128016 h 128016"/>
              </a:gdLst>
              <a:ahLst/>
              <a:cxnLst>
                <a:cxn ang="0">
                  <a:pos x="connsiteX0" y="connsiteY0"/>
                </a:cxn>
                <a:cxn ang="0">
                  <a:pos x="connsiteX1" y="connsiteY1"/>
                </a:cxn>
                <a:cxn ang="0">
                  <a:pos x="connsiteX2" y="connsiteY2"/>
                </a:cxn>
              </a:cxnLst>
              <a:rect l="l" t="t" r="r" b="b"/>
              <a:pathLst>
                <a:path w="133524" h="128016">
                  <a:moveTo>
                    <a:pt x="66669" y="128016"/>
                  </a:moveTo>
                  <a:cubicBezTo>
                    <a:pt x="-20485" y="127826"/>
                    <a:pt x="-24009" y="-190"/>
                    <a:pt x="66859" y="0"/>
                  </a:cubicBezTo>
                  <a:cubicBezTo>
                    <a:pt x="156585" y="95"/>
                    <a:pt x="154966" y="128111"/>
                    <a:pt x="66669"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8" name="任意多边形: 形状 937"/>
            <p:cNvSpPr/>
            <p:nvPr/>
          </p:nvSpPr>
          <p:spPr>
            <a:xfrm>
              <a:off x="7545640" y="1896936"/>
              <a:ext cx="112481" cy="109925"/>
            </a:xfrm>
            <a:custGeom>
              <a:avLst/>
              <a:gdLst>
                <a:gd name="connsiteX0" fmla="*/ 71311 w 112481"/>
                <a:gd name="connsiteY0" fmla="*/ 3396 h 109925"/>
                <a:gd name="connsiteX1" fmla="*/ 55118 w 112481"/>
                <a:gd name="connsiteY1" fmla="*/ 109885 h 109925"/>
                <a:gd name="connsiteX2" fmla="*/ 71311 w 112481"/>
                <a:gd name="connsiteY2" fmla="*/ 3396 h 109925"/>
                <a:gd name="connsiteX3" fmla="*/ 71311 w 112481"/>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481" h="109925">
                  <a:moveTo>
                    <a:pt x="71311" y="3396"/>
                  </a:moveTo>
                  <a:cubicBezTo>
                    <a:pt x="134271" y="22732"/>
                    <a:pt x="121984" y="112076"/>
                    <a:pt x="55118" y="109885"/>
                  </a:cubicBezTo>
                  <a:cubicBezTo>
                    <a:pt x="-27654" y="107314"/>
                    <a:pt x="-13081" y="-22417"/>
                    <a:pt x="71311" y="3396"/>
                  </a:cubicBezTo>
                  <a:cubicBezTo>
                    <a:pt x="105505" y="13969"/>
                    <a:pt x="54356" y="-1748"/>
                    <a:pt x="7131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39" name="任意多边形: 形状 938"/>
            <p:cNvSpPr/>
            <p:nvPr/>
          </p:nvSpPr>
          <p:spPr>
            <a:xfrm>
              <a:off x="7711921" y="1904070"/>
              <a:ext cx="98214" cy="92943"/>
            </a:xfrm>
            <a:custGeom>
              <a:avLst/>
              <a:gdLst>
                <a:gd name="connsiteX0" fmla="*/ 30284 w 98214"/>
                <a:gd name="connsiteY0" fmla="*/ 88750 h 92943"/>
                <a:gd name="connsiteX1" fmla="*/ 68574 w 98214"/>
                <a:gd name="connsiteY1" fmla="*/ 8454 h 92943"/>
                <a:gd name="connsiteX2" fmla="*/ 30284 w 98214"/>
                <a:gd name="connsiteY2" fmla="*/ 88750 h 92943"/>
              </a:gdLst>
              <a:ahLst/>
              <a:cxnLst>
                <a:cxn ang="0">
                  <a:pos x="connsiteX0" y="connsiteY0"/>
                </a:cxn>
                <a:cxn ang="0">
                  <a:pos x="connsiteX1" y="connsiteY1"/>
                </a:cxn>
                <a:cxn ang="0">
                  <a:pos x="connsiteX2" y="connsiteY2"/>
                </a:cxn>
              </a:cxnLst>
              <a:rect l="l" t="t" r="r" b="b"/>
              <a:pathLst>
                <a:path w="98214" h="92943">
                  <a:moveTo>
                    <a:pt x="30284" y="88750"/>
                  </a:moveTo>
                  <a:cubicBezTo>
                    <a:pt x="-30962" y="64842"/>
                    <a:pt x="10377" y="-28217"/>
                    <a:pt x="68574" y="8454"/>
                  </a:cubicBezTo>
                  <a:cubicBezTo>
                    <a:pt x="130868" y="47887"/>
                    <a:pt x="83719" y="109610"/>
                    <a:pt x="30284"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0" name="任意多边形: 形状 939"/>
            <p:cNvSpPr/>
            <p:nvPr/>
          </p:nvSpPr>
          <p:spPr>
            <a:xfrm>
              <a:off x="7866653" y="1921410"/>
              <a:ext cx="75202" cy="73328"/>
            </a:xfrm>
            <a:custGeom>
              <a:avLst/>
              <a:gdLst>
                <a:gd name="connsiteX0" fmla="*/ 13950 w 75202"/>
                <a:gd name="connsiteY0" fmla="*/ 63408 h 73328"/>
                <a:gd name="connsiteX1" fmla="*/ 58432 w 75202"/>
                <a:gd name="connsiteY1" fmla="*/ 9592 h 73328"/>
                <a:gd name="connsiteX2" fmla="*/ 13950 w 75202"/>
                <a:gd name="connsiteY2" fmla="*/ 63408 h 73328"/>
              </a:gdLst>
              <a:ahLst/>
              <a:cxnLst>
                <a:cxn ang="0">
                  <a:pos x="connsiteX0" y="connsiteY0"/>
                </a:cxn>
                <a:cxn ang="0">
                  <a:pos x="connsiteX1" y="connsiteY1"/>
                </a:cxn>
                <a:cxn ang="0">
                  <a:pos x="connsiteX2" y="connsiteY2"/>
                </a:cxn>
              </a:cxnLst>
              <a:rect l="l" t="t" r="r" b="b"/>
              <a:pathLst>
                <a:path w="75202" h="73328">
                  <a:moveTo>
                    <a:pt x="13950" y="63408"/>
                  </a:moveTo>
                  <a:cubicBezTo>
                    <a:pt x="-23102" y="32738"/>
                    <a:pt x="21284" y="-22222"/>
                    <a:pt x="58432" y="9592"/>
                  </a:cubicBezTo>
                  <a:cubicBezTo>
                    <a:pt x="102056" y="46930"/>
                    <a:pt x="51002" y="94174"/>
                    <a:pt x="13950"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1" name="任意多边形: 形状 940"/>
            <p:cNvSpPr/>
            <p:nvPr/>
          </p:nvSpPr>
          <p:spPr>
            <a:xfrm>
              <a:off x="5110959" y="2658839"/>
              <a:ext cx="133452" cy="130273"/>
            </a:xfrm>
            <a:custGeom>
              <a:avLst/>
              <a:gdLst>
                <a:gd name="connsiteX0" fmla="*/ 44065 w 133452"/>
                <a:gd name="connsiteY0" fmla="*/ 125222 h 130273"/>
                <a:gd name="connsiteX1" fmla="*/ 88928 w 133452"/>
                <a:gd name="connsiteY1" fmla="*/ 5303 h 130273"/>
                <a:gd name="connsiteX2" fmla="*/ 44065 w 133452"/>
                <a:gd name="connsiteY2" fmla="*/ 125222 h 130273"/>
              </a:gdLst>
              <a:ahLst/>
              <a:cxnLst>
                <a:cxn ang="0">
                  <a:pos x="connsiteX0" y="connsiteY0"/>
                </a:cxn>
                <a:cxn ang="0">
                  <a:pos x="connsiteX1" y="connsiteY1"/>
                </a:cxn>
                <a:cxn ang="0">
                  <a:pos x="connsiteX2" y="connsiteY2"/>
                </a:cxn>
              </a:cxnLst>
              <a:rect l="l" t="t" r="r" b="b"/>
              <a:pathLst>
                <a:path w="133452" h="130273">
                  <a:moveTo>
                    <a:pt x="44065" y="125222"/>
                  </a:moveTo>
                  <a:cubicBezTo>
                    <a:pt x="-37469" y="94647"/>
                    <a:pt x="3870" y="-26606"/>
                    <a:pt x="88928" y="5303"/>
                  </a:cubicBezTo>
                  <a:cubicBezTo>
                    <a:pt x="172938" y="36735"/>
                    <a:pt x="126742" y="156083"/>
                    <a:pt x="4406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2" name="任意多边形: 形状 941"/>
            <p:cNvSpPr/>
            <p:nvPr/>
          </p:nvSpPr>
          <p:spPr>
            <a:xfrm>
              <a:off x="5307830" y="2690130"/>
              <a:ext cx="111974" cy="113012"/>
            </a:xfrm>
            <a:custGeom>
              <a:avLst/>
              <a:gdLst>
                <a:gd name="connsiteX0" fmla="*/ 88463 w 111974"/>
                <a:gd name="connsiteY0" fmla="*/ 13922 h 113012"/>
                <a:gd name="connsiteX1" fmla="*/ 36075 w 111974"/>
                <a:gd name="connsiteY1" fmla="*/ 108124 h 113012"/>
                <a:gd name="connsiteX2" fmla="*/ 88463 w 111974"/>
                <a:gd name="connsiteY2" fmla="*/ 13922 h 113012"/>
                <a:gd name="connsiteX3" fmla="*/ 88463 w 111974"/>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74" h="113012">
                  <a:moveTo>
                    <a:pt x="88463" y="13922"/>
                  </a:moveTo>
                  <a:cubicBezTo>
                    <a:pt x="140755" y="54022"/>
                    <a:pt x="98083" y="133461"/>
                    <a:pt x="36075" y="108124"/>
                  </a:cubicBezTo>
                  <a:cubicBezTo>
                    <a:pt x="-40601" y="76691"/>
                    <a:pt x="18359" y="-39704"/>
                    <a:pt x="88463" y="13922"/>
                  </a:cubicBezTo>
                  <a:cubicBezTo>
                    <a:pt x="116847" y="35639"/>
                    <a:pt x="74366" y="3158"/>
                    <a:pt x="88463"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3" name="任意多边形: 形状 942"/>
            <p:cNvSpPr/>
            <p:nvPr/>
          </p:nvSpPr>
          <p:spPr>
            <a:xfrm>
              <a:off x="5464749" y="2752992"/>
              <a:ext cx="95396" cy="96167"/>
            </a:xfrm>
            <a:custGeom>
              <a:avLst/>
              <a:gdLst>
                <a:gd name="connsiteX0" fmla="*/ 16602 w 95396"/>
                <a:gd name="connsiteY0" fmla="*/ 81456 h 96167"/>
                <a:gd name="connsiteX1" fmla="*/ 80515 w 95396"/>
                <a:gd name="connsiteY1" fmla="*/ 19544 h 96167"/>
                <a:gd name="connsiteX2" fmla="*/ 16602 w 95396"/>
                <a:gd name="connsiteY2" fmla="*/ 81456 h 96167"/>
              </a:gdLst>
              <a:ahLst/>
              <a:cxnLst>
                <a:cxn ang="0">
                  <a:pos x="connsiteX0" y="connsiteY0"/>
                </a:cxn>
                <a:cxn ang="0">
                  <a:pos x="connsiteX1" y="connsiteY1"/>
                </a:cxn>
                <a:cxn ang="0">
                  <a:pos x="connsiteX2" y="connsiteY2"/>
                </a:cxn>
              </a:cxnLst>
              <a:rect l="l" t="t" r="r" b="b"/>
              <a:pathLst>
                <a:path w="95396" h="96167">
                  <a:moveTo>
                    <a:pt x="16602" y="81456"/>
                  </a:moveTo>
                  <a:cubicBezTo>
                    <a:pt x="-32452" y="37737"/>
                    <a:pt x="38795" y="-35130"/>
                    <a:pt x="80515" y="19544"/>
                  </a:cubicBezTo>
                  <a:cubicBezTo>
                    <a:pt x="125092" y="78218"/>
                    <a:pt x="59369" y="119556"/>
                    <a:pt x="16602"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4" name="任意多边形: 形状 943"/>
            <p:cNvSpPr/>
            <p:nvPr/>
          </p:nvSpPr>
          <p:spPr>
            <a:xfrm>
              <a:off x="5608334" y="2821069"/>
              <a:ext cx="72844" cy="74823"/>
            </a:xfrm>
            <a:custGeom>
              <a:avLst/>
              <a:gdLst>
                <a:gd name="connsiteX0" fmla="*/ 5510 w 72844"/>
                <a:gd name="connsiteY0" fmla="*/ 54147 h 74823"/>
                <a:gd name="connsiteX1" fmla="*/ 65994 w 72844"/>
                <a:gd name="connsiteY1" fmla="*/ 19190 h 74823"/>
                <a:gd name="connsiteX2" fmla="*/ 5510 w 72844"/>
                <a:gd name="connsiteY2" fmla="*/ 54147 h 74823"/>
              </a:gdLst>
              <a:ahLst/>
              <a:cxnLst>
                <a:cxn ang="0">
                  <a:pos x="connsiteX0" y="connsiteY0"/>
                </a:cxn>
                <a:cxn ang="0">
                  <a:pos x="connsiteX1" y="connsiteY1"/>
                </a:cxn>
                <a:cxn ang="0">
                  <a:pos x="connsiteX2" y="connsiteY2"/>
                </a:cxn>
              </a:cxnLst>
              <a:rect l="l" t="t" r="r" b="b"/>
              <a:pathLst>
                <a:path w="72844" h="74823">
                  <a:moveTo>
                    <a:pt x="5510" y="54147"/>
                  </a:moveTo>
                  <a:cubicBezTo>
                    <a:pt x="-18493" y="12523"/>
                    <a:pt x="42276" y="-23482"/>
                    <a:pt x="65994" y="19190"/>
                  </a:cubicBezTo>
                  <a:cubicBezTo>
                    <a:pt x="93807" y="69482"/>
                    <a:pt x="29513" y="95866"/>
                    <a:pt x="5510"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5" name="任意多边形: 形状 944"/>
            <p:cNvSpPr/>
            <p:nvPr/>
          </p:nvSpPr>
          <p:spPr>
            <a:xfrm>
              <a:off x="6928755" y="2658839"/>
              <a:ext cx="133519" cy="130273"/>
            </a:xfrm>
            <a:custGeom>
              <a:avLst/>
              <a:gdLst>
                <a:gd name="connsiteX0" fmla="*/ 89455 w 133519"/>
                <a:gd name="connsiteY0" fmla="*/ 125222 h 130273"/>
                <a:gd name="connsiteX1" fmla="*/ 44592 w 133519"/>
                <a:gd name="connsiteY1" fmla="*/ 5303 h 130273"/>
                <a:gd name="connsiteX2" fmla="*/ 89455 w 133519"/>
                <a:gd name="connsiteY2" fmla="*/ 125222 h 130273"/>
              </a:gdLst>
              <a:ahLst/>
              <a:cxnLst>
                <a:cxn ang="0">
                  <a:pos x="connsiteX0" y="connsiteY0"/>
                </a:cxn>
                <a:cxn ang="0">
                  <a:pos x="connsiteX1" y="connsiteY1"/>
                </a:cxn>
                <a:cxn ang="0">
                  <a:pos x="connsiteX2" y="connsiteY2"/>
                </a:cxn>
              </a:cxnLst>
              <a:rect l="l" t="t" r="r" b="b"/>
              <a:pathLst>
                <a:path w="133519" h="130273">
                  <a:moveTo>
                    <a:pt x="89455" y="125222"/>
                  </a:moveTo>
                  <a:cubicBezTo>
                    <a:pt x="170989" y="94647"/>
                    <a:pt x="129650" y="-26606"/>
                    <a:pt x="44592" y="5303"/>
                  </a:cubicBezTo>
                  <a:cubicBezTo>
                    <a:pt x="-39514" y="36735"/>
                    <a:pt x="6682" y="156083"/>
                    <a:pt x="89455" y="1252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6" name="任意多边形: 形状 945"/>
            <p:cNvSpPr/>
            <p:nvPr/>
          </p:nvSpPr>
          <p:spPr>
            <a:xfrm>
              <a:off x="6753430" y="2690130"/>
              <a:ext cx="111952" cy="113012"/>
            </a:xfrm>
            <a:custGeom>
              <a:avLst/>
              <a:gdLst>
                <a:gd name="connsiteX0" fmla="*/ 23511 w 111952"/>
                <a:gd name="connsiteY0" fmla="*/ 13922 h 113012"/>
                <a:gd name="connsiteX1" fmla="*/ 75899 w 111952"/>
                <a:gd name="connsiteY1" fmla="*/ 108124 h 113012"/>
                <a:gd name="connsiteX2" fmla="*/ 23511 w 111952"/>
                <a:gd name="connsiteY2" fmla="*/ 13922 h 113012"/>
                <a:gd name="connsiteX3" fmla="*/ 23511 w 111952"/>
                <a:gd name="connsiteY3" fmla="*/ 13922 h 113012"/>
              </a:gdLst>
              <a:ahLst/>
              <a:cxnLst>
                <a:cxn ang="0">
                  <a:pos x="connsiteX0" y="connsiteY0"/>
                </a:cxn>
                <a:cxn ang="0">
                  <a:pos x="connsiteX1" y="connsiteY1"/>
                </a:cxn>
                <a:cxn ang="0">
                  <a:pos x="connsiteX2" y="connsiteY2"/>
                </a:cxn>
                <a:cxn ang="0">
                  <a:pos x="connsiteX3" y="connsiteY3"/>
                </a:cxn>
              </a:cxnLst>
              <a:rect l="l" t="t" r="r" b="b"/>
              <a:pathLst>
                <a:path w="111952" h="113012">
                  <a:moveTo>
                    <a:pt x="23511" y="13922"/>
                  </a:moveTo>
                  <a:cubicBezTo>
                    <a:pt x="-28781" y="54022"/>
                    <a:pt x="13891" y="133461"/>
                    <a:pt x="75899" y="108124"/>
                  </a:cubicBezTo>
                  <a:cubicBezTo>
                    <a:pt x="152575" y="76691"/>
                    <a:pt x="93520" y="-39704"/>
                    <a:pt x="23511" y="13922"/>
                  </a:cubicBezTo>
                  <a:cubicBezTo>
                    <a:pt x="-4873" y="35639"/>
                    <a:pt x="37513" y="3158"/>
                    <a:pt x="23511" y="13922"/>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7" name="任意多边形: 形状 946"/>
            <p:cNvSpPr/>
            <p:nvPr/>
          </p:nvSpPr>
          <p:spPr>
            <a:xfrm>
              <a:off x="6613036" y="2752992"/>
              <a:ext cx="95448" cy="96167"/>
            </a:xfrm>
            <a:custGeom>
              <a:avLst/>
              <a:gdLst>
                <a:gd name="connsiteX0" fmla="*/ 78847 w 95448"/>
                <a:gd name="connsiteY0" fmla="*/ 81456 h 96167"/>
                <a:gd name="connsiteX1" fmla="*/ 14934 w 95448"/>
                <a:gd name="connsiteY1" fmla="*/ 19544 h 96167"/>
                <a:gd name="connsiteX2" fmla="*/ 78847 w 95448"/>
                <a:gd name="connsiteY2" fmla="*/ 81456 h 96167"/>
              </a:gdLst>
              <a:ahLst/>
              <a:cxnLst>
                <a:cxn ang="0">
                  <a:pos x="connsiteX0" y="connsiteY0"/>
                </a:cxn>
                <a:cxn ang="0">
                  <a:pos x="connsiteX1" y="connsiteY1"/>
                </a:cxn>
                <a:cxn ang="0">
                  <a:pos x="connsiteX2" y="connsiteY2"/>
                </a:cxn>
              </a:cxnLst>
              <a:rect l="l" t="t" r="r" b="b"/>
              <a:pathLst>
                <a:path w="95448" h="96167">
                  <a:moveTo>
                    <a:pt x="78847" y="81456"/>
                  </a:moveTo>
                  <a:cubicBezTo>
                    <a:pt x="127900" y="37737"/>
                    <a:pt x="56653" y="-35130"/>
                    <a:pt x="14934" y="19544"/>
                  </a:cubicBezTo>
                  <a:cubicBezTo>
                    <a:pt x="-29738" y="78218"/>
                    <a:pt x="35984" y="119556"/>
                    <a:pt x="78847" y="8145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48" name="任意多边形: 形状 947"/>
            <p:cNvSpPr/>
            <p:nvPr/>
          </p:nvSpPr>
          <p:spPr>
            <a:xfrm>
              <a:off x="6492056" y="2821069"/>
              <a:ext cx="72844" cy="74823"/>
            </a:xfrm>
            <a:custGeom>
              <a:avLst/>
              <a:gdLst>
                <a:gd name="connsiteX0" fmla="*/ 67334 w 72844"/>
                <a:gd name="connsiteY0" fmla="*/ 54147 h 74823"/>
                <a:gd name="connsiteX1" fmla="*/ 6850 w 72844"/>
                <a:gd name="connsiteY1" fmla="*/ 19190 h 74823"/>
                <a:gd name="connsiteX2" fmla="*/ 67334 w 72844"/>
                <a:gd name="connsiteY2" fmla="*/ 54147 h 74823"/>
              </a:gdLst>
              <a:ahLst/>
              <a:cxnLst>
                <a:cxn ang="0">
                  <a:pos x="connsiteX0" y="connsiteY0"/>
                </a:cxn>
                <a:cxn ang="0">
                  <a:pos x="connsiteX1" y="connsiteY1"/>
                </a:cxn>
                <a:cxn ang="0">
                  <a:pos x="connsiteX2" y="connsiteY2"/>
                </a:cxn>
              </a:cxnLst>
              <a:rect l="l" t="t" r="r" b="b"/>
              <a:pathLst>
                <a:path w="72844" h="74823">
                  <a:moveTo>
                    <a:pt x="67334" y="54147"/>
                  </a:moveTo>
                  <a:cubicBezTo>
                    <a:pt x="91337" y="12523"/>
                    <a:pt x="30568" y="-23482"/>
                    <a:pt x="6850" y="19190"/>
                  </a:cubicBezTo>
                  <a:cubicBezTo>
                    <a:pt x="-20962" y="69482"/>
                    <a:pt x="43331" y="95866"/>
                    <a:pt x="67334" y="5414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949" name="图形 226"/>
            <p:cNvGrpSpPr/>
            <p:nvPr/>
          </p:nvGrpSpPr>
          <p:grpSpPr>
            <a:xfrm>
              <a:off x="3932682" y="2564992"/>
              <a:ext cx="314228" cy="536629"/>
              <a:chOff x="3932682" y="2564992"/>
              <a:chExt cx="314228" cy="536629"/>
            </a:xfrm>
            <a:grpFill/>
          </p:grpSpPr>
          <p:sp>
            <p:nvSpPr>
              <p:cNvPr id="964" name="任意多边形: 形状 963"/>
              <p:cNvSpPr/>
              <p:nvPr/>
            </p:nvSpPr>
            <p:spPr>
              <a:xfrm>
                <a:off x="3986835" y="2775035"/>
                <a:ext cx="251121" cy="113148"/>
              </a:xfrm>
              <a:custGeom>
                <a:avLst/>
                <a:gdLst>
                  <a:gd name="connsiteX0" fmla="*/ 141203 w 251121"/>
                  <a:gd name="connsiteY0" fmla="*/ 89703 h 113148"/>
                  <a:gd name="connsiteX1" fmla="*/ 251122 w 251121"/>
                  <a:gd name="connsiteY1" fmla="*/ 2550 h 113148"/>
                  <a:gd name="connsiteX2" fmla="*/ 110914 w 251121"/>
                  <a:gd name="connsiteY2" fmla="*/ 1978 h 113148"/>
                  <a:gd name="connsiteX3" fmla="*/ 995 w 251121"/>
                  <a:gd name="connsiteY3" fmla="*/ 89132 h 113148"/>
                  <a:gd name="connsiteX4" fmla="*/ 141203 w 251121"/>
                  <a:gd name="connsiteY4" fmla="*/ 89703 h 11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21" h="113148">
                    <a:moveTo>
                      <a:pt x="141203" y="89703"/>
                    </a:moveTo>
                    <a:cubicBezTo>
                      <a:pt x="213403" y="45317"/>
                      <a:pt x="251122" y="2550"/>
                      <a:pt x="251122" y="2550"/>
                    </a:cubicBezTo>
                    <a:cubicBezTo>
                      <a:pt x="251122" y="2550"/>
                      <a:pt x="197020" y="-2784"/>
                      <a:pt x="110914" y="1978"/>
                    </a:cubicBezTo>
                    <a:cubicBezTo>
                      <a:pt x="37857" y="5979"/>
                      <a:pt x="-7387" y="64938"/>
                      <a:pt x="995" y="89132"/>
                    </a:cubicBezTo>
                    <a:cubicBezTo>
                      <a:pt x="9282" y="113325"/>
                      <a:pt x="78815" y="127899"/>
                      <a:pt x="141203" y="8970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5" name="任意多边形: 形状 964"/>
              <p:cNvSpPr/>
              <p:nvPr/>
            </p:nvSpPr>
            <p:spPr>
              <a:xfrm>
                <a:off x="4060265" y="2639377"/>
                <a:ext cx="176072" cy="125039"/>
              </a:xfrm>
              <a:custGeom>
                <a:avLst/>
                <a:gdLst>
                  <a:gd name="connsiteX0" fmla="*/ 176073 w 176072"/>
                  <a:gd name="connsiteY0" fmla="*/ 121634 h 125039"/>
                  <a:gd name="connsiteX1" fmla="*/ 22911 w 176072"/>
                  <a:gd name="connsiteY1" fmla="*/ 0 h 125039"/>
                  <a:gd name="connsiteX2" fmla="*/ 176073 w 176072"/>
                  <a:gd name="connsiteY2" fmla="*/ 121634 h 125039"/>
                </a:gdLst>
                <a:ahLst/>
                <a:cxnLst>
                  <a:cxn ang="0">
                    <a:pos x="connsiteX0" y="connsiteY0"/>
                  </a:cxn>
                  <a:cxn ang="0">
                    <a:pos x="connsiteX1" y="connsiteY1"/>
                  </a:cxn>
                  <a:cxn ang="0">
                    <a:pos x="connsiteX2" y="connsiteY2"/>
                  </a:cxn>
                </a:cxnLst>
                <a:rect l="l" t="t" r="r" b="b"/>
                <a:pathLst>
                  <a:path w="176072" h="125039">
                    <a:moveTo>
                      <a:pt x="176073" y="121634"/>
                    </a:moveTo>
                    <a:cubicBezTo>
                      <a:pt x="134639" y="99441"/>
                      <a:pt x="24911" y="65437"/>
                      <a:pt x="22911" y="0"/>
                    </a:cubicBezTo>
                    <a:cubicBezTo>
                      <a:pt x="-38621" y="38767"/>
                      <a:pt x="27578" y="145351"/>
                      <a:pt x="176073" y="12163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6" name="任意多边形: 形状 965"/>
              <p:cNvSpPr/>
              <p:nvPr/>
            </p:nvSpPr>
            <p:spPr>
              <a:xfrm>
                <a:off x="4147563" y="2791681"/>
                <a:ext cx="99347" cy="190643"/>
              </a:xfrm>
              <a:custGeom>
                <a:avLst/>
                <a:gdLst>
                  <a:gd name="connsiteX0" fmla="*/ 99348 w 99347"/>
                  <a:gd name="connsiteY0" fmla="*/ 0 h 190643"/>
                  <a:gd name="connsiteX1" fmla="*/ 54294 w 99347"/>
                  <a:gd name="connsiteY1" fmla="*/ 190310 h 190643"/>
                  <a:gd name="connsiteX2" fmla="*/ 99348 w 99347"/>
                  <a:gd name="connsiteY2" fmla="*/ 0 h 190643"/>
                </a:gdLst>
                <a:ahLst/>
                <a:cxnLst>
                  <a:cxn ang="0">
                    <a:pos x="connsiteX0" y="connsiteY0"/>
                  </a:cxn>
                  <a:cxn ang="0">
                    <a:pos x="connsiteX1" y="connsiteY1"/>
                  </a:cxn>
                  <a:cxn ang="0">
                    <a:pos x="connsiteX2" y="connsiteY2"/>
                  </a:cxn>
                </a:cxnLst>
                <a:rect l="l" t="t" r="r" b="b"/>
                <a:pathLst>
                  <a:path w="99347" h="190643">
                    <a:moveTo>
                      <a:pt x="99348" y="0"/>
                    </a:moveTo>
                    <a:cubicBezTo>
                      <a:pt x="80583" y="43053"/>
                      <a:pt x="15337" y="137732"/>
                      <a:pt x="54294" y="190310"/>
                    </a:cubicBezTo>
                    <a:cubicBezTo>
                      <a:pt x="-18096" y="197929"/>
                      <a:pt x="-31907" y="73247"/>
                      <a:pt x="99348"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7" name="任意多边形: 形状 966"/>
              <p:cNvSpPr/>
              <p:nvPr/>
            </p:nvSpPr>
            <p:spPr>
              <a:xfrm>
                <a:off x="4059204" y="2891694"/>
                <a:ext cx="144282" cy="209927"/>
              </a:xfrm>
              <a:custGeom>
                <a:avLst/>
                <a:gdLst>
                  <a:gd name="connsiteX0" fmla="*/ 70550 w 144282"/>
                  <a:gd name="connsiteY0" fmla="*/ 0 h 209927"/>
                  <a:gd name="connsiteX1" fmla="*/ 51309 w 144282"/>
                  <a:gd name="connsiteY1" fmla="*/ 203263 h 209927"/>
                  <a:gd name="connsiteX2" fmla="*/ 142177 w 144282"/>
                  <a:gd name="connsiteY2" fmla="*/ 173927 h 209927"/>
                  <a:gd name="connsiteX3" fmla="*/ 127033 w 144282"/>
                  <a:gd name="connsiteY3" fmla="*/ 126111 h 209927"/>
                  <a:gd name="connsiteX4" fmla="*/ 93505 w 144282"/>
                  <a:gd name="connsiteY4" fmla="*/ 150209 h 209927"/>
                  <a:gd name="connsiteX5" fmla="*/ 108745 w 144282"/>
                  <a:gd name="connsiteY5" fmla="*/ 134207 h 209927"/>
                  <a:gd name="connsiteX6" fmla="*/ 125128 w 144282"/>
                  <a:gd name="connsiteY6" fmla="*/ 173736 h 209927"/>
                  <a:gd name="connsiteX7" fmla="*/ 41498 w 144282"/>
                  <a:gd name="connsiteY7" fmla="*/ 173165 h 209927"/>
                  <a:gd name="connsiteX8" fmla="*/ 23972 w 144282"/>
                  <a:gd name="connsiteY8" fmla="*/ 72485 h 209927"/>
                  <a:gd name="connsiteX9" fmla="*/ 49309 w 144282"/>
                  <a:gd name="connsiteY9" fmla="*/ 28099 h 209927"/>
                  <a:gd name="connsiteX10" fmla="*/ 70550 w 144282"/>
                  <a:gd name="connsiteY10" fmla="*/ 0 h 209927"/>
                  <a:gd name="connsiteX11" fmla="*/ 70550 w 144282"/>
                  <a:gd name="connsiteY11" fmla="*/ 0 h 20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282" h="209927">
                    <a:moveTo>
                      <a:pt x="70550" y="0"/>
                    </a:moveTo>
                    <a:cubicBezTo>
                      <a:pt x="-2507" y="32290"/>
                      <a:pt x="-34130" y="164592"/>
                      <a:pt x="51309" y="203263"/>
                    </a:cubicBezTo>
                    <a:cubicBezTo>
                      <a:pt x="81789" y="217075"/>
                      <a:pt x="130748" y="210407"/>
                      <a:pt x="142177" y="173927"/>
                    </a:cubicBezTo>
                    <a:cubicBezTo>
                      <a:pt x="147321" y="157448"/>
                      <a:pt x="143321" y="134779"/>
                      <a:pt x="127033" y="126111"/>
                    </a:cubicBezTo>
                    <a:cubicBezTo>
                      <a:pt x="111793" y="118015"/>
                      <a:pt x="80646" y="129159"/>
                      <a:pt x="93505" y="150209"/>
                    </a:cubicBezTo>
                    <a:cubicBezTo>
                      <a:pt x="104459" y="148019"/>
                      <a:pt x="96458" y="136112"/>
                      <a:pt x="108745" y="134207"/>
                    </a:cubicBezTo>
                    <a:cubicBezTo>
                      <a:pt x="130557" y="129826"/>
                      <a:pt x="132938" y="160782"/>
                      <a:pt x="125128" y="173736"/>
                    </a:cubicBezTo>
                    <a:cubicBezTo>
                      <a:pt x="107983" y="202406"/>
                      <a:pt x="61025" y="194310"/>
                      <a:pt x="41498" y="173165"/>
                    </a:cubicBezTo>
                    <a:cubicBezTo>
                      <a:pt x="17400" y="147638"/>
                      <a:pt x="14066" y="104489"/>
                      <a:pt x="23972" y="72485"/>
                    </a:cubicBezTo>
                    <a:cubicBezTo>
                      <a:pt x="29021" y="56102"/>
                      <a:pt x="37783" y="40862"/>
                      <a:pt x="49309" y="28099"/>
                    </a:cubicBezTo>
                    <a:cubicBezTo>
                      <a:pt x="55786" y="20765"/>
                      <a:pt x="79789" y="9239"/>
                      <a:pt x="70550" y="0"/>
                    </a:cubicBezTo>
                    <a:cubicBezTo>
                      <a:pt x="54357" y="7144"/>
                      <a:pt x="70550" y="0"/>
                      <a:pt x="70550" y="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8" name="任意多边形: 形状 967"/>
              <p:cNvSpPr/>
              <p:nvPr/>
            </p:nvSpPr>
            <p:spPr>
              <a:xfrm>
                <a:off x="3932682" y="2564992"/>
                <a:ext cx="148961" cy="192815"/>
              </a:xfrm>
              <a:custGeom>
                <a:avLst/>
                <a:gdLst>
                  <a:gd name="connsiteX0" fmla="*/ 148113 w 148961"/>
                  <a:gd name="connsiteY0" fmla="*/ 181350 h 192815"/>
                  <a:gd name="connsiteX1" fmla="*/ 20287 w 148961"/>
                  <a:gd name="connsiteY1" fmla="*/ 64764 h 192815"/>
                  <a:gd name="connsiteX2" fmla="*/ 84772 w 148961"/>
                  <a:gd name="connsiteY2" fmla="*/ 18949 h 192815"/>
                  <a:gd name="connsiteX3" fmla="*/ 101345 w 148961"/>
                  <a:gd name="connsiteY3" fmla="*/ 56096 h 192815"/>
                  <a:gd name="connsiteX4" fmla="*/ 74485 w 148961"/>
                  <a:gd name="connsiteY4" fmla="*/ 56954 h 192815"/>
                  <a:gd name="connsiteX5" fmla="*/ 113061 w 148961"/>
                  <a:gd name="connsiteY5" fmla="*/ 59906 h 192815"/>
                  <a:gd name="connsiteX6" fmla="*/ 98107 w 148961"/>
                  <a:gd name="connsiteY6" fmla="*/ 8186 h 192815"/>
                  <a:gd name="connsiteX7" fmla="*/ 6000 w 148961"/>
                  <a:gd name="connsiteY7" fmla="*/ 46667 h 192815"/>
                  <a:gd name="connsiteX8" fmla="*/ 41623 w 148961"/>
                  <a:gd name="connsiteY8" fmla="*/ 162110 h 192815"/>
                  <a:gd name="connsiteX9" fmla="*/ 96011 w 148961"/>
                  <a:gd name="connsiteY9" fmla="*/ 189827 h 192815"/>
                  <a:gd name="connsiteX10" fmla="*/ 148113 w 148961"/>
                  <a:gd name="connsiteY10" fmla="*/ 181350 h 192815"/>
                  <a:gd name="connsiteX11" fmla="*/ 148113 w 148961"/>
                  <a:gd name="connsiteY11" fmla="*/ 181350 h 19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61" h="192815">
                    <a:moveTo>
                      <a:pt x="148113" y="181350"/>
                    </a:moveTo>
                    <a:cubicBezTo>
                      <a:pt x="86772" y="187827"/>
                      <a:pt x="6667" y="134201"/>
                      <a:pt x="20287" y="64764"/>
                    </a:cubicBezTo>
                    <a:cubicBezTo>
                      <a:pt x="25431" y="38475"/>
                      <a:pt x="56006" y="7900"/>
                      <a:pt x="84772" y="18949"/>
                    </a:cubicBezTo>
                    <a:cubicBezTo>
                      <a:pt x="97821" y="23807"/>
                      <a:pt x="112394" y="42761"/>
                      <a:pt x="101345" y="56096"/>
                    </a:cubicBezTo>
                    <a:cubicBezTo>
                      <a:pt x="89629" y="70193"/>
                      <a:pt x="85343" y="51524"/>
                      <a:pt x="74485" y="56954"/>
                    </a:cubicBezTo>
                    <a:cubicBezTo>
                      <a:pt x="77056" y="78480"/>
                      <a:pt x="104012" y="72860"/>
                      <a:pt x="113061" y="59906"/>
                    </a:cubicBezTo>
                    <a:cubicBezTo>
                      <a:pt x="125062" y="42571"/>
                      <a:pt x="113728" y="18854"/>
                      <a:pt x="98107" y="8186"/>
                    </a:cubicBezTo>
                    <a:cubicBezTo>
                      <a:pt x="64579" y="-14674"/>
                      <a:pt x="19811" y="14282"/>
                      <a:pt x="6000" y="46667"/>
                    </a:cubicBezTo>
                    <a:cubicBezTo>
                      <a:pt x="-11145" y="86862"/>
                      <a:pt x="10858" y="134963"/>
                      <a:pt x="41623" y="162110"/>
                    </a:cubicBezTo>
                    <a:cubicBezTo>
                      <a:pt x="56959" y="175730"/>
                      <a:pt x="75913" y="185446"/>
                      <a:pt x="96011" y="189827"/>
                    </a:cubicBezTo>
                    <a:cubicBezTo>
                      <a:pt x="105155" y="191732"/>
                      <a:pt x="156114" y="198686"/>
                      <a:pt x="148113" y="181350"/>
                    </a:cubicBezTo>
                    <a:cubicBezTo>
                      <a:pt x="114966" y="184874"/>
                      <a:pt x="148113" y="181350"/>
                      <a:pt x="148113" y="1813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sp>
          <p:nvSpPr>
            <p:cNvPr id="950" name="任意多边形: 形状 949"/>
            <p:cNvSpPr/>
            <p:nvPr/>
          </p:nvSpPr>
          <p:spPr>
            <a:xfrm>
              <a:off x="5248958" y="2237276"/>
              <a:ext cx="195709" cy="188109"/>
            </a:xfrm>
            <a:custGeom>
              <a:avLst/>
              <a:gdLst>
                <a:gd name="connsiteX0" fmla="*/ 23034 w 195709"/>
                <a:gd name="connsiteY0" fmla="*/ 22910 h 188109"/>
                <a:gd name="connsiteX1" fmla="*/ 49703 w 195709"/>
                <a:gd name="connsiteY1" fmla="*/ 173596 h 188109"/>
                <a:gd name="connsiteX2" fmla="*/ 179910 w 195709"/>
                <a:gd name="connsiteY2" fmla="*/ 151784 h 188109"/>
                <a:gd name="connsiteX3" fmla="*/ 157812 w 195709"/>
                <a:gd name="connsiteY3" fmla="*/ 22720 h 188109"/>
                <a:gd name="connsiteX4" fmla="*/ 23034 w 195709"/>
                <a:gd name="connsiteY4" fmla="*/ 22910 h 18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9" h="188109">
                  <a:moveTo>
                    <a:pt x="23034" y="22910"/>
                  </a:moveTo>
                  <a:cubicBezTo>
                    <a:pt x="-18210" y="68535"/>
                    <a:pt x="-874" y="143020"/>
                    <a:pt x="49703" y="173596"/>
                  </a:cubicBezTo>
                  <a:cubicBezTo>
                    <a:pt x="90851" y="198456"/>
                    <a:pt x="150192" y="191503"/>
                    <a:pt x="179910" y="151784"/>
                  </a:cubicBezTo>
                  <a:cubicBezTo>
                    <a:pt x="210295" y="111302"/>
                    <a:pt x="193531" y="53771"/>
                    <a:pt x="157812" y="22720"/>
                  </a:cubicBezTo>
                  <a:cubicBezTo>
                    <a:pt x="135143" y="2908"/>
                    <a:pt x="58847" y="-16619"/>
                    <a:pt x="23034" y="2291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1" name="任意多边形: 形状 950"/>
            <p:cNvSpPr/>
            <p:nvPr/>
          </p:nvSpPr>
          <p:spPr>
            <a:xfrm>
              <a:off x="5060900" y="2093571"/>
              <a:ext cx="177608" cy="166254"/>
            </a:xfrm>
            <a:custGeom>
              <a:avLst/>
              <a:gdLst>
                <a:gd name="connsiteX0" fmla="*/ 11542 w 177608"/>
                <a:gd name="connsiteY0" fmla="*/ 32218 h 166254"/>
                <a:gd name="connsiteX1" fmla="*/ 46118 w 177608"/>
                <a:gd name="connsiteY1" fmla="*/ 154042 h 166254"/>
                <a:gd name="connsiteX2" fmla="*/ 164514 w 177608"/>
                <a:gd name="connsiteY2" fmla="*/ 130230 h 166254"/>
                <a:gd name="connsiteX3" fmla="*/ 129652 w 177608"/>
                <a:gd name="connsiteY3" fmla="*/ 9453 h 166254"/>
                <a:gd name="connsiteX4" fmla="*/ 11542 w 177608"/>
                <a:gd name="connsiteY4" fmla="*/ 32218 h 16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8" h="166254">
                  <a:moveTo>
                    <a:pt x="11542" y="32218"/>
                  </a:moveTo>
                  <a:cubicBezTo>
                    <a:pt x="-13985" y="74032"/>
                    <a:pt x="5160" y="130325"/>
                    <a:pt x="46118" y="154042"/>
                  </a:cubicBezTo>
                  <a:cubicBezTo>
                    <a:pt x="84789" y="176331"/>
                    <a:pt x="138510" y="167949"/>
                    <a:pt x="164514" y="130230"/>
                  </a:cubicBezTo>
                  <a:cubicBezTo>
                    <a:pt x="193565" y="88129"/>
                    <a:pt x="170895" y="33361"/>
                    <a:pt x="129652" y="9453"/>
                  </a:cubicBezTo>
                  <a:cubicBezTo>
                    <a:pt x="106316" y="-3977"/>
                    <a:pt x="36307" y="-8264"/>
                    <a:pt x="11542" y="3221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2" name="任意多边形: 形状 951"/>
            <p:cNvSpPr/>
            <p:nvPr/>
          </p:nvSpPr>
          <p:spPr>
            <a:xfrm>
              <a:off x="4860186" y="1993961"/>
              <a:ext cx="159555" cy="146619"/>
            </a:xfrm>
            <a:custGeom>
              <a:avLst/>
              <a:gdLst>
                <a:gd name="connsiteX0" fmla="*/ 3183 w 159555"/>
                <a:gd name="connsiteY0" fmla="*/ 46007 h 146619"/>
                <a:gd name="connsiteX1" fmla="*/ 58619 w 159555"/>
                <a:gd name="connsiteY1" fmla="*/ 143544 h 146619"/>
                <a:gd name="connsiteX2" fmla="*/ 154916 w 159555"/>
                <a:gd name="connsiteY2" fmla="*/ 98681 h 146619"/>
                <a:gd name="connsiteX3" fmla="*/ 99576 w 159555"/>
                <a:gd name="connsiteY3" fmla="*/ 1907 h 146619"/>
                <a:gd name="connsiteX4" fmla="*/ 3183 w 159555"/>
                <a:gd name="connsiteY4" fmla="*/ 46007 h 14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 h="146619">
                  <a:moveTo>
                    <a:pt x="3183" y="46007"/>
                  </a:moveTo>
                  <a:cubicBezTo>
                    <a:pt x="-9771" y="87155"/>
                    <a:pt x="18423" y="131828"/>
                    <a:pt x="58619" y="143544"/>
                  </a:cubicBezTo>
                  <a:cubicBezTo>
                    <a:pt x="96242" y="154402"/>
                    <a:pt x="140248" y="135828"/>
                    <a:pt x="154916" y="98681"/>
                  </a:cubicBezTo>
                  <a:cubicBezTo>
                    <a:pt x="171775" y="56104"/>
                    <a:pt x="140248" y="13622"/>
                    <a:pt x="99576" y="1907"/>
                  </a:cubicBezTo>
                  <a:cubicBezTo>
                    <a:pt x="76430" y="-4951"/>
                    <a:pt x="15851" y="6002"/>
                    <a:pt x="3183" y="4600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3" name="任意多边形: 形状 952"/>
            <p:cNvSpPr/>
            <p:nvPr/>
          </p:nvSpPr>
          <p:spPr>
            <a:xfrm>
              <a:off x="4654019" y="1931574"/>
              <a:ext cx="133524" cy="128016"/>
            </a:xfrm>
            <a:custGeom>
              <a:avLst/>
              <a:gdLst>
                <a:gd name="connsiteX0" fmla="*/ 66855 w 133524"/>
                <a:gd name="connsiteY0" fmla="*/ 128016 h 128016"/>
                <a:gd name="connsiteX1" fmla="*/ 66665 w 133524"/>
                <a:gd name="connsiteY1" fmla="*/ 0 h 128016"/>
                <a:gd name="connsiteX2" fmla="*/ 66855 w 133524"/>
                <a:gd name="connsiteY2" fmla="*/ 128016 h 128016"/>
              </a:gdLst>
              <a:ahLst/>
              <a:cxnLst>
                <a:cxn ang="0">
                  <a:pos x="connsiteX0" y="connsiteY0"/>
                </a:cxn>
                <a:cxn ang="0">
                  <a:pos x="connsiteX1" y="connsiteY1"/>
                </a:cxn>
                <a:cxn ang="0">
                  <a:pos x="connsiteX2" y="connsiteY2"/>
                </a:cxn>
              </a:cxnLst>
              <a:rect l="l" t="t" r="r" b="b"/>
              <a:pathLst>
                <a:path w="133524" h="128016">
                  <a:moveTo>
                    <a:pt x="66855" y="128016"/>
                  </a:moveTo>
                  <a:cubicBezTo>
                    <a:pt x="154009" y="127826"/>
                    <a:pt x="157533" y="-190"/>
                    <a:pt x="66665" y="0"/>
                  </a:cubicBezTo>
                  <a:cubicBezTo>
                    <a:pt x="-23061" y="95"/>
                    <a:pt x="-21441" y="128111"/>
                    <a:pt x="66855" y="12801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4" name="任意多边形: 形状 953"/>
            <p:cNvSpPr/>
            <p:nvPr/>
          </p:nvSpPr>
          <p:spPr>
            <a:xfrm>
              <a:off x="4481489" y="1896936"/>
              <a:ext cx="112520" cy="109925"/>
            </a:xfrm>
            <a:custGeom>
              <a:avLst/>
              <a:gdLst>
                <a:gd name="connsiteX0" fmla="*/ 41171 w 112520"/>
                <a:gd name="connsiteY0" fmla="*/ 3396 h 109925"/>
                <a:gd name="connsiteX1" fmla="*/ 57363 w 112520"/>
                <a:gd name="connsiteY1" fmla="*/ 109885 h 109925"/>
                <a:gd name="connsiteX2" fmla="*/ 41171 w 112520"/>
                <a:gd name="connsiteY2" fmla="*/ 3396 h 109925"/>
                <a:gd name="connsiteX3" fmla="*/ 41171 w 112520"/>
                <a:gd name="connsiteY3" fmla="*/ 3396 h 109925"/>
              </a:gdLst>
              <a:ahLst/>
              <a:cxnLst>
                <a:cxn ang="0">
                  <a:pos x="connsiteX0" y="connsiteY0"/>
                </a:cxn>
                <a:cxn ang="0">
                  <a:pos x="connsiteX1" y="connsiteY1"/>
                </a:cxn>
                <a:cxn ang="0">
                  <a:pos x="connsiteX2" y="connsiteY2"/>
                </a:cxn>
                <a:cxn ang="0">
                  <a:pos x="connsiteX3" y="connsiteY3"/>
                </a:cxn>
              </a:cxnLst>
              <a:rect l="l" t="t" r="r" b="b"/>
              <a:pathLst>
                <a:path w="112520" h="109925">
                  <a:moveTo>
                    <a:pt x="41171" y="3396"/>
                  </a:moveTo>
                  <a:cubicBezTo>
                    <a:pt x="-21789" y="22732"/>
                    <a:pt x="-9502" y="112076"/>
                    <a:pt x="57363" y="109885"/>
                  </a:cubicBezTo>
                  <a:cubicBezTo>
                    <a:pt x="140231" y="107314"/>
                    <a:pt x="125562" y="-22417"/>
                    <a:pt x="41171" y="3396"/>
                  </a:cubicBezTo>
                  <a:cubicBezTo>
                    <a:pt x="6976" y="13969"/>
                    <a:pt x="58125" y="-1748"/>
                    <a:pt x="41171" y="3396"/>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5" name="任意多边形: 形状 954"/>
            <p:cNvSpPr/>
            <p:nvPr/>
          </p:nvSpPr>
          <p:spPr>
            <a:xfrm>
              <a:off x="4329571" y="1904070"/>
              <a:ext cx="98213" cy="92943"/>
            </a:xfrm>
            <a:custGeom>
              <a:avLst/>
              <a:gdLst>
                <a:gd name="connsiteX0" fmla="*/ 67930 w 98213"/>
                <a:gd name="connsiteY0" fmla="*/ 88750 h 92943"/>
                <a:gd name="connsiteX1" fmla="*/ 29640 w 98213"/>
                <a:gd name="connsiteY1" fmla="*/ 8454 h 92943"/>
                <a:gd name="connsiteX2" fmla="*/ 67930 w 98213"/>
                <a:gd name="connsiteY2" fmla="*/ 88750 h 92943"/>
              </a:gdLst>
              <a:ahLst/>
              <a:cxnLst>
                <a:cxn ang="0">
                  <a:pos x="connsiteX0" y="connsiteY0"/>
                </a:cxn>
                <a:cxn ang="0">
                  <a:pos x="connsiteX1" y="connsiteY1"/>
                </a:cxn>
                <a:cxn ang="0">
                  <a:pos x="connsiteX2" y="connsiteY2"/>
                </a:cxn>
              </a:cxnLst>
              <a:rect l="l" t="t" r="r" b="b"/>
              <a:pathLst>
                <a:path w="98213" h="92943">
                  <a:moveTo>
                    <a:pt x="67930" y="88750"/>
                  </a:moveTo>
                  <a:cubicBezTo>
                    <a:pt x="129176" y="64842"/>
                    <a:pt x="87837" y="-28217"/>
                    <a:pt x="29640" y="8454"/>
                  </a:cubicBezTo>
                  <a:cubicBezTo>
                    <a:pt x="-32654" y="47887"/>
                    <a:pt x="14495" y="109610"/>
                    <a:pt x="67930" y="887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6" name="任意多边形: 形状 955"/>
            <p:cNvSpPr/>
            <p:nvPr/>
          </p:nvSpPr>
          <p:spPr>
            <a:xfrm>
              <a:off x="4197850" y="1921410"/>
              <a:ext cx="75202" cy="73328"/>
            </a:xfrm>
            <a:custGeom>
              <a:avLst/>
              <a:gdLst>
                <a:gd name="connsiteX0" fmla="*/ 61253 w 75202"/>
                <a:gd name="connsiteY0" fmla="*/ 63408 h 73328"/>
                <a:gd name="connsiteX1" fmla="*/ 16771 w 75202"/>
                <a:gd name="connsiteY1" fmla="*/ 9592 h 73328"/>
                <a:gd name="connsiteX2" fmla="*/ 61253 w 75202"/>
                <a:gd name="connsiteY2" fmla="*/ 63408 h 73328"/>
              </a:gdLst>
              <a:ahLst/>
              <a:cxnLst>
                <a:cxn ang="0">
                  <a:pos x="connsiteX0" y="connsiteY0"/>
                </a:cxn>
                <a:cxn ang="0">
                  <a:pos x="connsiteX1" y="connsiteY1"/>
                </a:cxn>
                <a:cxn ang="0">
                  <a:pos x="connsiteX2" y="connsiteY2"/>
                </a:cxn>
              </a:cxnLst>
              <a:rect l="l" t="t" r="r" b="b"/>
              <a:pathLst>
                <a:path w="75202" h="73328">
                  <a:moveTo>
                    <a:pt x="61253" y="63408"/>
                  </a:moveTo>
                  <a:cubicBezTo>
                    <a:pt x="98305" y="32738"/>
                    <a:pt x="53918" y="-22222"/>
                    <a:pt x="16771" y="9592"/>
                  </a:cubicBezTo>
                  <a:cubicBezTo>
                    <a:pt x="-26854" y="46930"/>
                    <a:pt x="24200" y="94174"/>
                    <a:pt x="61253" y="63408"/>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7" name="任意多边形: 形状 956"/>
            <p:cNvSpPr/>
            <p:nvPr/>
          </p:nvSpPr>
          <p:spPr>
            <a:xfrm>
              <a:off x="4363237" y="3067160"/>
              <a:ext cx="1162881" cy="823136"/>
            </a:xfrm>
            <a:custGeom>
              <a:avLst/>
              <a:gdLst>
                <a:gd name="connsiteX0" fmla="*/ 119323 w 1162881"/>
                <a:gd name="connsiteY0" fmla="*/ 792845 h 823136"/>
                <a:gd name="connsiteX1" fmla="*/ 458603 w 1162881"/>
                <a:gd name="connsiteY1" fmla="*/ 745410 h 823136"/>
                <a:gd name="connsiteX2" fmla="*/ 549376 w 1162881"/>
                <a:gd name="connsiteY2" fmla="*/ 653494 h 823136"/>
                <a:gd name="connsiteX3" fmla="*/ 549662 w 1162881"/>
                <a:gd name="connsiteY3" fmla="*/ 661114 h 823136"/>
                <a:gd name="connsiteX4" fmla="*/ 533565 w 1162881"/>
                <a:gd name="connsiteY4" fmla="*/ 802846 h 823136"/>
                <a:gd name="connsiteX5" fmla="*/ 526897 w 1162881"/>
                <a:gd name="connsiteY5" fmla="*/ 810085 h 823136"/>
                <a:gd name="connsiteX6" fmla="*/ 542137 w 1162881"/>
                <a:gd name="connsiteY6" fmla="*/ 819420 h 823136"/>
                <a:gd name="connsiteX7" fmla="*/ 548233 w 1162881"/>
                <a:gd name="connsiteY7" fmla="*/ 808847 h 823136"/>
                <a:gd name="connsiteX8" fmla="*/ 548519 w 1162881"/>
                <a:gd name="connsiteY8" fmla="*/ 809228 h 823136"/>
                <a:gd name="connsiteX9" fmla="*/ 615289 w 1162881"/>
                <a:gd name="connsiteY9" fmla="*/ 751602 h 823136"/>
                <a:gd name="connsiteX10" fmla="*/ 647103 w 1162881"/>
                <a:gd name="connsiteY10" fmla="*/ 684832 h 823136"/>
                <a:gd name="connsiteX11" fmla="*/ 617670 w 1162881"/>
                <a:gd name="connsiteY11" fmla="*/ 536241 h 823136"/>
                <a:gd name="connsiteX12" fmla="*/ 672630 w 1162881"/>
                <a:gd name="connsiteY12" fmla="*/ 423751 h 823136"/>
                <a:gd name="connsiteX13" fmla="*/ 731780 w 1162881"/>
                <a:gd name="connsiteY13" fmla="*/ 315833 h 823136"/>
                <a:gd name="connsiteX14" fmla="*/ 710635 w 1162881"/>
                <a:gd name="connsiteY14" fmla="*/ 395081 h 823136"/>
                <a:gd name="connsiteX15" fmla="*/ 702443 w 1162881"/>
                <a:gd name="connsiteY15" fmla="*/ 531765 h 823136"/>
                <a:gd name="connsiteX16" fmla="*/ 721874 w 1162881"/>
                <a:gd name="connsiteY16" fmla="*/ 534527 h 823136"/>
                <a:gd name="connsiteX17" fmla="*/ 807409 w 1162881"/>
                <a:gd name="connsiteY17" fmla="*/ 401367 h 823136"/>
                <a:gd name="connsiteX18" fmla="*/ 786739 w 1162881"/>
                <a:gd name="connsiteY18" fmla="*/ 236395 h 823136"/>
                <a:gd name="connsiteX19" fmla="*/ 961333 w 1162881"/>
                <a:gd name="connsiteY19" fmla="*/ 114189 h 823136"/>
                <a:gd name="connsiteX20" fmla="*/ 998194 w 1162881"/>
                <a:gd name="connsiteY20" fmla="*/ 106474 h 823136"/>
                <a:gd name="connsiteX21" fmla="*/ 915994 w 1162881"/>
                <a:gd name="connsiteY21" fmla="*/ 169338 h 823136"/>
                <a:gd name="connsiteX22" fmla="*/ 859891 w 1162881"/>
                <a:gd name="connsiteY22" fmla="*/ 293925 h 823136"/>
                <a:gd name="connsiteX23" fmla="*/ 875417 w 1162881"/>
                <a:gd name="connsiteY23" fmla="*/ 306022 h 823136"/>
                <a:gd name="connsiteX24" fmla="*/ 973239 w 1162881"/>
                <a:gd name="connsiteY24" fmla="*/ 232870 h 823136"/>
                <a:gd name="connsiteX25" fmla="*/ 1051439 w 1162881"/>
                <a:gd name="connsiteY25" fmla="*/ 103425 h 823136"/>
                <a:gd name="connsiteX26" fmla="*/ 1162882 w 1162881"/>
                <a:gd name="connsiteY26" fmla="*/ 132286 h 823136"/>
                <a:gd name="connsiteX27" fmla="*/ 1162596 w 1162881"/>
                <a:gd name="connsiteY27" fmla="*/ 112284 h 823136"/>
                <a:gd name="connsiteX28" fmla="*/ 1021149 w 1162881"/>
                <a:gd name="connsiteY28" fmla="*/ 85614 h 823136"/>
                <a:gd name="connsiteX29" fmla="*/ 898468 w 1162881"/>
                <a:gd name="connsiteY29" fmla="*/ 1603 h 823136"/>
                <a:gd name="connsiteX30" fmla="*/ 831888 w 1162881"/>
                <a:gd name="connsiteY30" fmla="*/ 8652 h 823136"/>
                <a:gd name="connsiteX31" fmla="*/ 737305 w 1162881"/>
                <a:gd name="connsiteY31" fmla="*/ 78565 h 823136"/>
                <a:gd name="connsiteX32" fmla="*/ 742067 w 1162881"/>
                <a:gd name="connsiteY32" fmla="*/ 97520 h 823136"/>
                <a:gd name="connsiteX33" fmla="*/ 873893 w 1162881"/>
                <a:gd name="connsiteY33" fmla="*/ 106664 h 823136"/>
                <a:gd name="connsiteX34" fmla="*/ 946950 w 1162881"/>
                <a:gd name="connsiteY34" fmla="*/ 91138 h 823136"/>
                <a:gd name="connsiteX35" fmla="*/ 969334 w 1162881"/>
                <a:gd name="connsiteY35" fmla="*/ 92567 h 823136"/>
                <a:gd name="connsiteX36" fmla="*/ 908850 w 1162881"/>
                <a:gd name="connsiteY36" fmla="*/ 111522 h 823136"/>
                <a:gd name="connsiteX37" fmla="*/ 736543 w 1162881"/>
                <a:gd name="connsiteY37" fmla="*/ 263541 h 823136"/>
                <a:gd name="connsiteX38" fmla="*/ 666439 w 1162881"/>
                <a:gd name="connsiteY38" fmla="*/ 256969 h 823136"/>
                <a:gd name="connsiteX39" fmla="*/ 606145 w 1162881"/>
                <a:gd name="connsiteY39" fmla="*/ 280400 h 823136"/>
                <a:gd name="connsiteX40" fmla="*/ 543566 w 1162881"/>
                <a:gd name="connsiteY40" fmla="*/ 330597 h 823136"/>
                <a:gd name="connsiteX41" fmla="*/ 500418 w 1162881"/>
                <a:gd name="connsiteY41" fmla="*/ 404511 h 823136"/>
                <a:gd name="connsiteX42" fmla="*/ 500037 w 1162881"/>
                <a:gd name="connsiteY42" fmla="*/ 405463 h 823136"/>
                <a:gd name="connsiteX43" fmla="*/ 498608 w 1162881"/>
                <a:gd name="connsiteY43" fmla="*/ 406130 h 823136"/>
                <a:gd name="connsiteX44" fmla="*/ 499180 w 1162881"/>
                <a:gd name="connsiteY44" fmla="*/ 406702 h 823136"/>
                <a:gd name="connsiteX45" fmla="*/ 511372 w 1162881"/>
                <a:gd name="connsiteY45" fmla="*/ 419084 h 823136"/>
                <a:gd name="connsiteX46" fmla="*/ 512038 w 1162881"/>
                <a:gd name="connsiteY46" fmla="*/ 419846 h 823136"/>
                <a:gd name="connsiteX47" fmla="*/ 513086 w 1162881"/>
                <a:gd name="connsiteY47" fmla="*/ 418608 h 823136"/>
                <a:gd name="connsiteX48" fmla="*/ 513753 w 1162881"/>
                <a:gd name="connsiteY48" fmla="*/ 418132 h 823136"/>
                <a:gd name="connsiteX49" fmla="*/ 638245 w 1162881"/>
                <a:gd name="connsiteY49" fmla="*/ 385080 h 823136"/>
                <a:gd name="connsiteX50" fmla="*/ 708158 w 1162881"/>
                <a:gd name="connsiteY50" fmla="*/ 308213 h 823136"/>
                <a:gd name="connsiteX51" fmla="*/ 589477 w 1162881"/>
                <a:gd name="connsiteY51" fmla="*/ 543861 h 823136"/>
                <a:gd name="connsiteX52" fmla="*/ 449840 w 1162881"/>
                <a:gd name="connsiteY52" fmla="*/ 566912 h 823136"/>
                <a:gd name="connsiteX53" fmla="*/ 339826 w 1162881"/>
                <a:gd name="connsiteY53" fmla="*/ 672354 h 823136"/>
                <a:gd name="connsiteX54" fmla="*/ 351732 w 1162881"/>
                <a:gd name="connsiteY54" fmla="*/ 688165 h 823136"/>
                <a:gd name="connsiteX55" fmla="*/ 454698 w 1162881"/>
                <a:gd name="connsiteY55" fmla="*/ 672735 h 823136"/>
                <a:gd name="connsiteX56" fmla="*/ 534232 w 1162881"/>
                <a:gd name="connsiteY56" fmla="*/ 650065 h 823136"/>
                <a:gd name="connsiteX57" fmla="*/ 423932 w 1162881"/>
                <a:gd name="connsiteY57" fmla="*/ 741505 h 823136"/>
                <a:gd name="connsiteX58" fmla="*/ 286677 w 1162881"/>
                <a:gd name="connsiteY58" fmla="*/ 789892 h 823136"/>
                <a:gd name="connsiteX59" fmla="*/ 22453 w 1162881"/>
                <a:gd name="connsiteY59" fmla="*/ 643398 h 823136"/>
                <a:gd name="connsiteX60" fmla="*/ 136944 w 1162881"/>
                <a:gd name="connsiteY60" fmla="*/ 411274 h 823136"/>
                <a:gd name="connsiteX61" fmla="*/ 261340 w 1162881"/>
                <a:gd name="connsiteY61" fmla="*/ 410416 h 823136"/>
                <a:gd name="connsiteX62" fmla="*/ 308013 w 1162881"/>
                <a:gd name="connsiteY62" fmla="*/ 501856 h 823136"/>
                <a:gd name="connsiteX63" fmla="*/ 293916 w 1162881"/>
                <a:gd name="connsiteY63" fmla="*/ 552243 h 823136"/>
                <a:gd name="connsiteX64" fmla="*/ 262483 w 1162881"/>
                <a:gd name="connsiteY64" fmla="*/ 573484 h 823136"/>
                <a:gd name="connsiteX65" fmla="*/ 243243 w 1162881"/>
                <a:gd name="connsiteY65" fmla="*/ 578342 h 823136"/>
                <a:gd name="connsiteX66" fmla="*/ 282676 w 1162881"/>
                <a:gd name="connsiteY66" fmla="*/ 598154 h 823136"/>
                <a:gd name="connsiteX67" fmla="*/ 328206 w 1162881"/>
                <a:gd name="connsiteY67" fmla="*/ 487569 h 823136"/>
                <a:gd name="connsiteX68" fmla="*/ 159899 w 1162881"/>
                <a:gd name="connsiteY68" fmla="*/ 379746 h 823136"/>
                <a:gd name="connsiteX69" fmla="*/ 5403 w 1162881"/>
                <a:gd name="connsiteY69" fmla="*/ 570627 h 823136"/>
                <a:gd name="connsiteX70" fmla="*/ 119323 w 1162881"/>
                <a:gd name="connsiteY70" fmla="*/ 792845 h 823136"/>
                <a:gd name="connsiteX71" fmla="*/ 972191 w 1162881"/>
                <a:gd name="connsiteY71" fmla="*/ 72088 h 823136"/>
                <a:gd name="connsiteX72" fmla="*/ 912184 w 1162881"/>
                <a:gd name="connsiteY72" fmla="*/ 76470 h 823136"/>
                <a:gd name="connsiteX73" fmla="*/ 815791 w 1162881"/>
                <a:gd name="connsiteY73" fmla="*/ 91138 h 823136"/>
                <a:gd name="connsiteX74" fmla="*/ 768737 w 1162881"/>
                <a:gd name="connsiteY74" fmla="*/ 81042 h 823136"/>
                <a:gd name="connsiteX75" fmla="*/ 858844 w 1162881"/>
                <a:gd name="connsiteY75" fmla="*/ 21225 h 823136"/>
                <a:gd name="connsiteX76" fmla="*/ 990384 w 1162881"/>
                <a:gd name="connsiteY76" fmla="*/ 77327 h 823136"/>
                <a:gd name="connsiteX77" fmla="*/ 972191 w 1162881"/>
                <a:gd name="connsiteY77" fmla="*/ 72088 h 823136"/>
                <a:gd name="connsiteX78" fmla="*/ 644531 w 1162881"/>
                <a:gd name="connsiteY78" fmla="*/ 352599 h 823136"/>
                <a:gd name="connsiteX79" fmla="*/ 530422 w 1162881"/>
                <a:gd name="connsiteY79" fmla="*/ 392700 h 823136"/>
                <a:gd name="connsiteX80" fmla="*/ 613003 w 1162881"/>
                <a:gd name="connsiteY80" fmla="*/ 300307 h 823136"/>
                <a:gd name="connsiteX81" fmla="*/ 705682 w 1162881"/>
                <a:gd name="connsiteY81" fmla="*/ 279543 h 823136"/>
                <a:gd name="connsiteX82" fmla="*/ 710920 w 1162881"/>
                <a:gd name="connsiteY82" fmla="*/ 280591 h 823136"/>
                <a:gd name="connsiteX83" fmla="*/ 644531 w 1162881"/>
                <a:gd name="connsiteY83" fmla="*/ 352599 h 823136"/>
                <a:gd name="connsiteX84" fmla="*/ 479368 w 1162881"/>
                <a:gd name="connsiteY84" fmla="*/ 643969 h 823136"/>
                <a:gd name="connsiteX85" fmla="*/ 381546 w 1162881"/>
                <a:gd name="connsiteY85" fmla="*/ 656161 h 823136"/>
                <a:gd name="connsiteX86" fmla="*/ 480892 w 1162881"/>
                <a:gd name="connsiteY86" fmla="*/ 578342 h 823136"/>
                <a:gd name="connsiteX87" fmla="*/ 576618 w 1162881"/>
                <a:gd name="connsiteY87" fmla="*/ 567960 h 823136"/>
                <a:gd name="connsiteX88" fmla="*/ 570236 w 1162881"/>
                <a:gd name="connsiteY88" fmla="*/ 580057 h 823136"/>
                <a:gd name="connsiteX89" fmla="*/ 560806 w 1162881"/>
                <a:gd name="connsiteY89" fmla="*/ 596249 h 823136"/>
                <a:gd name="connsiteX90" fmla="*/ 479368 w 1162881"/>
                <a:gd name="connsiteY90" fmla="*/ 643969 h 82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62881" h="823136">
                  <a:moveTo>
                    <a:pt x="119323" y="792845"/>
                  </a:moveTo>
                  <a:cubicBezTo>
                    <a:pt x="226003" y="832659"/>
                    <a:pt x="366687" y="808657"/>
                    <a:pt x="458603" y="745410"/>
                  </a:cubicBezTo>
                  <a:cubicBezTo>
                    <a:pt x="494512" y="720646"/>
                    <a:pt x="523945" y="688832"/>
                    <a:pt x="549376" y="653494"/>
                  </a:cubicBezTo>
                  <a:cubicBezTo>
                    <a:pt x="548805" y="655399"/>
                    <a:pt x="550043" y="659019"/>
                    <a:pt x="549662" y="661114"/>
                  </a:cubicBezTo>
                  <a:cubicBezTo>
                    <a:pt x="540994" y="697976"/>
                    <a:pt x="559663" y="774557"/>
                    <a:pt x="533565" y="802846"/>
                  </a:cubicBezTo>
                  <a:cubicBezTo>
                    <a:pt x="531184" y="805513"/>
                    <a:pt x="529469" y="807323"/>
                    <a:pt x="526897" y="810085"/>
                  </a:cubicBezTo>
                  <a:cubicBezTo>
                    <a:pt x="518230" y="819515"/>
                    <a:pt x="532708" y="828373"/>
                    <a:pt x="542137" y="819420"/>
                  </a:cubicBezTo>
                  <a:cubicBezTo>
                    <a:pt x="543471" y="818182"/>
                    <a:pt x="548329" y="809038"/>
                    <a:pt x="548233" y="808847"/>
                  </a:cubicBezTo>
                  <a:lnTo>
                    <a:pt x="548519" y="809228"/>
                  </a:lnTo>
                  <a:cubicBezTo>
                    <a:pt x="561092" y="793607"/>
                    <a:pt x="592144" y="774652"/>
                    <a:pt x="615289" y="751602"/>
                  </a:cubicBezTo>
                  <a:cubicBezTo>
                    <a:pt x="634625" y="732361"/>
                    <a:pt x="639673" y="710073"/>
                    <a:pt x="647103" y="684832"/>
                  </a:cubicBezTo>
                  <a:cubicBezTo>
                    <a:pt x="661295" y="634540"/>
                    <a:pt x="637197" y="581961"/>
                    <a:pt x="617670" y="536241"/>
                  </a:cubicBezTo>
                  <a:cubicBezTo>
                    <a:pt x="636816" y="498046"/>
                    <a:pt x="654151" y="459660"/>
                    <a:pt x="672630" y="423751"/>
                  </a:cubicBezTo>
                  <a:cubicBezTo>
                    <a:pt x="691108" y="387747"/>
                    <a:pt x="710444" y="351075"/>
                    <a:pt x="731780" y="315833"/>
                  </a:cubicBezTo>
                  <a:cubicBezTo>
                    <a:pt x="721303" y="341360"/>
                    <a:pt x="718731" y="368887"/>
                    <a:pt x="710635" y="395081"/>
                  </a:cubicBezTo>
                  <a:cubicBezTo>
                    <a:pt x="696061" y="442230"/>
                    <a:pt x="701776" y="482997"/>
                    <a:pt x="702443" y="531765"/>
                  </a:cubicBezTo>
                  <a:cubicBezTo>
                    <a:pt x="702443" y="542814"/>
                    <a:pt x="719112" y="545671"/>
                    <a:pt x="721874" y="534527"/>
                  </a:cubicBezTo>
                  <a:cubicBezTo>
                    <a:pt x="736924" y="477663"/>
                    <a:pt x="802932" y="463756"/>
                    <a:pt x="807409" y="401367"/>
                  </a:cubicBezTo>
                  <a:cubicBezTo>
                    <a:pt x="810647" y="356314"/>
                    <a:pt x="754164" y="271161"/>
                    <a:pt x="786739" y="236395"/>
                  </a:cubicBezTo>
                  <a:cubicBezTo>
                    <a:pt x="832364" y="180483"/>
                    <a:pt x="887799" y="135144"/>
                    <a:pt x="961333" y="114189"/>
                  </a:cubicBezTo>
                  <a:cubicBezTo>
                    <a:pt x="973810" y="110665"/>
                    <a:pt x="986002" y="108283"/>
                    <a:pt x="998194" y="106474"/>
                  </a:cubicBezTo>
                  <a:cubicBezTo>
                    <a:pt x="968286" y="123904"/>
                    <a:pt x="936949" y="141621"/>
                    <a:pt x="915994" y="169338"/>
                  </a:cubicBezTo>
                  <a:cubicBezTo>
                    <a:pt x="887038" y="208010"/>
                    <a:pt x="886657" y="256492"/>
                    <a:pt x="859891" y="293925"/>
                  </a:cubicBezTo>
                  <a:cubicBezTo>
                    <a:pt x="852843" y="303832"/>
                    <a:pt x="867321" y="312690"/>
                    <a:pt x="875417" y="306022"/>
                  </a:cubicBezTo>
                  <a:cubicBezTo>
                    <a:pt x="911422" y="277828"/>
                    <a:pt x="949236" y="274209"/>
                    <a:pt x="973239" y="232870"/>
                  </a:cubicBezTo>
                  <a:cubicBezTo>
                    <a:pt x="990003" y="203628"/>
                    <a:pt x="1010196" y="111807"/>
                    <a:pt x="1051439" y="103425"/>
                  </a:cubicBezTo>
                  <a:cubicBezTo>
                    <a:pt x="1090587" y="105426"/>
                    <a:pt x="1127544" y="116189"/>
                    <a:pt x="1162882" y="132286"/>
                  </a:cubicBezTo>
                  <a:cubicBezTo>
                    <a:pt x="1162786" y="125619"/>
                    <a:pt x="1162691" y="118856"/>
                    <a:pt x="1162596" y="112284"/>
                  </a:cubicBezTo>
                  <a:cubicBezTo>
                    <a:pt x="1117543" y="93424"/>
                    <a:pt x="1070584" y="83232"/>
                    <a:pt x="1021149" y="85614"/>
                  </a:cubicBezTo>
                  <a:cubicBezTo>
                    <a:pt x="992479" y="41608"/>
                    <a:pt x="952379" y="8747"/>
                    <a:pt x="898468" y="1603"/>
                  </a:cubicBezTo>
                  <a:cubicBezTo>
                    <a:pt x="875989" y="-1254"/>
                    <a:pt x="852843" y="-1064"/>
                    <a:pt x="831888" y="8652"/>
                  </a:cubicBezTo>
                  <a:cubicBezTo>
                    <a:pt x="794836" y="25511"/>
                    <a:pt x="771976" y="58467"/>
                    <a:pt x="737305" y="78565"/>
                  </a:cubicBezTo>
                  <a:cubicBezTo>
                    <a:pt x="728637" y="83804"/>
                    <a:pt x="732066" y="97234"/>
                    <a:pt x="742067" y="97520"/>
                  </a:cubicBezTo>
                  <a:cubicBezTo>
                    <a:pt x="789787" y="98663"/>
                    <a:pt x="825506" y="117141"/>
                    <a:pt x="873893" y="106664"/>
                  </a:cubicBezTo>
                  <a:cubicBezTo>
                    <a:pt x="898372" y="101425"/>
                    <a:pt x="921804" y="93710"/>
                    <a:pt x="946950" y="91138"/>
                  </a:cubicBezTo>
                  <a:cubicBezTo>
                    <a:pt x="955237" y="90376"/>
                    <a:pt x="962380" y="91233"/>
                    <a:pt x="969334" y="92567"/>
                  </a:cubicBezTo>
                  <a:cubicBezTo>
                    <a:pt x="949522" y="96949"/>
                    <a:pt x="929329" y="103140"/>
                    <a:pt x="908850" y="111522"/>
                  </a:cubicBezTo>
                  <a:cubicBezTo>
                    <a:pt x="836460" y="141430"/>
                    <a:pt x="781691" y="197152"/>
                    <a:pt x="736543" y="263541"/>
                  </a:cubicBezTo>
                  <a:cubicBezTo>
                    <a:pt x="712825" y="262493"/>
                    <a:pt x="691013" y="254397"/>
                    <a:pt x="666439" y="256969"/>
                  </a:cubicBezTo>
                  <a:cubicBezTo>
                    <a:pt x="644531" y="259445"/>
                    <a:pt x="624910" y="269256"/>
                    <a:pt x="606145" y="280400"/>
                  </a:cubicBezTo>
                  <a:cubicBezTo>
                    <a:pt x="581952" y="294497"/>
                    <a:pt x="562521" y="309832"/>
                    <a:pt x="543566" y="330597"/>
                  </a:cubicBezTo>
                  <a:cubicBezTo>
                    <a:pt x="524326" y="351457"/>
                    <a:pt x="516706" y="381460"/>
                    <a:pt x="500418" y="404511"/>
                  </a:cubicBezTo>
                  <a:cubicBezTo>
                    <a:pt x="500037" y="404796"/>
                    <a:pt x="499942" y="405178"/>
                    <a:pt x="500037" y="405463"/>
                  </a:cubicBezTo>
                  <a:cubicBezTo>
                    <a:pt x="499465" y="405749"/>
                    <a:pt x="498989" y="405844"/>
                    <a:pt x="498608" y="406130"/>
                  </a:cubicBezTo>
                  <a:lnTo>
                    <a:pt x="499180" y="406702"/>
                  </a:lnTo>
                  <a:cubicBezTo>
                    <a:pt x="496894" y="413750"/>
                    <a:pt x="504228" y="420703"/>
                    <a:pt x="511372" y="419084"/>
                  </a:cubicBezTo>
                  <a:lnTo>
                    <a:pt x="512038" y="419846"/>
                  </a:lnTo>
                  <a:cubicBezTo>
                    <a:pt x="512419" y="419465"/>
                    <a:pt x="512610" y="418989"/>
                    <a:pt x="513086" y="418608"/>
                  </a:cubicBezTo>
                  <a:cubicBezTo>
                    <a:pt x="513181" y="418417"/>
                    <a:pt x="513467" y="418512"/>
                    <a:pt x="513753" y="418132"/>
                  </a:cubicBezTo>
                  <a:cubicBezTo>
                    <a:pt x="552710" y="396319"/>
                    <a:pt x="598620" y="407273"/>
                    <a:pt x="638245" y="385080"/>
                  </a:cubicBezTo>
                  <a:cubicBezTo>
                    <a:pt x="666820" y="368887"/>
                    <a:pt x="684060" y="333454"/>
                    <a:pt x="708158" y="308213"/>
                  </a:cubicBezTo>
                  <a:cubicBezTo>
                    <a:pt x="662724" y="385175"/>
                    <a:pt x="626719" y="470424"/>
                    <a:pt x="589477" y="543861"/>
                  </a:cubicBezTo>
                  <a:cubicBezTo>
                    <a:pt x="544995" y="561388"/>
                    <a:pt x="495084" y="550339"/>
                    <a:pt x="449840" y="566912"/>
                  </a:cubicBezTo>
                  <a:cubicBezTo>
                    <a:pt x="401929" y="584438"/>
                    <a:pt x="374593" y="638731"/>
                    <a:pt x="339826" y="672354"/>
                  </a:cubicBezTo>
                  <a:cubicBezTo>
                    <a:pt x="331825" y="680164"/>
                    <a:pt x="342017" y="694166"/>
                    <a:pt x="351732" y="688165"/>
                  </a:cubicBezTo>
                  <a:cubicBezTo>
                    <a:pt x="382594" y="668925"/>
                    <a:pt x="420027" y="675592"/>
                    <a:pt x="454698" y="672735"/>
                  </a:cubicBezTo>
                  <a:cubicBezTo>
                    <a:pt x="482130" y="670163"/>
                    <a:pt x="501656" y="653875"/>
                    <a:pt x="534232" y="650065"/>
                  </a:cubicBezTo>
                  <a:cubicBezTo>
                    <a:pt x="499370" y="684069"/>
                    <a:pt x="463937" y="716455"/>
                    <a:pt x="423932" y="741505"/>
                  </a:cubicBezTo>
                  <a:cubicBezTo>
                    <a:pt x="384213" y="766651"/>
                    <a:pt x="339826" y="784558"/>
                    <a:pt x="286677" y="789892"/>
                  </a:cubicBezTo>
                  <a:cubicBezTo>
                    <a:pt x="174377" y="801322"/>
                    <a:pt x="37693" y="776462"/>
                    <a:pt x="22453" y="643398"/>
                  </a:cubicBezTo>
                  <a:cubicBezTo>
                    <a:pt x="12071" y="552720"/>
                    <a:pt x="56743" y="454707"/>
                    <a:pt x="136944" y="411274"/>
                  </a:cubicBezTo>
                  <a:cubicBezTo>
                    <a:pt x="176473" y="389747"/>
                    <a:pt x="222383" y="388128"/>
                    <a:pt x="261340" y="410416"/>
                  </a:cubicBezTo>
                  <a:cubicBezTo>
                    <a:pt x="294868" y="429276"/>
                    <a:pt x="308394" y="465185"/>
                    <a:pt x="308013" y="501856"/>
                  </a:cubicBezTo>
                  <a:cubicBezTo>
                    <a:pt x="306870" y="519858"/>
                    <a:pt x="301917" y="536527"/>
                    <a:pt x="293916" y="552243"/>
                  </a:cubicBezTo>
                  <a:cubicBezTo>
                    <a:pt x="293344" y="553672"/>
                    <a:pt x="266865" y="595773"/>
                    <a:pt x="262483" y="573484"/>
                  </a:cubicBezTo>
                  <a:cubicBezTo>
                    <a:pt x="260007" y="560721"/>
                    <a:pt x="240671" y="565769"/>
                    <a:pt x="243243" y="578342"/>
                  </a:cubicBezTo>
                  <a:cubicBezTo>
                    <a:pt x="247720" y="601869"/>
                    <a:pt x="261055" y="612346"/>
                    <a:pt x="282676" y="598154"/>
                  </a:cubicBezTo>
                  <a:cubicBezTo>
                    <a:pt x="316871" y="576056"/>
                    <a:pt x="327825" y="524811"/>
                    <a:pt x="328206" y="487569"/>
                  </a:cubicBezTo>
                  <a:cubicBezTo>
                    <a:pt x="329158" y="399844"/>
                    <a:pt x="232861" y="361362"/>
                    <a:pt x="159899" y="379746"/>
                  </a:cubicBezTo>
                  <a:cubicBezTo>
                    <a:pt x="71507" y="402511"/>
                    <a:pt x="22644" y="487283"/>
                    <a:pt x="5403" y="570627"/>
                  </a:cubicBezTo>
                  <a:cubicBezTo>
                    <a:pt x="-15266" y="669687"/>
                    <a:pt x="23501" y="756841"/>
                    <a:pt x="119323" y="792845"/>
                  </a:cubicBezTo>
                  <a:close/>
                  <a:moveTo>
                    <a:pt x="972191" y="72088"/>
                  </a:moveTo>
                  <a:cubicBezTo>
                    <a:pt x="952189" y="68659"/>
                    <a:pt x="931615" y="72279"/>
                    <a:pt x="912184" y="76470"/>
                  </a:cubicBezTo>
                  <a:cubicBezTo>
                    <a:pt x="879703" y="83137"/>
                    <a:pt x="849699" y="95996"/>
                    <a:pt x="815791" y="91138"/>
                  </a:cubicBezTo>
                  <a:cubicBezTo>
                    <a:pt x="799598" y="88852"/>
                    <a:pt x="784358" y="84090"/>
                    <a:pt x="768737" y="81042"/>
                  </a:cubicBezTo>
                  <a:cubicBezTo>
                    <a:pt x="797217" y="58182"/>
                    <a:pt x="820934" y="30369"/>
                    <a:pt x="858844" y="21225"/>
                  </a:cubicBezTo>
                  <a:cubicBezTo>
                    <a:pt x="909898" y="9033"/>
                    <a:pt x="958189" y="38941"/>
                    <a:pt x="990384" y="77327"/>
                  </a:cubicBezTo>
                  <a:cubicBezTo>
                    <a:pt x="984574" y="75041"/>
                    <a:pt x="978668" y="73231"/>
                    <a:pt x="972191" y="72088"/>
                  </a:cubicBezTo>
                  <a:close/>
                  <a:moveTo>
                    <a:pt x="644531" y="352599"/>
                  </a:moveTo>
                  <a:cubicBezTo>
                    <a:pt x="615480" y="388604"/>
                    <a:pt x="572903" y="380698"/>
                    <a:pt x="530422" y="392700"/>
                  </a:cubicBezTo>
                  <a:cubicBezTo>
                    <a:pt x="554139" y="355552"/>
                    <a:pt x="570903" y="324310"/>
                    <a:pt x="613003" y="300307"/>
                  </a:cubicBezTo>
                  <a:cubicBezTo>
                    <a:pt x="642436" y="283543"/>
                    <a:pt x="671677" y="272590"/>
                    <a:pt x="705682" y="279543"/>
                  </a:cubicBezTo>
                  <a:cubicBezTo>
                    <a:pt x="707587" y="279924"/>
                    <a:pt x="709301" y="280305"/>
                    <a:pt x="710920" y="280591"/>
                  </a:cubicBezTo>
                  <a:cubicBezTo>
                    <a:pt x="684822" y="300403"/>
                    <a:pt x="661581" y="331549"/>
                    <a:pt x="644531" y="352599"/>
                  </a:cubicBezTo>
                  <a:close/>
                  <a:moveTo>
                    <a:pt x="479368" y="643969"/>
                  </a:moveTo>
                  <a:cubicBezTo>
                    <a:pt x="446316" y="655018"/>
                    <a:pt x="413169" y="650541"/>
                    <a:pt x="381546" y="656161"/>
                  </a:cubicBezTo>
                  <a:cubicBezTo>
                    <a:pt x="409264" y="623109"/>
                    <a:pt x="435743" y="588915"/>
                    <a:pt x="480892" y="578342"/>
                  </a:cubicBezTo>
                  <a:cubicBezTo>
                    <a:pt x="513277" y="570722"/>
                    <a:pt x="545376" y="574246"/>
                    <a:pt x="576618" y="567960"/>
                  </a:cubicBezTo>
                  <a:cubicBezTo>
                    <a:pt x="574618" y="571960"/>
                    <a:pt x="572427" y="576342"/>
                    <a:pt x="570236" y="580057"/>
                  </a:cubicBezTo>
                  <a:cubicBezTo>
                    <a:pt x="567188" y="585581"/>
                    <a:pt x="564045" y="590915"/>
                    <a:pt x="560806" y="596249"/>
                  </a:cubicBezTo>
                  <a:cubicBezTo>
                    <a:pt x="537089" y="618823"/>
                    <a:pt x="503466" y="635778"/>
                    <a:pt x="479368" y="643969"/>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8" name="任意多边形: 形状 957"/>
            <p:cNvSpPr/>
            <p:nvPr/>
          </p:nvSpPr>
          <p:spPr>
            <a:xfrm>
              <a:off x="6488238" y="3300412"/>
              <a:ext cx="774287" cy="1195006"/>
            </a:xfrm>
            <a:custGeom>
              <a:avLst/>
              <a:gdLst>
                <a:gd name="connsiteX0" fmla="*/ 768001 w 774287"/>
                <a:gd name="connsiteY0" fmla="*/ 1182814 h 1195006"/>
                <a:gd name="connsiteX1" fmla="*/ 766953 w 774287"/>
                <a:gd name="connsiteY1" fmla="*/ 1183196 h 1195006"/>
                <a:gd name="connsiteX2" fmla="*/ 756857 w 774287"/>
                <a:gd name="connsiteY2" fmla="*/ 1127855 h 1195006"/>
                <a:gd name="connsiteX3" fmla="*/ 747998 w 774287"/>
                <a:gd name="connsiteY3" fmla="*/ 1082707 h 1195006"/>
                <a:gd name="connsiteX4" fmla="*/ 771811 w 774287"/>
                <a:gd name="connsiteY4" fmla="*/ 1048417 h 1195006"/>
                <a:gd name="connsiteX5" fmla="*/ 735044 w 774287"/>
                <a:gd name="connsiteY5" fmla="*/ 1011650 h 1195006"/>
                <a:gd name="connsiteX6" fmla="*/ 729425 w 774287"/>
                <a:gd name="connsiteY6" fmla="*/ 1012222 h 1195006"/>
                <a:gd name="connsiteX7" fmla="*/ 716947 w 774287"/>
                <a:gd name="connsiteY7" fmla="*/ 969264 h 1195006"/>
                <a:gd name="connsiteX8" fmla="*/ 713708 w 774287"/>
                <a:gd name="connsiteY8" fmla="*/ 960120 h 1195006"/>
                <a:gd name="connsiteX9" fmla="*/ 743426 w 774287"/>
                <a:gd name="connsiteY9" fmla="*/ 911923 h 1195006"/>
                <a:gd name="connsiteX10" fmla="*/ 689229 w 774287"/>
                <a:gd name="connsiteY10" fmla="*/ 857726 h 1195006"/>
                <a:gd name="connsiteX11" fmla="*/ 677228 w 774287"/>
                <a:gd name="connsiteY11" fmla="*/ 859155 h 1195006"/>
                <a:gd name="connsiteX12" fmla="*/ 665607 w 774287"/>
                <a:gd name="connsiteY12" fmla="*/ 831628 h 1195006"/>
                <a:gd name="connsiteX13" fmla="*/ 694372 w 774287"/>
                <a:gd name="connsiteY13" fmla="*/ 779621 h 1195006"/>
                <a:gd name="connsiteX14" fmla="*/ 632555 w 774287"/>
                <a:gd name="connsiteY14" fmla="*/ 717804 h 1195006"/>
                <a:gd name="connsiteX15" fmla="*/ 614648 w 774287"/>
                <a:gd name="connsiteY15" fmla="*/ 720757 h 1195006"/>
                <a:gd name="connsiteX16" fmla="*/ 601980 w 774287"/>
                <a:gd name="connsiteY16" fmla="*/ 695325 h 1195006"/>
                <a:gd name="connsiteX17" fmla="*/ 623030 w 774287"/>
                <a:gd name="connsiteY17" fmla="*/ 651701 h 1195006"/>
                <a:gd name="connsiteX18" fmla="*/ 566547 w 774287"/>
                <a:gd name="connsiteY18" fmla="*/ 595217 h 1195006"/>
                <a:gd name="connsiteX19" fmla="*/ 548640 w 774287"/>
                <a:gd name="connsiteY19" fmla="*/ 598361 h 1195006"/>
                <a:gd name="connsiteX20" fmla="*/ 538163 w 774287"/>
                <a:gd name="connsiteY20" fmla="*/ 579691 h 1195006"/>
                <a:gd name="connsiteX21" fmla="*/ 526733 w 774287"/>
                <a:gd name="connsiteY21" fmla="*/ 561308 h 1195006"/>
                <a:gd name="connsiteX22" fmla="*/ 540258 w 774287"/>
                <a:gd name="connsiteY22" fmla="*/ 528161 h 1195006"/>
                <a:gd name="connsiteX23" fmla="*/ 492633 w 774287"/>
                <a:gd name="connsiteY23" fmla="*/ 480536 h 1195006"/>
                <a:gd name="connsiteX24" fmla="*/ 476821 w 774287"/>
                <a:gd name="connsiteY24" fmla="*/ 483394 h 1195006"/>
                <a:gd name="connsiteX25" fmla="*/ 443008 w 774287"/>
                <a:gd name="connsiteY25" fmla="*/ 435293 h 1195006"/>
                <a:gd name="connsiteX26" fmla="*/ 452438 w 774287"/>
                <a:gd name="connsiteY26" fmla="*/ 409385 h 1195006"/>
                <a:gd name="connsiteX27" fmla="*/ 411194 w 774287"/>
                <a:gd name="connsiteY27" fmla="*/ 368141 h 1195006"/>
                <a:gd name="connsiteX28" fmla="*/ 395764 w 774287"/>
                <a:gd name="connsiteY28" fmla="*/ 371189 h 1195006"/>
                <a:gd name="connsiteX29" fmla="*/ 350996 w 774287"/>
                <a:gd name="connsiteY29" fmla="*/ 314420 h 1195006"/>
                <a:gd name="connsiteX30" fmla="*/ 356711 w 774287"/>
                <a:gd name="connsiteY30" fmla="*/ 295656 h 1195006"/>
                <a:gd name="connsiteX31" fmla="*/ 322993 w 774287"/>
                <a:gd name="connsiteY31" fmla="*/ 261938 h 1195006"/>
                <a:gd name="connsiteX32" fmla="*/ 309658 w 774287"/>
                <a:gd name="connsiteY32" fmla="*/ 264700 h 1195006"/>
                <a:gd name="connsiteX33" fmla="*/ 305657 w 774287"/>
                <a:gd name="connsiteY33" fmla="*/ 259937 h 1195006"/>
                <a:gd name="connsiteX34" fmla="*/ 265081 w 774287"/>
                <a:gd name="connsiteY34" fmla="*/ 216027 h 1195006"/>
                <a:gd name="connsiteX35" fmla="*/ 249650 w 774287"/>
                <a:gd name="connsiteY35" fmla="*/ 199454 h 1195006"/>
                <a:gd name="connsiteX36" fmla="*/ 252889 w 774287"/>
                <a:gd name="connsiteY36" fmla="*/ 187833 h 1195006"/>
                <a:gd name="connsiteX37" fmla="*/ 227647 w 774287"/>
                <a:gd name="connsiteY37" fmla="*/ 162592 h 1195006"/>
                <a:gd name="connsiteX38" fmla="*/ 216027 w 774287"/>
                <a:gd name="connsiteY38" fmla="*/ 165735 h 1195006"/>
                <a:gd name="connsiteX39" fmla="*/ 188119 w 774287"/>
                <a:gd name="connsiteY39" fmla="*/ 138208 h 1195006"/>
                <a:gd name="connsiteX40" fmla="*/ 138684 w 774287"/>
                <a:gd name="connsiteY40" fmla="*/ 94393 h 1195006"/>
                <a:gd name="connsiteX41" fmla="*/ 139922 w 774287"/>
                <a:gd name="connsiteY41" fmla="*/ 88106 h 1195006"/>
                <a:gd name="connsiteX42" fmla="*/ 123825 w 774287"/>
                <a:gd name="connsiteY42" fmla="*/ 72009 h 1195006"/>
                <a:gd name="connsiteX43" fmla="*/ 114586 w 774287"/>
                <a:gd name="connsiteY43" fmla="*/ 75247 h 1195006"/>
                <a:gd name="connsiteX44" fmla="*/ 87535 w 774287"/>
                <a:gd name="connsiteY44" fmla="*/ 54197 h 1195006"/>
                <a:gd name="connsiteX45" fmla="*/ 60198 w 774287"/>
                <a:gd name="connsiteY45" fmla="*/ 35909 h 1195006"/>
                <a:gd name="connsiteX46" fmla="*/ 20479 w 774287"/>
                <a:gd name="connsiteY46" fmla="*/ 13240 h 1195006"/>
                <a:gd name="connsiteX47" fmla="*/ 10954 w 774287"/>
                <a:gd name="connsiteY47" fmla="*/ 8477 h 1195006"/>
                <a:gd name="connsiteX48" fmla="*/ 12002 w 774287"/>
                <a:gd name="connsiteY48" fmla="*/ 6001 h 1195006"/>
                <a:gd name="connsiteX49" fmla="*/ 6001 w 774287"/>
                <a:gd name="connsiteY49" fmla="*/ 0 h 1195006"/>
                <a:gd name="connsiteX50" fmla="*/ 0 w 774287"/>
                <a:gd name="connsiteY50" fmla="*/ 6001 h 1195006"/>
                <a:gd name="connsiteX51" fmla="*/ 6001 w 774287"/>
                <a:gd name="connsiteY51" fmla="*/ 12001 h 1195006"/>
                <a:gd name="connsiteX52" fmla="*/ 10763 w 774287"/>
                <a:gd name="connsiteY52" fmla="*/ 8954 h 1195006"/>
                <a:gd name="connsiteX53" fmla="*/ 19812 w 774287"/>
                <a:gd name="connsiteY53" fmla="*/ 14478 h 1195006"/>
                <a:gd name="connsiteX54" fmla="*/ 57626 w 774287"/>
                <a:gd name="connsiteY54" fmla="*/ 39910 h 1195006"/>
                <a:gd name="connsiteX55" fmla="*/ 83439 w 774287"/>
                <a:gd name="connsiteY55" fmla="*/ 59436 h 1195006"/>
                <a:gd name="connsiteX56" fmla="*/ 108966 w 774287"/>
                <a:gd name="connsiteY56" fmla="*/ 81915 h 1195006"/>
                <a:gd name="connsiteX57" fmla="*/ 107633 w 774287"/>
                <a:gd name="connsiteY57" fmla="*/ 88201 h 1195006"/>
                <a:gd name="connsiteX58" fmla="*/ 123730 w 774287"/>
                <a:gd name="connsiteY58" fmla="*/ 104299 h 1195006"/>
                <a:gd name="connsiteX59" fmla="*/ 131445 w 774287"/>
                <a:gd name="connsiteY59" fmla="*/ 102108 h 1195006"/>
                <a:gd name="connsiteX60" fmla="*/ 178689 w 774287"/>
                <a:gd name="connsiteY60" fmla="*/ 147923 h 1195006"/>
                <a:gd name="connsiteX61" fmla="*/ 205454 w 774287"/>
                <a:gd name="connsiteY61" fmla="*/ 176308 h 1195006"/>
                <a:gd name="connsiteX62" fmla="*/ 202311 w 774287"/>
                <a:gd name="connsiteY62" fmla="*/ 187928 h 1195006"/>
                <a:gd name="connsiteX63" fmla="*/ 227552 w 774287"/>
                <a:gd name="connsiteY63" fmla="*/ 213170 h 1195006"/>
                <a:gd name="connsiteX64" fmla="*/ 237649 w 774287"/>
                <a:gd name="connsiteY64" fmla="*/ 210979 h 1195006"/>
                <a:gd name="connsiteX65" fmla="*/ 252222 w 774287"/>
                <a:gd name="connsiteY65" fmla="*/ 227838 h 1195006"/>
                <a:gd name="connsiteX66" fmla="*/ 290798 w 774287"/>
                <a:gd name="connsiteY66" fmla="*/ 272796 h 1195006"/>
                <a:gd name="connsiteX67" fmla="*/ 294608 w 774287"/>
                <a:gd name="connsiteY67" fmla="*/ 277559 h 1195006"/>
                <a:gd name="connsiteX68" fmla="*/ 289179 w 774287"/>
                <a:gd name="connsiteY68" fmla="*/ 295751 h 1195006"/>
                <a:gd name="connsiteX69" fmla="*/ 322897 w 774287"/>
                <a:gd name="connsiteY69" fmla="*/ 329470 h 1195006"/>
                <a:gd name="connsiteX70" fmla="*/ 334613 w 774287"/>
                <a:gd name="connsiteY70" fmla="*/ 327279 h 1195006"/>
                <a:gd name="connsiteX71" fmla="*/ 378619 w 774287"/>
                <a:gd name="connsiteY71" fmla="*/ 384429 h 1195006"/>
                <a:gd name="connsiteX72" fmla="*/ 369951 w 774287"/>
                <a:gd name="connsiteY72" fmla="*/ 409385 h 1195006"/>
                <a:gd name="connsiteX73" fmla="*/ 411194 w 774287"/>
                <a:gd name="connsiteY73" fmla="*/ 450532 h 1195006"/>
                <a:gd name="connsiteX74" fmla="*/ 424529 w 774287"/>
                <a:gd name="connsiteY74" fmla="*/ 448151 h 1195006"/>
                <a:gd name="connsiteX75" fmla="*/ 457486 w 774287"/>
                <a:gd name="connsiteY75" fmla="*/ 496253 h 1195006"/>
                <a:gd name="connsiteX76" fmla="*/ 445008 w 774287"/>
                <a:gd name="connsiteY76" fmla="*/ 528161 h 1195006"/>
                <a:gd name="connsiteX77" fmla="*/ 492633 w 774287"/>
                <a:gd name="connsiteY77" fmla="*/ 575786 h 1195006"/>
                <a:gd name="connsiteX78" fmla="*/ 506825 w 774287"/>
                <a:gd name="connsiteY78" fmla="*/ 573405 h 1195006"/>
                <a:gd name="connsiteX79" fmla="*/ 518446 w 774287"/>
                <a:gd name="connsiteY79" fmla="*/ 591598 h 1195006"/>
                <a:gd name="connsiteX80" fmla="*/ 529019 w 774287"/>
                <a:gd name="connsiteY80" fmla="*/ 609790 h 1195006"/>
                <a:gd name="connsiteX81" fmla="*/ 510159 w 774287"/>
                <a:gd name="connsiteY81" fmla="*/ 651605 h 1195006"/>
                <a:gd name="connsiteX82" fmla="*/ 566642 w 774287"/>
                <a:gd name="connsiteY82" fmla="*/ 708088 h 1195006"/>
                <a:gd name="connsiteX83" fmla="*/ 583025 w 774287"/>
                <a:gd name="connsiteY83" fmla="*/ 705422 h 1195006"/>
                <a:gd name="connsiteX84" fmla="*/ 595789 w 774287"/>
                <a:gd name="connsiteY84" fmla="*/ 730282 h 1195006"/>
                <a:gd name="connsiteX85" fmla="*/ 570833 w 774287"/>
                <a:gd name="connsiteY85" fmla="*/ 779716 h 1195006"/>
                <a:gd name="connsiteX86" fmla="*/ 632651 w 774287"/>
                <a:gd name="connsiteY86" fmla="*/ 841534 h 1195006"/>
                <a:gd name="connsiteX87" fmla="*/ 648653 w 774287"/>
                <a:gd name="connsiteY87" fmla="*/ 839153 h 1195006"/>
                <a:gd name="connsiteX88" fmla="*/ 661130 w 774287"/>
                <a:gd name="connsiteY88" fmla="*/ 866013 h 1195006"/>
                <a:gd name="connsiteX89" fmla="*/ 635222 w 774287"/>
                <a:gd name="connsiteY89" fmla="*/ 912114 h 1195006"/>
                <a:gd name="connsiteX90" fmla="*/ 689420 w 774287"/>
                <a:gd name="connsiteY90" fmla="*/ 966406 h 1195006"/>
                <a:gd name="connsiteX91" fmla="*/ 701040 w 774287"/>
                <a:gd name="connsiteY91" fmla="*/ 965073 h 1195006"/>
                <a:gd name="connsiteX92" fmla="*/ 704469 w 774287"/>
                <a:gd name="connsiteY92" fmla="*/ 973836 h 1195006"/>
                <a:gd name="connsiteX93" fmla="*/ 718566 w 774287"/>
                <a:gd name="connsiteY93" fmla="*/ 1016127 h 1195006"/>
                <a:gd name="connsiteX94" fmla="*/ 698563 w 774287"/>
                <a:gd name="connsiteY94" fmla="*/ 1048703 h 1195006"/>
                <a:gd name="connsiteX95" fmla="*/ 735330 w 774287"/>
                <a:gd name="connsiteY95" fmla="*/ 1085469 h 1195006"/>
                <a:gd name="connsiteX96" fmla="*/ 741140 w 774287"/>
                <a:gd name="connsiteY96" fmla="*/ 1084898 h 1195006"/>
                <a:gd name="connsiteX97" fmla="*/ 752570 w 774287"/>
                <a:gd name="connsiteY97" fmla="*/ 1129189 h 1195006"/>
                <a:gd name="connsiteX98" fmla="*/ 766858 w 774287"/>
                <a:gd name="connsiteY98" fmla="*/ 1183672 h 1195006"/>
                <a:gd name="connsiteX99" fmla="*/ 762286 w 774287"/>
                <a:gd name="connsiteY99" fmla="*/ 1189006 h 1195006"/>
                <a:gd name="connsiteX100" fmla="*/ 768287 w 774287"/>
                <a:gd name="connsiteY100" fmla="*/ 1195006 h 1195006"/>
                <a:gd name="connsiteX101" fmla="*/ 774287 w 774287"/>
                <a:gd name="connsiteY101" fmla="*/ 1189006 h 1195006"/>
                <a:gd name="connsiteX102" fmla="*/ 768001 w 774287"/>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287" h="1195006">
                  <a:moveTo>
                    <a:pt x="768001" y="1182814"/>
                  </a:moveTo>
                  <a:cubicBezTo>
                    <a:pt x="767620" y="1182814"/>
                    <a:pt x="767334" y="1183196"/>
                    <a:pt x="766953" y="1183196"/>
                  </a:cubicBezTo>
                  <a:cubicBezTo>
                    <a:pt x="765334" y="1174432"/>
                    <a:pt x="761905" y="1155478"/>
                    <a:pt x="756857" y="1127855"/>
                  </a:cubicBezTo>
                  <a:cubicBezTo>
                    <a:pt x="754094" y="1114806"/>
                    <a:pt x="751713" y="1099376"/>
                    <a:pt x="747998" y="1082707"/>
                  </a:cubicBezTo>
                  <a:cubicBezTo>
                    <a:pt x="761905" y="1077468"/>
                    <a:pt x="771811" y="1064133"/>
                    <a:pt x="771811" y="1048417"/>
                  </a:cubicBezTo>
                  <a:cubicBezTo>
                    <a:pt x="771811" y="1028129"/>
                    <a:pt x="755333" y="1011650"/>
                    <a:pt x="735044" y="1011650"/>
                  </a:cubicBezTo>
                  <a:cubicBezTo>
                    <a:pt x="733139" y="1011650"/>
                    <a:pt x="731234" y="1011936"/>
                    <a:pt x="729425" y="1012222"/>
                  </a:cubicBezTo>
                  <a:cubicBezTo>
                    <a:pt x="725614" y="998411"/>
                    <a:pt x="721614" y="984123"/>
                    <a:pt x="716947" y="969264"/>
                  </a:cubicBezTo>
                  <a:cubicBezTo>
                    <a:pt x="715899" y="966311"/>
                    <a:pt x="714756" y="963073"/>
                    <a:pt x="713708" y="960120"/>
                  </a:cubicBezTo>
                  <a:cubicBezTo>
                    <a:pt x="731330" y="951166"/>
                    <a:pt x="743426" y="933069"/>
                    <a:pt x="743426" y="911923"/>
                  </a:cubicBezTo>
                  <a:cubicBezTo>
                    <a:pt x="743426" y="882015"/>
                    <a:pt x="719138" y="857726"/>
                    <a:pt x="689229" y="857726"/>
                  </a:cubicBezTo>
                  <a:cubicBezTo>
                    <a:pt x="685133" y="857726"/>
                    <a:pt x="681133" y="858298"/>
                    <a:pt x="677228" y="859155"/>
                  </a:cubicBezTo>
                  <a:cubicBezTo>
                    <a:pt x="673322" y="850106"/>
                    <a:pt x="669512" y="840962"/>
                    <a:pt x="665607" y="831628"/>
                  </a:cubicBezTo>
                  <a:cubicBezTo>
                    <a:pt x="682847" y="820674"/>
                    <a:pt x="694372" y="801529"/>
                    <a:pt x="694372" y="779621"/>
                  </a:cubicBezTo>
                  <a:cubicBezTo>
                    <a:pt x="694372" y="745427"/>
                    <a:pt x="666655" y="717804"/>
                    <a:pt x="632555" y="717804"/>
                  </a:cubicBezTo>
                  <a:cubicBezTo>
                    <a:pt x="626269" y="717804"/>
                    <a:pt x="620363" y="719042"/>
                    <a:pt x="614648" y="720757"/>
                  </a:cubicBezTo>
                  <a:cubicBezTo>
                    <a:pt x="610457" y="712280"/>
                    <a:pt x="606266" y="703897"/>
                    <a:pt x="601980" y="695325"/>
                  </a:cubicBezTo>
                  <a:cubicBezTo>
                    <a:pt x="614744" y="684943"/>
                    <a:pt x="623030" y="669417"/>
                    <a:pt x="623030" y="651701"/>
                  </a:cubicBezTo>
                  <a:cubicBezTo>
                    <a:pt x="623030" y="620554"/>
                    <a:pt x="597789" y="595217"/>
                    <a:pt x="566547" y="595217"/>
                  </a:cubicBezTo>
                  <a:cubicBezTo>
                    <a:pt x="560261" y="595217"/>
                    <a:pt x="554260" y="596455"/>
                    <a:pt x="548640" y="598361"/>
                  </a:cubicBezTo>
                  <a:cubicBezTo>
                    <a:pt x="545116" y="592169"/>
                    <a:pt x="541687" y="585978"/>
                    <a:pt x="538163" y="579691"/>
                  </a:cubicBezTo>
                  <a:cubicBezTo>
                    <a:pt x="534353" y="573596"/>
                    <a:pt x="530543" y="567499"/>
                    <a:pt x="526733" y="561308"/>
                  </a:cubicBezTo>
                  <a:cubicBezTo>
                    <a:pt x="535114" y="552736"/>
                    <a:pt x="540258" y="541020"/>
                    <a:pt x="540258" y="528161"/>
                  </a:cubicBezTo>
                  <a:cubicBezTo>
                    <a:pt x="540258" y="501872"/>
                    <a:pt x="518922" y="480536"/>
                    <a:pt x="492633" y="480536"/>
                  </a:cubicBezTo>
                  <a:cubicBezTo>
                    <a:pt x="487109" y="480536"/>
                    <a:pt x="481775" y="481679"/>
                    <a:pt x="476821" y="483394"/>
                  </a:cubicBezTo>
                  <a:cubicBezTo>
                    <a:pt x="465677" y="467201"/>
                    <a:pt x="454343" y="451199"/>
                    <a:pt x="443008" y="435293"/>
                  </a:cubicBezTo>
                  <a:cubicBezTo>
                    <a:pt x="448818" y="428244"/>
                    <a:pt x="452438" y="419290"/>
                    <a:pt x="452438" y="409385"/>
                  </a:cubicBezTo>
                  <a:cubicBezTo>
                    <a:pt x="452438" y="386620"/>
                    <a:pt x="433959" y="368141"/>
                    <a:pt x="411194" y="368141"/>
                  </a:cubicBezTo>
                  <a:cubicBezTo>
                    <a:pt x="405670" y="368141"/>
                    <a:pt x="400526" y="369284"/>
                    <a:pt x="395764" y="371189"/>
                  </a:cubicBezTo>
                  <a:cubicBezTo>
                    <a:pt x="381000" y="351663"/>
                    <a:pt x="366141" y="332613"/>
                    <a:pt x="350996" y="314420"/>
                  </a:cubicBezTo>
                  <a:cubicBezTo>
                    <a:pt x="354616" y="309086"/>
                    <a:pt x="356711" y="302609"/>
                    <a:pt x="356711" y="295656"/>
                  </a:cubicBezTo>
                  <a:cubicBezTo>
                    <a:pt x="356711" y="277082"/>
                    <a:pt x="341662" y="261938"/>
                    <a:pt x="322993" y="261938"/>
                  </a:cubicBezTo>
                  <a:cubicBezTo>
                    <a:pt x="318230" y="261938"/>
                    <a:pt x="313754" y="262985"/>
                    <a:pt x="309658" y="264700"/>
                  </a:cubicBezTo>
                  <a:cubicBezTo>
                    <a:pt x="308324" y="263176"/>
                    <a:pt x="306991" y="261556"/>
                    <a:pt x="305657" y="259937"/>
                  </a:cubicBezTo>
                  <a:cubicBezTo>
                    <a:pt x="291846" y="244983"/>
                    <a:pt x="278225" y="230314"/>
                    <a:pt x="265081" y="216027"/>
                  </a:cubicBezTo>
                  <a:cubicBezTo>
                    <a:pt x="259937" y="210312"/>
                    <a:pt x="254794" y="204883"/>
                    <a:pt x="249650" y="199454"/>
                  </a:cubicBezTo>
                  <a:cubicBezTo>
                    <a:pt x="251555" y="195929"/>
                    <a:pt x="252889" y="192119"/>
                    <a:pt x="252889" y="187833"/>
                  </a:cubicBezTo>
                  <a:cubicBezTo>
                    <a:pt x="252889" y="173926"/>
                    <a:pt x="241554" y="162592"/>
                    <a:pt x="227647" y="162592"/>
                  </a:cubicBezTo>
                  <a:cubicBezTo>
                    <a:pt x="223361" y="162592"/>
                    <a:pt x="219551" y="163925"/>
                    <a:pt x="216027" y="165735"/>
                  </a:cubicBezTo>
                  <a:cubicBezTo>
                    <a:pt x="206407" y="156400"/>
                    <a:pt x="196977" y="147257"/>
                    <a:pt x="188119" y="138208"/>
                  </a:cubicBezTo>
                  <a:cubicBezTo>
                    <a:pt x="170402" y="122682"/>
                    <a:pt x="154305" y="107633"/>
                    <a:pt x="138684" y="94393"/>
                  </a:cubicBezTo>
                  <a:cubicBezTo>
                    <a:pt x="139541" y="92488"/>
                    <a:pt x="139922" y="90392"/>
                    <a:pt x="139922" y="88106"/>
                  </a:cubicBezTo>
                  <a:cubicBezTo>
                    <a:pt x="139922" y="79248"/>
                    <a:pt x="132779" y="72009"/>
                    <a:pt x="123825" y="72009"/>
                  </a:cubicBezTo>
                  <a:cubicBezTo>
                    <a:pt x="120301" y="72009"/>
                    <a:pt x="117253" y="73342"/>
                    <a:pt x="114586" y="75247"/>
                  </a:cubicBezTo>
                  <a:cubicBezTo>
                    <a:pt x="105061" y="67818"/>
                    <a:pt x="95917" y="60674"/>
                    <a:pt x="87535" y="54197"/>
                  </a:cubicBezTo>
                  <a:cubicBezTo>
                    <a:pt x="77629" y="47530"/>
                    <a:pt x="68485" y="41434"/>
                    <a:pt x="60198" y="35909"/>
                  </a:cubicBezTo>
                  <a:cubicBezTo>
                    <a:pt x="44101" y="24193"/>
                    <a:pt x="29909" y="18002"/>
                    <a:pt x="20479" y="13240"/>
                  </a:cubicBezTo>
                  <a:cubicBezTo>
                    <a:pt x="16383" y="11239"/>
                    <a:pt x="13335" y="9620"/>
                    <a:pt x="10954" y="8477"/>
                  </a:cubicBezTo>
                  <a:cubicBezTo>
                    <a:pt x="11335" y="7620"/>
                    <a:pt x="12002" y="6953"/>
                    <a:pt x="12002" y="6001"/>
                  </a:cubicBezTo>
                  <a:cubicBezTo>
                    <a:pt x="12002" y="2762"/>
                    <a:pt x="9335" y="0"/>
                    <a:pt x="6001" y="0"/>
                  </a:cubicBezTo>
                  <a:cubicBezTo>
                    <a:pt x="2667" y="0"/>
                    <a:pt x="0" y="2667"/>
                    <a:pt x="0" y="6001"/>
                  </a:cubicBezTo>
                  <a:cubicBezTo>
                    <a:pt x="0" y="9239"/>
                    <a:pt x="2667" y="12001"/>
                    <a:pt x="6001" y="12001"/>
                  </a:cubicBezTo>
                  <a:cubicBezTo>
                    <a:pt x="8192" y="12001"/>
                    <a:pt x="9716" y="10668"/>
                    <a:pt x="10763" y="8954"/>
                  </a:cubicBezTo>
                  <a:cubicBezTo>
                    <a:pt x="13049" y="10382"/>
                    <a:pt x="16002" y="12097"/>
                    <a:pt x="19812" y="14478"/>
                  </a:cubicBezTo>
                  <a:cubicBezTo>
                    <a:pt x="28861" y="19907"/>
                    <a:pt x="42386" y="27527"/>
                    <a:pt x="57626" y="39910"/>
                  </a:cubicBezTo>
                  <a:cubicBezTo>
                    <a:pt x="65437" y="45815"/>
                    <a:pt x="74009" y="52292"/>
                    <a:pt x="83439" y="59436"/>
                  </a:cubicBezTo>
                  <a:cubicBezTo>
                    <a:pt x="91345" y="66389"/>
                    <a:pt x="99917" y="74009"/>
                    <a:pt x="108966" y="81915"/>
                  </a:cubicBezTo>
                  <a:cubicBezTo>
                    <a:pt x="108109" y="83820"/>
                    <a:pt x="107633" y="86011"/>
                    <a:pt x="107633" y="88201"/>
                  </a:cubicBezTo>
                  <a:cubicBezTo>
                    <a:pt x="107633" y="97060"/>
                    <a:pt x="114871" y="104299"/>
                    <a:pt x="123730" y="104299"/>
                  </a:cubicBezTo>
                  <a:cubicBezTo>
                    <a:pt x="126587" y="104299"/>
                    <a:pt x="129064" y="103346"/>
                    <a:pt x="131445" y="102108"/>
                  </a:cubicBezTo>
                  <a:cubicBezTo>
                    <a:pt x="146304" y="116205"/>
                    <a:pt x="161544" y="132017"/>
                    <a:pt x="178689" y="147923"/>
                  </a:cubicBezTo>
                  <a:cubicBezTo>
                    <a:pt x="187166" y="157163"/>
                    <a:pt x="196310" y="166688"/>
                    <a:pt x="205454" y="176308"/>
                  </a:cubicBezTo>
                  <a:cubicBezTo>
                    <a:pt x="203549" y="179832"/>
                    <a:pt x="202311" y="183642"/>
                    <a:pt x="202311" y="187928"/>
                  </a:cubicBezTo>
                  <a:cubicBezTo>
                    <a:pt x="202311" y="201835"/>
                    <a:pt x="213551" y="213170"/>
                    <a:pt x="227552" y="213170"/>
                  </a:cubicBezTo>
                  <a:cubicBezTo>
                    <a:pt x="231172" y="213170"/>
                    <a:pt x="234505" y="212312"/>
                    <a:pt x="237649" y="210979"/>
                  </a:cubicBezTo>
                  <a:cubicBezTo>
                    <a:pt x="242507" y="216503"/>
                    <a:pt x="247460" y="221932"/>
                    <a:pt x="252222" y="227838"/>
                  </a:cubicBezTo>
                  <a:cubicBezTo>
                    <a:pt x="264795" y="242411"/>
                    <a:pt x="277654" y="257461"/>
                    <a:pt x="290798" y="272796"/>
                  </a:cubicBezTo>
                  <a:cubicBezTo>
                    <a:pt x="292037" y="274320"/>
                    <a:pt x="293370" y="276035"/>
                    <a:pt x="294608" y="277559"/>
                  </a:cubicBezTo>
                  <a:cubicBezTo>
                    <a:pt x="291179" y="282797"/>
                    <a:pt x="289179" y="289084"/>
                    <a:pt x="289179" y="295751"/>
                  </a:cubicBezTo>
                  <a:cubicBezTo>
                    <a:pt x="289179" y="314325"/>
                    <a:pt x="304229" y="329470"/>
                    <a:pt x="322897" y="329470"/>
                  </a:cubicBezTo>
                  <a:cubicBezTo>
                    <a:pt x="326993" y="329470"/>
                    <a:pt x="330899" y="328613"/>
                    <a:pt x="334613" y="327279"/>
                  </a:cubicBezTo>
                  <a:cubicBezTo>
                    <a:pt x="349568" y="345662"/>
                    <a:pt x="364141" y="364807"/>
                    <a:pt x="378619" y="384429"/>
                  </a:cubicBezTo>
                  <a:cubicBezTo>
                    <a:pt x="373285" y="391382"/>
                    <a:pt x="369951" y="399955"/>
                    <a:pt x="369951" y="409385"/>
                  </a:cubicBezTo>
                  <a:cubicBezTo>
                    <a:pt x="369951" y="432149"/>
                    <a:pt x="388430" y="450532"/>
                    <a:pt x="411194" y="450532"/>
                  </a:cubicBezTo>
                  <a:cubicBezTo>
                    <a:pt x="415862" y="450532"/>
                    <a:pt x="420338" y="449580"/>
                    <a:pt x="424529" y="448151"/>
                  </a:cubicBezTo>
                  <a:cubicBezTo>
                    <a:pt x="435578" y="464058"/>
                    <a:pt x="446627" y="480060"/>
                    <a:pt x="457486" y="496253"/>
                  </a:cubicBezTo>
                  <a:cubicBezTo>
                    <a:pt x="449771" y="504730"/>
                    <a:pt x="445008" y="515874"/>
                    <a:pt x="445008" y="528161"/>
                  </a:cubicBezTo>
                  <a:cubicBezTo>
                    <a:pt x="445008" y="554450"/>
                    <a:pt x="466344" y="575786"/>
                    <a:pt x="492633" y="575786"/>
                  </a:cubicBezTo>
                  <a:cubicBezTo>
                    <a:pt x="497586" y="575786"/>
                    <a:pt x="502349" y="574834"/>
                    <a:pt x="506825" y="573405"/>
                  </a:cubicBezTo>
                  <a:cubicBezTo>
                    <a:pt x="510730" y="579406"/>
                    <a:pt x="514636" y="585502"/>
                    <a:pt x="518446" y="591598"/>
                  </a:cubicBezTo>
                  <a:cubicBezTo>
                    <a:pt x="521970" y="597694"/>
                    <a:pt x="525494" y="603695"/>
                    <a:pt x="529019" y="609790"/>
                  </a:cubicBezTo>
                  <a:cubicBezTo>
                    <a:pt x="517588" y="620173"/>
                    <a:pt x="510159" y="634937"/>
                    <a:pt x="510159" y="651605"/>
                  </a:cubicBezTo>
                  <a:cubicBezTo>
                    <a:pt x="510159" y="682752"/>
                    <a:pt x="535400" y="708088"/>
                    <a:pt x="566642" y="708088"/>
                  </a:cubicBezTo>
                  <a:cubicBezTo>
                    <a:pt x="572357" y="708088"/>
                    <a:pt x="577787" y="706946"/>
                    <a:pt x="583025" y="705422"/>
                  </a:cubicBezTo>
                  <a:cubicBezTo>
                    <a:pt x="587312" y="713708"/>
                    <a:pt x="591598" y="721995"/>
                    <a:pt x="595789" y="730282"/>
                  </a:cubicBezTo>
                  <a:cubicBezTo>
                    <a:pt x="580739" y="741521"/>
                    <a:pt x="570833" y="759428"/>
                    <a:pt x="570833" y="779716"/>
                  </a:cubicBezTo>
                  <a:cubicBezTo>
                    <a:pt x="570833" y="813816"/>
                    <a:pt x="598551" y="841534"/>
                    <a:pt x="632651" y="841534"/>
                  </a:cubicBezTo>
                  <a:cubicBezTo>
                    <a:pt x="638175" y="841534"/>
                    <a:pt x="643509" y="840581"/>
                    <a:pt x="648653" y="839153"/>
                  </a:cubicBezTo>
                  <a:cubicBezTo>
                    <a:pt x="652748" y="848201"/>
                    <a:pt x="656939" y="857250"/>
                    <a:pt x="661130" y="866013"/>
                  </a:cubicBezTo>
                  <a:cubicBezTo>
                    <a:pt x="645605" y="875538"/>
                    <a:pt x="635222" y="892493"/>
                    <a:pt x="635222" y="912114"/>
                  </a:cubicBezTo>
                  <a:cubicBezTo>
                    <a:pt x="635222" y="942022"/>
                    <a:pt x="659511" y="966406"/>
                    <a:pt x="689420" y="966406"/>
                  </a:cubicBezTo>
                  <a:cubicBezTo>
                    <a:pt x="693420" y="966406"/>
                    <a:pt x="697230" y="965930"/>
                    <a:pt x="701040" y="965073"/>
                  </a:cubicBezTo>
                  <a:cubicBezTo>
                    <a:pt x="702183" y="967930"/>
                    <a:pt x="703326" y="971074"/>
                    <a:pt x="704469" y="973836"/>
                  </a:cubicBezTo>
                  <a:cubicBezTo>
                    <a:pt x="709327" y="988600"/>
                    <a:pt x="713994" y="1002602"/>
                    <a:pt x="718566" y="1016127"/>
                  </a:cubicBezTo>
                  <a:cubicBezTo>
                    <a:pt x="706755" y="1022223"/>
                    <a:pt x="698563" y="1034415"/>
                    <a:pt x="698563" y="1048703"/>
                  </a:cubicBezTo>
                  <a:cubicBezTo>
                    <a:pt x="698563" y="1068991"/>
                    <a:pt x="715042" y="1085469"/>
                    <a:pt x="735330" y="1085469"/>
                  </a:cubicBezTo>
                  <a:cubicBezTo>
                    <a:pt x="737330" y="1085469"/>
                    <a:pt x="739235" y="1085183"/>
                    <a:pt x="741140" y="1084898"/>
                  </a:cubicBezTo>
                  <a:cubicBezTo>
                    <a:pt x="745808" y="1101281"/>
                    <a:pt x="749046" y="1116330"/>
                    <a:pt x="752570" y="1129189"/>
                  </a:cubicBezTo>
                  <a:cubicBezTo>
                    <a:pt x="759714" y="1156430"/>
                    <a:pt x="764572" y="1175099"/>
                    <a:pt x="766858" y="1183672"/>
                  </a:cubicBezTo>
                  <a:cubicBezTo>
                    <a:pt x="764381" y="1184339"/>
                    <a:pt x="762286" y="1186339"/>
                    <a:pt x="762286" y="1189006"/>
                  </a:cubicBezTo>
                  <a:cubicBezTo>
                    <a:pt x="762286" y="1192244"/>
                    <a:pt x="764953" y="1195006"/>
                    <a:pt x="768287" y="1195006"/>
                  </a:cubicBezTo>
                  <a:cubicBezTo>
                    <a:pt x="771620" y="1195006"/>
                    <a:pt x="774287" y="1192339"/>
                    <a:pt x="774287" y="1189006"/>
                  </a:cubicBezTo>
                  <a:cubicBezTo>
                    <a:pt x="773906" y="1185577"/>
                    <a:pt x="771239" y="1182814"/>
                    <a:pt x="768001"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59" name="任意多边形: 形状 958"/>
            <p:cNvSpPr/>
            <p:nvPr/>
          </p:nvSpPr>
          <p:spPr>
            <a:xfrm>
              <a:off x="4916232" y="3300412"/>
              <a:ext cx="774192" cy="1195006"/>
            </a:xfrm>
            <a:custGeom>
              <a:avLst/>
              <a:gdLst>
                <a:gd name="connsiteX0" fmla="*/ 6382 w 774192"/>
                <a:gd name="connsiteY0" fmla="*/ 1182814 h 1195006"/>
                <a:gd name="connsiteX1" fmla="*/ 7429 w 774192"/>
                <a:gd name="connsiteY1" fmla="*/ 1183196 h 1195006"/>
                <a:gd name="connsiteX2" fmla="*/ 17526 w 774192"/>
                <a:gd name="connsiteY2" fmla="*/ 1127855 h 1195006"/>
                <a:gd name="connsiteX3" fmla="*/ 26384 w 774192"/>
                <a:gd name="connsiteY3" fmla="*/ 1082707 h 1195006"/>
                <a:gd name="connsiteX4" fmla="*/ 2572 w 774192"/>
                <a:gd name="connsiteY4" fmla="*/ 1048417 h 1195006"/>
                <a:gd name="connsiteX5" fmla="*/ 39338 w 774192"/>
                <a:gd name="connsiteY5" fmla="*/ 1011650 h 1195006"/>
                <a:gd name="connsiteX6" fmla="*/ 44958 w 774192"/>
                <a:gd name="connsiteY6" fmla="*/ 1012222 h 1195006"/>
                <a:gd name="connsiteX7" fmla="*/ 57341 w 774192"/>
                <a:gd name="connsiteY7" fmla="*/ 969264 h 1195006"/>
                <a:gd name="connsiteX8" fmla="*/ 60579 w 774192"/>
                <a:gd name="connsiteY8" fmla="*/ 960120 h 1195006"/>
                <a:gd name="connsiteX9" fmla="*/ 30861 w 774192"/>
                <a:gd name="connsiteY9" fmla="*/ 911923 h 1195006"/>
                <a:gd name="connsiteX10" fmla="*/ 85058 w 774192"/>
                <a:gd name="connsiteY10" fmla="*/ 857726 h 1195006"/>
                <a:gd name="connsiteX11" fmla="*/ 97060 w 774192"/>
                <a:gd name="connsiteY11" fmla="*/ 859155 h 1195006"/>
                <a:gd name="connsiteX12" fmla="*/ 108680 w 774192"/>
                <a:gd name="connsiteY12" fmla="*/ 831628 h 1195006"/>
                <a:gd name="connsiteX13" fmla="*/ 79915 w 774192"/>
                <a:gd name="connsiteY13" fmla="*/ 779621 h 1195006"/>
                <a:gd name="connsiteX14" fmla="*/ 141732 w 774192"/>
                <a:gd name="connsiteY14" fmla="*/ 717804 h 1195006"/>
                <a:gd name="connsiteX15" fmla="*/ 159639 w 774192"/>
                <a:gd name="connsiteY15" fmla="*/ 720757 h 1195006"/>
                <a:gd name="connsiteX16" fmla="*/ 172307 w 774192"/>
                <a:gd name="connsiteY16" fmla="*/ 695325 h 1195006"/>
                <a:gd name="connsiteX17" fmla="*/ 151257 w 774192"/>
                <a:gd name="connsiteY17" fmla="*/ 651701 h 1195006"/>
                <a:gd name="connsiteX18" fmla="*/ 207740 w 774192"/>
                <a:gd name="connsiteY18" fmla="*/ 595217 h 1195006"/>
                <a:gd name="connsiteX19" fmla="*/ 225647 w 774192"/>
                <a:gd name="connsiteY19" fmla="*/ 598361 h 1195006"/>
                <a:gd name="connsiteX20" fmla="*/ 236125 w 774192"/>
                <a:gd name="connsiteY20" fmla="*/ 579691 h 1195006"/>
                <a:gd name="connsiteX21" fmla="*/ 247555 w 774192"/>
                <a:gd name="connsiteY21" fmla="*/ 561308 h 1195006"/>
                <a:gd name="connsiteX22" fmla="*/ 234029 w 774192"/>
                <a:gd name="connsiteY22" fmla="*/ 528161 h 1195006"/>
                <a:gd name="connsiteX23" fmla="*/ 281654 w 774192"/>
                <a:gd name="connsiteY23" fmla="*/ 480536 h 1195006"/>
                <a:gd name="connsiteX24" fmla="*/ 297466 w 774192"/>
                <a:gd name="connsiteY24" fmla="*/ 483394 h 1195006"/>
                <a:gd name="connsiteX25" fmla="*/ 331280 w 774192"/>
                <a:gd name="connsiteY25" fmla="*/ 435293 h 1195006"/>
                <a:gd name="connsiteX26" fmla="*/ 321850 w 774192"/>
                <a:gd name="connsiteY26" fmla="*/ 409385 h 1195006"/>
                <a:gd name="connsiteX27" fmla="*/ 362998 w 774192"/>
                <a:gd name="connsiteY27" fmla="*/ 368141 h 1195006"/>
                <a:gd name="connsiteX28" fmla="*/ 378428 w 774192"/>
                <a:gd name="connsiteY28" fmla="*/ 371189 h 1195006"/>
                <a:gd name="connsiteX29" fmla="*/ 423196 w 774192"/>
                <a:gd name="connsiteY29" fmla="*/ 314420 h 1195006"/>
                <a:gd name="connsiteX30" fmla="*/ 417481 w 774192"/>
                <a:gd name="connsiteY30" fmla="*/ 295656 h 1195006"/>
                <a:gd name="connsiteX31" fmla="*/ 451199 w 774192"/>
                <a:gd name="connsiteY31" fmla="*/ 261938 h 1195006"/>
                <a:gd name="connsiteX32" fmla="*/ 464534 w 774192"/>
                <a:gd name="connsiteY32" fmla="*/ 264700 h 1195006"/>
                <a:gd name="connsiteX33" fmla="*/ 468535 w 774192"/>
                <a:gd name="connsiteY33" fmla="*/ 259937 h 1195006"/>
                <a:gd name="connsiteX34" fmla="*/ 509111 w 774192"/>
                <a:gd name="connsiteY34" fmla="*/ 216027 h 1195006"/>
                <a:gd name="connsiteX35" fmla="*/ 524542 w 774192"/>
                <a:gd name="connsiteY35" fmla="*/ 199454 h 1195006"/>
                <a:gd name="connsiteX36" fmla="*/ 521303 w 774192"/>
                <a:gd name="connsiteY36" fmla="*/ 187833 h 1195006"/>
                <a:gd name="connsiteX37" fmla="*/ 546544 w 774192"/>
                <a:gd name="connsiteY37" fmla="*/ 162592 h 1195006"/>
                <a:gd name="connsiteX38" fmla="*/ 558165 w 774192"/>
                <a:gd name="connsiteY38" fmla="*/ 165735 h 1195006"/>
                <a:gd name="connsiteX39" fmla="*/ 586073 w 774192"/>
                <a:gd name="connsiteY39" fmla="*/ 138208 h 1195006"/>
                <a:gd name="connsiteX40" fmla="*/ 635508 w 774192"/>
                <a:gd name="connsiteY40" fmla="*/ 94393 h 1195006"/>
                <a:gd name="connsiteX41" fmla="*/ 634270 w 774192"/>
                <a:gd name="connsiteY41" fmla="*/ 88106 h 1195006"/>
                <a:gd name="connsiteX42" fmla="*/ 650367 w 774192"/>
                <a:gd name="connsiteY42" fmla="*/ 72009 h 1195006"/>
                <a:gd name="connsiteX43" fmla="*/ 659606 w 774192"/>
                <a:gd name="connsiteY43" fmla="*/ 75247 h 1195006"/>
                <a:gd name="connsiteX44" fmla="*/ 686657 w 774192"/>
                <a:gd name="connsiteY44" fmla="*/ 54197 h 1195006"/>
                <a:gd name="connsiteX45" fmla="*/ 713994 w 774192"/>
                <a:gd name="connsiteY45" fmla="*/ 35909 h 1195006"/>
                <a:gd name="connsiteX46" fmla="*/ 753713 w 774192"/>
                <a:gd name="connsiteY46" fmla="*/ 13240 h 1195006"/>
                <a:gd name="connsiteX47" fmla="*/ 763238 w 774192"/>
                <a:gd name="connsiteY47" fmla="*/ 8477 h 1195006"/>
                <a:gd name="connsiteX48" fmla="*/ 762191 w 774192"/>
                <a:gd name="connsiteY48" fmla="*/ 6001 h 1195006"/>
                <a:gd name="connsiteX49" fmla="*/ 768191 w 774192"/>
                <a:gd name="connsiteY49" fmla="*/ 0 h 1195006"/>
                <a:gd name="connsiteX50" fmla="*/ 774192 w 774192"/>
                <a:gd name="connsiteY50" fmla="*/ 6001 h 1195006"/>
                <a:gd name="connsiteX51" fmla="*/ 768191 w 774192"/>
                <a:gd name="connsiteY51" fmla="*/ 12001 h 1195006"/>
                <a:gd name="connsiteX52" fmla="*/ 763429 w 774192"/>
                <a:gd name="connsiteY52" fmla="*/ 8954 h 1195006"/>
                <a:gd name="connsiteX53" fmla="*/ 754380 w 774192"/>
                <a:gd name="connsiteY53" fmla="*/ 14478 h 1195006"/>
                <a:gd name="connsiteX54" fmla="*/ 716566 w 774192"/>
                <a:gd name="connsiteY54" fmla="*/ 39910 h 1195006"/>
                <a:gd name="connsiteX55" fmla="*/ 690753 w 774192"/>
                <a:gd name="connsiteY55" fmla="*/ 59436 h 1195006"/>
                <a:gd name="connsiteX56" fmla="*/ 665226 w 774192"/>
                <a:gd name="connsiteY56" fmla="*/ 81915 h 1195006"/>
                <a:gd name="connsiteX57" fmla="*/ 666559 w 774192"/>
                <a:gd name="connsiteY57" fmla="*/ 88201 h 1195006"/>
                <a:gd name="connsiteX58" fmla="*/ 650462 w 774192"/>
                <a:gd name="connsiteY58" fmla="*/ 104299 h 1195006"/>
                <a:gd name="connsiteX59" fmla="*/ 642747 w 774192"/>
                <a:gd name="connsiteY59" fmla="*/ 102108 h 1195006"/>
                <a:gd name="connsiteX60" fmla="*/ 595503 w 774192"/>
                <a:gd name="connsiteY60" fmla="*/ 147923 h 1195006"/>
                <a:gd name="connsiteX61" fmla="*/ 568738 w 774192"/>
                <a:gd name="connsiteY61" fmla="*/ 176308 h 1195006"/>
                <a:gd name="connsiteX62" fmla="*/ 571881 w 774192"/>
                <a:gd name="connsiteY62" fmla="*/ 187928 h 1195006"/>
                <a:gd name="connsiteX63" fmla="*/ 546640 w 774192"/>
                <a:gd name="connsiteY63" fmla="*/ 213170 h 1195006"/>
                <a:gd name="connsiteX64" fmla="*/ 536543 w 774192"/>
                <a:gd name="connsiteY64" fmla="*/ 210979 h 1195006"/>
                <a:gd name="connsiteX65" fmla="*/ 521970 w 774192"/>
                <a:gd name="connsiteY65" fmla="*/ 227838 h 1195006"/>
                <a:gd name="connsiteX66" fmla="*/ 483394 w 774192"/>
                <a:gd name="connsiteY66" fmla="*/ 272796 h 1195006"/>
                <a:gd name="connsiteX67" fmla="*/ 479584 w 774192"/>
                <a:gd name="connsiteY67" fmla="*/ 277559 h 1195006"/>
                <a:gd name="connsiteX68" fmla="*/ 485013 w 774192"/>
                <a:gd name="connsiteY68" fmla="*/ 295751 h 1195006"/>
                <a:gd name="connsiteX69" fmla="*/ 451295 w 774192"/>
                <a:gd name="connsiteY69" fmla="*/ 329470 h 1195006"/>
                <a:gd name="connsiteX70" fmla="*/ 439579 w 774192"/>
                <a:gd name="connsiteY70" fmla="*/ 327279 h 1195006"/>
                <a:gd name="connsiteX71" fmla="*/ 395573 w 774192"/>
                <a:gd name="connsiteY71" fmla="*/ 384429 h 1195006"/>
                <a:gd name="connsiteX72" fmla="*/ 404241 w 774192"/>
                <a:gd name="connsiteY72" fmla="*/ 409385 h 1195006"/>
                <a:gd name="connsiteX73" fmla="*/ 363093 w 774192"/>
                <a:gd name="connsiteY73" fmla="*/ 450532 h 1195006"/>
                <a:gd name="connsiteX74" fmla="*/ 349758 w 774192"/>
                <a:gd name="connsiteY74" fmla="*/ 448151 h 1195006"/>
                <a:gd name="connsiteX75" fmla="*/ 316801 w 774192"/>
                <a:gd name="connsiteY75" fmla="*/ 496253 h 1195006"/>
                <a:gd name="connsiteX76" fmla="*/ 329279 w 774192"/>
                <a:gd name="connsiteY76" fmla="*/ 528161 h 1195006"/>
                <a:gd name="connsiteX77" fmla="*/ 281654 w 774192"/>
                <a:gd name="connsiteY77" fmla="*/ 575786 h 1195006"/>
                <a:gd name="connsiteX78" fmla="*/ 267462 w 774192"/>
                <a:gd name="connsiteY78" fmla="*/ 573405 h 1195006"/>
                <a:gd name="connsiteX79" fmla="*/ 255842 w 774192"/>
                <a:gd name="connsiteY79" fmla="*/ 591598 h 1195006"/>
                <a:gd name="connsiteX80" fmla="*/ 245269 w 774192"/>
                <a:gd name="connsiteY80" fmla="*/ 609790 h 1195006"/>
                <a:gd name="connsiteX81" fmla="*/ 264128 w 774192"/>
                <a:gd name="connsiteY81" fmla="*/ 651605 h 1195006"/>
                <a:gd name="connsiteX82" fmla="*/ 207645 w 774192"/>
                <a:gd name="connsiteY82" fmla="*/ 708088 h 1195006"/>
                <a:gd name="connsiteX83" fmla="*/ 191262 w 774192"/>
                <a:gd name="connsiteY83" fmla="*/ 705422 h 1195006"/>
                <a:gd name="connsiteX84" fmla="*/ 178499 w 774192"/>
                <a:gd name="connsiteY84" fmla="*/ 730282 h 1195006"/>
                <a:gd name="connsiteX85" fmla="*/ 203454 w 774192"/>
                <a:gd name="connsiteY85" fmla="*/ 779716 h 1195006"/>
                <a:gd name="connsiteX86" fmla="*/ 141637 w 774192"/>
                <a:gd name="connsiteY86" fmla="*/ 841534 h 1195006"/>
                <a:gd name="connsiteX87" fmla="*/ 125635 w 774192"/>
                <a:gd name="connsiteY87" fmla="*/ 839153 h 1195006"/>
                <a:gd name="connsiteX88" fmla="*/ 113157 w 774192"/>
                <a:gd name="connsiteY88" fmla="*/ 866013 h 1195006"/>
                <a:gd name="connsiteX89" fmla="*/ 139065 w 774192"/>
                <a:gd name="connsiteY89" fmla="*/ 912114 h 1195006"/>
                <a:gd name="connsiteX90" fmla="*/ 84868 w 774192"/>
                <a:gd name="connsiteY90" fmla="*/ 966406 h 1195006"/>
                <a:gd name="connsiteX91" fmla="*/ 73247 w 774192"/>
                <a:gd name="connsiteY91" fmla="*/ 965073 h 1195006"/>
                <a:gd name="connsiteX92" fmla="*/ 69818 w 774192"/>
                <a:gd name="connsiteY92" fmla="*/ 973836 h 1195006"/>
                <a:gd name="connsiteX93" fmla="*/ 55721 w 774192"/>
                <a:gd name="connsiteY93" fmla="*/ 1016127 h 1195006"/>
                <a:gd name="connsiteX94" fmla="*/ 75724 w 774192"/>
                <a:gd name="connsiteY94" fmla="*/ 1048703 h 1195006"/>
                <a:gd name="connsiteX95" fmla="*/ 38957 w 774192"/>
                <a:gd name="connsiteY95" fmla="*/ 1085469 h 1195006"/>
                <a:gd name="connsiteX96" fmla="*/ 33147 w 774192"/>
                <a:gd name="connsiteY96" fmla="*/ 1084898 h 1195006"/>
                <a:gd name="connsiteX97" fmla="*/ 21717 w 774192"/>
                <a:gd name="connsiteY97" fmla="*/ 1129189 h 1195006"/>
                <a:gd name="connsiteX98" fmla="*/ 7429 w 774192"/>
                <a:gd name="connsiteY98" fmla="*/ 1183672 h 1195006"/>
                <a:gd name="connsiteX99" fmla="*/ 12001 w 774192"/>
                <a:gd name="connsiteY99" fmla="*/ 1189006 h 1195006"/>
                <a:gd name="connsiteX100" fmla="*/ 6001 w 774192"/>
                <a:gd name="connsiteY100" fmla="*/ 1195006 h 1195006"/>
                <a:gd name="connsiteX101" fmla="*/ 0 w 774192"/>
                <a:gd name="connsiteY101" fmla="*/ 1189006 h 1195006"/>
                <a:gd name="connsiteX102" fmla="*/ 6382 w 774192"/>
                <a:gd name="connsiteY102" fmla="*/ 1182814 h 11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74192" h="1195006">
                  <a:moveTo>
                    <a:pt x="6382" y="1182814"/>
                  </a:moveTo>
                  <a:cubicBezTo>
                    <a:pt x="6763" y="1182814"/>
                    <a:pt x="7049" y="1183196"/>
                    <a:pt x="7429" y="1183196"/>
                  </a:cubicBezTo>
                  <a:cubicBezTo>
                    <a:pt x="9049" y="1174432"/>
                    <a:pt x="12478" y="1155478"/>
                    <a:pt x="17526" y="1127855"/>
                  </a:cubicBezTo>
                  <a:cubicBezTo>
                    <a:pt x="20288" y="1114806"/>
                    <a:pt x="22670" y="1099376"/>
                    <a:pt x="26384" y="1082707"/>
                  </a:cubicBezTo>
                  <a:cubicBezTo>
                    <a:pt x="12478" y="1077468"/>
                    <a:pt x="2572" y="1064133"/>
                    <a:pt x="2572" y="1048417"/>
                  </a:cubicBezTo>
                  <a:cubicBezTo>
                    <a:pt x="2572" y="1028129"/>
                    <a:pt x="19050" y="1011650"/>
                    <a:pt x="39338" y="1011650"/>
                  </a:cubicBezTo>
                  <a:cubicBezTo>
                    <a:pt x="41243" y="1011650"/>
                    <a:pt x="43148" y="1011936"/>
                    <a:pt x="44958" y="1012222"/>
                  </a:cubicBezTo>
                  <a:cubicBezTo>
                    <a:pt x="48768" y="998411"/>
                    <a:pt x="52768" y="984123"/>
                    <a:pt x="57341" y="969264"/>
                  </a:cubicBezTo>
                  <a:cubicBezTo>
                    <a:pt x="58388" y="966311"/>
                    <a:pt x="59531" y="963073"/>
                    <a:pt x="60579" y="960120"/>
                  </a:cubicBezTo>
                  <a:cubicBezTo>
                    <a:pt x="42958" y="951166"/>
                    <a:pt x="30861" y="933069"/>
                    <a:pt x="30861" y="911923"/>
                  </a:cubicBezTo>
                  <a:cubicBezTo>
                    <a:pt x="30861" y="882015"/>
                    <a:pt x="55150" y="857726"/>
                    <a:pt x="85058" y="857726"/>
                  </a:cubicBezTo>
                  <a:cubicBezTo>
                    <a:pt x="89154" y="857726"/>
                    <a:pt x="93154" y="858298"/>
                    <a:pt x="97060" y="859155"/>
                  </a:cubicBezTo>
                  <a:cubicBezTo>
                    <a:pt x="100965" y="850106"/>
                    <a:pt x="104775" y="840962"/>
                    <a:pt x="108680" y="831628"/>
                  </a:cubicBezTo>
                  <a:cubicBezTo>
                    <a:pt x="91440" y="820674"/>
                    <a:pt x="79915" y="801529"/>
                    <a:pt x="79915" y="779621"/>
                  </a:cubicBezTo>
                  <a:cubicBezTo>
                    <a:pt x="79915" y="745427"/>
                    <a:pt x="107633" y="717804"/>
                    <a:pt x="141732" y="717804"/>
                  </a:cubicBezTo>
                  <a:cubicBezTo>
                    <a:pt x="148018" y="717804"/>
                    <a:pt x="153924" y="719042"/>
                    <a:pt x="159639" y="720757"/>
                  </a:cubicBezTo>
                  <a:cubicBezTo>
                    <a:pt x="163830" y="712280"/>
                    <a:pt x="168021" y="703897"/>
                    <a:pt x="172307" y="695325"/>
                  </a:cubicBezTo>
                  <a:cubicBezTo>
                    <a:pt x="159544" y="684943"/>
                    <a:pt x="151257" y="669417"/>
                    <a:pt x="151257" y="651701"/>
                  </a:cubicBezTo>
                  <a:cubicBezTo>
                    <a:pt x="151257" y="620554"/>
                    <a:pt x="176498" y="595217"/>
                    <a:pt x="207740" y="595217"/>
                  </a:cubicBezTo>
                  <a:cubicBezTo>
                    <a:pt x="214027" y="595217"/>
                    <a:pt x="220028" y="596455"/>
                    <a:pt x="225647" y="598361"/>
                  </a:cubicBezTo>
                  <a:cubicBezTo>
                    <a:pt x="229171" y="592169"/>
                    <a:pt x="232696" y="585978"/>
                    <a:pt x="236125" y="579691"/>
                  </a:cubicBezTo>
                  <a:cubicBezTo>
                    <a:pt x="239935" y="573596"/>
                    <a:pt x="243745" y="567499"/>
                    <a:pt x="247555" y="561308"/>
                  </a:cubicBezTo>
                  <a:cubicBezTo>
                    <a:pt x="239173" y="552736"/>
                    <a:pt x="234029" y="541020"/>
                    <a:pt x="234029" y="528161"/>
                  </a:cubicBezTo>
                  <a:cubicBezTo>
                    <a:pt x="234029" y="501872"/>
                    <a:pt x="255365" y="480536"/>
                    <a:pt x="281654" y="480536"/>
                  </a:cubicBezTo>
                  <a:cubicBezTo>
                    <a:pt x="287179" y="480536"/>
                    <a:pt x="292513" y="481679"/>
                    <a:pt x="297466" y="483394"/>
                  </a:cubicBezTo>
                  <a:cubicBezTo>
                    <a:pt x="308610" y="467201"/>
                    <a:pt x="319945" y="451199"/>
                    <a:pt x="331280" y="435293"/>
                  </a:cubicBezTo>
                  <a:cubicBezTo>
                    <a:pt x="325469" y="428244"/>
                    <a:pt x="321850" y="419290"/>
                    <a:pt x="321850" y="409385"/>
                  </a:cubicBezTo>
                  <a:cubicBezTo>
                    <a:pt x="321850" y="386620"/>
                    <a:pt x="340328" y="368141"/>
                    <a:pt x="362998" y="368141"/>
                  </a:cubicBezTo>
                  <a:cubicBezTo>
                    <a:pt x="368427" y="368141"/>
                    <a:pt x="373666" y="369284"/>
                    <a:pt x="378428" y="371189"/>
                  </a:cubicBezTo>
                  <a:cubicBezTo>
                    <a:pt x="393192" y="351663"/>
                    <a:pt x="408051" y="332613"/>
                    <a:pt x="423196" y="314420"/>
                  </a:cubicBezTo>
                  <a:cubicBezTo>
                    <a:pt x="419576" y="309086"/>
                    <a:pt x="417481" y="302609"/>
                    <a:pt x="417481" y="295656"/>
                  </a:cubicBezTo>
                  <a:cubicBezTo>
                    <a:pt x="417481" y="277082"/>
                    <a:pt x="432530" y="261938"/>
                    <a:pt x="451199" y="261938"/>
                  </a:cubicBezTo>
                  <a:cubicBezTo>
                    <a:pt x="455962" y="261938"/>
                    <a:pt x="460438" y="262985"/>
                    <a:pt x="464534" y="264700"/>
                  </a:cubicBezTo>
                  <a:cubicBezTo>
                    <a:pt x="465868" y="263176"/>
                    <a:pt x="467201" y="261556"/>
                    <a:pt x="468535" y="259937"/>
                  </a:cubicBezTo>
                  <a:cubicBezTo>
                    <a:pt x="482346" y="244983"/>
                    <a:pt x="495967" y="230314"/>
                    <a:pt x="509111" y="216027"/>
                  </a:cubicBezTo>
                  <a:cubicBezTo>
                    <a:pt x="514255" y="210312"/>
                    <a:pt x="519398" y="204883"/>
                    <a:pt x="524542" y="199454"/>
                  </a:cubicBezTo>
                  <a:cubicBezTo>
                    <a:pt x="522637" y="195929"/>
                    <a:pt x="521303" y="192119"/>
                    <a:pt x="521303" y="187833"/>
                  </a:cubicBezTo>
                  <a:cubicBezTo>
                    <a:pt x="521303" y="173926"/>
                    <a:pt x="532638" y="162592"/>
                    <a:pt x="546544" y="162592"/>
                  </a:cubicBezTo>
                  <a:cubicBezTo>
                    <a:pt x="550831" y="162592"/>
                    <a:pt x="554641" y="163925"/>
                    <a:pt x="558165" y="165735"/>
                  </a:cubicBezTo>
                  <a:cubicBezTo>
                    <a:pt x="567785" y="156400"/>
                    <a:pt x="577215" y="147257"/>
                    <a:pt x="586073" y="138208"/>
                  </a:cubicBezTo>
                  <a:cubicBezTo>
                    <a:pt x="603790" y="122682"/>
                    <a:pt x="619887" y="107633"/>
                    <a:pt x="635508" y="94393"/>
                  </a:cubicBezTo>
                  <a:cubicBezTo>
                    <a:pt x="634651" y="92488"/>
                    <a:pt x="634270" y="90392"/>
                    <a:pt x="634270" y="88106"/>
                  </a:cubicBezTo>
                  <a:cubicBezTo>
                    <a:pt x="634270" y="79248"/>
                    <a:pt x="641414" y="72009"/>
                    <a:pt x="650367" y="72009"/>
                  </a:cubicBezTo>
                  <a:cubicBezTo>
                    <a:pt x="653891" y="72009"/>
                    <a:pt x="656939" y="73342"/>
                    <a:pt x="659606" y="75247"/>
                  </a:cubicBezTo>
                  <a:cubicBezTo>
                    <a:pt x="669131" y="67818"/>
                    <a:pt x="678275" y="60674"/>
                    <a:pt x="686657" y="54197"/>
                  </a:cubicBezTo>
                  <a:cubicBezTo>
                    <a:pt x="696659" y="47530"/>
                    <a:pt x="705707" y="41434"/>
                    <a:pt x="713994" y="35909"/>
                  </a:cubicBezTo>
                  <a:cubicBezTo>
                    <a:pt x="730091" y="24193"/>
                    <a:pt x="744284" y="18002"/>
                    <a:pt x="753713" y="13240"/>
                  </a:cubicBezTo>
                  <a:cubicBezTo>
                    <a:pt x="757809" y="11239"/>
                    <a:pt x="760857" y="9620"/>
                    <a:pt x="763238" y="8477"/>
                  </a:cubicBezTo>
                  <a:cubicBezTo>
                    <a:pt x="762857" y="7620"/>
                    <a:pt x="762191" y="6953"/>
                    <a:pt x="762191" y="6001"/>
                  </a:cubicBezTo>
                  <a:cubicBezTo>
                    <a:pt x="762191" y="2762"/>
                    <a:pt x="764858" y="0"/>
                    <a:pt x="768191" y="0"/>
                  </a:cubicBezTo>
                  <a:cubicBezTo>
                    <a:pt x="771525" y="0"/>
                    <a:pt x="774192" y="2667"/>
                    <a:pt x="774192" y="6001"/>
                  </a:cubicBezTo>
                  <a:cubicBezTo>
                    <a:pt x="774192" y="9239"/>
                    <a:pt x="771525" y="12001"/>
                    <a:pt x="768191" y="12001"/>
                  </a:cubicBezTo>
                  <a:cubicBezTo>
                    <a:pt x="766001" y="12001"/>
                    <a:pt x="764476" y="10668"/>
                    <a:pt x="763429" y="8954"/>
                  </a:cubicBezTo>
                  <a:cubicBezTo>
                    <a:pt x="761143" y="10382"/>
                    <a:pt x="758190" y="12097"/>
                    <a:pt x="754380" y="14478"/>
                  </a:cubicBezTo>
                  <a:cubicBezTo>
                    <a:pt x="745331" y="19907"/>
                    <a:pt x="731806" y="27527"/>
                    <a:pt x="716566" y="39910"/>
                  </a:cubicBezTo>
                  <a:cubicBezTo>
                    <a:pt x="708755" y="45815"/>
                    <a:pt x="700183" y="52292"/>
                    <a:pt x="690753" y="59436"/>
                  </a:cubicBezTo>
                  <a:cubicBezTo>
                    <a:pt x="682847" y="66389"/>
                    <a:pt x="674275" y="74009"/>
                    <a:pt x="665226" y="81915"/>
                  </a:cubicBezTo>
                  <a:cubicBezTo>
                    <a:pt x="666083" y="83820"/>
                    <a:pt x="666559" y="86011"/>
                    <a:pt x="666559" y="88201"/>
                  </a:cubicBezTo>
                  <a:cubicBezTo>
                    <a:pt x="666559" y="97060"/>
                    <a:pt x="659320" y="104299"/>
                    <a:pt x="650462" y="104299"/>
                  </a:cubicBezTo>
                  <a:cubicBezTo>
                    <a:pt x="647605" y="104299"/>
                    <a:pt x="645128" y="103346"/>
                    <a:pt x="642747" y="102108"/>
                  </a:cubicBezTo>
                  <a:cubicBezTo>
                    <a:pt x="627888" y="116205"/>
                    <a:pt x="612648" y="132017"/>
                    <a:pt x="595503" y="147923"/>
                  </a:cubicBezTo>
                  <a:cubicBezTo>
                    <a:pt x="587026" y="157163"/>
                    <a:pt x="577882" y="166688"/>
                    <a:pt x="568738" y="176308"/>
                  </a:cubicBezTo>
                  <a:cubicBezTo>
                    <a:pt x="570643" y="179832"/>
                    <a:pt x="571881" y="183642"/>
                    <a:pt x="571881" y="187928"/>
                  </a:cubicBezTo>
                  <a:cubicBezTo>
                    <a:pt x="571881" y="201835"/>
                    <a:pt x="560642" y="213170"/>
                    <a:pt x="546640" y="213170"/>
                  </a:cubicBezTo>
                  <a:cubicBezTo>
                    <a:pt x="543020" y="213170"/>
                    <a:pt x="539686" y="212312"/>
                    <a:pt x="536543" y="210979"/>
                  </a:cubicBezTo>
                  <a:cubicBezTo>
                    <a:pt x="531685" y="216503"/>
                    <a:pt x="526733" y="221932"/>
                    <a:pt x="521970" y="227838"/>
                  </a:cubicBezTo>
                  <a:cubicBezTo>
                    <a:pt x="509397" y="242411"/>
                    <a:pt x="496538" y="257461"/>
                    <a:pt x="483394" y="272796"/>
                  </a:cubicBezTo>
                  <a:cubicBezTo>
                    <a:pt x="482155" y="274320"/>
                    <a:pt x="480822" y="276035"/>
                    <a:pt x="479584" y="277559"/>
                  </a:cubicBezTo>
                  <a:cubicBezTo>
                    <a:pt x="483013" y="282797"/>
                    <a:pt x="485013" y="289084"/>
                    <a:pt x="485013" y="295751"/>
                  </a:cubicBezTo>
                  <a:cubicBezTo>
                    <a:pt x="485013" y="314325"/>
                    <a:pt x="469963" y="329470"/>
                    <a:pt x="451295" y="329470"/>
                  </a:cubicBezTo>
                  <a:cubicBezTo>
                    <a:pt x="447199" y="329470"/>
                    <a:pt x="443293" y="328613"/>
                    <a:pt x="439579" y="327279"/>
                  </a:cubicBezTo>
                  <a:cubicBezTo>
                    <a:pt x="424625" y="345662"/>
                    <a:pt x="410051" y="364807"/>
                    <a:pt x="395573" y="384429"/>
                  </a:cubicBezTo>
                  <a:cubicBezTo>
                    <a:pt x="400907" y="391382"/>
                    <a:pt x="404241" y="399955"/>
                    <a:pt x="404241" y="409385"/>
                  </a:cubicBezTo>
                  <a:cubicBezTo>
                    <a:pt x="404241" y="432149"/>
                    <a:pt x="385763" y="450532"/>
                    <a:pt x="363093" y="450532"/>
                  </a:cubicBezTo>
                  <a:cubicBezTo>
                    <a:pt x="358426" y="450532"/>
                    <a:pt x="353949" y="449580"/>
                    <a:pt x="349758" y="448151"/>
                  </a:cubicBezTo>
                  <a:cubicBezTo>
                    <a:pt x="338709" y="464058"/>
                    <a:pt x="327660" y="480060"/>
                    <a:pt x="316801" y="496253"/>
                  </a:cubicBezTo>
                  <a:cubicBezTo>
                    <a:pt x="324517" y="504730"/>
                    <a:pt x="329279" y="515874"/>
                    <a:pt x="329279" y="528161"/>
                  </a:cubicBezTo>
                  <a:cubicBezTo>
                    <a:pt x="329279" y="554450"/>
                    <a:pt x="307943" y="575786"/>
                    <a:pt x="281654" y="575786"/>
                  </a:cubicBezTo>
                  <a:cubicBezTo>
                    <a:pt x="276701" y="575786"/>
                    <a:pt x="271939" y="574834"/>
                    <a:pt x="267462" y="573405"/>
                  </a:cubicBezTo>
                  <a:cubicBezTo>
                    <a:pt x="263557" y="579406"/>
                    <a:pt x="259651" y="585502"/>
                    <a:pt x="255842" y="591598"/>
                  </a:cubicBezTo>
                  <a:cubicBezTo>
                    <a:pt x="252317" y="597694"/>
                    <a:pt x="248793" y="603695"/>
                    <a:pt x="245269" y="609790"/>
                  </a:cubicBezTo>
                  <a:cubicBezTo>
                    <a:pt x="256699" y="620173"/>
                    <a:pt x="264128" y="634937"/>
                    <a:pt x="264128" y="651605"/>
                  </a:cubicBezTo>
                  <a:cubicBezTo>
                    <a:pt x="264128" y="682752"/>
                    <a:pt x="238887" y="708088"/>
                    <a:pt x="207645" y="708088"/>
                  </a:cubicBezTo>
                  <a:cubicBezTo>
                    <a:pt x="201930" y="708088"/>
                    <a:pt x="196501" y="706946"/>
                    <a:pt x="191262" y="705422"/>
                  </a:cubicBezTo>
                  <a:cubicBezTo>
                    <a:pt x="186976" y="713708"/>
                    <a:pt x="182690" y="721995"/>
                    <a:pt x="178499" y="730282"/>
                  </a:cubicBezTo>
                  <a:cubicBezTo>
                    <a:pt x="193548" y="741521"/>
                    <a:pt x="203454" y="759428"/>
                    <a:pt x="203454" y="779716"/>
                  </a:cubicBezTo>
                  <a:cubicBezTo>
                    <a:pt x="203454" y="813816"/>
                    <a:pt x="175736" y="841534"/>
                    <a:pt x="141637" y="841534"/>
                  </a:cubicBezTo>
                  <a:cubicBezTo>
                    <a:pt x="136112" y="841534"/>
                    <a:pt x="130778" y="840581"/>
                    <a:pt x="125635" y="839153"/>
                  </a:cubicBezTo>
                  <a:cubicBezTo>
                    <a:pt x="121539" y="848201"/>
                    <a:pt x="117348" y="857250"/>
                    <a:pt x="113157" y="866013"/>
                  </a:cubicBezTo>
                  <a:cubicBezTo>
                    <a:pt x="128683" y="875538"/>
                    <a:pt x="139065" y="892493"/>
                    <a:pt x="139065" y="912114"/>
                  </a:cubicBezTo>
                  <a:cubicBezTo>
                    <a:pt x="139065" y="942022"/>
                    <a:pt x="114776" y="966406"/>
                    <a:pt x="84868" y="966406"/>
                  </a:cubicBezTo>
                  <a:cubicBezTo>
                    <a:pt x="80867" y="966406"/>
                    <a:pt x="77057" y="965930"/>
                    <a:pt x="73247" y="965073"/>
                  </a:cubicBezTo>
                  <a:cubicBezTo>
                    <a:pt x="72104" y="967930"/>
                    <a:pt x="70961" y="971074"/>
                    <a:pt x="69818" y="973836"/>
                  </a:cubicBezTo>
                  <a:cubicBezTo>
                    <a:pt x="64961" y="988600"/>
                    <a:pt x="60293" y="1002602"/>
                    <a:pt x="55721" y="1016127"/>
                  </a:cubicBezTo>
                  <a:cubicBezTo>
                    <a:pt x="67532" y="1022223"/>
                    <a:pt x="75724" y="1034415"/>
                    <a:pt x="75724" y="1048703"/>
                  </a:cubicBezTo>
                  <a:cubicBezTo>
                    <a:pt x="75724" y="1068991"/>
                    <a:pt x="59246" y="1085469"/>
                    <a:pt x="38957" y="1085469"/>
                  </a:cubicBezTo>
                  <a:cubicBezTo>
                    <a:pt x="36957" y="1085469"/>
                    <a:pt x="35052" y="1085183"/>
                    <a:pt x="33147" y="1084898"/>
                  </a:cubicBezTo>
                  <a:cubicBezTo>
                    <a:pt x="28480" y="1101281"/>
                    <a:pt x="25241" y="1116330"/>
                    <a:pt x="21717" y="1129189"/>
                  </a:cubicBezTo>
                  <a:cubicBezTo>
                    <a:pt x="14573" y="1156430"/>
                    <a:pt x="9716" y="1175099"/>
                    <a:pt x="7429" y="1183672"/>
                  </a:cubicBezTo>
                  <a:cubicBezTo>
                    <a:pt x="9906" y="1184339"/>
                    <a:pt x="12001" y="1186339"/>
                    <a:pt x="12001" y="1189006"/>
                  </a:cubicBezTo>
                  <a:cubicBezTo>
                    <a:pt x="12001" y="1192244"/>
                    <a:pt x="9334" y="1195006"/>
                    <a:pt x="6001" y="1195006"/>
                  </a:cubicBezTo>
                  <a:cubicBezTo>
                    <a:pt x="2667" y="1195006"/>
                    <a:pt x="0" y="1192339"/>
                    <a:pt x="0" y="1189006"/>
                  </a:cubicBezTo>
                  <a:cubicBezTo>
                    <a:pt x="381" y="1185577"/>
                    <a:pt x="3048" y="1182814"/>
                    <a:pt x="6382" y="1182814"/>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nvGrpSpPr>
            <p:cNvPr id="960" name="图形 226"/>
            <p:cNvGrpSpPr/>
            <p:nvPr/>
          </p:nvGrpSpPr>
          <p:grpSpPr>
            <a:xfrm>
              <a:off x="6673119" y="3066832"/>
              <a:ext cx="1162853" cy="823178"/>
              <a:chOff x="6673119" y="3066832"/>
              <a:chExt cx="1162853" cy="823178"/>
            </a:xfrm>
            <a:grpFill/>
          </p:grpSpPr>
          <p:sp>
            <p:nvSpPr>
              <p:cNvPr id="961" name="任意多边形: 形状 960"/>
              <p:cNvSpPr/>
              <p:nvPr/>
            </p:nvSpPr>
            <p:spPr>
              <a:xfrm>
                <a:off x="6673119" y="3066832"/>
                <a:ext cx="1162853" cy="823178"/>
              </a:xfrm>
              <a:custGeom>
                <a:avLst/>
                <a:gdLst>
                  <a:gd name="connsiteX0" fmla="*/ 1157573 w 1162853"/>
                  <a:gd name="connsiteY0" fmla="*/ 570955 h 823178"/>
                  <a:gd name="connsiteX1" fmla="*/ 1003078 w 1162853"/>
                  <a:gd name="connsiteY1" fmla="*/ 380074 h 823178"/>
                  <a:gd name="connsiteX2" fmla="*/ 834771 w 1162853"/>
                  <a:gd name="connsiteY2" fmla="*/ 487897 h 823178"/>
                  <a:gd name="connsiteX3" fmla="*/ 880301 w 1162853"/>
                  <a:gd name="connsiteY3" fmla="*/ 598482 h 823178"/>
                  <a:gd name="connsiteX4" fmla="*/ 882110 w 1162853"/>
                  <a:gd name="connsiteY4" fmla="*/ 599435 h 823178"/>
                  <a:gd name="connsiteX5" fmla="*/ 879920 w 1162853"/>
                  <a:gd name="connsiteY5" fmla="*/ 626105 h 823178"/>
                  <a:gd name="connsiteX6" fmla="*/ 895160 w 1162853"/>
                  <a:gd name="connsiteY6" fmla="*/ 715163 h 823178"/>
                  <a:gd name="connsiteX7" fmla="*/ 963930 w 1162853"/>
                  <a:gd name="connsiteY7" fmla="*/ 754025 h 823178"/>
                  <a:gd name="connsiteX8" fmla="*/ 1013460 w 1162853"/>
                  <a:gd name="connsiteY8" fmla="*/ 704019 h 823178"/>
                  <a:gd name="connsiteX9" fmla="*/ 997744 w 1162853"/>
                  <a:gd name="connsiteY9" fmla="*/ 674111 h 823178"/>
                  <a:gd name="connsiteX10" fmla="*/ 1015555 w 1162853"/>
                  <a:gd name="connsiteY10" fmla="*/ 675349 h 823178"/>
                  <a:gd name="connsiteX11" fmla="*/ 1104995 w 1162853"/>
                  <a:gd name="connsiteY11" fmla="*/ 607245 h 823178"/>
                  <a:gd name="connsiteX12" fmla="*/ 1033177 w 1162853"/>
                  <a:gd name="connsiteY12" fmla="*/ 545047 h 823178"/>
                  <a:gd name="connsiteX13" fmla="*/ 1001078 w 1162853"/>
                  <a:gd name="connsiteY13" fmla="*/ 545713 h 823178"/>
                  <a:gd name="connsiteX14" fmla="*/ 1034225 w 1162853"/>
                  <a:gd name="connsiteY14" fmla="*/ 509233 h 823178"/>
                  <a:gd name="connsiteX15" fmla="*/ 1016508 w 1162853"/>
                  <a:gd name="connsiteY15" fmla="*/ 433128 h 823178"/>
                  <a:gd name="connsiteX16" fmla="*/ 938308 w 1162853"/>
                  <a:gd name="connsiteY16" fmla="*/ 459036 h 823178"/>
                  <a:gd name="connsiteX17" fmla="*/ 916305 w 1162853"/>
                  <a:gd name="connsiteY17" fmla="*/ 487421 h 823178"/>
                  <a:gd name="connsiteX18" fmla="*/ 893445 w 1162853"/>
                  <a:gd name="connsiteY18" fmla="*/ 551333 h 823178"/>
                  <a:gd name="connsiteX19" fmla="*/ 887159 w 1162853"/>
                  <a:gd name="connsiteY19" fmla="*/ 575527 h 823178"/>
                  <a:gd name="connsiteX20" fmla="*/ 869156 w 1162853"/>
                  <a:gd name="connsiteY20" fmla="*/ 552286 h 823178"/>
                  <a:gd name="connsiteX21" fmla="*/ 855059 w 1162853"/>
                  <a:gd name="connsiteY21" fmla="*/ 501899 h 823178"/>
                  <a:gd name="connsiteX22" fmla="*/ 901637 w 1162853"/>
                  <a:gd name="connsiteY22" fmla="*/ 410459 h 823178"/>
                  <a:gd name="connsiteX23" fmla="*/ 1026033 w 1162853"/>
                  <a:gd name="connsiteY23" fmla="*/ 411316 h 823178"/>
                  <a:gd name="connsiteX24" fmla="*/ 1140523 w 1162853"/>
                  <a:gd name="connsiteY24" fmla="*/ 643440 h 823178"/>
                  <a:gd name="connsiteX25" fmla="*/ 876300 w 1162853"/>
                  <a:gd name="connsiteY25" fmla="*/ 789935 h 823178"/>
                  <a:gd name="connsiteX26" fmla="*/ 739045 w 1162853"/>
                  <a:gd name="connsiteY26" fmla="*/ 741547 h 823178"/>
                  <a:gd name="connsiteX27" fmla="*/ 628745 w 1162853"/>
                  <a:gd name="connsiteY27" fmla="*/ 650108 h 823178"/>
                  <a:gd name="connsiteX28" fmla="*/ 708279 w 1162853"/>
                  <a:gd name="connsiteY28" fmla="*/ 672777 h 823178"/>
                  <a:gd name="connsiteX29" fmla="*/ 811244 w 1162853"/>
                  <a:gd name="connsiteY29" fmla="*/ 688208 h 823178"/>
                  <a:gd name="connsiteX30" fmla="*/ 823055 w 1162853"/>
                  <a:gd name="connsiteY30" fmla="*/ 672396 h 823178"/>
                  <a:gd name="connsiteX31" fmla="*/ 713042 w 1162853"/>
                  <a:gd name="connsiteY31" fmla="*/ 566954 h 823178"/>
                  <a:gd name="connsiteX32" fmla="*/ 573405 w 1162853"/>
                  <a:gd name="connsiteY32" fmla="*/ 543904 h 823178"/>
                  <a:gd name="connsiteX33" fmla="*/ 454723 w 1162853"/>
                  <a:gd name="connsiteY33" fmla="*/ 308255 h 823178"/>
                  <a:gd name="connsiteX34" fmla="*/ 524542 w 1162853"/>
                  <a:gd name="connsiteY34" fmla="*/ 385122 h 823178"/>
                  <a:gd name="connsiteX35" fmla="*/ 649129 w 1162853"/>
                  <a:gd name="connsiteY35" fmla="*/ 418174 h 823178"/>
                  <a:gd name="connsiteX36" fmla="*/ 649796 w 1162853"/>
                  <a:gd name="connsiteY36" fmla="*/ 418650 h 823178"/>
                  <a:gd name="connsiteX37" fmla="*/ 650843 w 1162853"/>
                  <a:gd name="connsiteY37" fmla="*/ 419888 h 823178"/>
                  <a:gd name="connsiteX38" fmla="*/ 651510 w 1162853"/>
                  <a:gd name="connsiteY38" fmla="*/ 419126 h 823178"/>
                  <a:gd name="connsiteX39" fmla="*/ 663702 w 1162853"/>
                  <a:gd name="connsiteY39" fmla="*/ 406744 h 823178"/>
                  <a:gd name="connsiteX40" fmla="*/ 664273 w 1162853"/>
                  <a:gd name="connsiteY40" fmla="*/ 406172 h 823178"/>
                  <a:gd name="connsiteX41" fmla="*/ 662845 w 1162853"/>
                  <a:gd name="connsiteY41" fmla="*/ 405506 h 823178"/>
                  <a:gd name="connsiteX42" fmla="*/ 662464 w 1162853"/>
                  <a:gd name="connsiteY42" fmla="*/ 404553 h 823178"/>
                  <a:gd name="connsiteX43" fmla="*/ 619315 w 1162853"/>
                  <a:gd name="connsiteY43" fmla="*/ 330639 h 823178"/>
                  <a:gd name="connsiteX44" fmla="*/ 556736 w 1162853"/>
                  <a:gd name="connsiteY44" fmla="*/ 280442 h 823178"/>
                  <a:gd name="connsiteX45" fmla="*/ 496443 w 1162853"/>
                  <a:gd name="connsiteY45" fmla="*/ 257011 h 823178"/>
                  <a:gd name="connsiteX46" fmla="*/ 426339 w 1162853"/>
                  <a:gd name="connsiteY46" fmla="*/ 263583 h 823178"/>
                  <a:gd name="connsiteX47" fmla="*/ 254032 w 1162853"/>
                  <a:gd name="connsiteY47" fmla="*/ 111564 h 823178"/>
                  <a:gd name="connsiteX48" fmla="*/ 193548 w 1162853"/>
                  <a:gd name="connsiteY48" fmla="*/ 92609 h 823178"/>
                  <a:gd name="connsiteX49" fmla="*/ 215932 w 1162853"/>
                  <a:gd name="connsiteY49" fmla="*/ 91181 h 823178"/>
                  <a:gd name="connsiteX50" fmla="*/ 288988 w 1162853"/>
                  <a:gd name="connsiteY50" fmla="*/ 106706 h 823178"/>
                  <a:gd name="connsiteX51" fmla="*/ 420814 w 1162853"/>
                  <a:gd name="connsiteY51" fmla="*/ 97562 h 823178"/>
                  <a:gd name="connsiteX52" fmla="*/ 425577 w 1162853"/>
                  <a:gd name="connsiteY52" fmla="*/ 78608 h 823178"/>
                  <a:gd name="connsiteX53" fmla="*/ 330994 w 1162853"/>
                  <a:gd name="connsiteY53" fmla="*/ 8694 h 823178"/>
                  <a:gd name="connsiteX54" fmla="*/ 264414 w 1162853"/>
                  <a:gd name="connsiteY54" fmla="*/ 1646 h 823178"/>
                  <a:gd name="connsiteX55" fmla="*/ 141732 w 1162853"/>
                  <a:gd name="connsiteY55" fmla="*/ 85656 h 823178"/>
                  <a:gd name="connsiteX56" fmla="*/ 286 w 1162853"/>
                  <a:gd name="connsiteY56" fmla="*/ 112326 h 823178"/>
                  <a:gd name="connsiteX57" fmla="*/ 0 w 1162853"/>
                  <a:gd name="connsiteY57" fmla="*/ 132329 h 823178"/>
                  <a:gd name="connsiteX58" fmla="*/ 111443 w 1162853"/>
                  <a:gd name="connsiteY58" fmla="*/ 103468 h 823178"/>
                  <a:gd name="connsiteX59" fmla="*/ 189643 w 1162853"/>
                  <a:gd name="connsiteY59" fmla="*/ 232913 h 823178"/>
                  <a:gd name="connsiteX60" fmla="*/ 287464 w 1162853"/>
                  <a:gd name="connsiteY60" fmla="*/ 306065 h 823178"/>
                  <a:gd name="connsiteX61" fmla="*/ 302990 w 1162853"/>
                  <a:gd name="connsiteY61" fmla="*/ 293968 h 823178"/>
                  <a:gd name="connsiteX62" fmla="*/ 246888 w 1162853"/>
                  <a:gd name="connsiteY62" fmla="*/ 169381 h 823178"/>
                  <a:gd name="connsiteX63" fmla="*/ 164687 w 1162853"/>
                  <a:gd name="connsiteY63" fmla="*/ 106516 h 823178"/>
                  <a:gd name="connsiteX64" fmla="*/ 201549 w 1162853"/>
                  <a:gd name="connsiteY64" fmla="*/ 114231 h 823178"/>
                  <a:gd name="connsiteX65" fmla="*/ 376142 w 1162853"/>
                  <a:gd name="connsiteY65" fmla="*/ 236437 h 823178"/>
                  <a:gd name="connsiteX66" fmla="*/ 355473 w 1162853"/>
                  <a:gd name="connsiteY66" fmla="*/ 401410 h 823178"/>
                  <a:gd name="connsiteX67" fmla="*/ 441008 w 1162853"/>
                  <a:gd name="connsiteY67" fmla="*/ 534569 h 823178"/>
                  <a:gd name="connsiteX68" fmla="*/ 460438 w 1162853"/>
                  <a:gd name="connsiteY68" fmla="*/ 531807 h 823178"/>
                  <a:gd name="connsiteX69" fmla="*/ 452247 w 1162853"/>
                  <a:gd name="connsiteY69" fmla="*/ 395123 h 823178"/>
                  <a:gd name="connsiteX70" fmla="*/ 431102 w 1162853"/>
                  <a:gd name="connsiteY70" fmla="*/ 315875 h 823178"/>
                  <a:gd name="connsiteX71" fmla="*/ 490252 w 1162853"/>
                  <a:gd name="connsiteY71" fmla="*/ 423794 h 823178"/>
                  <a:gd name="connsiteX72" fmla="*/ 545211 w 1162853"/>
                  <a:gd name="connsiteY72" fmla="*/ 536284 h 823178"/>
                  <a:gd name="connsiteX73" fmla="*/ 515779 w 1162853"/>
                  <a:gd name="connsiteY73" fmla="*/ 684874 h 823178"/>
                  <a:gd name="connsiteX74" fmla="*/ 547592 w 1162853"/>
                  <a:gd name="connsiteY74" fmla="*/ 751644 h 823178"/>
                  <a:gd name="connsiteX75" fmla="*/ 614363 w 1162853"/>
                  <a:gd name="connsiteY75" fmla="*/ 809270 h 823178"/>
                  <a:gd name="connsiteX76" fmla="*/ 614648 w 1162853"/>
                  <a:gd name="connsiteY76" fmla="*/ 808889 h 823178"/>
                  <a:gd name="connsiteX77" fmla="*/ 620744 w 1162853"/>
                  <a:gd name="connsiteY77" fmla="*/ 819462 h 823178"/>
                  <a:gd name="connsiteX78" fmla="*/ 635984 w 1162853"/>
                  <a:gd name="connsiteY78" fmla="*/ 810128 h 823178"/>
                  <a:gd name="connsiteX79" fmla="*/ 629317 w 1162853"/>
                  <a:gd name="connsiteY79" fmla="*/ 802888 h 823178"/>
                  <a:gd name="connsiteX80" fmla="*/ 613220 w 1162853"/>
                  <a:gd name="connsiteY80" fmla="*/ 661157 h 823178"/>
                  <a:gd name="connsiteX81" fmla="*/ 613505 w 1162853"/>
                  <a:gd name="connsiteY81" fmla="*/ 653537 h 823178"/>
                  <a:gd name="connsiteX82" fmla="*/ 704279 w 1162853"/>
                  <a:gd name="connsiteY82" fmla="*/ 745453 h 823178"/>
                  <a:gd name="connsiteX83" fmla="*/ 1043559 w 1162853"/>
                  <a:gd name="connsiteY83" fmla="*/ 792887 h 823178"/>
                  <a:gd name="connsiteX84" fmla="*/ 1157573 w 1162853"/>
                  <a:gd name="connsiteY84" fmla="*/ 570955 h 823178"/>
                  <a:gd name="connsiteX85" fmla="*/ 995744 w 1162853"/>
                  <a:gd name="connsiteY85" fmla="*/ 726022 h 823178"/>
                  <a:gd name="connsiteX86" fmla="*/ 952690 w 1162853"/>
                  <a:gd name="connsiteY86" fmla="*/ 740976 h 823178"/>
                  <a:gd name="connsiteX87" fmla="*/ 893636 w 1162853"/>
                  <a:gd name="connsiteY87" fmla="*/ 609436 h 823178"/>
                  <a:gd name="connsiteX88" fmla="*/ 895540 w 1162853"/>
                  <a:gd name="connsiteY88" fmla="*/ 607912 h 823178"/>
                  <a:gd name="connsiteX89" fmla="*/ 950786 w 1162853"/>
                  <a:gd name="connsiteY89" fmla="*/ 703924 h 823178"/>
                  <a:gd name="connsiteX90" fmla="*/ 918020 w 1162853"/>
                  <a:gd name="connsiteY90" fmla="*/ 614008 h 823178"/>
                  <a:gd name="connsiteX91" fmla="*/ 961930 w 1162853"/>
                  <a:gd name="connsiteY91" fmla="*/ 658680 h 823178"/>
                  <a:gd name="connsiteX92" fmla="*/ 979361 w 1162853"/>
                  <a:gd name="connsiteY92" fmla="*/ 673539 h 823178"/>
                  <a:gd name="connsiteX93" fmla="*/ 995744 w 1162853"/>
                  <a:gd name="connsiteY93" fmla="*/ 726022 h 823178"/>
                  <a:gd name="connsiteX94" fmla="*/ 1010603 w 1162853"/>
                  <a:gd name="connsiteY94" fmla="*/ 557525 h 823178"/>
                  <a:gd name="connsiteX95" fmla="*/ 1079564 w 1162853"/>
                  <a:gd name="connsiteY95" fmla="*/ 632391 h 823178"/>
                  <a:gd name="connsiteX96" fmla="*/ 964692 w 1162853"/>
                  <a:gd name="connsiteY96" fmla="*/ 644202 h 823178"/>
                  <a:gd name="connsiteX97" fmla="*/ 925735 w 1162853"/>
                  <a:gd name="connsiteY97" fmla="*/ 605245 h 823178"/>
                  <a:gd name="connsiteX98" fmla="*/ 1033558 w 1162853"/>
                  <a:gd name="connsiteY98" fmla="*/ 610388 h 823178"/>
                  <a:gd name="connsiteX99" fmla="*/ 1033558 w 1162853"/>
                  <a:gd name="connsiteY99" fmla="*/ 602483 h 823178"/>
                  <a:gd name="connsiteX100" fmla="*/ 926211 w 1162853"/>
                  <a:gd name="connsiteY100" fmla="*/ 584766 h 823178"/>
                  <a:gd name="connsiteX101" fmla="*/ 1010603 w 1162853"/>
                  <a:gd name="connsiteY101" fmla="*/ 557525 h 823178"/>
                  <a:gd name="connsiteX102" fmla="*/ 999649 w 1162853"/>
                  <a:gd name="connsiteY102" fmla="*/ 444463 h 823178"/>
                  <a:gd name="connsiteX103" fmla="*/ 1026319 w 1162853"/>
                  <a:gd name="connsiteY103" fmla="*/ 496088 h 823178"/>
                  <a:gd name="connsiteX104" fmla="*/ 984218 w 1162853"/>
                  <a:gd name="connsiteY104" fmla="*/ 540475 h 823178"/>
                  <a:gd name="connsiteX105" fmla="*/ 920401 w 1162853"/>
                  <a:gd name="connsiteY105" fmla="*/ 573241 h 823178"/>
                  <a:gd name="connsiteX106" fmla="*/ 967264 w 1162853"/>
                  <a:gd name="connsiteY106" fmla="*/ 496660 h 823178"/>
                  <a:gd name="connsiteX107" fmla="*/ 902303 w 1162853"/>
                  <a:gd name="connsiteY107" fmla="*/ 567430 h 823178"/>
                  <a:gd name="connsiteX108" fmla="*/ 999649 w 1162853"/>
                  <a:gd name="connsiteY108" fmla="*/ 444463 h 823178"/>
                  <a:gd name="connsiteX109" fmla="*/ 172403 w 1162853"/>
                  <a:gd name="connsiteY109" fmla="*/ 77560 h 823178"/>
                  <a:gd name="connsiteX110" fmla="*/ 303943 w 1162853"/>
                  <a:gd name="connsiteY110" fmla="*/ 21458 h 823178"/>
                  <a:gd name="connsiteX111" fmla="*/ 394049 w 1162853"/>
                  <a:gd name="connsiteY111" fmla="*/ 81275 h 823178"/>
                  <a:gd name="connsiteX112" fmla="*/ 346996 w 1162853"/>
                  <a:gd name="connsiteY112" fmla="*/ 91371 h 823178"/>
                  <a:gd name="connsiteX113" fmla="*/ 250603 w 1162853"/>
                  <a:gd name="connsiteY113" fmla="*/ 76703 h 823178"/>
                  <a:gd name="connsiteX114" fmla="*/ 190595 w 1162853"/>
                  <a:gd name="connsiteY114" fmla="*/ 72321 h 823178"/>
                  <a:gd name="connsiteX115" fmla="*/ 172403 w 1162853"/>
                  <a:gd name="connsiteY115" fmla="*/ 77560 h 823178"/>
                  <a:gd name="connsiteX116" fmla="*/ 457105 w 1162853"/>
                  <a:gd name="connsiteY116" fmla="*/ 279776 h 823178"/>
                  <a:gd name="connsiteX117" fmla="*/ 549783 w 1162853"/>
                  <a:gd name="connsiteY117" fmla="*/ 300540 h 823178"/>
                  <a:gd name="connsiteX118" fmla="*/ 632365 w 1162853"/>
                  <a:gd name="connsiteY118" fmla="*/ 392933 h 823178"/>
                  <a:gd name="connsiteX119" fmla="*/ 518160 w 1162853"/>
                  <a:gd name="connsiteY119" fmla="*/ 352832 h 823178"/>
                  <a:gd name="connsiteX120" fmla="*/ 451771 w 1162853"/>
                  <a:gd name="connsiteY120" fmla="*/ 280823 h 823178"/>
                  <a:gd name="connsiteX121" fmla="*/ 457105 w 1162853"/>
                  <a:gd name="connsiteY121" fmla="*/ 279776 h 823178"/>
                  <a:gd name="connsiteX122" fmla="*/ 601885 w 1162853"/>
                  <a:gd name="connsiteY122" fmla="*/ 596577 h 823178"/>
                  <a:gd name="connsiteX123" fmla="*/ 592455 w 1162853"/>
                  <a:gd name="connsiteY123" fmla="*/ 580385 h 823178"/>
                  <a:gd name="connsiteX124" fmla="*/ 586073 w 1162853"/>
                  <a:gd name="connsiteY124" fmla="*/ 568288 h 823178"/>
                  <a:gd name="connsiteX125" fmla="*/ 681800 w 1162853"/>
                  <a:gd name="connsiteY125" fmla="*/ 578670 h 823178"/>
                  <a:gd name="connsiteX126" fmla="*/ 781145 w 1162853"/>
                  <a:gd name="connsiteY126" fmla="*/ 656489 h 823178"/>
                  <a:gd name="connsiteX127" fmla="*/ 683323 w 1162853"/>
                  <a:gd name="connsiteY127" fmla="*/ 644297 h 823178"/>
                  <a:gd name="connsiteX128" fmla="*/ 601885 w 1162853"/>
                  <a:gd name="connsiteY128" fmla="*/ 596577 h 82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162853" h="823178">
                    <a:moveTo>
                      <a:pt x="1157573" y="570955"/>
                    </a:moveTo>
                    <a:cubicBezTo>
                      <a:pt x="1140238" y="487611"/>
                      <a:pt x="1091470" y="402839"/>
                      <a:pt x="1003078" y="380074"/>
                    </a:cubicBezTo>
                    <a:cubicBezTo>
                      <a:pt x="930116" y="361691"/>
                      <a:pt x="833819" y="400172"/>
                      <a:pt x="834771" y="487897"/>
                    </a:cubicBezTo>
                    <a:cubicBezTo>
                      <a:pt x="835247" y="525139"/>
                      <a:pt x="846106" y="576384"/>
                      <a:pt x="880301" y="598482"/>
                    </a:cubicBezTo>
                    <a:cubicBezTo>
                      <a:pt x="880967" y="598863"/>
                      <a:pt x="881539" y="599149"/>
                      <a:pt x="882110" y="599435"/>
                    </a:cubicBezTo>
                    <a:cubicBezTo>
                      <a:pt x="880681" y="608293"/>
                      <a:pt x="879729" y="617151"/>
                      <a:pt x="879920" y="626105"/>
                    </a:cubicBezTo>
                    <a:cubicBezTo>
                      <a:pt x="880777" y="656775"/>
                      <a:pt x="881920" y="686779"/>
                      <a:pt x="895160" y="715163"/>
                    </a:cubicBezTo>
                    <a:cubicBezTo>
                      <a:pt x="908018" y="742786"/>
                      <a:pt x="933450" y="757454"/>
                      <a:pt x="963930" y="754025"/>
                    </a:cubicBezTo>
                    <a:cubicBezTo>
                      <a:pt x="988981" y="751168"/>
                      <a:pt x="1019651" y="734309"/>
                      <a:pt x="1013460" y="704019"/>
                    </a:cubicBezTo>
                    <a:cubicBezTo>
                      <a:pt x="1010888" y="691922"/>
                      <a:pt x="1005173" y="682493"/>
                      <a:pt x="997744" y="674111"/>
                    </a:cubicBezTo>
                    <a:cubicBezTo>
                      <a:pt x="1003554" y="675158"/>
                      <a:pt x="1009364" y="675730"/>
                      <a:pt x="1015555" y="675349"/>
                    </a:cubicBezTo>
                    <a:cubicBezTo>
                      <a:pt x="1055942" y="673539"/>
                      <a:pt x="1097089" y="649155"/>
                      <a:pt x="1104995" y="607245"/>
                    </a:cubicBezTo>
                    <a:cubicBezTo>
                      <a:pt x="1112330" y="568955"/>
                      <a:pt x="1063276" y="547238"/>
                      <a:pt x="1033177" y="545047"/>
                    </a:cubicBezTo>
                    <a:cubicBezTo>
                      <a:pt x="1022223" y="544094"/>
                      <a:pt x="1011555" y="544666"/>
                      <a:pt x="1001078" y="545713"/>
                    </a:cubicBezTo>
                    <a:cubicBezTo>
                      <a:pt x="1014794" y="535998"/>
                      <a:pt x="1026414" y="524282"/>
                      <a:pt x="1034225" y="509233"/>
                    </a:cubicBezTo>
                    <a:cubicBezTo>
                      <a:pt x="1047464" y="483134"/>
                      <a:pt x="1048988" y="444749"/>
                      <a:pt x="1016508" y="433128"/>
                    </a:cubicBezTo>
                    <a:cubicBezTo>
                      <a:pt x="990219" y="423794"/>
                      <a:pt x="957453" y="442367"/>
                      <a:pt x="938308" y="459036"/>
                    </a:cubicBezTo>
                    <a:cubicBezTo>
                      <a:pt x="929164" y="466942"/>
                      <a:pt x="922115" y="476943"/>
                      <a:pt x="916305" y="487421"/>
                    </a:cubicBezTo>
                    <a:cubicBezTo>
                      <a:pt x="905351" y="507328"/>
                      <a:pt x="899065" y="529521"/>
                      <a:pt x="893445" y="551333"/>
                    </a:cubicBezTo>
                    <a:cubicBezTo>
                      <a:pt x="891350" y="559334"/>
                      <a:pt x="889254" y="567430"/>
                      <a:pt x="887159" y="575527"/>
                    </a:cubicBezTo>
                    <a:cubicBezTo>
                      <a:pt x="878681" y="567907"/>
                      <a:pt x="869442" y="553143"/>
                      <a:pt x="869156" y="552286"/>
                    </a:cubicBezTo>
                    <a:cubicBezTo>
                      <a:pt x="861060" y="536570"/>
                      <a:pt x="856202" y="519901"/>
                      <a:pt x="855059" y="501899"/>
                    </a:cubicBezTo>
                    <a:cubicBezTo>
                      <a:pt x="854583" y="465227"/>
                      <a:pt x="868109" y="429318"/>
                      <a:pt x="901637" y="410459"/>
                    </a:cubicBezTo>
                    <a:cubicBezTo>
                      <a:pt x="940594" y="388170"/>
                      <a:pt x="986600" y="389789"/>
                      <a:pt x="1026033" y="411316"/>
                    </a:cubicBezTo>
                    <a:cubicBezTo>
                      <a:pt x="1106234" y="454750"/>
                      <a:pt x="1150906" y="552762"/>
                      <a:pt x="1140523" y="643440"/>
                    </a:cubicBezTo>
                    <a:cubicBezTo>
                      <a:pt x="1125379" y="776504"/>
                      <a:pt x="988600" y="801364"/>
                      <a:pt x="876300" y="789935"/>
                    </a:cubicBezTo>
                    <a:cubicBezTo>
                      <a:pt x="823151" y="784601"/>
                      <a:pt x="778764" y="766694"/>
                      <a:pt x="739045" y="741547"/>
                    </a:cubicBezTo>
                    <a:cubicBezTo>
                      <a:pt x="699040" y="716497"/>
                      <a:pt x="663607" y="684112"/>
                      <a:pt x="628745" y="650108"/>
                    </a:cubicBezTo>
                    <a:cubicBezTo>
                      <a:pt x="661321" y="653918"/>
                      <a:pt x="680847" y="670205"/>
                      <a:pt x="708279" y="672777"/>
                    </a:cubicBezTo>
                    <a:cubicBezTo>
                      <a:pt x="742950" y="675635"/>
                      <a:pt x="780383" y="668967"/>
                      <a:pt x="811244" y="688208"/>
                    </a:cubicBezTo>
                    <a:cubicBezTo>
                      <a:pt x="820960" y="694304"/>
                      <a:pt x="831056" y="680207"/>
                      <a:pt x="823055" y="672396"/>
                    </a:cubicBezTo>
                    <a:cubicBezTo>
                      <a:pt x="788289" y="638773"/>
                      <a:pt x="760952" y="584480"/>
                      <a:pt x="713042" y="566954"/>
                    </a:cubicBezTo>
                    <a:cubicBezTo>
                      <a:pt x="667798" y="550381"/>
                      <a:pt x="617887" y="561430"/>
                      <a:pt x="573405" y="543904"/>
                    </a:cubicBezTo>
                    <a:cubicBezTo>
                      <a:pt x="536162" y="470466"/>
                      <a:pt x="500158" y="385313"/>
                      <a:pt x="454723" y="308255"/>
                    </a:cubicBezTo>
                    <a:cubicBezTo>
                      <a:pt x="478822" y="333497"/>
                      <a:pt x="495967" y="368930"/>
                      <a:pt x="524542" y="385122"/>
                    </a:cubicBezTo>
                    <a:cubicBezTo>
                      <a:pt x="564261" y="407315"/>
                      <a:pt x="610076" y="396362"/>
                      <a:pt x="649129" y="418174"/>
                    </a:cubicBezTo>
                    <a:cubicBezTo>
                      <a:pt x="649414" y="418555"/>
                      <a:pt x="649700" y="418460"/>
                      <a:pt x="649796" y="418650"/>
                    </a:cubicBezTo>
                    <a:cubicBezTo>
                      <a:pt x="650272" y="419031"/>
                      <a:pt x="650462" y="419507"/>
                      <a:pt x="650843" y="419888"/>
                    </a:cubicBezTo>
                    <a:lnTo>
                      <a:pt x="651510" y="419126"/>
                    </a:lnTo>
                    <a:cubicBezTo>
                      <a:pt x="658654" y="420746"/>
                      <a:pt x="665988" y="413697"/>
                      <a:pt x="663702" y="406744"/>
                    </a:cubicBezTo>
                    <a:lnTo>
                      <a:pt x="664273" y="406172"/>
                    </a:lnTo>
                    <a:cubicBezTo>
                      <a:pt x="663988" y="405887"/>
                      <a:pt x="663512" y="405791"/>
                      <a:pt x="662845" y="405506"/>
                    </a:cubicBezTo>
                    <a:cubicBezTo>
                      <a:pt x="662940" y="405125"/>
                      <a:pt x="662750" y="404744"/>
                      <a:pt x="662464" y="404553"/>
                    </a:cubicBezTo>
                    <a:cubicBezTo>
                      <a:pt x="646271" y="381503"/>
                      <a:pt x="638651" y="351499"/>
                      <a:pt x="619315" y="330639"/>
                    </a:cubicBezTo>
                    <a:cubicBezTo>
                      <a:pt x="600265" y="309875"/>
                      <a:pt x="580930" y="294539"/>
                      <a:pt x="556736" y="280442"/>
                    </a:cubicBezTo>
                    <a:cubicBezTo>
                      <a:pt x="537972" y="269393"/>
                      <a:pt x="518351" y="259487"/>
                      <a:pt x="496443" y="257011"/>
                    </a:cubicBezTo>
                    <a:cubicBezTo>
                      <a:pt x="471869" y="254439"/>
                      <a:pt x="450056" y="262535"/>
                      <a:pt x="426339" y="263583"/>
                    </a:cubicBezTo>
                    <a:cubicBezTo>
                      <a:pt x="381190" y="197194"/>
                      <a:pt x="326422" y="141473"/>
                      <a:pt x="254032" y="111564"/>
                    </a:cubicBezTo>
                    <a:cubicBezTo>
                      <a:pt x="233458" y="103182"/>
                      <a:pt x="213360" y="96991"/>
                      <a:pt x="193548" y="92609"/>
                    </a:cubicBezTo>
                    <a:cubicBezTo>
                      <a:pt x="200501" y="91276"/>
                      <a:pt x="207645" y="90514"/>
                      <a:pt x="215932" y="91181"/>
                    </a:cubicBezTo>
                    <a:cubicBezTo>
                      <a:pt x="241078" y="93752"/>
                      <a:pt x="264509" y="101468"/>
                      <a:pt x="288988" y="106706"/>
                    </a:cubicBezTo>
                    <a:cubicBezTo>
                      <a:pt x="337376" y="117089"/>
                      <a:pt x="373094" y="98705"/>
                      <a:pt x="420814" y="97562"/>
                    </a:cubicBezTo>
                    <a:cubicBezTo>
                      <a:pt x="430816" y="97277"/>
                      <a:pt x="434245" y="83846"/>
                      <a:pt x="425577" y="78608"/>
                    </a:cubicBezTo>
                    <a:cubicBezTo>
                      <a:pt x="390811" y="58415"/>
                      <a:pt x="367951" y="25553"/>
                      <a:pt x="330994" y="8694"/>
                    </a:cubicBezTo>
                    <a:cubicBezTo>
                      <a:pt x="309944" y="-1021"/>
                      <a:pt x="286893" y="-1307"/>
                      <a:pt x="264414" y="1646"/>
                    </a:cubicBezTo>
                    <a:cubicBezTo>
                      <a:pt x="210503" y="8789"/>
                      <a:pt x="170402" y="41651"/>
                      <a:pt x="141732" y="85656"/>
                    </a:cubicBezTo>
                    <a:cubicBezTo>
                      <a:pt x="92297" y="83275"/>
                      <a:pt x="45339" y="93467"/>
                      <a:pt x="286" y="112326"/>
                    </a:cubicBezTo>
                    <a:cubicBezTo>
                      <a:pt x="190" y="118994"/>
                      <a:pt x="95" y="125661"/>
                      <a:pt x="0" y="132329"/>
                    </a:cubicBezTo>
                    <a:cubicBezTo>
                      <a:pt x="35338" y="116136"/>
                      <a:pt x="72295" y="105373"/>
                      <a:pt x="111443" y="103468"/>
                    </a:cubicBezTo>
                    <a:cubicBezTo>
                      <a:pt x="152781" y="111945"/>
                      <a:pt x="172974" y="203766"/>
                      <a:pt x="189643" y="232913"/>
                    </a:cubicBezTo>
                    <a:cubicBezTo>
                      <a:pt x="213646" y="274251"/>
                      <a:pt x="251460" y="277871"/>
                      <a:pt x="287464" y="306065"/>
                    </a:cubicBezTo>
                    <a:cubicBezTo>
                      <a:pt x="295561" y="312732"/>
                      <a:pt x="310039" y="303969"/>
                      <a:pt x="302990" y="293968"/>
                    </a:cubicBezTo>
                    <a:cubicBezTo>
                      <a:pt x="276225" y="256535"/>
                      <a:pt x="275844" y="208052"/>
                      <a:pt x="246888" y="169381"/>
                    </a:cubicBezTo>
                    <a:cubicBezTo>
                      <a:pt x="225933" y="141663"/>
                      <a:pt x="194596" y="123947"/>
                      <a:pt x="164687" y="106516"/>
                    </a:cubicBezTo>
                    <a:cubicBezTo>
                      <a:pt x="176879" y="108326"/>
                      <a:pt x="189071" y="110707"/>
                      <a:pt x="201549" y="114231"/>
                    </a:cubicBezTo>
                    <a:cubicBezTo>
                      <a:pt x="275082" y="135281"/>
                      <a:pt x="330613" y="180525"/>
                      <a:pt x="376142" y="236437"/>
                    </a:cubicBezTo>
                    <a:cubicBezTo>
                      <a:pt x="408718" y="271203"/>
                      <a:pt x="352235" y="356357"/>
                      <a:pt x="355473" y="401410"/>
                    </a:cubicBezTo>
                    <a:cubicBezTo>
                      <a:pt x="360045" y="463799"/>
                      <a:pt x="425958" y="477705"/>
                      <a:pt x="441008" y="534569"/>
                    </a:cubicBezTo>
                    <a:cubicBezTo>
                      <a:pt x="443865" y="545713"/>
                      <a:pt x="460534" y="542856"/>
                      <a:pt x="460438" y="531807"/>
                    </a:cubicBezTo>
                    <a:cubicBezTo>
                      <a:pt x="461105" y="483134"/>
                      <a:pt x="466820" y="442367"/>
                      <a:pt x="452247" y="395123"/>
                    </a:cubicBezTo>
                    <a:cubicBezTo>
                      <a:pt x="444055" y="368930"/>
                      <a:pt x="441484" y="341402"/>
                      <a:pt x="431102" y="315875"/>
                    </a:cubicBezTo>
                    <a:cubicBezTo>
                      <a:pt x="452438" y="351118"/>
                      <a:pt x="471773" y="387884"/>
                      <a:pt x="490252" y="423794"/>
                    </a:cubicBezTo>
                    <a:cubicBezTo>
                      <a:pt x="508730" y="459703"/>
                      <a:pt x="526066" y="498088"/>
                      <a:pt x="545211" y="536284"/>
                    </a:cubicBezTo>
                    <a:cubicBezTo>
                      <a:pt x="525685" y="582004"/>
                      <a:pt x="501491" y="634582"/>
                      <a:pt x="515779" y="684874"/>
                    </a:cubicBezTo>
                    <a:cubicBezTo>
                      <a:pt x="523208" y="710115"/>
                      <a:pt x="528352" y="732499"/>
                      <a:pt x="547592" y="751644"/>
                    </a:cubicBezTo>
                    <a:cubicBezTo>
                      <a:pt x="570738" y="774695"/>
                      <a:pt x="601789" y="793649"/>
                      <a:pt x="614363" y="809270"/>
                    </a:cubicBezTo>
                    <a:lnTo>
                      <a:pt x="614648" y="808889"/>
                    </a:lnTo>
                    <a:cubicBezTo>
                      <a:pt x="614553" y="808985"/>
                      <a:pt x="619411" y="818129"/>
                      <a:pt x="620744" y="819462"/>
                    </a:cubicBezTo>
                    <a:cubicBezTo>
                      <a:pt x="630079" y="828416"/>
                      <a:pt x="644557" y="819557"/>
                      <a:pt x="635984" y="810128"/>
                    </a:cubicBezTo>
                    <a:cubicBezTo>
                      <a:pt x="633413" y="807270"/>
                      <a:pt x="631698" y="805555"/>
                      <a:pt x="629317" y="802888"/>
                    </a:cubicBezTo>
                    <a:cubicBezTo>
                      <a:pt x="603123" y="774504"/>
                      <a:pt x="621887" y="698018"/>
                      <a:pt x="613220" y="661157"/>
                    </a:cubicBezTo>
                    <a:cubicBezTo>
                      <a:pt x="612838" y="659061"/>
                      <a:pt x="614077" y="655442"/>
                      <a:pt x="613505" y="653537"/>
                    </a:cubicBezTo>
                    <a:cubicBezTo>
                      <a:pt x="638937" y="688970"/>
                      <a:pt x="668369" y="720783"/>
                      <a:pt x="704279" y="745453"/>
                    </a:cubicBezTo>
                    <a:cubicBezTo>
                      <a:pt x="796195" y="808604"/>
                      <a:pt x="936879" y="832702"/>
                      <a:pt x="1043559" y="792887"/>
                    </a:cubicBezTo>
                    <a:cubicBezTo>
                      <a:pt x="1139190" y="757169"/>
                      <a:pt x="1177957" y="670015"/>
                      <a:pt x="1157573" y="570955"/>
                    </a:cubicBezTo>
                    <a:close/>
                    <a:moveTo>
                      <a:pt x="995744" y="726022"/>
                    </a:moveTo>
                    <a:cubicBezTo>
                      <a:pt x="985266" y="737833"/>
                      <a:pt x="968216" y="742976"/>
                      <a:pt x="952690" y="740976"/>
                    </a:cubicBezTo>
                    <a:cubicBezTo>
                      <a:pt x="892588" y="733261"/>
                      <a:pt x="888968" y="660585"/>
                      <a:pt x="893636" y="609436"/>
                    </a:cubicBezTo>
                    <a:cubicBezTo>
                      <a:pt x="894397" y="609055"/>
                      <a:pt x="894969" y="608579"/>
                      <a:pt x="895540" y="607912"/>
                    </a:cubicBezTo>
                    <a:cubicBezTo>
                      <a:pt x="894969" y="631438"/>
                      <a:pt x="905923" y="729070"/>
                      <a:pt x="950786" y="703924"/>
                    </a:cubicBezTo>
                    <a:cubicBezTo>
                      <a:pt x="973931" y="690875"/>
                      <a:pt x="927926" y="631534"/>
                      <a:pt x="918020" y="614008"/>
                    </a:cubicBezTo>
                    <a:cubicBezTo>
                      <a:pt x="926973" y="621342"/>
                      <a:pt x="952405" y="652584"/>
                      <a:pt x="961930" y="658680"/>
                    </a:cubicBezTo>
                    <a:cubicBezTo>
                      <a:pt x="967740" y="663538"/>
                      <a:pt x="973646" y="668396"/>
                      <a:pt x="979361" y="673539"/>
                    </a:cubicBezTo>
                    <a:cubicBezTo>
                      <a:pt x="992029" y="685255"/>
                      <a:pt x="1011460" y="708305"/>
                      <a:pt x="995744" y="726022"/>
                    </a:cubicBezTo>
                    <a:close/>
                    <a:moveTo>
                      <a:pt x="1010603" y="557525"/>
                    </a:moveTo>
                    <a:cubicBezTo>
                      <a:pt x="1047845" y="555715"/>
                      <a:pt x="1126236" y="583242"/>
                      <a:pt x="1079564" y="632391"/>
                    </a:cubicBezTo>
                    <a:cubicBezTo>
                      <a:pt x="1047940" y="665729"/>
                      <a:pt x="1002221" y="671348"/>
                      <a:pt x="964692" y="644202"/>
                    </a:cubicBezTo>
                    <a:cubicBezTo>
                      <a:pt x="963644" y="643535"/>
                      <a:pt x="930878" y="612865"/>
                      <a:pt x="925735" y="605245"/>
                    </a:cubicBezTo>
                    <a:cubicBezTo>
                      <a:pt x="967359" y="643154"/>
                      <a:pt x="1016032" y="641726"/>
                      <a:pt x="1033558" y="610388"/>
                    </a:cubicBezTo>
                    <a:cubicBezTo>
                      <a:pt x="1034891" y="608007"/>
                      <a:pt x="1035368" y="604769"/>
                      <a:pt x="1033558" y="602483"/>
                    </a:cubicBezTo>
                    <a:cubicBezTo>
                      <a:pt x="1007459" y="568097"/>
                      <a:pt x="965549" y="573812"/>
                      <a:pt x="926211" y="584766"/>
                    </a:cubicBezTo>
                    <a:cubicBezTo>
                      <a:pt x="977360" y="558953"/>
                      <a:pt x="993743" y="558382"/>
                      <a:pt x="1010603" y="557525"/>
                    </a:cubicBezTo>
                    <a:close/>
                    <a:moveTo>
                      <a:pt x="999649" y="444463"/>
                    </a:moveTo>
                    <a:cubicBezTo>
                      <a:pt x="1027271" y="443701"/>
                      <a:pt x="1038320" y="472562"/>
                      <a:pt x="1026319" y="496088"/>
                    </a:cubicBezTo>
                    <a:cubicBezTo>
                      <a:pt x="1016794" y="514567"/>
                      <a:pt x="1002125" y="529807"/>
                      <a:pt x="984218" y="540475"/>
                    </a:cubicBezTo>
                    <a:cubicBezTo>
                      <a:pt x="974312" y="546285"/>
                      <a:pt x="930593" y="568193"/>
                      <a:pt x="920401" y="573241"/>
                    </a:cubicBezTo>
                    <a:cubicBezTo>
                      <a:pt x="924211" y="569240"/>
                      <a:pt x="1000601" y="519044"/>
                      <a:pt x="967264" y="496660"/>
                    </a:cubicBezTo>
                    <a:cubicBezTo>
                      <a:pt x="936403" y="475895"/>
                      <a:pt x="903351" y="565716"/>
                      <a:pt x="902303" y="567430"/>
                    </a:cubicBezTo>
                    <a:cubicBezTo>
                      <a:pt x="908685" y="514853"/>
                      <a:pt x="950786" y="445796"/>
                      <a:pt x="999649" y="444463"/>
                    </a:cubicBezTo>
                    <a:close/>
                    <a:moveTo>
                      <a:pt x="172403" y="77560"/>
                    </a:moveTo>
                    <a:cubicBezTo>
                      <a:pt x="204597" y="39269"/>
                      <a:pt x="252794" y="9266"/>
                      <a:pt x="303943" y="21458"/>
                    </a:cubicBezTo>
                    <a:cubicBezTo>
                      <a:pt x="341852" y="30602"/>
                      <a:pt x="365570" y="58415"/>
                      <a:pt x="394049" y="81275"/>
                    </a:cubicBezTo>
                    <a:cubicBezTo>
                      <a:pt x="378428" y="84418"/>
                      <a:pt x="363188" y="89085"/>
                      <a:pt x="346996" y="91371"/>
                    </a:cubicBezTo>
                    <a:cubicBezTo>
                      <a:pt x="312992" y="96229"/>
                      <a:pt x="283083" y="83370"/>
                      <a:pt x="250603" y="76703"/>
                    </a:cubicBezTo>
                    <a:cubicBezTo>
                      <a:pt x="231172" y="72512"/>
                      <a:pt x="210598" y="68892"/>
                      <a:pt x="190595" y="72321"/>
                    </a:cubicBezTo>
                    <a:cubicBezTo>
                      <a:pt x="184118" y="73559"/>
                      <a:pt x="178213" y="75369"/>
                      <a:pt x="172403" y="77560"/>
                    </a:cubicBezTo>
                    <a:close/>
                    <a:moveTo>
                      <a:pt x="457105" y="279776"/>
                    </a:moveTo>
                    <a:cubicBezTo>
                      <a:pt x="491204" y="272822"/>
                      <a:pt x="520351" y="283776"/>
                      <a:pt x="549783" y="300540"/>
                    </a:cubicBezTo>
                    <a:cubicBezTo>
                      <a:pt x="591884" y="324543"/>
                      <a:pt x="608647" y="355785"/>
                      <a:pt x="632365" y="392933"/>
                    </a:cubicBezTo>
                    <a:cubicBezTo>
                      <a:pt x="589788" y="381026"/>
                      <a:pt x="547306" y="388837"/>
                      <a:pt x="518160" y="352832"/>
                    </a:cubicBezTo>
                    <a:cubicBezTo>
                      <a:pt x="501110" y="331782"/>
                      <a:pt x="477869" y="300731"/>
                      <a:pt x="451771" y="280823"/>
                    </a:cubicBezTo>
                    <a:cubicBezTo>
                      <a:pt x="453485" y="280538"/>
                      <a:pt x="455200" y="280252"/>
                      <a:pt x="457105" y="279776"/>
                    </a:cubicBezTo>
                    <a:close/>
                    <a:moveTo>
                      <a:pt x="601885" y="596577"/>
                    </a:moveTo>
                    <a:cubicBezTo>
                      <a:pt x="598742" y="591243"/>
                      <a:pt x="595598" y="585909"/>
                      <a:pt x="592455" y="580385"/>
                    </a:cubicBezTo>
                    <a:cubicBezTo>
                      <a:pt x="590360" y="576670"/>
                      <a:pt x="588169" y="572288"/>
                      <a:pt x="586073" y="568288"/>
                    </a:cubicBezTo>
                    <a:cubicBezTo>
                      <a:pt x="617411" y="574574"/>
                      <a:pt x="649414" y="571050"/>
                      <a:pt x="681800" y="578670"/>
                    </a:cubicBezTo>
                    <a:cubicBezTo>
                      <a:pt x="726948" y="589243"/>
                      <a:pt x="753428" y="623342"/>
                      <a:pt x="781145" y="656489"/>
                    </a:cubicBezTo>
                    <a:cubicBezTo>
                      <a:pt x="749522" y="650870"/>
                      <a:pt x="716375" y="655346"/>
                      <a:pt x="683323" y="644297"/>
                    </a:cubicBezTo>
                    <a:cubicBezTo>
                      <a:pt x="659225" y="636106"/>
                      <a:pt x="625602" y="619151"/>
                      <a:pt x="601885" y="596577"/>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2" name="任意多边形: 形状 961"/>
              <p:cNvSpPr/>
              <p:nvPr/>
            </p:nvSpPr>
            <p:spPr>
              <a:xfrm>
                <a:off x="7700226" y="3757332"/>
                <a:ext cx="16330" cy="16277"/>
              </a:xfrm>
              <a:custGeom>
                <a:avLst/>
                <a:gdLst>
                  <a:gd name="connsiteX0" fmla="*/ 16261 w 16330"/>
                  <a:gd name="connsiteY0" fmla="*/ 9233 h 16277"/>
                  <a:gd name="connsiteX1" fmla="*/ 9308 w 16330"/>
                  <a:gd name="connsiteY1" fmla="*/ 89 h 16277"/>
                  <a:gd name="connsiteX2" fmla="*/ 69 w 16330"/>
                  <a:gd name="connsiteY2" fmla="*/ 7042 h 16277"/>
                  <a:gd name="connsiteX3" fmla="*/ 7022 w 16330"/>
                  <a:gd name="connsiteY3" fmla="*/ 16187 h 16277"/>
                  <a:gd name="connsiteX4" fmla="*/ 16261 w 16330"/>
                  <a:gd name="connsiteY4" fmla="*/ 9233 h 16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30" h="16277">
                    <a:moveTo>
                      <a:pt x="16261" y="9233"/>
                    </a:moveTo>
                    <a:cubicBezTo>
                      <a:pt x="16833" y="4756"/>
                      <a:pt x="13785" y="661"/>
                      <a:pt x="9308" y="89"/>
                    </a:cubicBezTo>
                    <a:cubicBezTo>
                      <a:pt x="4831" y="-578"/>
                      <a:pt x="736" y="2566"/>
                      <a:pt x="69" y="7042"/>
                    </a:cubicBezTo>
                    <a:cubicBezTo>
                      <a:pt x="-503" y="11519"/>
                      <a:pt x="2545" y="15615"/>
                      <a:pt x="7022" y="16187"/>
                    </a:cubicBezTo>
                    <a:cubicBezTo>
                      <a:pt x="11499" y="16853"/>
                      <a:pt x="15595" y="13805"/>
                      <a:pt x="16261" y="9233"/>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sp>
            <p:nvSpPr>
              <p:cNvPr id="963" name="任意多边形: 形状 962"/>
              <p:cNvSpPr/>
              <p:nvPr/>
            </p:nvSpPr>
            <p:spPr>
              <a:xfrm>
                <a:off x="7710705" y="3587784"/>
                <a:ext cx="16253" cy="16255"/>
              </a:xfrm>
              <a:custGeom>
                <a:avLst/>
                <a:gdLst>
                  <a:gd name="connsiteX0" fmla="*/ 67 w 16253"/>
                  <a:gd name="connsiteY0" fmla="*/ 6950 h 16255"/>
                  <a:gd name="connsiteX1" fmla="*/ 7020 w 16253"/>
                  <a:gd name="connsiteY1" fmla="*/ 16189 h 16255"/>
                  <a:gd name="connsiteX2" fmla="*/ 16164 w 16253"/>
                  <a:gd name="connsiteY2" fmla="*/ 9236 h 16255"/>
                  <a:gd name="connsiteX3" fmla="*/ 9211 w 16253"/>
                  <a:gd name="connsiteY3" fmla="*/ 91 h 16255"/>
                  <a:gd name="connsiteX4" fmla="*/ 67 w 16253"/>
                  <a:gd name="connsiteY4" fmla="*/ 6950 h 1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3" h="16255">
                    <a:moveTo>
                      <a:pt x="67" y="6950"/>
                    </a:moveTo>
                    <a:cubicBezTo>
                      <a:pt x="-504" y="11426"/>
                      <a:pt x="2639" y="15522"/>
                      <a:pt x="7020" y="16189"/>
                    </a:cubicBezTo>
                    <a:cubicBezTo>
                      <a:pt x="11497" y="16760"/>
                      <a:pt x="15593" y="13617"/>
                      <a:pt x="16164" y="9236"/>
                    </a:cubicBezTo>
                    <a:cubicBezTo>
                      <a:pt x="16831" y="4759"/>
                      <a:pt x="13688" y="663"/>
                      <a:pt x="9211" y="91"/>
                    </a:cubicBezTo>
                    <a:cubicBezTo>
                      <a:pt x="4830" y="-575"/>
                      <a:pt x="734" y="2473"/>
                      <a:pt x="67" y="6950"/>
                    </a:cubicBezTo>
                    <a:close/>
                  </a:path>
                </a:pathLst>
              </a:custGeom>
              <a:grpFill/>
              <a:ln w="9525" cap="flat">
                <a:noFill/>
                <a:prstDash val="solid"/>
                <a:miter/>
              </a:ln>
            </p:spPr>
            <p:txBody>
              <a:bodyPr rtlCol="0" anchor="ctr"/>
              <a:lstStyle/>
              <a:p>
                <a:endParaRPr lang="zh-CN" altLang="en-US">
                  <a:cs typeface="思源宋体 CN Heavy" panose="02020900000000000000" pitchFamily="18" charset="-122"/>
                </a:endParaRPr>
              </a:p>
            </p:txBody>
          </p:sp>
        </p:grpSp>
      </p:grpSp>
      <p:pic>
        <p:nvPicPr>
          <p:cNvPr id="1000" name="图形 99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69687" y="5503777"/>
            <a:ext cx="619429" cy="613054"/>
          </a:xfrm>
          <a:prstGeom prst="rect">
            <a:avLst/>
          </a:prstGeom>
        </p:spPr>
      </p:pic>
      <p:cxnSp>
        <p:nvCxnSpPr>
          <p:cNvPr id="3" name="直接连接符 2"/>
          <p:cNvCxnSpPr/>
          <p:nvPr/>
        </p:nvCxnSpPr>
        <p:spPr>
          <a:xfrm>
            <a:off x="2317313" y="5839178"/>
            <a:ext cx="386364" cy="0"/>
          </a:xfrm>
          <a:prstGeom prst="line">
            <a:avLst/>
          </a:prstGeom>
          <a:ln>
            <a:solidFill>
              <a:srgbClr val="586068"/>
            </a:solidFill>
          </a:ln>
        </p:spPr>
        <p:style>
          <a:lnRef idx="1">
            <a:schemeClr val="accent1"/>
          </a:lnRef>
          <a:fillRef idx="0">
            <a:schemeClr val="accent1"/>
          </a:fillRef>
          <a:effectRef idx="0">
            <a:schemeClr val="accent1"/>
          </a:effectRef>
          <a:fontRef idx="minor">
            <a:schemeClr val="tx1"/>
          </a:fontRef>
        </p:style>
      </p:cxnSp>
      <p:cxnSp>
        <p:nvCxnSpPr>
          <p:cNvPr id="1004" name="直接连接符 1003"/>
          <p:cNvCxnSpPr/>
          <p:nvPr/>
        </p:nvCxnSpPr>
        <p:spPr>
          <a:xfrm>
            <a:off x="4711838" y="5839178"/>
            <a:ext cx="386364" cy="0"/>
          </a:xfrm>
          <a:prstGeom prst="line">
            <a:avLst/>
          </a:prstGeom>
          <a:ln>
            <a:solidFill>
              <a:srgbClr val="586068"/>
            </a:solidFill>
          </a:ln>
        </p:spPr>
        <p:style>
          <a:lnRef idx="1">
            <a:schemeClr val="accent1"/>
          </a:lnRef>
          <a:fillRef idx="0">
            <a:schemeClr val="accent1"/>
          </a:fillRef>
          <a:effectRef idx="0">
            <a:schemeClr val="accent1"/>
          </a:effectRef>
          <a:fontRef idx="minor">
            <a:schemeClr val="tx1"/>
          </a:fontRef>
        </p:style>
      </p:cxnSp>
      <p:cxnSp>
        <p:nvCxnSpPr>
          <p:cNvPr id="1005" name="直接连接符 1004"/>
          <p:cNvCxnSpPr/>
          <p:nvPr/>
        </p:nvCxnSpPr>
        <p:spPr>
          <a:xfrm>
            <a:off x="6997325" y="5839178"/>
            <a:ext cx="386364" cy="0"/>
          </a:xfrm>
          <a:prstGeom prst="line">
            <a:avLst/>
          </a:prstGeom>
          <a:ln>
            <a:solidFill>
              <a:srgbClr val="586068"/>
            </a:solidFill>
          </a:ln>
        </p:spPr>
        <p:style>
          <a:lnRef idx="1">
            <a:schemeClr val="accent1"/>
          </a:lnRef>
          <a:fillRef idx="0">
            <a:schemeClr val="accent1"/>
          </a:fillRef>
          <a:effectRef idx="0">
            <a:schemeClr val="accent1"/>
          </a:effectRef>
          <a:fontRef idx="minor">
            <a:schemeClr val="tx1"/>
          </a:fontRef>
        </p:style>
      </p:cxnSp>
      <p:cxnSp>
        <p:nvCxnSpPr>
          <p:cNvPr id="1006" name="直接连接符 1005"/>
          <p:cNvCxnSpPr/>
          <p:nvPr/>
        </p:nvCxnSpPr>
        <p:spPr>
          <a:xfrm>
            <a:off x="9282812" y="5839178"/>
            <a:ext cx="386364" cy="0"/>
          </a:xfrm>
          <a:prstGeom prst="line">
            <a:avLst/>
          </a:prstGeom>
          <a:ln>
            <a:solidFill>
              <a:srgbClr val="586068"/>
            </a:solidFill>
          </a:ln>
        </p:spPr>
        <p:style>
          <a:lnRef idx="1">
            <a:schemeClr val="accent1"/>
          </a:lnRef>
          <a:fillRef idx="0">
            <a:schemeClr val="accent1"/>
          </a:fillRef>
          <a:effectRef idx="0">
            <a:schemeClr val="accent1"/>
          </a:effectRef>
          <a:fontRef idx="minor">
            <a:schemeClr val="tx1"/>
          </a:fontRef>
        </p:style>
      </p:cxnSp>
      <p:pic>
        <p:nvPicPr>
          <p:cNvPr id="4" name="图片 5" descr="IMG_256"/>
          <p:cNvPicPr>
            <a:picLocks noChangeAspect="1"/>
          </p:cNvPicPr>
          <p:nvPr/>
        </p:nvPicPr>
        <p:blipFill>
          <a:blip r:embed="rId3"/>
          <a:stretch>
            <a:fillRect/>
          </a:stretch>
        </p:blipFill>
        <p:spPr>
          <a:xfrm>
            <a:off x="979170" y="2178050"/>
            <a:ext cx="4007485" cy="2720340"/>
          </a:xfrm>
          <a:prstGeom prst="rect">
            <a:avLst/>
          </a:prstGeom>
          <a:noFill/>
          <a:ln w="9525">
            <a:noFill/>
          </a:ln>
        </p:spPr>
      </p:pic>
      <p:pic>
        <p:nvPicPr>
          <p:cNvPr id="183" name="图片 182" descr="0120f35de0f192a801215972cce75d.jpg@1280w_1l_2o_100sh"/>
          <p:cNvPicPr>
            <a:picLocks noChangeAspect="1"/>
          </p:cNvPicPr>
          <p:nvPr/>
        </p:nvPicPr>
        <p:blipFill>
          <a:blip r:embed="rId4"/>
          <a:stretch>
            <a:fillRect/>
          </a:stretch>
        </p:blipFill>
        <p:spPr>
          <a:xfrm>
            <a:off x="8309610" y="1554480"/>
            <a:ext cx="2614295" cy="3538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895"/>
                                        </p:tgtEl>
                                        <p:attrNameLst>
                                          <p:attrName>style.visibility</p:attrName>
                                        </p:attrNameLst>
                                      </p:cBhvr>
                                      <p:to>
                                        <p:strVal val="visible"/>
                                      </p:to>
                                    </p:set>
                                    <p:anim calcmode="discrete" valueType="clr">
                                      <p:cBhvr override="childStyle">
                                        <p:cTn id="7" dur="80"/>
                                        <p:tgtEl>
                                          <p:spTgt spid="89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95"/>
                                        </p:tgtEl>
                                        <p:attrNameLst>
                                          <p:attrName>fillcolor</p:attrName>
                                        </p:attrNameLst>
                                      </p:cBhvr>
                                      <p:tavLst>
                                        <p:tav tm="0">
                                          <p:val>
                                            <p:clrVal>
                                              <a:schemeClr val="accent2"/>
                                            </p:clrVal>
                                          </p:val>
                                        </p:tav>
                                        <p:tav tm="50000">
                                          <p:val>
                                            <p:clrVal>
                                              <a:schemeClr val="hlink"/>
                                            </p:clrVal>
                                          </p:val>
                                        </p:tav>
                                      </p:tavLst>
                                    </p:anim>
                                    <p:set>
                                      <p:cBhvr>
                                        <p:cTn id="9" dur="80"/>
                                        <p:tgtEl>
                                          <p:spTgt spid="895"/>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894"/>
                                        </p:tgtEl>
                                        <p:attrNameLst>
                                          <p:attrName>style.visibility</p:attrName>
                                        </p:attrNameLst>
                                      </p:cBhvr>
                                      <p:to>
                                        <p:strVal val="visible"/>
                                      </p:to>
                                    </p:set>
                                    <p:anim calcmode="discrete" valueType="clr">
                                      <p:cBhvr override="childStyle">
                                        <p:cTn id="12" dur="80"/>
                                        <p:tgtEl>
                                          <p:spTgt spid="894"/>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94"/>
                                        </p:tgtEl>
                                        <p:attrNameLst>
                                          <p:attrName>fillcolor</p:attrName>
                                        </p:attrNameLst>
                                      </p:cBhvr>
                                      <p:tavLst>
                                        <p:tav tm="0">
                                          <p:val>
                                            <p:clrVal>
                                              <a:schemeClr val="accent2"/>
                                            </p:clrVal>
                                          </p:val>
                                        </p:tav>
                                        <p:tav tm="50000">
                                          <p:val>
                                            <p:clrVal>
                                              <a:schemeClr val="hlink"/>
                                            </p:clrVal>
                                          </p:val>
                                        </p:tav>
                                      </p:tavLst>
                                    </p:anim>
                                    <p:set>
                                      <p:cBhvr>
                                        <p:cTn id="14" dur="80"/>
                                        <p:tgtEl>
                                          <p:spTgt spid="894"/>
                                        </p:tgtEl>
                                        <p:attrNameLst>
                                          <p:attrName>fill.type</p:attrName>
                                        </p:attrNameLst>
                                      </p:cBhvr>
                                      <p:to>
                                        <p:strVal val="solid"/>
                                      </p:to>
                                    </p:set>
                                  </p:childTnLst>
                                </p:cTn>
                              </p:par>
                            </p:childTnLst>
                          </p:cTn>
                        </p:par>
                        <p:par>
                          <p:cTn id="15" fill="hold">
                            <p:stCondLst>
                              <p:cond delay="4480"/>
                            </p:stCondLst>
                            <p:childTnLst>
                              <p:par>
                                <p:cTn id="16" presetID="4" presetClass="entr" presetSubtype="16" fill="hold" nodeType="afterEffect">
                                  <p:stCondLst>
                                    <p:cond delay="0"/>
                                  </p:stCondLst>
                                  <p:childTnLst>
                                    <p:set>
                                      <p:cBhvr>
                                        <p:cTn id="17" dur="500" fill="hold">
                                          <p:stCondLst>
                                            <p:cond delay="0"/>
                                          </p:stCondLst>
                                        </p:cTn>
                                        <p:tgtEl>
                                          <p:spTgt spid="183"/>
                                        </p:tgtEl>
                                        <p:attrNameLst>
                                          <p:attrName>style.visibility</p:attrName>
                                        </p:attrNameLst>
                                      </p:cBhvr>
                                      <p:to>
                                        <p:strVal val="visible"/>
                                      </p:to>
                                    </p:set>
                                    <p:animEffect transition="in" filter="box(in)">
                                      <p:cBhvr>
                                        <p:cTn id="18" dur="500"/>
                                        <p:tgtEl>
                                          <p:spTgt spid="183"/>
                                        </p:tgtEl>
                                      </p:cBhvr>
                                    </p:animEffect>
                                  </p:childTnLst>
                                </p:cTn>
                              </p:par>
                              <p:par>
                                <p:cTn id="19" presetID="4" presetClass="entr" presetSubtype="16" fill="hold" nodeType="withEffect">
                                  <p:stCondLst>
                                    <p:cond delay="0"/>
                                  </p:stCondLst>
                                  <p:childTnLst>
                                    <p:set>
                                      <p:cBhvr>
                                        <p:cTn id="20" dur="500" fill="hold">
                                          <p:stCondLst>
                                            <p:cond delay="0"/>
                                          </p:stCondLst>
                                        </p:cTn>
                                        <p:tgtEl>
                                          <p:spTgt spid="4"/>
                                        </p:tgtEl>
                                        <p:attrNameLst>
                                          <p:attrName>style.visibility</p:attrName>
                                        </p:attrNameLst>
                                      </p:cBhvr>
                                      <p:to>
                                        <p:strVal val="visible"/>
                                      </p:to>
                                    </p:set>
                                    <p:animEffect transition="in" filter="box(i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0"/>
      <p:bldP spid="894" grpId="0"/>
      <p:bldP spid="895" grpId="1"/>
      <p:bldP spid="89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901458" y="5782129"/>
            <a:ext cx="1030859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45845" y="3091815"/>
            <a:ext cx="10534015" cy="33718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B2A68C"/>
                </a:solidFill>
                <a:effectLst/>
                <a:latin typeface="思源宋体 CN Heavy" panose="02020900000000000000" pitchFamily="18" charset="-122"/>
                <a:ea typeface="思源宋体 CN Heavy" panose="02020900000000000000" pitchFamily="18" charset="-122"/>
                <a:cs typeface="思源宋体 CN Heavy" panose="02020900000000000000" pitchFamily="18" charset="-122"/>
                <a:sym typeface="思源宋体 CN Heavy" panose="02020900000000000000" pitchFamily="18" charset="-122"/>
              </a:rPr>
              <a:t>文化是社会的精神思想存在方式，作为精神存在的文化从根本上受制于社会生产力和生产方式的发展程度。</a:t>
            </a:r>
            <a:endParaRPr lang="zh-CN" altLang="en-US" sz="1600" dirty="0">
              <a:solidFill>
                <a:srgbClr val="B2A68C"/>
              </a:solidFill>
              <a:effectLst/>
              <a:latin typeface="思源宋体 CN Heavy" panose="02020900000000000000" pitchFamily="18" charset="-122"/>
              <a:ea typeface="思源宋体 CN Heavy" panose="02020900000000000000" pitchFamily="18" charset="-122"/>
              <a:cs typeface="思源宋体 CN Heavy" panose="02020900000000000000" pitchFamily="18" charset="-122"/>
              <a:sym typeface="思源宋体 CN Heavy" panose="02020900000000000000" pitchFamily="18" charset="-122"/>
            </a:endParaRPr>
          </a:p>
        </p:txBody>
      </p:sp>
      <p:grpSp>
        <p:nvGrpSpPr>
          <p:cNvPr id="5" name="图形 3"/>
          <p:cNvGrpSpPr/>
          <p:nvPr/>
        </p:nvGrpSpPr>
        <p:grpSpPr>
          <a:xfrm rot="5400000">
            <a:off x="-57451" y="255794"/>
            <a:ext cx="656370" cy="541469"/>
            <a:chOff x="2681235" y="609678"/>
            <a:chExt cx="6833060" cy="5636894"/>
          </a:xfrm>
          <a:gradFill>
            <a:gsLst>
              <a:gs pos="31000">
                <a:schemeClr val="accent1"/>
              </a:gs>
              <a:gs pos="88000">
                <a:schemeClr val="accent3">
                  <a:lumMod val="50000"/>
                </a:schemeClr>
              </a:gs>
            </a:gsLst>
            <a:lin ang="1200000" scaled="0"/>
          </a:gradFill>
        </p:grpSpPr>
        <p:grpSp>
          <p:nvGrpSpPr>
            <p:cNvPr id="6" name="图形 3"/>
            <p:cNvGrpSpPr/>
            <p:nvPr/>
          </p:nvGrpSpPr>
          <p:grpSpPr>
            <a:xfrm>
              <a:off x="4787269" y="609678"/>
              <a:ext cx="2635351" cy="2409066"/>
              <a:chOff x="4787269" y="609678"/>
              <a:chExt cx="2635351" cy="2409066"/>
            </a:xfrm>
            <a:grpFill/>
          </p:grpSpPr>
          <p:sp>
            <p:nvSpPr>
              <p:cNvPr id="7" name="任意多边形: 形状 6"/>
              <p:cNvSpPr/>
              <p:nvPr/>
            </p:nvSpPr>
            <p:spPr>
              <a:xfrm>
                <a:off x="4787269" y="609678"/>
                <a:ext cx="2635351" cy="2409066"/>
              </a:xfrm>
              <a:custGeom>
                <a:avLst/>
                <a:gdLst>
                  <a:gd name="connsiteX0" fmla="*/ 2495069 w 2635351"/>
                  <a:gd name="connsiteY0" fmla="*/ 757826 h 2409066"/>
                  <a:gd name="connsiteX1" fmla="*/ 2603178 w 2635351"/>
                  <a:gd name="connsiteY1" fmla="*/ 27068 h 2409066"/>
                  <a:gd name="connsiteX2" fmla="*/ 2575746 w 2635351"/>
                  <a:gd name="connsiteY2" fmla="*/ 17733 h 2409066"/>
                  <a:gd name="connsiteX3" fmla="*/ 2575937 w 2635351"/>
                  <a:gd name="connsiteY3" fmla="*/ 20972 h 2409066"/>
                  <a:gd name="connsiteX4" fmla="*/ 1898328 w 2635351"/>
                  <a:gd name="connsiteY4" fmla="*/ 640382 h 2409066"/>
                  <a:gd name="connsiteX5" fmla="*/ 833623 w 2635351"/>
                  <a:gd name="connsiteY5" fmla="*/ 927942 h 2409066"/>
                  <a:gd name="connsiteX6" fmla="*/ 407570 w 2635351"/>
                  <a:gd name="connsiteY6" fmla="*/ 1083866 h 2409066"/>
                  <a:gd name="connsiteX7" fmla="*/ 123058 w 2635351"/>
                  <a:gd name="connsiteY7" fmla="*/ 1350947 h 2409066"/>
                  <a:gd name="connsiteX8" fmla="*/ 125725 w 2635351"/>
                  <a:gd name="connsiteY8" fmla="*/ 2053416 h 2409066"/>
                  <a:gd name="connsiteX9" fmla="*/ 294413 w 2635351"/>
                  <a:gd name="connsiteY9" fmla="*/ 2192767 h 2409066"/>
                  <a:gd name="connsiteX10" fmla="*/ 441860 w 2635351"/>
                  <a:gd name="connsiteY10" fmla="*/ 2358216 h 2409066"/>
                  <a:gd name="connsiteX11" fmla="*/ 817050 w 2635351"/>
                  <a:gd name="connsiteY11" fmla="*/ 2321545 h 2409066"/>
                  <a:gd name="connsiteX12" fmla="*/ 1194240 w 2635351"/>
                  <a:gd name="connsiteY12" fmla="*/ 2245059 h 2409066"/>
                  <a:gd name="connsiteX13" fmla="*/ 1547141 w 2635351"/>
                  <a:gd name="connsiteY13" fmla="*/ 2182004 h 2409066"/>
                  <a:gd name="connsiteX14" fmla="*/ 1786123 w 2635351"/>
                  <a:gd name="connsiteY14" fmla="*/ 2128568 h 2409066"/>
                  <a:gd name="connsiteX15" fmla="*/ 1870134 w 2635351"/>
                  <a:gd name="connsiteY15" fmla="*/ 1894920 h 2409066"/>
                  <a:gd name="connsiteX16" fmla="*/ 2213987 w 2635351"/>
                  <a:gd name="connsiteY16" fmla="*/ 1559640 h 2409066"/>
                  <a:gd name="connsiteX17" fmla="*/ 2428585 w 2635351"/>
                  <a:gd name="connsiteY17" fmla="*/ 1120919 h 2409066"/>
                  <a:gd name="connsiteX18" fmla="*/ 2495069 w 2635351"/>
                  <a:gd name="connsiteY18" fmla="*/ 757826 h 2409066"/>
                  <a:gd name="connsiteX19" fmla="*/ 245740 w 2635351"/>
                  <a:gd name="connsiteY19" fmla="*/ 2083706 h 2409066"/>
                  <a:gd name="connsiteX20" fmla="*/ 196877 w 2635351"/>
                  <a:gd name="connsiteY20" fmla="*/ 1742139 h 2409066"/>
                  <a:gd name="connsiteX21" fmla="*/ 353754 w 2635351"/>
                  <a:gd name="connsiteY21" fmla="*/ 1401620 h 2409066"/>
                  <a:gd name="connsiteX22" fmla="*/ 1057080 w 2635351"/>
                  <a:gd name="connsiteY22" fmla="*/ 1063197 h 2409066"/>
                  <a:gd name="connsiteX23" fmla="*/ 1854227 w 2635351"/>
                  <a:gd name="connsiteY23" fmla="*/ 908225 h 2409066"/>
                  <a:gd name="connsiteX24" fmla="*/ 2481925 w 2635351"/>
                  <a:gd name="connsiteY24" fmla="*/ 493697 h 2409066"/>
                  <a:gd name="connsiteX25" fmla="*/ 2251039 w 2635351"/>
                  <a:gd name="connsiteY25" fmla="*/ 877269 h 2409066"/>
                  <a:gd name="connsiteX26" fmla="*/ 1546951 w 2635351"/>
                  <a:gd name="connsiteY26" fmla="*/ 1437244 h 2409066"/>
                  <a:gd name="connsiteX27" fmla="*/ 1131756 w 2635351"/>
                  <a:gd name="connsiteY27" fmla="*/ 1626029 h 2409066"/>
                  <a:gd name="connsiteX28" fmla="*/ 700178 w 2635351"/>
                  <a:gd name="connsiteY28" fmla="*/ 1811005 h 2409066"/>
                  <a:gd name="connsiteX29" fmla="*/ 360231 w 2635351"/>
                  <a:gd name="connsiteY29" fmla="*/ 2229152 h 2409066"/>
                  <a:gd name="connsiteX30" fmla="*/ 245740 w 2635351"/>
                  <a:gd name="connsiteY30" fmla="*/ 2083706 h 2409066"/>
                  <a:gd name="connsiteX31" fmla="*/ 2412678 w 2635351"/>
                  <a:gd name="connsiteY31" fmla="*/ 1095773 h 2409066"/>
                  <a:gd name="connsiteX32" fmla="*/ 2399819 w 2635351"/>
                  <a:gd name="connsiteY32" fmla="*/ 1124252 h 2409066"/>
                  <a:gd name="connsiteX33" fmla="*/ 2208748 w 2635351"/>
                  <a:gd name="connsiteY33" fmla="*/ 1527065 h 2409066"/>
                  <a:gd name="connsiteX34" fmla="*/ 2184078 w 2635351"/>
                  <a:gd name="connsiteY34" fmla="*/ 1543448 h 2409066"/>
                  <a:gd name="connsiteX35" fmla="*/ 1850227 w 2635351"/>
                  <a:gd name="connsiteY35" fmla="*/ 1867488 h 2409066"/>
                  <a:gd name="connsiteX36" fmla="*/ 1843083 w 2635351"/>
                  <a:gd name="connsiteY36" fmla="*/ 1892253 h 2409066"/>
                  <a:gd name="connsiteX37" fmla="*/ 1776313 w 2635351"/>
                  <a:gd name="connsiteY37" fmla="*/ 2099898 h 2409066"/>
                  <a:gd name="connsiteX38" fmla="*/ 1544855 w 2635351"/>
                  <a:gd name="connsiteY38" fmla="*/ 2154286 h 2409066"/>
                  <a:gd name="connsiteX39" fmla="*/ 1520757 w 2635351"/>
                  <a:gd name="connsiteY39" fmla="*/ 2173717 h 2409066"/>
                  <a:gd name="connsiteX40" fmla="*/ 1214909 w 2635351"/>
                  <a:gd name="connsiteY40" fmla="*/ 2226390 h 2409066"/>
                  <a:gd name="connsiteX41" fmla="*/ 1183762 w 2635351"/>
                  <a:gd name="connsiteY41" fmla="*/ 2209150 h 2409066"/>
                  <a:gd name="connsiteX42" fmla="*/ 837148 w 2635351"/>
                  <a:gd name="connsiteY42" fmla="*/ 2302304 h 2409066"/>
                  <a:gd name="connsiteX43" fmla="*/ 838005 w 2635351"/>
                  <a:gd name="connsiteY43" fmla="*/ 2301257 h 2409066"/>
                  <a:gd name="connsiteX44" fmla="*/ 812764 w 2635351"/>
                  <a:gd name="connsiteY44" fmla="*/ 2300399 h 2409066"/>
                  <a:gd name="connsiteX45" fmla="*/ 600451 w 2635351"/>
                  <a:gd name="connsiteY45" fmla="*/ 2383362 h 2409066"/>
                  <a:gd name="connsiteX46" fmla="*/ 568447 w 2635351"/>
                  <a:gd name="connsiteY46" fmla="*/ 1946546 h 2409066"/>
                  <a:gd name="connsiteX47" fmla="*/ 901346 w 2635351"/>
                  <a:gd name="connsiteY47" fmla="*/ 1738901 h 2409066"/>
                  <a:gd name="connsiteX48" fmla="*/ 1331305 w 2635351"/>
                  <a:gd name="connsiteY48" fmla="*/ 1575833 h 2409066"/>
                  <a:gd name="connsiteX49" fmla="*/ 1709352 w 2635351"/>
                  <a:gd name="connsiteY49" fmla="*/ 1373522 h 2409066"/>
                  <a:gd name="connsiteX50" fmla="*/ 2326096 w 2635351"/>
                  <a:gd name="connsiteY50" fmla="*/ 826501 h 2409066"/>
                  <a:gd name="connsiteX51" fmla="*/ 2587557 w 2635351"/>
                  <a:gd name="connsiteY51" fmla="*/ 157370 h 2409066"/>
                  <a:gd name="connsiteX52" fmla="*/ 2463161 w 2635351"/>
                  <a:gd name="connsiteY52" fmla="*/ 748777 h 2409066"/>
                  <a:gd name="connsiteX53" fmla="*/ 2472019 w 2635351"/>
                  <a:gd name="connsiteY53" fmla="*/ 774304 h 2409066"/>
                  <a:gd name="connsiteX54" fmla="*/ 2412678 w 2635351"/>
                  <a:gd name="connsiteY54" fmla="*/ 1095773 h 240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5351" h="2409066">
                    <a:moveTo>
                      <a:pt x="2495069" y="757826"/>
                    </a:moveTo>
                    <a:cubicBezTo>
                      <a:pt x="2716811" y="580565"/>
                      <a:pt x="2611370" y="272146"/>
                      <a:pt x="2603178" y="27068"/>
                    </a:cubicBezTo>
                    <a:cubicBezTo>
                      <a:pt x="2600797" y="-2174"/>
                      <a:pt x="2592034" y="-11318"/>
                      <a:pt x="2575746" y="17733"/>
                    </a:cubicBezTo>
                    <a:cubicBezTo>
                      <a:pt x="2575746" y="18781"/>
                      <a:pt x="2575746" y="19924"/>
                      <a:pt x="2575937" y="20972"/>
                    </a:cubicBezTo>
                    <a:cubicBezTo>
                      <a:pt x="2430013" y="306245"/>
                      <a:pt x="2188650" y="509033"/>
                      <a:pt x="1898328" y="640382"/>
                    </a:cubicBezTo>
                    <a:cubicBezTo>
                      <a:pt x="1561714" y="792497"/>
                      <a:pt x="1188239" y="836312"/>
                      <a:pt x="833623" y="927942"/>
                    </a:cubicBezTo>
                    <a:cubicBezTo>
                      <a:pt x="688462" y="965566"/>
                      <a:pt x="537872" y="1007857"/>
                      <a:pt x="407570" y="1083866"/>
                    </a:cubicBezTo>
                    <a:cubicBezTo>
                      <a:pt x="294508" y="1149970"/>
                      <a:pt x="198306" y="1244363"/>
                      <a:pt x="123058" y="1350947"/>
                    </a:cubicBezTo>
                    <a:cubicBezTo>
                      <a:pt x="-31056" y="1568403"/>
                      <a:pt x="-51630" y="1844152"/>
                      <a:pt x="125725" y="2053416"/>
                    </a:cubicBezTo>
                    <a:cubicBezTo>
                      <a:pt x="131059" y="2059988"/>
                      <a:pt x="254503" y="2144189"/>
                      <a:pt x="294413" y="2192767"/>
                    </a:cubicBezTo>
                    <a:cubicBezTo>
                      <a:pt x="339847" y="2248107"/>
                      <a:pt x="383186" y="2315639"/>
                      <a:pt x="441860" y="2358216"/>
                    </a:cubicBezTo>
                    <a:cubicBezTo>
                      <a:pt x="560446" y="2444227"/>
                      <a:pt x="713037" y="2413842"/>
                      <a:pt x="817050" y="2321545"/>
                    </a:cubicBezTo>
                    <a:cubicBezTo>
                      <a:pt x="905156" y="2488042"/>
                      <a:pt x="1110420" y="2381552"/>
                      <a:pt x="1194240" y="2245059"/>
                    </a:cubicBezTo>
                    <a:cubicBezTo>
                      <a:pt x="1267773" y="2409937"/>
                      <a:pt x="1529425" y="2360216"/>
                      <a:pt x="1547141" y="2182004"/>
                    </a:cubicBezTo>
                    <a:cubicBezTo>
                      <a:pt x="1633438" y="2198482"/>
                      <a:pt x="1718591" y="2190291"/>
                      <a:pt x="1786123" y="2128568"/>
                    </a:cubicBezTo>
                    <a:cubicBezTo>
                      <a:pt x="1849750" y="2070561"/>
                      <a:pt x="1868610" y="1977692"/>
                      <a:pt x="1870134" y="1894920"/>
                    </a:cubicBezTo>
                    <a:cubicBezTo>
                      <a:pt x="2062825" y="1895682"/>
                      <a:pt x="2233417" y="1755188"/>
                      <a:pt x="2213987" y="1559640"/>
                    </a:cubicBezTo>
                    <a:cubicBezTo>
                      <a:pt x="2395819" y="1632316"/>
                      <a:pt x="2497831" y="1267127"/>
                      <a:pt x="2428585" y="1120919"/>
                    </a:cubicBezTo>
                    <a:cubicBezTo>
                      <a:pt x="2582795" y="1087867"/>
                      <a:pt x="2614037" y="854695"/>
                      <a:pt x="2495069" y="757826"/>
                    </a:cubicBezTo>
                    <a:close/>
                    <a:moveTo>
                      <a:pt x="245740" y="2083706"/>
                    </a:moveTo>
                    <a:cubicBezTo>
                      <a:pt x="171064" y="1992361"/>
                      <a:pt x="183542" y="1851486"/>
                      <a:pt x="196877" y="1742139"/>
                    </a:cubicBezTo>
                    <a:cubicBezTo>
                      <a:pt x="212403" y="1611075"/>
                      <a:pt x="264505" y="1498775"/>
                      <a:pt x="353754" y="1401620"/>
                    </a:cubicBezTo>
                    <a:cubicBezTo>
                      <a:pt x="532443" y="1206739"/>
                      <a:pt x="805715" y="1114061"/>
                      <a:pt x="1057080" y="1063197"/>
                    </a:cubicBezTo>
                    <a:cubicBezTo>
                      <a:pt x="1322923" y="1009667"/>
                      <a:pt x="1595719" y="994331"/>
                      <a:pt x="1854227" y="908225"/>
                    </a:cubicBezTo>
                    <a:cubicBezTo>
                      <a:pt x="2096353" y="827549"/>
                      <a:pt x="2298949" y="667148"/>
                      <a:pt x="2481925" y="493697"/>
                    </a:cubicBezTo>
                    <a:cubicBezTo>
                      <a:pt x="2433347" y="636953"/>
                      <a:pt x="2347051" y="761540"/>
                      <a:pt x="2251039" y="877269"/>
                    </a:cubicBezTo>
                    <a:cubicBezTo>
                      <a:pt x="2058538" y="1110060"/>
                      <a:pt x="1809840" y="1291702"/>
                      <a:pt x="1546951" y="1437244"/>
                    </a:cubicBezTo>
                    <a:cubicBezTo>
                      <a:pt x="1413696" y="1511253"/>
                      <a:pt x="1275488" y="1574880"/>
                      <a:pt x="1131756" y="1626029"/>
                    </a:cubicBezTo>
                    <a:cubicBezTo>
                      <a:pt x="983452" y="1678988"/>
                      <a:pt x="834290" y="1727280"/>
                      <a:pt x="700178" y="1811005"/>
                    </a:cubicBezTo>
                    <a:cubicBezTo>
                      <a:pt x="568447" y="1893110"/>
                      <a:pt x="363946" y="2054369"/>
                      <a:pt x="360231" y="2229152"/>
                    </a:cubicBezTo>
                    <a:cubicBezTo>
                      <a:pt x="326417" y="2184575"/>
                      <a:pt x="247836" y="2086182"/>
                      <a:pt x="245740" y="2083706"/>
                    </a:cubicBezTo>
                    <a:close/>
                    <a:moveTo>
                      <a:pt x="2412678" y="1095773"/>
                    </a:moveTo>
                    <a:cubicBezTo>
                      <a:pt x="2405153" y="1089486"/>
                      <a:pt x="2378579" y="1099678"/>
                      <a:pt x="2399819" y="1124252"/>
                    </a:cubicBezTo>
                    <a:cubicBezTo>
                      <a:pt x="2466113" y="1248649"/>
                      <a:pt x="2377340" y="1618409"/>
                      <a:pt x="2208748" y="1527065"/>
                    </a:cubicBezTo>
                    <a:cubicBezTo>
                      <a:pt x="2196365" y="1509634"/>
                      <a:pt x="2173600" y="1522778"/>
                      <a:pt x="2184078" y="1543448"/>
                    </a:cubicBezTo>
                    <a:cubicBezTo>
                      <a:pt x="2216749" y="1741091"/>
                      <a:pt x="2040060" y="1878251"/>
                      <a:pt x="1850227" y="1867488"/>
                    </a:cubicBezTo>
                    <a:cubicBezTo>
                      <a:pt x="1835653" y="1866821"/>
                      <a:pt x="1833177" y="1885395"/>
                      <a:pt x="1843083" y="1892253"/>
                    </a:cubicBezTo>
                    <a:cubicBezTo>
                      <a:pt x="1841940" y="1966929"/>
                      <a:pt x="1826224" y="2041415"/>
                      <a:pt x="1776313" y="2099898"/>
                    </a:cubicBezTo>
                    <a:cubicBezTo>
                      <a:pt x="1718401" y="2167240"/>
                      <a:pt x="1624294" y="2176384"/>
                      <a:pt x="1544855" y="2154286"/>
                    </a:cubicBezTo>
                    <a:cubicBezTo>
                      <a:pt x="1525710" y="2148952"/>
                      <a:pt x="1521138" y="2167145"/>
                      <a:pt x="1520757" y="2173717"/>
                    </a:cubicBezTo>
                    <a:cubicBezTo>
                      <a:pt x="1512089" y="2331165"/>
                      <a:pt x="1277203" y="2378314"/>
                      <a:pt x="1214909" y="2226390"/>
                    </a:cubicBezTo>
                    <a:cubicBezTo>
                      <a:pt x="1202431" y="2195910"/>
                      <a:pt x="1190811" y="2194862"/>
                      <a:pt x="1183762" y="2209150"/>
                    </a:cubicBezTo>
                    <a:cubicBezTo>
                      <a:pt x="1121183" y="2332975"/>
                      <a:pt x="917920" y="2472230"/>
                      <a:pt x="837148" y="2302304"/>
                    </a:cubicBezTo>
                    <a:cubicBezTo>
                      <a:pt x="837433" y="2302019"/>
                      <a:pt x="837719" y="2301828"/>
                      <a:pt x="838005" y="2301257"/>
                    </a:cubicBezTo>
                    <a:cubicBezTo>
                      <a:pt x="840100" y="2280587"/>
                      <a:pt x="822193" y="2275730"/>
                      <a:pt x="812764" y="2300399"/>
                    </a:cubicBezTo>
                    <a:cubicBezTo>
                      <a:pt x="756185" y="2353644"/>
                      <a:pt x="679414" y="2388506"/>
                      <a:pt x="600451" y="2383362"/>
                    </a:cubicBezTo>
                    <a:cubicBezTo>
                      <a:pt x="317749" y="2364979"/>
                      <a:pt x="444337" y="2055607"/>
                      <a:pt x="568447" y="1946546"/>
                    </a:cubicBezTo>
                    <a:cubicBezTo>
                      <a:pt x="668269" y="1858820"/>
                      <a:pt x="779331" y="1790050"/>
                      <a:pt x="901346" y="1738901"/>
                    </a:cubicBezTo>
                    <a:cubicBezTo>
                      <a:pt x="1042792" y="1679369"/>
                      <a:pt x="1191382" y="1639174"/>
                      <a:pt x="1331305" y="1575833"/>
                    </a:cubicBezTo>
                    <a:cubicBezTo>
                      <a:pt x="1461607" y="1516682"/>
                      <a:pt x="1587718" y="1449055"/>
                      <a:pt x="1709352" y="1373522"/>
                    </a:cubicBezTo>
                    <a:cubicBezTo>
                      <a:pt x="1944143" y="1227694"/>
                      <a:pt x="2157027" y="1045862"/>
                      <a:pt x="2326096" y="826501"/>
                    </a:cubicBezTo>
                    <a:cubicBezTo>
                      <a:pt x="2480782" y="625904"/>
                      <a:pt x="2549266" y="400067"/>
                      <a:pt x="2587557" y="157370"/>
                    </a:cubicBezTo>
                    <a:cubicBezTo>
                      <a:pt x="2613274" y="371015"/>
                      <a:pt x="2656137" y="611807"/>
                      <a:pt x="2463161" y="748777"/>
                    </a:cubicBezTo>
                    <a:cubicBezTo>
                      <a:pt x="2450587" y="757730"/>
                      <a:pt x="2459731" y="777352"/>
                      <a:pt x="2472019" y="774304"/>
                    </a:cubicBezTo>
                    <a:cubicBezTo>
                      <a:pt x="2583175" y="854219"/>
                      <a:pt x="2557267" y="1075770"/>
                      <a:pt x="2412678" y="10957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8" name="任意多边形: 形状 7"/>
              <p:cNvSpPr/>
              <p:nvPr/>
            </p:nvSpPr>
            <p:spPr>
              <a:xfrm>
                <a:off x="5193088" y="1976342"/>
                <a:ext cx="133811" cy="566642"/>
              </a:xfrm>
              <a:custGeom>
                <a:avLst/>
                <a:gdLst>
                  <a:gd name="connsiteX0" fmla="*/ 4227 w 133811"/>
                  <a:gd name="connsiteY0" fmla="*/ 566642 h 566642"/>
                  <a:gd name="connsiteX1" fmla="*/ 45375 w 133811"/>
                  <a:gd name="connsiteY1" fmla="*/ 276987 h 566642"/>
                  <a:gd name="connsiteX2" fmla="*/ 121289 w 133811"/>
                  <a:gd name="connsiteY2" fmla="*/ 0 h 566642"/>
                  <a:gd name="connsiteX3" fmla="*/ 97096 w 133811"/>
                  <a:gd name="connsiteY3" fmla="*/ 293180 h 566642"/>
                  <a:gd name="connsiteX4" fmla="*/ 4227 w 133811"/>
                  <a:gd name="connsiteY4" fmla="*/ 566642 h 5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1" h="566642">
                    <a:moveTo>
                      <a:pt x="4227" y="566642"/>
                    </a:moveTo>
                    <a:cubicBezTo>
                      <a:pt x="-10727" y="465677"/>
                      <a:pt x="16610" y="373189"/>
                      <a:pt x="45375" y="276987"/>
                    </a:cubicBezTo>
                    <a:cubicBezTo>
                      <a:pt x="73093" y="185261"/>
                      <a:pt x="93476" y="91345"/>
                      <a:pt x="121289" y="0"/>
                    </a:cubicBezTo>
                    <a:cubicBezTo>
                      <a:pt x="157961" y="476"/>
                      <a:pt x="103001" y="272225"/>
                      <a:pt x="97096" y="293180"/>
                    </a:cubicBezTo>
                    <a:cubicBezTo>
                      <a:pt x="67854" y="384715"/>
                      <a:pt x="34040" y="475202"/>
                      <a:pt x="4227" y="5666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9" name="任意多边形: 形状 8"/>
              <p:cNvSpPr/>
              <p:nvPr/>
            </p:nvSpPr>
            <p:spPr>
              <a:xfrm>
                <a:off x="5416390" y="1881663"/>
                <a:ext cx="203640" cy="493204"/>
              </a:xfrm>
              <a:custGeom>
                <a:avLst/>
                <a:gdLst>
                  <a:gd name="connsiteX0" fmla="*/ 0 w 203640"/>
                  <a:gd name="connsiteY0" fmla="*/ 493205 h 493204"/>
                  <a:gd name="connsiteX1" fmla="*/ 197072 w 203640"/>
                  <a:gd name="connsiteY1" fmla="*/ 0 h 493204"/>
                  <a:gd name="connsiteX2" fmla="*/ 0 w 203640"/>
                  <a:gd name="connsiteY2" fmla="*/ 493205 h 493204"/>
                </a:gdLst>
                <a:ahLst/>
                <a:cxnLst>
                  <a:cxn ang="0">
                    <a:pos x="connsiteX0" y="connsiteY0"/>
                  </a:cxn>
                  <a:cxn ang="0">
                    <a:pos x="connsiteX1" y="connsiteY1"/>
                  </a:cxn>
                  <a:cxn ang="0">
                    <a:pos x="connsiteX2" y="connsiteY2"/>
                  </a:cxn>
                </a:cxnLst>
                <a:rect l="l" t="t" r="r" b="b"/>
                <a:pathLst>
                  <a:path w="203640" h="493204">
                    <a:moveTo>
                      <a:pt x="0" y="493205"/>
                    </a:moveTo>
                    <a:cubicBezTo>
                      <a:pt x="81344" y="332327"/>
                      <a:pt x="139446" y="170497"/>
                      <a:pt x="197072" y="0"/>
                    </a:cubicBezTo>
                    <a:cubicBezTo>
                      <a:pt x="228029" y="175546"/>
                      <a:pt x="147447" y="390716"/>
                      <a:pt x="0" y="49320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0" name="任意多边形: 形状 9"/>
              <p:cNvSpPr/>
              <p:nvPr/>
            </p:nvSpPr>
            <p:spPr>
              <a:xfrm>
                <a:off x="5698616" y="1786508"/>
                <a:ext cx="185313" cy="430339"/>
              </a:xfrm>
              <a:custGeom>
                <a:avLst/>
                <a:gdLst>
                  <a:gd name="connsiteX0" fmla="*/ 0 w 185313"/>
                  <a:gd name="connsiteY0" fmla="*/ 430340 h 430339"/>
                  <a:gd name="connsiteX1" fmla="*/ 98488 w 185313"/>
                  <a:gd name="connsiteY1" fmla="*/ 218218 h 430339"/>
                  <a:gd name="connsiteX2" fmla="*/ 178118 w 185313"/>
                  <a:gd name="connsiteY2" fmla="*/ 0 h 430339"/>
                  <a:gd name="connsiteX3" fmla="*/ 0 w 185313"/>
                  <a:gd name="connsiteY3" fmla="*/ 430340 h 430339"/>
                </a:gdLst>
                <a:ahLst/>
                <a:cxnLst>
                  <a:cxn ang="0">
                    <a:pos x="connsiteX0" y="connsiteY0"/>
                  </a:cxn>
                  <a:cxn ang="0">
                    <a:pos x="connsiteX1" y="connsiteY1"/>
                  </a:cxn>
                  <a:cxn ang="0">
                    <a:pos x="connsiteX2" y="connsiteY2"/>
                  </a:cxn>
                  <a:cxn ang="0">
                    <a:pos x="connsiteX3" y="connsiteY3"/>
                  </a:cxn>
                </a:cxnLst>
                <a:rect l="l" t="t" r="r" b="b"/>
                <a:pathLst>
                  <a:path w="185313" h="430339">
                    <a:moveTo>
                      <a:pt x="0" y="430340"/>
                    </a:moveTo>
                    <a:cubicBezTo>
                      <a:pt x="29051" y="358330"/>
                      <a:pt x="73057" y="291655"/>
                      <a:pt x="98488" y="218218"/>
                    </a:cubicBezTo>
                    <a:cubicBezTo>
                      <a:pt x="128397" y="146304"/>
                      <a:pt x="150876" y="72676"/>
                      <a:pt x="178118" y="0"/>
                    </a:cubicBezTo>
                    <a:cubicBezTo>
                      <a:pt x="210788" y="157639"/>
                      <a:pt x="128873" y="337185"/>
                      <a:pt x="0" y="4303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1" name="任意多边形: 形状 10"/>
              <p:cNvSpPr/>
              <p:nvPr/>
            </p:nvSpPr>
            <p:spPr>
              <a:xfrm>
                <a:off x="6025133" y="1772697"/>
                <a:ext cx="141216" cy="331850"/>
              </a:xfrm>
              <a:custGeom>
                <a:avLst/>
                <a:gdLst>
                  <a:gd name="connsiteX0" fmla="*/ 0 w 141216"/>
                  <a:gd name="connsiteY0" fmla="*/ 331851 h 331850"/>
                  <a:gd name="connsiteX1" fmla="*/ 70390 w 141216"/>
                  <a:gd name="connsiteY1" fmla="*/ 167640 h 331850"/>
                  <a:gd name="connsiteX2" fmla="*/ 131540 w 141216"/>
                  <a:gd name="connsiteY2" fmla="*/ 0 h 331850"/>
                  <a:gd name="connsiteX3" fmla="*/ 0 w 141216"/>
                  <a:gd name="connsiteY3" fmla="*/ 331851 h 331850"/>
                </a:gdLst>
                <a:ahLst/>
                <a:cxnLst>
                  <a:cxn ang="0">
                    <a:pos x="connsiteX0" y="connsiteY0"/>
                  </a:cxn>
                  <a:cxn ang="0">
                    <a:pos x="connsiteX1" y="connsiteY1"/>
                  </a:cxn>
                  <a:cxn ang="0">
                    <a:pos x="connsiteX2" y="connsiteY2"/>
                  </a:cxn>
                  <a:cxn ang="0">
                    <a:pos x="connsiteX3" y="connsiteY3"/>
                  </a:cxn>
                </a:cxnLst>
                <a:rect l="l" t="t" r="r" b="b"/>
                <a:pathLst>
                  <a:path w="141216" h="331850">
                    <a:moveTo>
                      <a:pt x="0" y="331851"/>
                    </a:moveTo>
                    <a:cubicBezTo>
                      <a:pt x="17717" y="275558"/>
                      <a:pt x="46672" y="221742"/>
                      <a:pt x="70390" y="167640"/>
                    </a:cubicBezTo>
                    <a:cubicBezTo>
                      <a:pt x="91345" y="112204"/>
                      <a:pt x="105918" y="53435"/>
                      <a:pt x="131540" y="0"/>
                    </a:cubicBezTo>
                    <a:cubicBezTo>
                      <a:pt x="164782" y="126968"/>
                      <a:pt x="110300" y="261652"/>
                      <a:pt x="0" y="3318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2" name="任意多边形: 形状 11"/>
              <p:cNvSpPr/>
              <p:nvPr/>
            </p:nvSpPr>
            <p:spPr>
              <a:xfrm>
                <a:off x="6407847" y="1606962"/>
                <a:ext cx="128546" cy="259842"/>
              </a:xfrm>
              <a:custGeom>
                <a:avLst/>
                <a:gdLst>
                  <a:gd name="connsiteX0" fmla="*/ 0 w 128546"/>
                  <a:gd name="connsiteY0" fmla="*/ 259842 h 259842"/>
                  <a:gd name="connsiteX1" fmla="*/ 58865 w 128546"/>
                  <a:gd name="connsiteY1" fmla="*/ 128111 h 259842"/>
                  <a:gd name="connsiteX2" fmla="*/ 121253 w 128546"/>
                  <a:gd name="connsiteY2" fmla="*/ 0 h 259842"/>
                  <a:gd name="connsiteX3" fmla="*/ 0 w 128546"/>
                  <a:gd name="connsiteY3" fmla="*/ 259842 h 259842"/>
                </a:gdLst>
                <a:ahLst/>
                <a:cxnLst>
                  <a:cxn ang="0">
                    <a:pos x="connsiteX0" y="connsiteY0"/>
                  </a:cxn>
                  <a:cxn ang="0">
                    <a:pos x="connsiteX1" y="connsiteY1"/>
                  </a:cxn>
                  <a:cxn ang="0">
                    <a:pos x="connsiteX2" y="connsiteY2"/>
                  </a:cxn>
                  <a:cxn ang="0">
                    <a:pos x="connsiteX3" y="connsiteY3"/>
                  </a:cxn>
                </a:cxnLst>
                <a:rect l="l" t="t" r="r" b="b"/>
                <a:pathLst>
                  <a:path w="128546" h="259842">
                    <a:moveTo>
                      <a:pt x="0" y="259842"/>
                    </a:moveTo>
                    <a:cubicBezTo>
                      <a:pt x="11525" y="212122"/>
                      <a:pt x="40196" y="172688"/>
                      <a:pt x="58865" y="128111"/>
                    </a:cubicBezTo>
                    <a:cubicBezTo>
                      <a:pt x="79629" y="85725"/>
                      <a:pt x="94298" y="39052"/>
                      <a:pt x="121253" y="0"/>
                    </a:cubicBezTo>
                    <a:cubicBezTo>
                      <a:pt x="148971" y="105442"/>
                      <a:pt x="95345" y="210693"/>
                      <a:pt x="0" y="2598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3" name="任意多边形: 形状 12"/>
              <p:cNvSpPr/>
              <p:nvPr/>
            </p:nvSpPr>
            <p:spPr>
              <a:xfrm>
                <a:off x="5293518" y="2633820"/>
                <a:ext cx="614172" cy="100045"/>
              </a:xfrm>
              <a:custGeom>
                <a:avLst/>
                <a:gdLst>
                  <a:gd name="connsiteX0" fmla="*/ 0 w 614172"/>
                  <a:gd name="connsiteY0" fmla="*/ 100045 h 100045"/>
                  <a:gd name="connsiteX1" fmla="*/ 614172 w 614172"/>
                  <a:gd name="connsiteY1" fmla="*/ 64422 h 100045"/>
                  <a:gd name="connsiteX2" fmla="*/ 296513 w 614172"/>
                  <a:gd name="connsiteY2" fmla="*/ 63565 h 100045"/>
                  <a:gd name="connsiteX3" fmla="*/ 0 w 614172"/>
                  <a:gd name="connsiteY3" fmla="*/ 100045 h 100045"/>
                </a:gdLst>
                <a:ahLst/>
                <a:cxnLst>
                  <a:cxn ang="0">
                    <a:pos x="connsiteX0" y="connsiteY0"/>
                  </a:cxn>
                  <a:cxn ang="0">
                    <a:pos x="connsiteX1" y="connsiteY1"/>
                  </a:cxn>
                  <a:cxn ang="0">
                    <a:pos x="connsiteX2" y="connsiteY2"/>
                  </a:cxn>
                  <a:cxn ang="0">
                    <a:pos x="connsiteX3" y="connsiteY3"/>
                  </a:cxn>
                </a:cxnLst>
                <a:rect l="l" t="t" r="r" b="b"/>
                <a:pathLst>
                  <a:path w="614172" h="100045">
                    <a:moveTo>
                      <a:pt x="0" y="100045"/>
                    </a:moveTo>
                    <a:cubicBezTo>
                      <a:pt x="113062" y="-79120"/>
                      <a:pt x="451961" y="30132"/>
                      <a:pt x="614172" y="64422"/>
                    </a:cubicBezTo>
                    <a:cubicBezTo>
                      <a:pt x="509873" y="87377"/>
                      <a:pt x="401479" y="72994"/>
                      <a:pt x="296513" y="63565"/>
                    </a:cubicBezTo>
                    <a:cubicBezTo>
                      <a:pt x="197453" y="52611"/>
                      <a:pt x="87059" y="42229"/>
                      <a:pt x="0" y="10004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 name="任意多边形: 形状 13"/>
              <p:cNvSpPr/>
              <p:nvPr/>
            </p:nvSpPr>
            <p:spPr>
              <a:xfrm>
                <a:off x="5649277" y="2417414"/>
                <a:ext cx="657320" cy="160716"/>
              </a:xfrm>
              <a:custGeom>
                <a:avLst/>
                <a:gdLst>
                  <a:gd name="connsiteX0" fmla="*/ 0 w 657320"/>
                  <a:gd name="connsiteY0" fmla="*/ 69372 h 160716"/>
                  <a:gd name="connsiteX1" fmla="*/ 657320 w 657320"/>
                  <a:gd name="connsiteY1" fmla="*/ 160717 h 160716"/>
                  <a:gd name="connsiteX2" fmla="*/ 0 w 657320"/>
                  <a:gd name="connsiteY2" fmla="*/ 69372 h 160716"/>
                </a:gdLst>
                <a:ahLst/>
                <a:cxnLst>
                  <a:cxn ang="0">
                    <a:pos x="connsiteX0" y="connsiteY0"/>
                  </a:cxn>
                  <a:cxn ang="0">
                    <a:pos x="connsiteX1" y="connsiteY1"/>
                  </a:cxn>
                  <a:cxn ang="0">
                    <a:pos x="connsiteX2" y="connsiteY2"/>
                  </a:cxn>
                </a:cxnLst>
                <a:rect l="l" t="t" r="r" b="b"/>
                <a:pathLst>
                  <a:path w="657320" h="160716">
                    <a:moveTo>
                      <a:pt x="0" y="69372"/>
                    </a:moveTo>
                    <a:cubicBezTo>
                      <a:pt x="189357" y="-63311"/>
                      <a:pt x="499586" y="9365"/>
                      <a:pt x="657320" y="160717"/>
                    </a:cubicBezTo>
                    <a:cubicBezTo>
                      <a:pt x="448437" y="79564"/>
                      <a:pt x="224123" y="19271"/>
                      <a:pt x="0" y="693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 name="任意多边形: 形状 14"/>
              <p:cNvSpPr/>
              <p:nvPr/>
            </p:nvSpPr>
            <p:spPr>
              <a:xfrm>
                <a:off x="6076378" y="2254920"/>
                <a:ext cx="441007" cy="109850"/>
              </a:xfrm>
              <a:custGeom>
                <a:avLst/>
                <a:gdLst>
                  <a:gd name="connsiteX0" fmla="*/ 0 w 441007"/>
                  <a:gd name="connsiteY0" fmla="*/ 39937 h 109850"/>
                  <a:gd name="connsiteX1" fmla="*/ 441007 w 441007"/>
                  <a:gd name="connsiteY1" fmla="*/ 109851 h 109850"/>
                  <a:gd name="connsiteX2" fmla="*/ 0 w 441007"/>
                  <a:gd name="connsiteY2" fmla="*/ 39937 h 109850"/>
                </a:gdLst>
                <a:ahLst/>
                <a:cxnLst>
                  <a:cxn ang="0">
                    <a:pos x="connsiteX0" y="connsiteY0"/>
                  </a:cxn>
                  <a:cxn ang="0">
                    <a:pos x="connsiteX1" y="connsiteY1"/>
                  </a:cxn>
                  <a:cxn ang="0">
                    <a:pos x="connsiteX2" y="connsiteY2"/>
                  </a:cxn>
                </a:cxnLst>
                <a:rect l="l" t="t" r="r" b="b"/>
                <a:pathLst>
                  <a:path w="441007" h="109850">
                    <a:moveTo>
                      <a:pt x="0" y="39937"/>
                    </a:moveTo>
                    <a:cubicBezTo>
                      <a:pt x="136398" y="-37024"/>
                      <a:pt x="331280" y="3171"/>
                      <a:pt x="441007" y="109851"/>
                    </a:cubicBezTo>
                    <a:cubicBezTo>
                      <a:pt x="291941" y="81371"/>
                      <a:pt x="151733" y="50320"/>
                      <a:pt x="0" y="3993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 name="任意多边形: 形状 15"/>
              <p:cNvSpPr/>
              <p:nvPr/>
            </p:nvSpPr>
            <p:spPr>
              <a:xfrm>
                <a:off x="6394798" y="2103360"/>
                <a:ext cx="396335" cy="67196"/>
              </a:xfrm>
              <a:custGeom>
                <a:avLst/>
                <a:gdLst>
                  <a:gd name="connsiteX0" fmla="*/ 0 w 396335"/>
                  <a:gd name="connsiteY0" fmla="*/ 25000 h 67196"/>
                  <a:gd name="connsiteX1" fmla="*/ 396335 w 396335"/>
                  <a:gd name="connsiteY1" fmla="*/ 67196 h 67196"/>
                  <a:gd name="connsiteX2" fmla="*/ 0 w 396335"/>
                  <a:gd name="connsiteY2" fmla="*/ 25000 h 67196"/>
                </a:gdLst>
                <a:ahLst/>
                <a:cxnLst>
                  <a:cxn ang="0">
                    <a:pos x="connsiteX0" y="connsiteY0"/>
                  </a:cxn>
                  <a:cxn ang="0">
                    <a:pos x="connsiteX1" y="connsiteY1"/>
                  </a:cxn>
                  <a:cxn ang="0">
                    <a:pos x="connsiteX2" y="connsiteY2"/>
                  </a:cxn>
                </a:cxnLst>
                <a:rect l="l" t="t" r="r" b="b"/>
                <a:pathLst>
                  <a:path w="396335" h="67196">
                    <a:moveTo>
                      <a:pt x="0" y="25000"/>
                    </a:moveTo>
                    <a:cubicBezTo>
                      <a:pt x="110680" y="-1289"/>
                      <a:pt x="310610" y="-29007"/>
                      <a:pt x="396335" y="67196"/>
                    </a:cubicBezTo>
                    <a:cubicBezTo>
                      <a:pt x="265747" y="41383"/>
                      <a:pt x="125730" y="81293"/>
                      <a:pt x="0" y="25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 name="任意多边形: 形状 16"/>
              <p:cNvSpPr/>
              <p:nvPr/>
            </p:nvSpPr>
            <p:spPr>
              <a:xfrm>
                <a:off x="6695693" y="1885920"/>
                <a:ext cx="342042" cy="89945"/>
              </a:xfrm>
              <a:custGeom>
                <a:avLst/>
                <a:gdLst>
                  <a:gd name="connsiteX0" fmla="*/ 0 w 342042"/>
                  <a:gd name="connsiteY0" fmla="*/ 39559 h 89945"/>
                  <a:gd name="connsiteX1" fmla="*/ 342043 w 342042"/>
                  <a:gd name="connsiteY1" fmla="*/ 89946 h 89945"/>
                  <a:gd name="connsiteX2" fmla="*/ 0 w 342042"/>
                  <a:gd name="connsiteY2" fmla="*/ 39559 h 89945"/>
                </a:gdLst>
                <a:ahLst/>
                <a:cxnLst>
                  <a:cxn ang="0">
                    <a:pos x="connsiteX0" y="connsiteY0"/>
                  </a:cxn>
                  <a:cxn ang="0">
                    <a:pos x="connsiteX1" y="connsiteY1"/>
                  </a:cxn>
                  <a:cxn ang="0">
                    <a:pos x="connsiteX2" y="connsiteY2"/>
                  </a:cxn>
                </a:cxnLst>
                <a:rect l="l" t="t" r="r" b="b"/>
                <a:pathLst>
                  <a:path w="342042" h="89945">
                    <a:moveTo>
                      <a:pt x="0" y="39559"/>
                    </a:moveTo>
                    <a:cubicBezTo>
                      <a:pt x="90107" y="-19877"/>
                      <a:pt x="285655" y="-19401"/>
                      <a:pt x="342043" y="89946"/>
                    </a:cubicBezTo>
                    <a:cubicBezTo>
                      <a:pt x="236506" y="46988"/>
                      <a:pt x="111443" y="54418"/>
                      <a:pt x="0" y="395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 name="任意多边形: 形状 17"/>
              <p:cNvSpPr/>
              <p:nvPr/>
            </p:nvSpPr>
            <p:spPr>
              <a:xfrm>
                <a:off x="6942676" y="1562957"/>
                <a:ext cx="236791" cy="140684"/>
              </a:xfrm>
              <a:custGeom>
                <a:avLst/>
                <a:gdLst>
                  <a:gd name="connsiteX0" fmla="*/ 0 w 236791"/>
                  <a:gd name="connsiteY0" fmla="*/ 140684 h 140684"/>
                  <a:gd name="connsiteX1" fmla="*/ 236791 w 236791"/>
                  <a:gd name="connsiteY1" fmla="*/ 0 h 140684"/>
                  <a:gd name="connsiteX2" fmla="*/ 0 w 236791"/>
                  <a:gd name="connsiteY2" fmla="*/ 140684 h 140684"/>
                </a:gdLst>
                <a:ahLst/>
                <a:cxnLst>
                  <a:cxn ang="0">
                    <a:pos x="connsiteX0" y="connsiteY0"/>
                  </a:cxn>
                  <a:cxn ang="0">
                    <a:pos x="connsiteX1" y="connsiteY1"/>
                  </a:cxn>
                  <a:cxn ang="0">
                    <a:pos x="connsiteX2" y="connsiteY2"/>
                  </a:cxn>
                </a:cxnLst>
                <a:rect l="l" t="t" r="r" b="b"/>
                <a:pathLst>
                  <a:path w="236791" h="140684">
                    <a:moveTo>
                      <a:pt x="0" y="140684"/>
                    </a:moveTo>
                    <a:cubicBezTo>
                      <a:pt x="52864" y="73724"/>
                      <a:pt x="152971" y="15145"/>
                      <a:pt x="236791" y="0"/>
                    </a:cubicBezTo>
                    <a:cubicBezTo>
                      <a:pt x="193262" y="82201"/>
                      <a:pt x="92678" y="140684"/>
                      <a:pt x="0" y="14068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19" name="图形 3"/>
            <p:cNvGrpSpPr/>
            <p:nvPr/>
          </p:nvGrpSpPr>
          <p:grpSpPr>
            <a:xfrm>
              <a:off x="2681235" y="2758521"/>
              <a:ext cx="2345762" cy="2680860"/>
              <a:chOff x="2681235" y="2758521"/>
              <a:chExt cx="2345762" cy="2680860"/>
            </a:xfrm>
            <a:grpFill/>
          </p:grpSpPr>
          <p:sp>
            <p:nvSpPr>
              <p:cNvPr id="20" name="任意多边形: 形状 19"/>
              <p:cNvSpPr/>
              <p:nvPr/>
            </p:nvSpPr>
            <p:spPr>
              <a:xfrm>
                <a:off x="2681235" y="2758521"/>
                <a:ext cx="2345762" cy="2680860"/>
              </a:xfrm>
              <a:custGeom>
                <a:avLst/>
                <a:gdLst>
                  <a:gd name="connsiteX0" fmla="*/ 1543388 w 2345762"/>
                  <a:gd name="connsiteY0" fmla="*/ 2220768 h 2680860"/>
                  <a:gd name="connsiteX1" fmla="*/ 1864285 w 2345762"/>
                  <a:gd name="connsiteY1" fmla="*/ 1926826 h 2680860"/>
                  <a:gd name="connsiteX2" fmla="*/ 1866761 w 2345762"/>
                  <a:gd name="connsiteY2" fmla="*/ 1865771 h 2680860"/>
                  <a:gd name="connsiteX3" fmla="*/ 1929817 w 2345762"/>
                  <a:gd name="connsiteY3" fmla="*/ 1858722 h 2680860"/>
                  <a:gd name="connsiteX4" fmla="*/ 2066691 w 2345762"/>
                  <a:gd name="connsiteY4" fmla="*/ 1803096 h 2680860"/>
                  <a:gd name="connsiteX5" fmla="*/ 2142701 w 2345762"/>
                  <a:gd name="connsiteY5" fmla="*/ 1533063 h 2680860"/>
                  <a:gd name="connsiteX6" fmla="*/ 2193755 w 2345762"/>
                  <a:gd name="connsiteY6" fmla="*/ 1178161 h 2680860"/>
                  <a:gd name="connsiteX7" fmla="*/ 2257286 w 2345762"/>
                  <a:gd name="connsiteY7" fmla="*/ 798685 h 2680860"/>
                  <a:gd name="connsiteX8" fmla="*/ 2334725 w 2345762"/>
                  <a:gd name="connsiteY8" fmla="*/ 547511 h 2680860"/>
                  <a:gd name="connsiteX9" fmla="*/ 2150035 w 2345762"/>
                  <a:gd name="connsiteY9" fmla="*/ 309576 h 2680860"/>
                  <a:gd name="connsiteX10" fmla="*/ 1995254 w 2345762"/>
                  <a:gd name="connsiteY10" fmla="*/ 153176 h 2680860"/>
                  <a:gd name="connsiteX11" fmla="*/ 1795038 w 2345762"/>
                  <a:gd name="connsiteY11" fmla="*/ 25731 h 2680860"/>
                  <a:gd name="connsiteX12" fmla="*/ 909689 w 2345762"/>
                  <a:gd name="connsiteY12" fmla="*/ 680861 h 2680860"/>
                  <a:gd name="connsiteX13" fmla="*/ 586030 w 2345762"/>
                  <a:gd name="connsiteY13" fmla="*/ 2000550 h 2680860"/>
                  <a:gd name="connsiteX14" fmla="*/ 258846 w 2345762"/>
                  <a:gd name="connsiteY14" fmla="*/ 2460512 h 2680860"/>
                  <a:gd name="connsiteX15" fmla="*/ 38152 w 2345762"/>
                  <a:gd name="connsiteY15" fmla="*/ 2623389 h 2680860"/>
                  <a:gd name="connsiteX16" fmla="*/ 24912 w 2345762"/>
                  <a:gd name="connsiteY16" fmla="*/ 2661966 h 2680860"/>
                  <a:gd name="connsiteX17" fmla="*/ 162167 w 2345762"/>
                  <a:gd name="connsiteY17" fmla="*/ 2668633 h 2680860"/>
                  <a:gd name="connsiteX18" fmla="*/ 751574 w 2345762"/>
                  <a:gd name="connsiteY18" fmla="*/ 2528997 h 2680860"/>
                  <a:gd name="connsiteX19" fmla="*/ 1112096 w 2345762"/>
                  <a:gd name="connsiteY19" fmla="*/ 2450130 h 2680860"/>
                  <a:gd name="connsiteX20" fmla="*/ 1543388 w 2345762"/>
                  <a:gd name="connsiteY20" fmla="*/ 2220768 h 2680860"/>
                  <a:gd name="connsiteX21" fmla="*/ 1743127 w 2345762"/>
                  <a:gd name="connsiteY21" fmla="*/ 699339 h 2680860"/>
                  <a:gd name="connsiteX22" fmla="*/ 1448519 w 2345762"/>
                  <a:gd name="connsiteY22" fmla="*/ 1455720 h 2680860"/>
                  <a:gd name="connsiteX23" fmla="*/ 1060661 w 2345762"/>
                  <a:gd name="connsiteY23" fmla="*/ 2077321 h 2680860"/>
                  <a:gd name="connsiteX24" fmla="*/ 487256 w 2345762"/>
                  <a:gd name="connsiteY24" fmla="*/ 2524901 h 2680860"/>
                  <a:gd name="connsiteX25" fmla="*/ 895688 w 2345762"/>
                  <a:gd name="connsiteY25" fmla="*/ 1827290 h 2680860"/>
                  <a:gd name="connsiteX26" fmla="*/ 1040944 w 2345762"/>
                  <a:gd name="connsiteY26" fmla="*/ 918510 h 2680860"/>
                  <a:gd name="connsiteX27" fmla="*/ 1455377 w 2345762"/>
                  <a:gd name="connsiteY27" fmla="*/ 266619 h 2680860"/>
                  <a:gd name="connsiteX28" fmla="*/ 1811612 w 2345762"/>
                  <a:gd name="connsiteY28" fmla="*/ 183656 h 2680860"/>
                  <a:gd name="connsiteX29" fmla="*/ 2149463 w 2345762"/>
                  <a:gd name="connsiteY29" fmla="*/ 345295 h 2680860"/>
                  <a:gd name="connsiteX30" fmla="*/ 1743127 w 2345762"/>
                  <a:gd name="connsiteY30" fmla="*/ 699339 h 2680860"/>
                  <a:gd name="connsiteX31" fmla="*/ 728905 w 2345762"/>
                  <a:gd name="connsiteY31" fmla="*/ 2515186 h 2680860"/>
                  <a:gd name="connsiteX32" fmla="*/ 672707 w 2345762"/>
                  <a:gd name="connsiteY32" fmla="*/ 2573859 h 2680860"/>
                  <a:gd name="connsiteX33" fmla="*/ 517926 w 2345762"/>
                  <a:gd name="connsiteY33" fmla="*/ 2644059 h 2680860"/>
                  <a:gd name="connsiteX34" fmla="*/ 154547 w 2345762"/>
                  <a:gd name="connsiteY34" fmla="*/ 2641868 h 2680860"/>
                  <a:gd name="connsiteX35" fmla="*/ 714522 w 2345762"/>
                  <a:gd name="connsiteY35" fmla="*/ 2431556 h 2680860"/>
                  <a:gd name="connsiteX36" fmla="*/ 1169627 w 2345762"/>
                  <a:gd name="connsiteY36" fmla="*/ 1982357 h 2680860"/>
                  <a:gd name="connsiteX37" fmla="*/ 1507193 w 2345762"/>
                  <a:gd name="connsiteY37" fmla="*/ 1390759 h 2680860"/>
                  <a:gd name="connsiteX38" fmla="*/ 1755509 w 2345762"/>
                  <a:gd name="connsiteY38" fmla="*/ 736392 h 2680860"/>
                  <a:gd name="connsiteX39" fmla="*/ 2073644 w 2345762"/>
                  <a:gd name="connsiteY39" fmla="*/ 429877 h 2680860"/>
                  <a:gd name="connsiteX40" fmla="*/ 2312912 w 2345762"/>
                  <a:gd name="connsiteY40" fmla="*/ 603708 h 2680860"/>
                  <a:gd name="connsiteX41" fmla="*/ 2276432 w 2345762"/>
                  <a:gd name="connsiteY41" fmla="*/ 737820 h 2680860"/>
                  <a:gd name="connsiteX42" fmla="*/ 2237665 w 2345762"/>
                  <a:gd name="connsiteY42" fmla="*/ 820402 h 2680860"/>
                  <a:gd name="connsiteX43" fmla="*/ 2303768 w 2345762"/>
                  <a:gd name="connsiteY43" fmla="*/ 870789 h 2680860"/>
                  <a:gd name="connsiteX44" fmla="*/ 2317484 w 2345762"/>
                  <a:gd name="connsiteY44" fmla="*/ 967563 h 2680860"/>
                  <a:gd name="connsiteX45" fmla="*/ 2209280 w 2345762"/>
                  <a:gd name="connsiteY45" fmla="*/ 1132632 h 2680860"/>
                  <a:gd name="connsiteX46" fmla="*/ 2149654 w 2345762"/>
                  <a:gd name="connsiteY46" fmla="*/ 1182828 h 2680860"/>
                  <a:gd name="connsiteX47" fmla="*/ 2238522 w 2345762"/>
                  <a:gd name="connsiteY47" fmla="*/ 1243122 h 2680860"/>
                  <a:gd name="connsiteX48" fmla="*/ 2203756 w 2345762"/>
                  <a:gd name="connsiteY48" fmla="*/ 1482104 h 2680860"/>
                  <a:gd name="connsiteX49" fmla="*/ 2120412 w 2345762"/>
                  <a:gd name="connsiteY49" fmla="*/ 1551922 h 2680860"/>
                  <a:gd name="connsiteX50" fmla="*/ 2083550 w 2345762"/>
                  <a:gd name="connsiteY50" fmla="*/ 1749375 h 2680860"/>
                  <a:gd name="connsiteX51" fmla="*/ 1907719 w 2345762"/>
                  <a:gd name="connsiteY51" fmla="*/ 1834815 h 2680860"/>
                  <a:gd name="connsiteX52" fmla="*/ 1838567 w 2345762"/>
                  <a:gd name="connsiteY52" fmla="*/ 1846816 h 2680860"/>
                  <a:gd name="connsiteX53" fmla="*/ 1834091 w 2345762"/>
                  <a:gd name="connsiteY53" fmla="*/ 1946353 h 2680860"/>
                  <a:gd name="connsiteX54" fmla="*/ 1587488 w 2345762"/>
                  <a:gd name="connsiteY54" fmla="*/ 2193050 h 2680860"/>
                  <a:gd name="connsiteX55" fmla="*/ 1512241 w 2345762"/>
                  <a:gd name="connsiteY55" fmla="*/ 2189716 h 2680860"/>
                  <a:gd name="connsiteX56" fmla="*/ 1521671 w 2345762"/>
                  <a:gd name="connsiteY56" fmla="*/ 2241056 h 2680860"/>
                  <a:gd name="connsiteX57" fmla="*/ 1491667 w 2345762"/>
                  <a:gd name="connsiteY57" fmla="*/ 2345545 h 2680860"/>
                  <a:gd name="connsiteX58" fmla="*/ 1213537 w 2345762"/>
                  <a:gd name="connsiteY58" fmla="*/ 2439747 h 2680860"/>
                  <a:gd name="connsiteX59" fmla="*/ 1098380 w 2345762"/>
                  <a:gd name="connsiteY59" fmla="*/ 2413935 h 2680860"/>
                  <a:gd name="connsiteX60" fmla="*/ 1039134 w 2345762"/>
                  <a:gd name="connsiteY60" fmla="*/ 2525091 h 2680860"/>
                  <a:gd name="connsiteX61" fmla="*/ 767005 w 2345762"/>
                  <a:gd name="connsiteY61" fmla="*/ 2505279 h 2680860"/>
                  <a:gd name="connsiteX62" fmla="*/ 728905 w 2345762"/>
                  <a:gd name="connsiteY62" fmla="*/ 2515186 h 26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45762" h="2680860">
                    <a:moveTo>
                      <a:pt x="1543388" y="2220768"/>
                    </a:moveTo>
                    <a:cubicBezTo>
                      <a:pt x="1715695" y="2232007"/>
                      <a:pt x="1844949" y="2090085"/>
                      <a:pt x="1864285" y="1926826"/>
                    </a:cubicBezTo>
                    <a:cubicBezTo>
                      <a:pt x="1866666" y="1906633"/>
                      <a:pt x="1867428" y="1886059"/>
                      <a:pt x="1866761" y="1865771"/>
                    </a:cubicBezTo>
                    <a:cubicBezTo>
                      <a:pt x="1887907" y="1864628"/>
                      <a:pt x="1908957" y="1862437"/>
                      <a:pt x="1929817" y="1858722"/>
                    </a:cubicBezTo>
                    <a:cubicBezTo>
                      <a:pt x="1978490" y="1850245"/>
                      <a:pt x="2027258" y="1833767"/>
                      <a:pt x="2066691" y="1803096"/>
                    </a:cubicBezTo>
                    <a:cubicBezTo>
                      <a:pt x="2150225" y="1738136"/>
                      <a:pt x="2164799" y="1630599"/>
                      <a:pt x="2142701" y="1533063"/>
                    </a:cubicBezTo>
                    <a:cubicBezTo>
                      <a:pt x="2316341" y="1509917"/>
                      <a:pt x="2360633" y="1245884"/>
                      <a:pt x="2193755" y="1178161"/>
                    </a:cubicBezTo>
                    <a:cubicBezTo>
                      <a:pt x="2310817" y="1100628"/>
                      <a:pt x="2433880" y="884505"/>
                      <a:pt x="2257286" y="798685"/>
                    </a:cubicBezTo>
                    <a:cubicBezTo>
                      <a:pt x="2314532" y="729534"/>
                      <a:pt x="2347679" y="637617"/>
                      <a:pt x="2334725" y="547511"/>
                    </a:cubicBezTo>
                    <a:cubicBezTo>
                      <a:pt x="2318723" y="436735"/>
                      <a:pt x="2235474" y="370822"/>
                      <a:pt x="2150035" y="309576"/>
                    </a:cubicBezTo>
                    <a:cubicBezTo>
                      <a:pt x="2088599" y="265571"/>
                      <a:pt x="2042117" y="212040"/>
                      <a:pt x="1995254" y="153176"/>
                    </a:cubicBezTo>
                    <a:cubicBezTo>
                      <a:pt x="1944581" y="89549"/>
                      <a:pt x="1872381" y="50020"/>
                      <a:pt x="1795038" y="25731"/>
                    </a:cubicBezTo>
                    <a:cubicBezTo>
                      <a:pt x="1364508" y="-109238"/>
                      <a:pt x="1013512" y="313005"/>
                      <a:pt x="909689" y="680861"/>
                    </a:cubicBezTo>
                    <a:cubicBezTo>
                      <a:pt x="786626" y="1116915"/>
                      <a:pt x="777387" y="1584403"/>
                      <a:pt x="586030" y="2000550"/>
                    </a:cubicBezTo>
                    <a:cubicBezTo>
                      <a:pt x="506972" y="2172571"/>
                      <a:pt x="398387" y="2331829"/>
                      <a:pt x="258846" y="2460512"/>
                    </a:cubicBezTo>
                    <a:cubicBezTo>
                      <a:pt x="191504" y="2522615"/>
                      <a:pt x="117495" y="2577384"/>
                      <a:pt x="38152" y="2623389"/>
                    </a:cubicBezTo>
                    <a:cubicBezTo>
                      <a:pt x="19197" y="2634343"/>
                      <a:pt x="-29380" y="2659394"/>
                      <a:pt x="24912" y="2661966"/>
                    </a:cubicBezTo>
                    <a:cubicBezTo>
                      <a:pt x="70727" y="2661966"/>
                      <a:pt x="116447" y="2665109"/>
                      <a:pt x="162167" y="2668633"/>
                    </a:cubicBezTo>
                    <a:cubicBezTo>
                      <a:pt x="365717" y="2684540"/>
                      <a:pt x="612795" y="2715115"/>
                      <a:pt x="751574" y="2528997"/>
                    </a:cubicBezTo>
                    <a:cubicBezTo>
                      <a:pt x="849396" y="2641011"/>
                      <a:pt x="1083521" y="2609673"/>
                      <a:pt x="1112096" y="2450130"/>
                    </a:cubicBezTo>
                    <a:cubicBezTo>
                      <a:pt x="1260686" y="2514423"/>
                      <a:pt x="1631780" y="2421745"/>
                      <a:pt x="1543388" y="2220768"/>
                    </a:cubicBezTo>
                    <a:close/>
                    <a:moveTo>
                      <a:pt x="1743127" y="699339"/>
                    </a:moveTo>
                    <a:cubicBezTo>
                      <a:pt x="1607681" y="933750"/>
                      <a:pt x="1562152" y="1210546"/>
                      <a:pt x="1448519" y="1455720"/>
                    </a:cubicBezTo>
                    <a:cubicBezTo>
                      <a:pt x="1345744" y="1677271"/>
                      <a:pt x="1218490" y="1890345"/>
                      <a:pt x="1060661" y="2077321"/>
                    </a:cubicBezTo>
                    <a:cubicBezTo>
                      <a:pt x="906832" y="2259725"/>
                      <a:pt x="713760" y="2439462"/>
                      <a:pt x="487256" y="2524901"/>
                    </a:cubicBezTo>
                    <a:cubicBezTo>
                      <a:pt x="668421" y="2320304"/>
                      <a:pt x="826631" y="2095323"/>
                      <a:pt x="895688" y="1827290"/>
                    </a:cubicBezTo>
                    <a:cubicBezTo>
                      <a:pt x="972364" y="1529157"/>
                      <a:pt x="968459" y="1217404"/>
                      <a:pt x="1040944" y="918510"/>
                    </a:cubicBezTo>
                    <a:cubicBezTo>
                      <a:pt x="1101618" y="668478"/>
                      <a:pt x="1219823" y="397397"/>
                      <a:pt x="1455377" y="266619"/>
                    </a:cubicBezTo>
                    <a:cubicBezTo>
                      <a:pt x="1561866" y="207468"/>
                      <a:pt x="1690549" y="183846"/>
                      <a:pt x="1811612" y="183656"/>
                    </a:cubicBezTo>
                    <a:cubicBezTo>
                      <a:pt x="1954487" y="183465"/>
                      <a:pt x="2038973" y="267762"/>
                      <a:pt x="2149463" y="345295"/>
                    </a:cubicBezTo>
                    <a:cubicBezTo>
                      <a:pt x="1974775" y="355011"/>
                      <a:pt x="1826471" y="554750"/>
                      <a:pt x="1743127" y="699339"/>
                    </a:cubicBezTo>
                    <a:close/>
                    <a:moveTo>
                      <a:pt x="728905" y="2515186"/>
                    </a:moveTo>
                    <a:cubicBezTo>
                      <a:pt x="713379" y="2537474"/>
                      <a:pt x="693853" y="2556714"/>
                      <a:pt x="672707" y="2573859"/>
                    </a:cubicBezTo>
                    <a:cubicBezTo>
                      <a:pt x="627940" y="2610054"/>
                      <a:pt x="573933" y="2632343"/>
                      <a:pt x="517926" y="2644059"/>
                    </a:cubicBezTo>
                    <a:cubicBezTo>
                      <a:pt x="398578" y="2668919"/>
                      <a:pt x="274562" y="2652155"/>
                      <a:pt x="154547" y="2641868"/>
                    </a:cubicBezTo>
                    <a:cubicBezTo>
                      <a:pt x="351524" y="2603768"/>
                      <a:pt x="545739" y="2542617"/>
                      <a:pt x="714522" y="2431556"/>
                    </a:cubicBezTo>
                    <a:cubicBezTo>
                      <a:pt x="891782" y="2314779"/>
                      <a:pt x="1042849" y="2151426"/>
                      <a:pt x="1169627" y="1982357"/>
                    </a:cubicBezTo>
                    <a:cubicBezTo>
                      <a:pt x="1306025" y="1800429"/>
                      <a:pt x="1416705" y="1599071"/>
                      <a:pt x="1507193" y="1390759"/>
                    </a:cubicBezTo>
                    <a:cubicBezTo>
                      <a:pt x="1600157" y="1176542"/>
                      <a:pt x="1640543" y="940989"/>
                      <a:pt x="1755509" y="736392"/>
                    </a:cubicBezTo>
                    <a:cubicBezTo>
                      <a:pt x="1829995" y="603804"/>
                      <a:pt x="1923816" y="478836"/>
                      <a:pt x="2073644" y="429877"/>
                    </a:cubicBezTo>
                    <a:cubicBezTo>
                      <a:pt x="2208804" y="385490"/>
                      <a:pt x="2312912" y="458166"/>
                      <a:pt x="2312912" y="603708"/>
                    </a:cubicBezTo>
                    <a:cubicBezTo>
                      <a:pt x="2312912" y="650667"/>
                      <a:pt x="2299196" y="696958"/>
                      <a:pt x="2276432" y="737820"/>
                    </a:cubicBezTo>
                    <a:cubicBezTo>
                      <a:pt x="2268526" y="752013"/>
                      <a:pt x="2198327" y="825736"/>
                      <a:pt x="2237665" y="820402"/>
                    </a:cubicBezTo>
                    <a:cubicBezTo>
                      <a:pt x="2252524" y="811544"/>
                      <a:pt x="2296434" y="859359"/>
                      <a:pt x="2303768" y="870789"/>
                    </a:cubicBezTo>
                    <a:cubicBezTo>
                      <a:pt x="2322437" y="899555"/>
                      <a:pt x="2324723" y="934702"/>
                      <a:pt x="2317484" y="967563"/>
                    </a:cubicBezTo>
                    <a:cubicBezTo>
                      <a:pt x="2303197" y="1032238"/>
                      <a:pt x="2258715" y="1090341"/>
                      <a:pt x="2209280" y="1132632"/>
                    </a:cubicBezTo>
                    <a:cubicBezTo>
                      <a:pt x="2200517" y="1140156"/>
                      <a:pt x="2144129" y="1170922"/>
                      <a:pt x="2149654" y="1182828"/>
                    </a:cubicBezTo>
                    <a:cubicBezTo>
                      <a:pt x="2160798" y="1206641"/>
                      <a:pt x="2218615" y="1219309"/>
                      <a:pt x="2238522" y="1243122"/>
                    </a:cubicBezTo>
                    <a:cubicBezTo>
                      <a:pt x="2297291" y="1313321"/>
                      <a:pt x="2278432" y="1430669"/>
                      <a:pt x="2203756" y="1482104"/>
                    </a:cubicBezTo>
                    <a:cubicBezTo>
                      <a:pt x="2163656" y="1509917"/>
                      <a:pt x="2105839" y="1491153"/>
                      <a:pt x="2120412" y="1551922"/>
                    </a:cubicBezTo>
                    <a:cubicBezTo>
                      <a:pt x="2136605" y="1618978"/>
                      <a:pt x="2129556" y="1695083"/>
                      <a:pt x="2083550" y="1749375"/>
                    </a:cubicBezTo>
                    <a:cubicBezTo>
                      <a:pt x="2040021" y="1800620"/>
                      <a:pt x="1972679" y="1825766"/>
                      <a:pt x="1907719" y="1834815"/>
                    </a:cubicBezTo>
                    <a:cubicBezTo>
                      <a:pt x="1894955" y="1836624"/>
                      <a:pt x="1836948" y="1827576"/>
                      <a:pt x="1838567" y="1846816"/>
                    </a:cubicBezTo>
                    <a:cubicBezTo>
                      <a:pt x="1841615" y="1880058"/>
                      <a:pt x="1840091" y="1913586"/>
                      <a:pt x="1834091" y="1946353"/>
                    </a:cubicBezTo>
                    <a:cubicBezTo>
                      <a:pt x="1811231" y="2070558"/>
                      <a:pt x="1718648" y="2181429"/>
                      <a:pt x="1587488" y="2193050"/>
                    </a:cubicBezTo>
                    <a:cubicBezTo>
                      <a:pt x="1565009" y="2194955"/>
                      <a:pt x="1532815" y="2184478"/>
                      <a:pt x="1512241" y="2189716"/>
                    </a:cubicBezTo>
                    <a:cubicBezTo>
                      <a:pt x="1488047" y="2195812"/>
                      <a:pt x="1517765" y="2229150"/>
                      <a:pt x="1521671" y="2241056"/>
                    </a:cubicBezTo>
                    <a:cubicBezTo>
                      <a:pt x="1534529" y="2279918"/>
                      <a:pt x="1519670" y="2317542"/>
                      <a:pt x="1491667" y="2345545"/>
                    </a:cubicBezTo>
                    <a:cubicBezTo>
                      <a:pt x="1423373" y="2414030"/>
                      <a:pt x="1307168" y="2440129"/>
                      <a:pt x="1213537" y="2439747"/>
                    </a:cubicBezTo>
                    <a:cubicBezTo>
                      <a:pt x="1172294" y="2439652"/>
                      <a:pt x="1126764" y="2420602"/>
                      <a:pt x="1098380" y="2413935"/>
                    </a:cubicBezTo>
                    <a:cubicBezTo>
                      <a:pt x="1091522" y="2412315"/>
                      <a:pt x="1057898" y="2508804"/>
                      <a:pt x="1039134" y="2525091"/>
                    </a:cubicBezTo>
                    <a:cubicBezTo>
                      <a:pt x="964649" y="2589480"/>
                      <a:pt x="825107" y="2588433"/>
                      <a:pt x="767005" y="2505279"/>
                    </a:cubicBezTo>
                    <a:cubicBezTo>
                      <a:pt x="759385" y="2493945"/>
                      <a:pt x="753384" y="2480038"/>
                      <a:pt x="728905" y="25151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1" name="任意多边形: 形状 20"/>
              <p:cNvSpPr/>
              <p:nvPr/>
            </p:nvSpPr>
            <p:spPr>
              <a:xfrm>
                <a:off x="3974210" y="3161240"/>
                <a:ext cx="562355" cy="143293"/>
              </a:xfrm>
              <a:custGeom>
                <a:avLst/>
                <a:gdLst>
                  <a:gd name="connsiteX0" fmla="*/ 562356 w 562355"/>
                  <a:gd name="connsiteY0" fmla="*/ 2488 h 143293"/>
                  <a:gd name="connsiteX1" fmla="*/ 274320 w 562355"/>
                  <a:gd name="connsiteY1" fmla="*/ 53447 h 143293"/>
                  <a:gd name="connsiteX2" fmla="*/ 0 w 562355"/>
                  <a:gd name="connsiteY2" fmla="*/ 138696 h 143293"/>
                  <a:gd name="connsiteX3" fmla="*/ 562356 w 562355"/>
                  <a:gd name="connsiteY3" fmla="*/ 2488 h 143293"/>
                </a:gdLst>
                <a:ahLst/>
                <a:cxnLst>
                  <a:cxn ang="0">
                    <a:pos x="connsiteX0" y="connsiteY0"/>
                  </a:cxn>
                  <a:cxn ang="0">
                    <a:pos x="connsiteX1" y="connsiteY1"/>
                  </a:cxn>
                  <a:cxn ang="0">
                    <a:pos x="connsiteX2" y="connsiteY2"/>
                  </a:cxn>
                  <a:cxn ang="0">
                    <a:pos x="connsiteX3" y="connsiteY3"/>
                  </a:cxn>
                </a:cxnLst>
                <a:rect l="l" t="t" r="r" b="b"/>
                <a:pathLst>
                  <a:path w="562355" h="143293">
                    <a:moveTo>
                      <a:pt x="562356" y="2488"/>
                    </a:moveTo>
                    <a:cubicBezTo>
                      <a:pt x="461010" y="-9037"/>
                      <a:pt x="369380" y="21443"/>
                      <a:pt x="274320" y="53447"/>
                    </a:cubicBezTo>
                    <a:cubicBezTo>
                      <a:pt x="251746" y="61067"/>
                      <a:pt x="476" y="128885"/>
                      <a:pt x="0" y="138696"/>
                    </a:cubicBezTo>
                    <a:cubicBezTo>
                      <a:pt x="198692" y="165556"/>
                      <a:pt x="380809" y="68782"/>
                      <a:pt x="562356" y="248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2" name="任意多边形: 形状 21"/>
              <p:cNvSpPr/>
              <p:nvPr/>
            </p:nvSpPr>
            <p:spPr>
              <a:xfrm>
                <a:off x="3889914" y="3388423"/>
                <a:ext cx="486155" cy="217924"/>
              </a:xfrm>
              <a:custGeom>
                <a:avLst/>
                <a:gdLst>
                  <a:gd name="connsiteX0" fmla="*/ 486156 w 486155"/>
                  <a:gd name="connsiteY0" fmla="*/ 0 h 217924"/>
                  <a:gd name="connsiteX1" fmla="*/ 0 w 486155"/>
                  <a:gd name="connsiteY1" fmla="*/ 213836 h 217924"/>
                  <a:gd name="connsiteX2" fmla="*/ 486156 w 486155"/>
                  <a:gd name="connsiteY2" fmla="*/ 0 h 217924"/>
                </a:gdLst>
                <a:ahLst/>
                <a:cxnLst>
                  <a:cxn ang="0">
                    <a:pos x="connsiteX0" y="connsiteY0"/>
                  </a:cxn>
                  <a:cxn ang="0">
                    <a:pos x="connsiteX1" y="connsiteY1"/>
                  </a:cxn>
                  <a:cxn ang="0">
                    <a:pos x="connsiteX2" y="connsiteY2"/>
                  </a:cxn>
                </a:cxnLst>
                <a:rect l="l" t="t" r="r" b="b"/>
                <a:pathLst>
                  <a:path w="486155" h="217924">
                    <a:moveTo>
                      <a:pt x="486156" y="0"/>
                    </a:moveTo>
                    <a:cubicBezTo>
                      <a:pt x="328422" y="87440"/>
                      <a:pt x="168402" y="150590"/>
                      <a:pt x="0" y="213836"/>
                    </a:cubicBezTo>
                    <a:cubicBezTo>
                      <a:pt x="176498" y="238316"/>
                      <a:pt x="388715" y="151067"/>
                      <a:pt x="4861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3" name="任意多边形: 形状 22"/>
              <p:cNvSpPr/>
              <p:nvPr/>
            </p:nvSpPr>
            <p:spPr>
              <a:xfrm>
                <a:off x="3803712" y="3675888"/>
                <a:ext cx="424053" cy="197607"/>
              </a:xfrm>
              <a:custGeom>
                <a:avLst/>
                <a:gdLst>
                  <a:gd name="connsiteX0" fmla="*/ 424053 w 424053"/>
                  <a:gd name="connsiteY0" fmla="*/ 0 h 197607"/>
                  <a:gd name="connsiteX1" fmla="*/ 215360 w 424053"/>
                  <a:gd name="connsiteY1" fmla="*/ 105632 h 197607"/>
                  <a:gd name="connsiteX2" fmla="*/ 0 w 424053"/>
                  <a:gd name="connsiteY2" fmla="*/ 192596 h 197607"/>
                  <a:gd name="connsiteX3" fmla="*/ 424053 w 424053"/>
                  <a:gd name="connsiteY3" fmla="*/ 0 h 197607"/>
                </a:gdLst>
                <a:ahLst/>
                <a:cxnLst>
                  <a:cxn ang="0">
                    <a:pos x="connsiteX0" y="connsiteY0"/>
                  </a:cxn>
                  <a:cxn ang="0">
                    <a:pos x="connsiteX1" y="connsiteY1"/>
                  </a:cxn>
                  <a:cxn ang="0">
                    <a:pos x="connsiteX2" y="connsiteY2"/>
                  </a:cxn>
                  <a:cxn ang="0">
                    <a:pos x="connsiteX3" y="connsiteY3"/>
                  </a:cxn>
                </a:cxnLst>
                <a:rect l="l" t="t" r="r" b="b"/>
                <a:pathLst>
                  <a:path w="424053" h="197607">
                    <a:moveTo>
                      <a:pt x="424053" y="0"/>
                    </a:moveTo>
                    <a:cubicBezTo>
                      <a:pt x="352996" y="31432"/>
                      <a:pt x="287941" y="77629"/>
                      <a:pt x="215360" y="105632"/>
                    </a:cubicBezTo>
                    <a:cubicBezTo>
                      <a:pt x="144494" y="138017"/>
                      <a:pt x="71628" y="162877"/>
                      <a:pt x="0" y="192596"/>
                    </a:cubicBezTo>
                    <a:cubicBezTo>
                      <a:pt x="158496" y="220027"/>
                      <a:pt x="335566" y="131921"/>
                      <a:pt x="42405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4" name="任意多边形: 形状 23"/>
              <p:cNvSpPr/>
              <p:nvPr/>
            </p:nvSpPr>
            <p:spPr>
              <a:xfrm>
                <a:off x="3799426" y="4006119"/>
                <a:ext cx="327279" cy="149903"/>
              </a:xfrm>
              <a:custGeom>
                <a:avLst/>
                <a:gdLst>
                  <a:gd name="connsiteX0" fmla="*/ 327279 w 327279"/>
                  <a:gd name="connsiteY0" fmla="*/ 0 h 149903"/>
                  <a:gd name="connsiteX1" fmla="*/ 165545 w 327279"/>
                  <a:gd name="connsiteY1" fmla="*/ 75914 h 149903"/>
                  <a:gd name="connsiteX2" fmla="*/ 0 w 327279"/>
                  <a:gd name="connsiteY2" fmla="*/ 142589 h 149903"/>
                  <a:gd name="connsiteX3" fmla="*/ 327279 w 327279"/>
                  <a:gd name="connsiteY3" fmla="*/ 0 h 149903"/>
                </a:gdLst>
                <a:ahLst/>
                <a:cxnLst>
                  <a:cxn ang="0">
                    <a:pos x="connsiteX0" y="connsiteY0"/>
                  </a:cxn>
                  <a:cxn ang="0">
                    <a:pos x="connsiteX1" y="connsiteY1"/>
                  </a:cxn>
                  <a:cxn ang="0">
                    <a:pos x="connsiteX2" y="connsiteY2"/>
                  </a:cxn>
                  <a:cxn ang="0">
                    <a:pos x="connsiteX3" y="connsiteY3"/>
                  </a:cxn>
                </a:cxnLst>
                <a:rect l="l" t="t" r="r" b="b"/>
                <a:pathLst>
                  <a:path w="327279" h="149903">
                    <a:moveTo>
                      <a:pt x="327279" y="0"/>
                    </a:moveTo>
                    <a:cubicBezTo>
                      <a:pt x="271558" y="19431"/>
                      <a:pt x="218694" y="50197"/>
                      <a:pt x="165545" y="75914"/>
                    </a:cubicBezTo>
                    <a:cubicBezTo>
                      <a:pt x="110776" y="98584"/>
                      <a:pt x="52673" y="115253"/>
                      <a:pt x="0" y="142589"/>
                    </a:cubicBezTo>
                    <a:cubicBezTo>
                      <a:pt x="128016" y="171545"/>
                      <a:pt x="260795" y="112586"/>
                      <a:pt x="327279"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5" name="任意多边形: 形状 24"/>
              <p:cNvSpPr/>
              <p:nvPr/>
            </p:nvSpPr>
            <p:spPr>
              <a:xfrm>
                <a:off x="3646550" y="4396549"/>
                <a:ext cx="255555" cy="135589"/>
              </a:xfrm>
              <a:custGeom>
                <a:avLst/>
                <a:gdLst>
                  <a:gd name="connsiteX0" fmla="*/ 255556 w 255555"/>
                  <a:gd name="connsiteY0" fmla="*/ 0 h 135589"/>
                  <a:gd name="connsiteX1" fmla="*/ 125921 w 255555"/>
                  <a:gd name="connsiteY1" fmla="*/ 63341 h 135589"/>
                  <a:gd name="connsiteX2" fmla="*/ 0 w 255555"/>
                  <a:gd name="connsiteY2" fmla="*/ 130112 h 135589"/>
                  <a:gd name="connsiteX3" fmla="*/ 255556 w 255555"/>
                  <a:gd name="connsiteY3" fmla="*/ 0 h 135589"/>
                </a:gdLst>
                <a:ahLst/>
                <a:cxnLst>
                  <a:cxn ang="0">
                    <a:pos x="connsiteX0" y="connsiteY0"/>
                  </a:cxn>
                  <a:cxn ang="0">
                    <a:pos x="connsiteX1" y="connsiteY1"/>
                  </a:cxn>
                  <a:cxn ang="0">
                    <a:pos x="connsiteX2" y="connsiteY2"/>
                  </a:cxn>
                  <a:cxn ang="0">
                    <a:pos x="connsiteX3" y="connsiteY3"/>
                  </a:cxn>
                </a:cxnLst>
                <a:rect l="l" t="t" r="r" b="b"/>
                <a:pathLst>
                  <a:path w="255555" h="135589">
                    <a:moveTo>
                      <a:pt x="255556" y="0"/>
                    </a:moveTo>
                    <a:cubicBezTo>
                      <a:pt x="208217" y="13145"/>
                      <a:pt x="169831" y="43053"/>
                      <a:pt x="125921" y="63341"/>
                    </a:cubicBezTo>
                    <a:cubicBezTo>
                      <a:pt x="84296" y="85535"/>
                      <a:pt x="38100" y="101727"/>
                      <a:pt x="0" y="130112"/>
                    </a:cubicBezTo>
                    <a:cubicBezTo>
                      <a:pt x="106299" y="154115"/>
                      <a:pt x="209645" y="97155"/>
                      <a:pt x="25555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6" name="任意多边形: 形状 25"/>
              <p:cNvSpPr/>
              <p:nvPr/>
            </p:nvSpPr>
            <p:spPr>
              <a:xfrm>
                <a:off x="4638364" y="3253454"/>
                <a:ext cx="92321" cy="615029"/>
              </a:xfrm>
              <a:custGeom>
                <a:avLst/>
                <a:gdLst>
                  <a:gd name="connsiteX0" fmla="*/ 92322 w 92321"/>
                  <a:gd name="connsiteY0" fmla="*/ 0 h 615029"/>
                  <a:gd name="connsiteX1" fmla="*/ 77653 w 92321"/>
                  <a:gd name="connsiteY1" fmla="*/ 615029 h 615029"/>
                  <a:gd name="connsiteX2" fmla="*/ 92322 w 92321"/>
                  <a:gd name="connsiteY2" fmla="*/ 0 h 615029"/>
                </a:gdLst>
                <a:ahLst/>
                <a:cxnLst>
                  <a:cxn ang="0">
                    <a:pos x="connsiteX0" y="connsiteY0"/>
                  </a:cxn>
                  <a:cxn ang="0">
                    <a:pos x="connsiteX1" y="connsiteY1"/>
                  </a:cxn>
                  <a:cxn ang="0">
                    <a:pos x="connsiteX2" y="connsiteY2"/>
                  </a:cxn>
                </a:cxnLst>
                <a:rect l="l" t="t" r="r" b="b"/>
                <a:pathLst>
                  <a:path w="92321" h="615029">
                    <a:moveTo>
                      <a:pt x="92322" y="0"/>
                    </a:moveTo>
                    <a:cubicBezTo>
                      <a:pt x="-82748" y="119063"/>
                      <a:pt x="37648" y="454057"/>
                      <a:pt x="77653" y="615029"/>
                    </a:cubicBezTo>
                    <a:cubicBezTo>
                      <a:pt x="113563" y="419576"/>
                      <a:pt x="-16073" y="177451"/>
                      <a:pt x="9232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7" name="任意多边形: 形状 26"/>
              <p:cNvSpPr/>
              <p:nvPr/>
            </p:nvSpPr>
            <p:spPr>
              <a:xfrm>
                <a:off x="4434413" y="3617309"/>
                <a:ext cx="175209" cy="653796"/>
              </a:xfrm>
              <a:custGeom>
                <a:avLst/>
                <a:gdLst>
                  <a:gd name="connsiteX0" fmla="*/ 61481 w 175209"/>
                  <a:gd name="connsiteY0" fmla="*/ 0 h 653796"/>
                  <a:gd name="connsiteX1" fmla="*/ 175209 w 175209"/>
                  <a:gd name="connsiteY1" fmla="*/ 653796 h 653796"/>
                  <a:gd name="connsiteX2" fmla="*/ 61481 w 175209"/>
                  <a:gd name="connsiteY2" fmla="*/ 0 h 653796"/>
                </a:gdLst>
                <a:ahLst/>
                <a:cxnLst>
                  <a:cxn ang="0">
                    <a:pos x="connsiteX0" y="connsiteY0"/>
                  </a:cxn>
                  <a:cxn ang="0">
                    <a:pos x="connsiteX1" y="connsiteY1"/>
                  </a:cxn>
                  <a:cxn ang="0">
                    <a:pos x="connsiteX2" y="connsiteY2"/>
                  </a:cxn>
                </a:cxnLst>
                <a:rect l="l" t="t" r="r" b="b"/>
                <a:pathLst>
                  <a:path w="175209" h="653796">
                    <a:moveTo>
                      <a:pt x="61481" y="0"/>
                    </a:moveTo>
                    <a:cubicBezTo>
                      <a:pt x="-64821" y="193262"/>
                      <a:pt x="18523" y="501968"/>
                      <a:pt x="175209" y="653796"/>
                    </a:cubicBezTo>
                    <a:cubicBezTo>
                      <a:pt x="86722" y="448342"/>
                      <a:pt x="18809" y="225362"/>
                      <a:pt x="6148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8" name="任意多边形: 形状 27"/>
              <p:cNvSpPr/>
              <p:nvPr/>
            </p:nvSpPr>
            <p:spPr>
              <a:xfrm>
                <a:off x="4283938" y="4050696"/>
                <a:ext cx="119564" cy="438435"/>
              </a:xfrm>
              <a:custGeom>
                <a:avLst/>
                <a:gdLst>
                  <a:gd name="connsiteX0" fmla="*/ 34601 w 119564"/>
                  <a:gd name="connsiteY0" fmla="*/ 0 h 438435"/>
                  <a:gd name="connsiteX1" fmla="*/ 119564 w 119564"/>
                  <a:gd name="connsiteY1" fmla="*/ 438436 h 438435"/>
                  <a:gd name="connsiteX2" fmla="*/ 34601 w 119564"/>
                  <a:gd name="connsiteY2" fmla="*/ 0 h 438435"/>
                </a:gdLst>
                <a:ahLst/>
                <a:cxnLst>
                  <a:cxn ang="0">
                    <a:pos x="connsiteX0" y="connsiteY0"/>
                  </a:cxn>
                  <a:cxn ang="0">
                    <a:pos x="connsiteX1" y="connsiteY1"/>
                  </a:cxn>
                  <a:cxn ang="0">
                    <a:pos x="connsiteX2" y="connsiteY2"/>
                  </a:cxn>
                </a:cxnLst>
                <a:rect l="l" t="t" r="r" b="b"/>
                <a:pathLst>
                  <a:path w="119564" h="438435">
                    <a:moveTo>
                      <a:pt x="34601" y="0"/>
                    </a:moveTo>
                    <a:cubicBezTo>
                      <a:pt x="-37694" y="138970"/>
                      <a:pt x="9360" y="332232"/>
                      <a:pt x="119564" y="438436"/>
                    </a:cubicBezTo>
                    <a:cubicBezTo>
                      <a:pt x="86227" y="290417"/>
                      <a:pt x="50508" y="151257"/>
                      <a:pt x="34601"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29" name="任意多边形: 形状 28"/>
              <p:cNvSpPr/>
              <p:nvPr/>
            </p:nvSpPr>
            <p:spPr>
              <a:xfrm>
                <a:off x="4144263" y="4374641"/>
                <a:ext cx="74453" cy="394716"/>
              </a:xfrm>
              <a:custGeom>
                <a:avLst/>
                <a:gdLst>
                  <a:gd name="connsiteX0" fmla="*/ 18732 w 74453"/>
                  <a:gd name="connsiteY0" fmla="*/ 0 h 394716"/>
                  <a:gd name="connsiteX1" fmla="*/ 74454 w 74453"/>
                  <a:gd name="connsiteY1" fmla="*/ 394716 h 394716"/>
                  <a:gd name="connsiteX2" fmla="*/ 18732 w 74453"/>
                  <a:gd name="connsiteY2" fmla="*/ 0 h 394716"/>
                </a:gdLst>
                <a:ahLst/>
                <a:cxnLst>
                  <a:cxn ang="0">
                    <a:pos x="connsiteX0" y="connsiteY0"/>
                  </a:cxn>
                  <a:cxn ang="0">
                    <a:pos x="connsiteX1" y="connsiteY1"/>
                  </a:cxn>
                  <a:cxn ang="0">
                    <a:pos x="connsiteX2" y="connsiteY2"/>
                  </a:cxn>
                </a:cxnLst>
                <a:rect l="l" t="t" r="r" b="b"/>
                <a:pathLst>
                  <a:path w="74453" h="394716">
                    <a:moveTo>
                      <a:pt x="18732" y="0"/>
                    </a:moveTo>
                    <a:cubicBezTo>
                      <a:pt x="-3747" y="111252"/>
                      <a:pt x="-24702" y="312420"/>
                      <a:pt x="74454" y="394716"/>
                    </a:cubicBezTo>
                    <a:cubicBezTo>
                      <a:pt x="44069" y="265081"/>
                      <a:pt x="79407" y="123730"/>
                      <a:pt x="18732"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0" name="任意多边形: 形状 29"/>
              <p:cNvSpPr/>
              <p:nvPr/>
            </p:nvSpPr>
            <p:spPr>
              <a:xfrm>
                <a:off x="3935982" y="4682204"/>
                <a:ext cx="96521" cy="340233"/>
              </a:xfrm>
              <a:custGeom>
                <a:avLst/>
                <a:gdLst>
                  <a:gd name="connsiteX0" fmla="*/ 34513 w 96521"/>
                  <a:gd name="connsiteY0" fmla="*/ 0 h 340233"/>
                  <a:gd name="connsiteX1" fmla="*/ 96521 w 96521"/>
                  <a:gd name="connsiteY1" fmla="*/ 340233 h 340233"/>
                  <a:gd name="connsiteX2" fmla="*/ 34513 w 96521"/>
                  <a:gd name="connsiteY2" fmla="*/ 0 h 340233"/>
                </a:gdLst>
                <a:ahLst/>
                <a:cxnLst>
                  <a:cxn ang="0">
                    <a:pos x="connsiteX0" y="connsiteY0"/>
                  </a:cxn>
                  <a:cxn ang="0">
                    <a:pos x="connsiteX1" y="connsiteY1"/>
                  </a:cxn>
                  <a:cxn ang="0">
                    <a:pos x="connsiteX2" y="connsiteY2"/>
                  </a:cxn>
                </a:cxnLst>
                <a:rect l="l" t="t" r="r" b="b"/>
                <a:pathLst>
                  <a:path w="96521" h="340233">
                    <a:moveTo>
                      <a:pt x="34513" y="0"/>
                    </a:moveTo>
                    <a:cubicBezTo>
                      <a:pt x="-21779" y="92202"/>
                      <a:pt x="-14636" y="287560"/>
                      <a:pt x="96521" y="340233"/>
                    </a:cubicBezTo>
                    <a:cubicBezTo>
                      <a:pt x="50134" y="236220"/>
                      <a:pt x="53182" y="111062"/>
                      <a:pt x="34513"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1" name="任意多边形: 形状 30"/>
              <p:cNvSpPr/>
              <p:nvPr/>
            </p:nvSpPr>
            <p:spPr>
              <a:xfrm>
                <a:off x="3624643" y="4936712"/>
                <a:ext cx="132708" cy="241458"/>
              </a:xfrm>
              <a:custGeom>
                <a:avLst/>
                <a:gdLst>
                  <a:gd name="connsiteX0" fmla="*/ 132588 w 132708"/>
                  <a:gd name="connsiteY0" fmla="*/ 0 h 241458"/>
                  <a:gd name="connsiteX1" fmla="*/ 0 w 132708"/>
                  <a:gd name="connsiteY1" fmla="*/ 241459 h 241458"/>
                  <a:gd name="connsiteX2" fmla="*/ 132588 w 132708"/>
                  <a:gd name="connsiteY2" fmla="*/ 0 h 241458"/>
                </a:gdLst>
                <a:ahLst/>
                <a:cxnLst>
                  <a:cxn ang="0">
                    <a:pos x="connsiteX0" y="connsiteY0"/>
                  </a:cxn>
                  <a:cxn ang="0">
                    <a:pos x="connsiteX1" y="connsiteY1"/>
                  </a:cxn>
                  <a:cxn ang="0">
                    <a:pos x="connsiteX2" y="connsiteY2"/>
                  </a:cxn>
                </a:cxnLst>
                <a:rect l="l" t="t" r="r" b="b"/>
                <a:pathLst>
                  <a:path w="132708" h="241458">
                    <a:moveTo>
                      <a:pt x="132588" y="0"/>
                    </a:moveTo>
                    <a:cubicBezTo>
                      <a:pt x="67532" y="55150"/>
                      <a:pt x="12287" y="157163"/>
                      <a:pt x="0" y="241459"/>
                    </a:cubicBezTo>
                    <a:cubicBezTo>
                      <a:pt x="80677" y="194977"/>
                      <a:pt x="135636" y="92678"/>
                      <a:pt x="132588"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2" name="图形 3"/>
            <p:cNvGrpSpPr/>
            <p:nvPr/>
          </p:nvGrpSpPr>
          <p:grpSpPr>
            <a:xfrm>
              <a:off x="8114745" y="3773339"/>
              <a:ext cx="1399549" cy="2473233"/>
              <a:chOff x="8114745" y="3773339"/>
              <a:chExt cx="1399549" cy="2473233"/>
            </a:xfrm>
            <a:grpFill/>
          </p:grpSpPr>
          <p:grpSp>
            <p:nvGrpSpPr>
              <p:cNvPr id="33" name="图形 3"/>
              <p:cNvGrpSpPr/>
              <p:nvPr/>
            </p:nvGrpSpPr>
            <p:grpSpPr>
              <a:xfrm>
                <a:off x="8114745" y="3773339"/>
                <a:ext cx="903909" cy="298646"/>
                <a:chOff x="8114745" y="3773339"/>
                <a:chExt cx="903909" cy="298646"/>
              </a:xfrm>
              <a:grpFill/>
            </p:grpSpPr>
            <p:sp>
              <p:nvSpPr>
                <p:cNvPr id="34" name="任意多边形: 形状 33"/>
                <p:cNvSpPr/>
                <p:nvPr/>
              </p:nvSpPr>
              <p:spPr>
                <a:xfrm>
                  <a:off x="8114745" y="3773339"/>
                  <a:ext cx="43559" cy="43302"/>
                </a:xfrm>
                <a:custGeom>
                  <a:avLst/>
                  <a:gdLst>
                    <a:gd name="connsiteX0" fmla="*/ 23604 w 43559"/>
                    <a:gd name="connsiteY0" fmla="*/ 43233 h 43302"/>
                    <a:gd name="connsiteX1" fmla="*/ 7602 w 43559"/>
                    <a:gd name="connsiteY1" fmla="*/ 37994 h 43302"/>
                    <a:gd name="connsiteX2" fmla="*/ 78 w 43559"/>
                    <a:gd name="connsiteY2" fmla="*/ 23326 h 43302"/>
                    <a:gd name="connsiteX3" fmla="*/ 5030 w 43559"/>
                    <a:gd name="connsiteY3" fmla="*/ 7419 h 43302"/>
                    <a:gd name="connsiteX4" fmla="*/ 35892 w 43559"/>
                    <a:gd name="connsiteY4" fmla="*/ 4752 h 43302"/>
                    <a:gd name="connsiteX5" fmla="*/ 43512 w 43559"/>
                    <a:gd name="connsiteY5" fmla="*/ 19611 h 43302"/>
                    <a:gd name="connsiteX6" fmla="*/ 38463 w 43559"/>
                    <a:gd name="connsiteY6" fmla="*/ 35327 h 43302"/>
                    <a:gd name="connsiteX7" fmla="*/ 23604 w 43559"/>
                    <a:gd name="connsiteY7" fmla="*/ 43233 h 4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9" h="43302">
                      <a:moveTo>
                        <a:pt x="23604" y="43233"/>
                      </a:moveTo>
                      <a:cubicBezTo>
                        <a:pt x="17794" y="43709"/>
                        <a:pt x="12079" y="41709"/>
                        <a:pt x="7602" y="37994"/>
                      </a:cubicBezTo>
                      <a:cubicBezTo>
                        <a:pt x="3221" y="34470"/>
                        <a:pt x="554" y="28946"/>
                        <a:pt x="78" y="23326"/>
                      </a:cubicBezTo>
                      <a:cubicBezTo>
                        <a:pt x="-398" y="17420"/>
                        <a:pt x="1316" y="11515"/>
                        <a:pt x="5030" y="7419"/>
                      </a:cubicBezTo>
                      <a:cubicBezTo>
                        <a:pt x="12079" y="-1344"/>
                        <a:pt x="27034" y="-2487"/>
                        <a:pt x="35892" y="4752"/>
                      </a:cubicBezTo>
                      <a:cubicBezTo>
                        <a:pt x="40083" y="8562"/>
                        <a:pt x="42940" y="13801"/>
                        <a:pt x="43512" y="19611"/>
                      </a:cubicBezTo>
                      <a:cubicBezTo>
                        <a:pt x="43893" y="25231"/>
                        <a:pt x="41988" y="31041"/>
                        <a:pt x="38463" y="35327"/>
                      </a:cubicBezTo>
                      <a:cubicBezTo>
                        <a:pt x="34749" y="39804"/>
                        <a:pt x="29224" y="42757"/>
                        <a:pt x="23604" y="4323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5" name="任意多边形: 形状 34"/>
                <p:cNvSpPr/>
                <p:nvPr/>
              </p:nvSpPr>
              <p:spPr>
                <a:xfrm>
                  <a:off x="8205753" y="3778904"/>
                  <a:ext cx="739379" cy="238907"/>
                </a:xfrm>
                <a:custGeom>
                  <a:avLst/>
                  <a:gdLst>
                    <a:gd name="connsiteX0" fmla="*/ 705455 w 739379"/>
                    <a:gd name="connsiteY0" fmla="*/ 235407 h 238907"/>
                    <a:gd name="connsiteX1" fmla="*/ 705455 w 739379"/>
                    <a:gd name="connsiteY1" fmla="*/ 235216 h 238907"/>
                    <a:gd name="connsiteX2" fmla="*/ 699359 w 739379"/>
                    <a:gd name="connsiteY2" fmla="*/ 205022 h 238907"/>
                    <a:gd name="connsiteX3" fmla="*/ 699359 w 739379"/>
                    <a:gd name="connsiteY3" fmla="*/ 205022 h 238907"/>
                    <a:gd name="connsiteX4" fmla="*/ 729554 w 739379"/>
                    <a:gd name="connsiteY4" fmla="*/ 199021 h 238907"/>
                    <a:gd name="connsiteX5" fmla="*/ 729554 w 739379"/>
                    <a:gd name="connsiteY5" fmla="*/ 199021 h 238907"/>
                    <a:gd name="connsiteX6" fmla="*/ 729554 w 739379"/>
                    <a:gd name="connsiteY6" fmla="*/ 198831 h 238907"/>
                    <a:gd name="connsiteX7" fmla="*/ 729554 w 739379"/>
                    <a:gd name="connsiteY7" fmla="*/ 198831 h 238907"/>
                    <a:gd name="connsiteX8" fmla="*/ 735840 w 739379"/>
                    <a:gd name="connsiteY8" fmla="*/ 229120 h 238907"/>
                    <a:gd name="connsiteX9" fmla="*/ 735840 w 739379"/>
                    <a:gd name="connsiteY9" fmla="*/ 229120 h 238907"/>
                    <a:gd name="connsiteX10" fmla="*/ 719362 w 739379"/>
                    <a:gd name="connsiteY10" fmla="*/ 238836 h 238907"/>
                    <a:gd name="connsiteX11" fmla="*/ 719362 w 739379"/>
                    <a:gd name="connsiteY11" fmla="*/ 238836 h 238907"/>
                    <a:gd name="connsiteX12" fmla="*/ 705455 w 739379"/>
                    <a:gd name="connsiteY12" fmla="*/ 235407 h 238907"/>
                    <a:gd name="connsiteX13" fmla="*/ 628684 w 739379"/>
                    <a:gd name="connsiteY13" fmla="*/ 189496 h 238907"/>
                    <a:gd name="connsiteX14" fmla="*/ 628684 w 739379"/>
                    <a:gd name="connsiteY14" fmla="*/ 189496 h 238907"/>
                    <a:gd name="connsiteX15" fmla="*/ 619635 w 739379"/>
                    <a:gd name="connsiteY15" fmla="*/ 160064 h 238907"/>
                    <a:gd name="connsiteX16" fmla="*/ 619635 w 739379"/>
                    <a:gd name="connsiteY16" fmla="*/ 160064 h 238907"/>
                    <a:gd name="connsiteX17" fmla="*/ 649258 w 739379"/>
                    <a:gd name="connsiteY17" fmla="*/ 151015 h 238907"/>
                    <a:gd name="connsiteX18" fmla="*/ 649258 w 739379"/>
                    <a:gd name="connsiteY18" fmla="*/ 151015 h 238907"/>
                    <a:gd name="connsiteX19" fmla="*/ 649258 w 739379"/>
                    <a:gd name="connsiteY19" fmla="*/ 151015 h 238907"/>
                    <a:gd name="connsiteX20" fmla="*/ 649258 w 739379"/>
                    <a:gd name="connsiteY20" fmla="*/ 151015 h 238907"/>
                    <a:gd name="connsiteX21" fmla="*/ 658116 w 739379"/>
                    <a:gd name="connsiteY21" fmla="*/ 180638 h 238907"/>
                    <a:gd name="connsiteX22" fmla="*/ 658116 w 739379"/>
                    <a:gd name="connsiteY22" fmla="*/ 180638 h 238907"/>
                    <a:gd name="connsiteX23" fmla="*/ 640686 w 739379"/>
                    <a:gd name="connsiteY23" fmla="*/ 191973 h 238907"/>
                    <a:gd name="connsiteX24" fmla="*/ 640686 w 739379"/>
                    <a:gd name="connsiteY24" fmla="*/ 191973 h 238907"/>
                    <a:gd name="connsiteX25" fmla="*/ 628684 w 739379"/>
                    <a:gd name="connsiteY25" fmla="*/ 189496 h 238907"/>
                    <a:gd name="connsiteX26" fmla="*/ 547912 w 739379"/>
                    <a:gd name="connsiteY26" fmla="*/ 151206 h 238907"/>
                    <a:gd name="connsiteX27" fmla="*/ 536482 w 739379"/>
                    <a:gd name="connsiteY27" fmla="*/ 122345 h 238907"/>
                    <a:gd name="connsiteX28" fmla="*/ 536482 w 739379"/>
                    <a:gd name="connsiteY28" fmla="*/ 122345 h 238907"/>
                    <a:gd name="connsiteX29" fmla="*/ 565057 w 739379"/>
                    <a:gd name="connsiteY29" fmla="*/ 110915 h 238907"/>
                    <a:gd name="connsiteX30" fmla="*/ 565057 w 739379"/>
                    <a:gd name="connsiteY30" fmla="*/ 110915 h 238907"/>
                    <a:gd name="connsiteX31" fmla="*/ 576487 w 739379"/>
                    <a:gd name="connsiteY31" fmla="*/ 139490 h 238907"/>
                    <a:gd name="connsiteX32" fmla="*/ 576487 w 739379"/>
                    <a:gd name="connsiteY32" fmla="*/ 139490 h 238907"/>
                    <a:gd name="connsiteX33" fmla="*/ 558389 w 739379"/>
                    <a:gd name="connsiteY33" fmla="*/ 152635 h 238907"/>
                    <a:gd name="connsiteX34" fmla="*/ 558389 w 739379"/>
                    <a:gd name="connsiteY34" fmla="*/ 152635 h 238907"/>
                    <a:gd name="connsiteX35" fmla="*/ 547912 w 739379"/>
                    <a:gd name="connsiteY35" fmla="*/ 151206 h 238907"/>
                    <a:gd name="connsiteX36" fmla="*/ 464092 w 739379"/>
                    <a:gd name="connsiteY36" fmla="*/ 119392 h 238907"/>
                    <a:gd name="connsiteX37" fmla="*/ 464092 w 739379"/>
                    <a:gd name="connsiteY37" fmla="*/ 119202 h 238907"/>
                    <a:gd name="connsiteX38" fmla="*/ 450566 w 739379"/>
                    <a:gd name="connsiteY38" fmla="*/ 91674 h 238907"/>
                    <a:gd name="connsiteX39" fmla="*/ 450566 w 739379"/>
                    <a:gd name="connsiteY39" fmla="*/ 91674 h 238907"/>
                    <a:gd name="connsiteX40" fmla="*/ 478094 w 739379"/>
                    <a:gd name="connsiteY40" fmla="*/ 77863 h 238907"/>
                    <a:gd name="connsiteX41" fmla="*/ 478094 w 739379"/>
                    <a:gd name="connsiteY41" fmla="*/ 77863 h 238907"/>
                    <a:gd name="connsiteX42" fmla="*/ 491714 w 739379"/>
                    <a:gd name="connsiteY42" fmla="*/ 105581 h 238907"/>
                    <a:gd name="connsiteX43" fmla="*/ 491714 w 739379"/>
                    <a:gd name="connsiteY43" fmla="*/ 105581 h 238907"/>
                    <a:gd name="connsiteX44" fmla="*/ 472855 w 739379"/>
                    <a:gd name="connsiteY44" fmla="*/ 120345 h 238907"/>
                    <a:gd name="connsiteX45" fmla="*/ 472855 w 739379"/>
                    <a:gd name="connsiteY45" fmla="*/ 120345 h 238907"/>
                    <a:gd name="connsiteX46" fmla="*/ 464092 w 739379"/>
                    <a:gd name="connsiteY46" fmla="*/ 119392 h 238907"/>
                    <a:gd name="connsiteX47" fmla="*/ 378081 w 739379"/>
                    <a:gd name="connsiteY47" fmla="*/ 93770 h 238907"/>
                    <a:gd name="connsiteX48" fmla="*/ 362270 w 739379"/>
                    <a:gd name="connsiteY48" fmla="*/ 67100 h 238907"/>
                    <a:gd name="connsiteX49" fmla="*/ 362270 w 739379"/>
                    <a:gd name="connsiteY49" fmla="*/ 67100 h 238907"/>
                    <a:gd name="connsiteX50" fmla="*/ 388940 w 739379"/>
                    <a:gd name="connsiteY50" fmla="*/ 51384 h 238907"/>
                    <a:gd name="connsiteX51" fmla="*/ 388940 w 739379"/>
                    <a:gd name="connsiteY51" fmla="*/ 51384 h 238907"/>
                    <a:gd name="connsiteX52" fmla="*/ 404560 w 739379"/>
                    <a:gd name="connsiteY52" fmla="*/ 77863 h 238907"/>
                    <a:gd name="connsiteX53" fmla="*/ 404560 w 739379"/>
                    <a:gd name="connsiteY53" fmla="*/ 77863 h 238907"/>
                    <a:gd name="connsiteX54" fmla="*/ 385320 w 739379"/>
                    <a:gd name="connsiteY54" fmla="*/ 94151 h 238907"/>
                    <a:gd name="connsiteX55" fmla="*/ 385320 w 739379"/>
                    <a:gd name="connsiteY55" fmla="*/ 94151 h 238907"/>
                    <a:gd name="connsiteX56" fmla="*/ 378081 w 739379"/>
                    <a:gd name="connsiteY56" fmla="*/ 93770 h 238907"/>
                    <a:gd name="connsiteX57" fmla="*/ 290166 w 739379"/>
                    <a:gd name="connsiteY57" fmla="*/ 73863 h 238907"/>
                    <a:gd name="connsiteX58" fmla="*/ 290166 w 739379"/>
                    <a:gd name="connsiteY58" fmla="*/ 74053 h 238907"/>
                    <a:gd name="connsiteX59" fmla="*/ 272830 w 739379"/>
                    <a:gd name="connsiteY59" fmla="*/ 48336 h 238907"/>
                    <a:gd name="connsiteX60" fmla="*/ 272830 w 739379"/>
                    <a:gd name="connsiteY60" fmla="*/ 48336 h 238907"/>
                    <a:gd name="connsiteX61" fmla="*/ 298262 w 739379"/>
                    <a:gd name="connsiteY61" fmla="*/ 31096 h 238907"/>
                    <a:gd name="connsiteX62" fmla="*/ 298262 w 739379"/>
                    <a:gd name="connsiteY62" fmla="*/ 31096 h 238907"/>
                    <a:gd name="connsiteX63" fmla="*/ 298262 w 739379"/>
                    <a:gd name="connsiteY63" fmla="*/ 31096 h 238907"/>
                    <a:gd name="connsiteX64" fmla="*/ 298262 w 739379"/>
                    <a:gd name="connsiteY64" fmla="*/ 31096 h 238907"/>
                    <a:gd name="connsiteX65" fmla="*/ 315597 w 739379"/>
                    <a:gd name="connsiteY65" fmla="*/ 56622 h 238907"/>
                    <a:gd name="connsiteX66" fmla="*/ 315597 w 739379"/>
                    <a:gd name="connsiteY66" fmla="*/ 56622 h 238907"/>
                    <a:gd name="connsiteX67" fmla="*/ 296071 w 739379"/>
                    <a:gd name="connsiteY67" fmla="*/ 74244 h 238907"/>
                    <a:gd name="connsiteX68" fmla="*/ 296071 w 739379"/>
                    <a:gd name="connsiteY68" fmla="*/ 74244 h 238907"/>
                    <a:gd name="connsiteX69" fmla="*/ 290166 w 739379"/>
                    <a:gd name="connsiteY69" fmla="*/ 73863 h 238907"/>
                    <a:gd name="connsiteX70" fmla="*/ 201011 w 739379"/>
                    <a:gd name="connsiteY70" fmla="*/ 59575 h 238907"/>
                    <a:gd name="connsiteX71" fmla="*/ 182247 w 739379"/>
                    <a:gd name="connsiteY71" fmla="*/ 35096 h 238907"/>
                    <a:gd name="connsiteX72" fmla="*/ 182247 w 739379"/>
                    <a:gd name="connsiteY72" fmla="*/ 35096 h 238907"/>
                    <a:gd name="connsiteX73" fmla="*/ 206917 w 739379"/>
                    <a:gd name="connsiteY73" fmla="*/ 16427 h 238907"/>
                    <a:gd name="connsiteX74" fmla="*/ 206917 w 739379"/>
                    <a:gd name="connsiteY74" fmla="*/ 16427 h 238907"/>
                    <a:gd name="connsiteX75" fmla="*/ 225586 w 739379"/>
                    <a:gd name="connsiteY75" fmla="*/ 40811 h 238907"/>
                    <a:gd name="connsiteX76" fmla="*/ 225586 w 739379"/>
                    <a:gd name="connsiteY76" fmla="*/ 40811 h 238907"/>
                    <a:gd name="connsiteX77" fmla="*/ 205774 w 739379"/>
                    <a:gd name="connsiteY77" fmla="*/ 59575 h 238907"/>
                    <a:gd name="connsiteX78" fmla="*/ 205774 w 739379"/>
                    <a:gd name="connsiteY78" fmla="*/ 59575 h 238907"/>
                    <a:gd name="connsiteX79" fmla="*/ 201011 w 739379"/>
                    <a:gd name="connsiteY79" fmla="*/ 59575 h 238907"/>
                    <a:gd name="connsiteX80" fmla="*/ 111095 w 739379"/>
                    <a:gd name="connsiteY80" fmla="*/ 49669 h 238907"/>
                    <a:gd name="connsiteX81" fmla="*/ 91379 w 739379"/>
                    <a:gd name="connsiteY81" fmla="*/ 26143 h 238907"/>
                    <a:gd name="connsiteX82" fmla="*/ 91379 w 739379"/>
                    <a:gd name="connsiteY82" fmla="*/ 26143 h 238907"/>
                    <a:gd name="connsiteX83" fmla="*/ 115096 w 739379"/>
                    <a:gd name="connsiteY83" fmla="*/ 6140 h 238907"/>
                    <a:gd name="connsiteX84" fmla="*/ 115096 w 739379"/>
                    <a:gd name="connsiteY84" fmla="*/ 6140 h 238907"/>
                    <a:gd name="connsiteX85" fmla="*/ 115096 w 739379"/>
                    <a:gd name="connsiteY85" fmla="*/ 6140 h 238907"/>
                    <a:gd name="connsiteX86" fmla="*/ 115096 w 739379"/>
                    <a:gd name="connsiteY86" fmla="*/ 6140 h 238907"/>
                    <a:gd name="connsiteX87" fmla="*/ 134813 w 739379"/>
                    <a:gd name="connsiteY87" fmla="*/ 29953 h 238907"/>
                    <a:gd name="connsiteX88" fmla="*/ 134813 w 739379"/>
                    <a:gd name="connsiteY88" fmla="*/ 29953 h 238907"/>
                    <a:gd name="connsiteX89" fmla="*/ 115001 w 739379"/>
                    <a:gd name="connsiteY89" fmla="*/ 49764 h 238907"/>
                    <a:gd name="connsiteX90" fmla="*/ 115001 w 739379"/>
                    <a:gd name="connsiteY90" fmla="*/ 49764 h 238907"/>
                    <a:gd name="connsiteX91" fmla="*/ 111095 w 739379"/>
                    <a:gd name="connsiteY91" fmla="*/ 49669 h 238907"/>
                    <a:gd name="connsiteX92" fmla="*/ 20703 w 739379"/>
                    <a:gd name="connsiteY92" fmla="*/ 43573 h 238907"/>
                    <a:gd name="connsiteX93" fmla="*/ 34 w 739379"/>
                    <a:gd name="connsiteY93" fmla="*/ 20523 h 238907"/>
                    <a:gd name="connsiteX94" fmla="*/ 34 w 739379"/>
                    <a:gd name="connsiteY94" fmla="*/ 20523 h 238907"/>
                    <a:gd name="connsiteX95" fmla="*/ 23084 w 739379"/>
                    <a:gd name="connsiteY95" fmla="*/ 44 h 238907"/>
                    <a:gd name="connsiteX96" fmla="*/ 23084 w 739379"/>
                    <a:gd name="connsiteY96" fmla="*/ 44 h 238907"/>
                    <a:gd name="connsiteX97" fmla="*/ 23084 w 739379"/>
                    <a:gd name="connsiteY97" fmla="*/ 44 h 238907"/>
                    <a:gd name="connsiteX98" fmla="*/ 23084 w 739379"/>
                    <a:gd name="connsiteY98" fmla="*/ 44 h 238907"/>
                    <a:gd name="connsiteX99" fmla="*/ 43659 w 739379"/>
                    <a:gd name="connsiteY99" fmla="*/ 22999 h 238907"/>
                    <a:gd name="connsiteX100" fmla="*/ 43659 w 739379"/>
                    <a:gd name="connsiteY100" fmla="*/ 22999 h 238907"/>
                    <a:gd name="connsiteX101" fmla="*/ 23751 w 739379"/>
                    <a:gd name="connsiteY101" fmla="*/ 43478 h 238907"/>
                    <a:gd name="connsiteX102" fmla="*/ 23751 w 739379"/>
                    <a:gd name="connsiteY102" fmla="*/ 43478 h 238907"/>
                    <a:gd name="connsiteX103" fmla="*/ 20703 w 739379"/>
                    <a:gd name="connsiteY103" fmla="*/ 43573 h 2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9379" h="238907">
                      <a:moveTo>
                        <a:pt x="705455" y="235407"/>
                      </a:moveTo>
                      <a:lnTo>
                        <a:pt x="705455" y="235216"/>
                      </a:lnTo>
                      <a:cubicBezTo>
                        <a:pt x="695454" y="228549"/>
                        <a:pt x="692882" y="215119"/>
                        <a:pt x="699359" y="205022"/>
                      </a:cubicBezTo>
                      <a:lnTo>
                        <a:pt x="699359" y="205022"/>
                      </a:lnTo>
                      <a:cubicBezTo>
                        <a:pt x="705932" y="195116"/>
                        <a:pt x="719552" y="192259"/>
                        <a:pt x="729554" y="199021"/>
                      </a:cubicBezTo>
                      <a:lnTo>
                        <a:pt x="729554" y="199021"/>
                      </a:lnTo>
                      <a:cubicBezTo>
                        <a:pt x="729554" y="199021"/>
                        <a:pt x="729554" y="199021"/>
                        <a:pt x="729554" y="198831"/>
                      </a:cubicBezTo>
                      <a:lnTo>
                        <a:pt x="729554" y="198831"/>
                      </a:lnTo>
                      <a:cubicBezTo>
                        <a:pt x="739555" y="205594"/>
                        <a:pt x="742412" y="218929"/>
                        <a:pt x="735840" y="229120"/>
                      </a:cubicBezTo>
                      <a:lnTo>
                        <a:pt x="735840" y="229120"/>
                      </a:lnTo>
                      <a:cubicBezTo>
                        <a:pt x="731935" y="234835"/>
                        <a:pt x="725839" y="238264"/>
                        <a:pt x="719362" y="238836"/>
                      </a:cubicBezTo>
                      <a:lnTo>
                        <a:pt x="719362" y="238836"/>
                      </a:lnTo>
                      <a:cubicBezTo>
                        <a:pt x="714504" y="239217"/>
                        <a:pt x="709742" y="238074"/>
                        <a:pt x="705455" y="235407"/>
                      </a:cubicBezTo>
                      <a:close/>
                      <a:moveTo>
                        <a:pt x="628684" y="189496"/>
                      </a:moveTo>
                      <a:lnTo>
                        <a:pt x="628684" y="189496"/>
                      </a:lnTo>
                      <a:cubicBezTo>
                        <a:pt x="618111" y="183877"/>
                        <a:pt x="613920" y="170732"/>
                        <a:pt x="619635" y="160064"/>
                      </a:cubicBezTo>
                      <a:lnTo>
                        <a:pt x="619635" y="160064"/>
                      </a:lnTo>
                      <a:cubicBezTo>
                        <a:pt x="625255" y="149587"/>
                        <a:pt x="638495" y="145396"/>
                        <a:pt x="649258" y="151015"/>
                      </a:cubicBezTo>
                      <a:lnTo>
                        <a:pt x="649258" y="151015"/>
                      </a:lnTo>
                      <a:lnTo>
                        <a:pt x="649258" y="151015"/>
                      </a:lnTo>
                      <a:lnTo>
                        <a:pt x="649258" y="151015"/>
                      </a:lnTo>
                      <a:cubicBezTo>
                        <a:pt x="659831" y="156730"/>
                        <a:pt x="663736" y="169970"/>
                        <a:pt x="658116" y="180638"/>
                      </a:cubicBezTo>
                      <a:lnTo>
                        <a:pt x="658116" y="180638"/>
                      </a:lnTo>
                      <a:cubicBezTo>
                        <a:pt x="654592" y="187210"/>
                        <a:pt x="647925" y="191401"/>
                        <a:pt x="640686" y="191973"/>
                      </a:cubicBezTo>
                      <a:lnTo>
                        <a:pt x="640686" y="191973"/>
                      </a:lnTo>
                      <a:cubicBezTo>
                        <a:pt x="636780" y="192449"/>
                        <a:pt x="632494" y="191687"/>
                        <a:pt x="628684" y="189496"/>
                      </a:cubicBezTo>
                      <a:close/>
                      <a:moveTo>
                        <a:pt x="547912" y="151206"/>
                      </a:moveTo>
                      <a:cubicBezTo>
                        <a:pt x="536767" y="146443"/>
                        <a:pt x="531720" y="133489"/>
                        <a:pt x="536482" y="122345"/>
                      </a:cubicBezTo>
                      <a:lnTo>
                        <a:pt x="536482" y="122345"/>
                      </a:lnTo>
                      <a:cubicBezTo>
                        <a:pt x="541054" y="111487"/>
                        <a:pt x="554008" y="106248"/>
                        <a:pt x="565057" y="110915"/>
                      </a:cubicBezTo>
                      <a:lnTo>
                        <a:pt x="565057" y="110915"/>
                      </a:lnTo>
                      <a:cubicBezTo>
                        <a:pt x="576201" y="115582"/>
                        <a:pt x="581250" y="128346"/>
                        <a:pt x="576487" y="139490"/>
                      </a:cubicBezTo>
                      <a:lnTo>
                        <a:pt x="576487" y="139490"/>
                      </a:lnTo>
                      <a:cubicBezTo>
                        <a:pt x="573248" y="147205"/>
                        <a:pt x="566200" y="151872"/>
                        <a:pt x="558389" y="152635"/>
                      </a:cubicBezTo>
                      <a:lnTo>
                        <a:pt x="558389" y="152635"/>
                      </a:lnTo>
                      <a:cubicBezTo>
                        <a:pt x="554865" y="153015"/>
                        <a:pt x="551341" y="152349"/>
                        <a:pt x="547912" y="151206"/>
                      </a:cubicBezTo>
                      <a:close/>
                      <a:moveTo>
                        <a:pt x="464092" y="119392"/>
                      </a:moveTo>
                      <a:lnTo>
                        <a:pt x="464092" y="119202"/>
                      </a:lnTo>
                      <a:cubicBezTo>
                        <a:pt x="452757" y="115487"/>
                        <a:pt x="446471" y="103200"/>
                        <a:pt x="450566" y="91674"/>
                      </a:cubicBezTo>
                      <a:lnTo>
                        <a:pt x="450566" y="91674"/>
                      </a:lnTo>
                      <a:cubicBezTo>
                        <a:pt x="454186" y="80149"/>
                        <a:pt x="466568" y="73958"/>
                        <a:pt x="478094" y="77863"/>
                      </a:cubicBezTo>
                      <a:lnTo>
                        <a:pt x="478094" y="77863"/>
                      </a:lnTo>
                      <a:cubicBezTo>
                        <a:pt x="489524" y="81673"/>
                        <a:pt x="495620" y="94056"/>
                        <a:pt x="491714" y="105581"/>
                      </a:cubicBezTo>
                      <a:lnTo>
                        <a:pt x="491714" y="105581"/>
                      </a:lnTo>
                      <a:cubicBezTo>
                        <a:pt x="488952" y="113868"/>
                        <a:pt x="481332" y="119583"/>
                        <a:pt x="472855" y="120345"/>
                      </a:cubicBezTo>
                      <a:lnTo>
                        <a:pt x="472855" y="120345"/>
                      </a:lnTo>
                      <a:cubicBezTo>
                        <a:pt x="470092" y="120535"/>
                        <a:pt x="466950" y="120154"/>
                        <a:pt x="464092" y="119392"/>
                      </a:cubicBezTo>
                      <a:close/>
                      <a:moveTo>
                        <a:pt x="378081" y="93770"/>
                      </a:moveTo>
                      <a:cubicBezTo>
                        <a:pt x="366270" y="90627"/>
                        <a:pt x="359317" y="78816"/>
                        <a:pt x="362270" y="67100"/>
                      </a:cubicBezTo>
                      <a:lnTo>
                        <a:pt x="362270" y="67100"/>
                      </a:lnTo>
                      <a:cubicBezTo>
                        <a:pt x="365413" y="55384"/>
                        <a:pt x="377319" y="48336"/>
                        <a:pt x="388940" y="51384"/>
                      </a:cubicBezTo>
                      <a:lnTo>
                        <a:pt x="388940" y="51384"/>
                      </a:lnTo>
                      <a:cubicBezTo>
                        <a:pt x="400560" y="54432"/>
                        <a:pt x="407514" y="66243"/>
                        <a:pt x="404560" y="77863"/>
                      </a:cubicBezTo>
                      <a:lnTo>
                        <a:pt x="404560" y="77863"/>
                      </a:lnTo>
                      <a:cubicBezTo>
                        <a:pt x="402179" y="87103"/>
                        <a:pt x="394274" y="93389"/>
                        <a:pt x="385320" y="94151"/>
                      </a:cubicBezTo>
                      <a:lnTo>
                        <a:pt x="385320" y="94151"/>
                      </a:lnTo>
                      <a:cubicBezTo>
                        <a:pt x="382939" y="94437"/>
                        <a:pt x="380558" y="94151"/>
                        <a:pt x="378081" y="93770"/>
                      </a:cubicBezTo>
                      <a:close/>
                      <a:moveTo>
                        <a:pt x="290166" y="73863"/>
                      </a:moveTo>
                      <a:lnTo>
                        <a:pt x="290166" y="74053"/>
                      </a:lnTo>
                      <a:cubicBezTo>
                        <a:pt x="278354" y="71767"/>
                        <a:pt x="270353" y="60242"/>
                        <a:pt x="272830" y="48336"/>
                      </a:cubicBezTo>
                      <a:lnTo>
                        <a:pt x="272830" y="48336"/>
                      </a:lnTo>
                      <a:cubicBezTo>
                        <a:pt x="274830" y="36620"/>
                        <a:pt x="286546" y="28905"/>
                        <a:pt x="298262" y="31096"/>
                      </a:cubicBezTo>
                      <a:lnTo>
                        <a:pt x="298262" y="31096"/>
                      </a:lnTo>
                      <a:lnTo>
                        <a:pt x="298262" y="31096"/>
                      </a:lnTo>
                      <a:lnTo>
                        <a:pt x="298262" y="31096"/>
                      </a:lnTo>
                      <a:cubicBezTo>
                        <a:pt x="310073" y="33381"/>
                        <a:pt x="317883" y="44812"/>
                        <a:pt x="315597" y="56622"/>
                      </a:cubicBezTo>
                      <a:lnTo>
                        <a:pt x="315597" y="56622"/>
                      </a:lnTo>
                      <a:cubicBezTo>
                        <a:pt x="313692" y="66433"/>
                        <a:pt x="305405" y="73387"/>
                        <a:pt x="296071" y="74244"/>
                      </a:cubicBezTo>
                      <a:lnTo>
                        <a:pt x="296071" y="74244"/>
                      </a:lnTo>
                      <a:cubicBezTo>
                        <a:pt x="294166" y="74434"/>
                        <a:pt x="292261" y="74244"/>
                        <a:pt x="290166" y="73863"/>
                      </a:cubicBezTo>
                      <a:close/>
                      <a:moveTo>
                        <a:pt x="201011" y="59575"/>
                      </a:moveTo>
                      <a:cubicBezTo>
                        <a:pt x="189010" y="57956"/>
                        <a:pt x="180628" y="47002"/>
                        <a:pt x="182247" y="35096"/>
                      </a:cubicBezTo>
                      <a:lnTo>
                        <a:pt x="182247" y="35096"/>
                      </a:lnTo>
                      <a:cubicBezTo>
                        <a:pt x="183866" y="23095"/>
                        <a:pt x="195010" y="14713"/>
                        <a:pt x="206917" y="16427"/>
                      </a:cubicBezTo>
                      <a:lnTo>
                        <a:pt x="206917" y="16427"/>
                      </a:lnTo>
                      <a:cubicBezTo>
                        <a:pt x="218633" y="18046"/>
                        <a:pt x="227300" y="28905"/>
                        <a:pt x="225586" y="40811"/>
                      </a:cubicBezTo>
                      <a:lnTo>
                        <a:pt x="225586" y="40811"/>
                      </a:lnTo>
                      <a:cubicBezTo>
                        <a:pt x="224062" y="51193"/>
                        <a:pt x="215680" y="58718"/>
                        <a:pt x="205774" y="59575"/>
                      </a:cubicBezTo>
                      <a:lnTo>
                        <a:pt x="205774" y="59575"/>
                      </a:lnTo>
                      <a:cubicBezTo>
                        <a:pt x="204250" y="59671"/>
                        <a:pt x="202821" y="59861"/>
                        <a:pt x="201011" y="59575"/>
                      </a:cubicBezTo>
                      <a:close/>
                      <a:moveTo>
                        <a:pt x="111095" y="49669"/>
                      </a:moveTo>
                      <a:cubicBezTo>
                        <a:pt x="99189" y="48621"/>
                        <a:pt x="90331" y="38049"/>
                        <a:pt x="91379" y="26143"/>
                      </a:cubicBezTo>
                      <a:lnTo>
                        <a:pt x="91379" y="26143"/>
                      </a:lnTo>
                      <a:cubicBezTo>
                        <a:pt x="92331" y="14046"/>
                        <a:pt x="102999" y="5188"/>
                        <a:pt x="115096" y="6140"/>
                      </a:cubicBezTo>
                      <a:lnTo>
                        <a:pt x="115096" y="6140"/>
                      </a:lnTo>
                      <a:lnTo>
                        <a:pt x="115096" y="6140"/>
                      </a:lnTo>
                      <a:lnTo>
                        <a:pt x="115096" y="6140"/>
                      </a:lnTo>
                      <a:cubicBezTo>
                        <a:pt x="127002" y="7378"/>
                        <a:pt x="135861" y="17856"/>
                        <a:pt x="134813" y="29953"/>
                      </a:cubicBezTo>
                      <a:lnTo>
                        <a:pt x="134813" y="29953"/>
                      </a:lnTo>
                      <a:cubicBezTo>
                        <a:pt x="133955" y="40525"/>
                        <a:pt x="125193" y="48907"/>
                        <a:pt x="115001" y="49764"/>
                      </a:cubicBezTo>
                      <a:lnTo>
                        <a:pt x="115001" y="49764"/>
                      </a:lnTo>
                      <a:cubicBezTo>
                        <a:pt x="113762" y="49955"/>
                        <a:pt x="112429" y="49764"/>
                        <a:pt x="111095" y="49669"/>
                      </a:cubicBezTo>
                      <a:close/>
                      <a:moveTo>
                        <a:pt x="20703" y="43573"/>
                      </a:moveTo>
                      <a:cubicBezTo>
                        <a:pt x="8607" y="43097"/>
                        <a:pt x="-633" y="32620"/>
                        <a:pt x="34" y="20523"/>
                      </a:cubicBezTo>
                      <a:lnTo>
                        <a:pt x="34" y="20523"/>
                      </a:lnTo>
                      <a:cubicBezTo>
                        <a:pt x="605" y="8521"/>
                        <a:pt x="10988" y="-718"/>
                        <a:pt x="23084" y="44"/>
                      </a:cubicBezTo>
                      <a:lnTo>
                        <a:pt x="23084" y="44"/>
                      </a:lnTo>
                      <a:lnTo>
                        <a:pt x="23084" y="44"/>
                      </a:lnTo>
                      <a:lnTo>
                        <a:pt x="23084" y="44"/>
                      </a:lnTo>
                      <a:cubicBezTo>
                        <a:pt x="34991" y="806"/>
                        <a:pt x="44325" y="10903"/>
                        <a:pt x="43659" y="22999"/>
                      </a:cubicBezTo>
                      <a:lnTo>
                        <a:pt x="43659" y="22999"/>
                      </a:lnTo>
                      <a:cubicBezTo>
                        <a:pt x="43087" y="34048"/>
                        <a:pt x="34419" y="42716"/>
                        <a:pt x="23751" y="43478"/>
                      </a:cubicBezTo>
                      <a:lnTo>
                        <a:pt x="23751" y="43478"/>
                      </a:lnTo>
                      <a:cubicBezTo>
                        <a:pt x="22608" y="43669"/>
                        <a:pt x="21656" y="43669"/>
                        <a:pt x="20703" y="4357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6" name="任意多边形: 形状 35"/>
                <p:cNvSpPr/>
                <p:nvPr/>
              </p:nvSpPr>
              <p:spPr>
                <a:xfrm>
                  <a:off x="8975049" y="4028735"/>
                  <a:ext cx="43606" cy="43250"/>
                </a:xfrm>
                <a:custGeom>
                  <a:avLst/>
                  <a:gdLst>
                    <a:gd name="connsiteX0" fmla="*/ 23694 w 43606"/>
                    <a:gd name="connsiteY0" fmla="*/ 43202 h 43250"/>
                    <a:gd name="connsiteX1" fmla="*/ 7692 w 43606"/>
                    <a:gd name="connsiteY1" fmla="*/ 37964 h 43250"/>
                    <a:gd name="connsiteX2" fmla="*/ 72 w 43606"/>
                    <a:gd name="connsiteY2" fmla="*/ 23295 h 43250"/>
                    <a:gd name="connsiteX3" fmla="*/ 5025 w 43606"/>
                    <a:gd name="connsiteY3" fmla="*/ 7388 h 43250"/>
                    <a:gd name="connsiteX4" fmla="*/ 35981 w 43606"/>
                    <a:gd name="connsiteY4" fmla="*/ 4721 h 43250"/>
                    <a:gd name="connsiteX5" fmla="*/ 43506 w 43606"/>
                    <a:gd name="connsiteY5" fmla="*/ 19675 h 43250"/>
                    <a:gd name="connsiteX6" fmla="*/ 38458 w 43606"/>
                    <a:gd name="connsiteY6" fmla="*/ 35392 h 43250"/>
                    <a:gd name="connsiteX7" fmla="*/ 23694 w 43606"/>
                    <a:gd name="connsiteY7" fmla="*/ 43202 h 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6" h="43250">
                      <a:moveTo>
                        <a:pt x="23694" y="43202"/>
                      </a:moveTo>
                      <a:cubicBezTo>
                        <a:pt x="17979" y="43583"/>
                        <a:pt x="12074" y="41678"/>
                        <a:pt x="7692" y="37964"/>
                      </a:cubicBezTo>
                      <a:cubicBezTo>
                        <a:pt x="3406" y="34344"/>
                        <a:pt x="548" y="28915"/>
                        <a:pt x="72" y="23295"/>
                      </a:cubicBezTo>
                      <a:cubicBezTo>
                        <a:pt x="-404" y="17390"/>
                        <a:pt x="1501" y="11579"/>
                        <a:pt x="5025" y="7388"/>
                      </a:cubicBezTo>
                      <a:cubicBezTo>
                        <a:pt x="12264" y="-1280"/>
                        <a:pt x="26933" y="-2518"/>
                        <a:pt x="35981" y="4721"/>
                      </a:cubicBezTo>
                      <a:cubicBezTo>
                        <a:pt x="40172" y="8626"/>
                        <a:pt x="43030" y="13770"/>
                        <a:pt x="43506" y="19675"/>
                      </a:cubicBezTo>
                      <a:cubicBezTo>
                        <a:pt x="44078" y="25295"/>
                        <a:pt x="42173" y="31201"/>
                        <a:pt x="38458" y="35392"/>
                      </a:cubicBezTo>
                      <a:cubicBezTo>
                        <a:pt x="34838" y="39773"/>
                        <a:pt x="29314" y="42631"/>
                        <a:pt x="23694" y="4320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37" name="任意多边形: 形状 36"/>
              <p:cNvSpPr/>
              <p:nvPr/>
            </p:nvSpPr>
            <p:spPr>
              <a:xfrm>
                <a:off x="8795674" y="4320798"/>
                <a:ext cx="718620" cy="572063"/>
              </a:xfrm>
              <a:custGeom>
                <a:avLst/>
                <a:gdLst>
                  <a:gd name="connsiteX0" fmla="*/ 676746 w 718620"/>
                  <a:gd name="connsiteY0" fmla="*/ 559145 h 572063"/>
                  <a:gd name="connsiteX1" fmla="*/ 687891 w 718620"/>
                  <a:gd name="connsiteY1" fmla="*/ 530189 h 572063"/>
                  <a:gd name="connsiteX2" fmla="*/ 687891 w 718620"/>
                  <a:gd name="connsiteY2" fmla="*/ 530189 h 572063"/>
                  <a:gd name="connsiteX3" fmla="*/ 716656 w 718620"/>
                  <a:gd name="connsiteY3" fmla="*/ 541333 h 572063"/>
                  <a:gd name="connsiteX4" fmla="*/ 716656 w 718620"/>
                  <a:gd name="connsiteY4" fmla="*/ 541333 h 572063"/>
                  <a:gd name="connsiteX5" fmla="*/ 705703 w 718620"/>
                  <a:gd name="connsiteY5" fmla="*/ 570099 h 572063"/>
                  <a:gd name="connsiteX6" fmla="*/ 705703 w 718620"/>
                  <a:gd name="connsiteY6" fmla="*/ 570099 h 572063"/>
                  <a:gd name="connsiteX7" fmla="*/ 698654 w 718620"/>
                  <a:gd name="connsiteY7" fmla="*/ 572004 h 572063"/>
                  <a:gd name="connsiteX8" fmla="*/ 698654 w 718620"/>
                  <a:gd name="connsiteY8" fmla="*/ 572004 h 572063"/>
                  <a:gd name="connsiteX9" fmla="*/ 676746 w 718620"/>
                  <a:gd name="connsiteY9" fmla="*/ 559145 h 572063"/>
                  <a:gd name="connsiteX10" fmla="*/ 635408 w 718620"/>
                  <a:gd name="connsiteY10" fmla="*/ 487327 h 572063"/>
                  <a:gd name="connsiteX11" fmla="*/ 640742 w 718620"/>
                  <a:gd name="connsiteY11" fmla="*/ 456847 h 572063"/>
                  <a:gd name="connsiteX12" fmla="*/ 640742 w 718620"/>
                  <a:gd name="connsiteY12" fmla="*/ 456847 h 572063"/>
                  <a:gd name="connsiteX13" fmla="*/ 671222 w 718620"/>
                  <a:gd name="connsiteY13" fmla="*/ 462181 h 572063"/>
                  <a:gd name="connsiteX14" fmla="*/ 671222 w 718620"/>
                  <a:gd name="connsiteY14" fmla="*/ 462181 h 572063"/>
                  <a:gd name="connsiteX15" fmla="*/ 665983 w 718620"/>
                  <a:gd name="connsiteY15" fmla="*/ 492565 h 572063"/>
                  <a:gd name="connsiteX16" fmla="*/ 665983 w 718620"/>
                  <a:gd name="connsiteY16" fmla="*/ 492565 h 572063"/>
                  <a:gd name="connsiteX17" fmla="*/ 655315 w 718620"/>
                  <a:gd name="connsiteY17" fmla="*/ 496375 h 572063"/>
                  <a:gd name="connsiteX18" fmla="*/ 655315 w 718620"/>
                  <a:gd name="connsiteY18" fmla="*/ 496375 h 572063"/>
                  <a:gd name="connsiteX19" fmla="*/ 635408 w 718620"/>
                  <a:gd name="connsiteY19" fmla="*/ 487327 h 572063"/>
                  <a:gd name="connsiteX20" fmla="*/ 582449 w 718620"/>
                  <a:gd name="connsiteY20" fmla="*/ 421318 h 572063"/>
                  <a:gd name="connsiteX21" fmla="*/ 583973 w 718620"/>
                  <a:gd name="connsiteY21" fmla="*/ 390553 h 572063"/>
                  <a:gd name="connsiteX22" fmla="*/ 583973 w 718620"/>
                  <a:gd name="connsiteY22" fmla="*/ 390553 h 572063"/>
                  <a:gd name="connsiteX23" fmla="*/ 614739 w 718620"/>
                  <a:gd name="connsiteY23" fmla="*/ 392077 h 572063"/>
                  <a:gd name="connsiteX24" fmla="*/ 614739 w 718620"/>
                  <a:gd name="connsiteY24" fmla="*/ 392077 h 572063"/>
                  <a:gd name="connsiteX25" fmla="*/ 613406 w 718620"/>
                  <a:gd name="connsiteY25" fmla="*/ 422842 h 572063"/>
                  <a:gd name="connsiteX26" fmla="*/ 613406 w 718620"/>
                  <a:gd name="connsiteY26" fmla="*/ 422842 h 572063"/>
                  <a:gd name="connsiteX27" fmla="*/ 600546 w 718620"/>
                  <a:gd name="connsiteY27" fmla="*/ 428557 h 572063"/>
                  <a:gd name="connsiteX28" fmla="*/ 600546 w 718620"/>
                  <a:gd name="connsiteY28" fmla="*/ 428557 h 572063"/>
                  <a:gd name="connsiteX29" fmla="*/ 582449 w 718620"/>
                  <a:gd name="connsiteY29" fmla="*/ 421318 h 572063"/>
                  <a:gd name="connsiteX30" fmla="*/ 522347 w 718620"/>
                  <a:gd name="connsiteY30" fmla="*/ 360835 h 572063"/>
                  <a:gd name="connsiteX31" fmla="*/ 521108 w 718620"/>
                  <a:gd name="connsiteY31" fmla="*/ 330069 h 572063"/>
                  <a:gd name="connsiteX32" fmla="*/ 521108 w 718620"/>
                  <a:gd name="connsiteY32" fmla="*/ 330069 h 572063"/>
                  <a:gd name="connsiteX33" fmla="*/ 552065 w 718620"/>
                  <a:gd name="connsiteY33" fmla="*/ 328735 h 572063"/>
                  <a:gd name="connsiteX34" fmla="*/ 552065 w 718620"/>
                  <a:gd name="connsiteY34" fmla="*/ 328735 h 572063"/>
                  <a:gd name="connsiteX35" fmla="*/ 553112 w 718620"/>
                  <a:gd name="connsiteY35" fmla="*/ 359692 h 572063"/>
                  <a:gd name="connsiteX36" fmla="*/ 553112 w 718620"/>
                  <a:gd name="connsiteY36" fmla="*/ 359692 h 572063"/>
                  <a:gd name="connsiteX37" fmla="*/ 539015 w 718620"/>
                  <a:gd name="connsiteY37" fmla="*/ 366549 h 572063"/>
                  <a:gd name="connsiteX38" fmla="*/ 539015 w 718620"/>
                  <a:gd name="connsiteY38" fmla="*/ 366549 h 572063"/>
                  <a:gd name="connsiteX39" fmla="*/ 522347 w 718620"/>
                  <a:gd name="connsiteY39" fmla="*/ 360835 h 572063"/>
                  <a:gd name="connsiteX40" fmla="*/ 457386 w 718620"/>
                  <a:gd name="connsiteY40" fmla="*/ 304542 h 572063"/>
                  <a:gd name="connsiteX41" fmla="*/ 454147 w 718620"/>
                  <a:gd name="connsiteY41" fmla="*/ 274062 h 572063"/>
                  <a:gd name="connsiteX42" fmla="*/ 454147 w 718620"/>
                  <a:gd name="connsiteY42" fmla="*/ 274062 h 572063"/>
                  <a:gd name="connsiteX43" fmla="*/ 484723 w 718620"/>
                  <a:gd name="connsiteY43" fmla="*/ 270633 h 572063"/>
                  <a:gd name="connsiteX44" fmla="*/ 484723 w 718620"/>
                  <a:gd name="connsiteY44" fmla="*/ 270633 h 572063"/>
                  <a:gd name="connsiteX45" fmla="*/ 487961 w 718620"/>
                  <a:gd name="connsiteY45" fmla="*/ 301494 h 572063"/>
                  <a:gd name="connsiteX46" fmla="*/ 487961 w 718620"/>
                  <a:gd name="connsiteY46" fmla="*/ 301494 h 572063"/>
                  <a:gd name="connsiteX47" fmla="*/ 472912 w 718620"/>
                  <a:gd name="connsiteY47" fmla="*/ 309304 h 572063"/>
                  <a:gd name="connsiteX48" fmla="*/ 472912 w 718620"/>
                  <a:gd name="connsiteY48" fmla="*/ 309304 h 572063"/>
                  <a:gd name="connsiteX49" fmla="*/ 457386 w 718620"/>
                  <a:gd name="connsiteY49" fmla="*/ 304542 h 572063"/>
                  <a:gd name="connsiteX50" fmla="*/ 388901 w 718620"/>
                  <a:gd name="connsiteY50" fmla="*/ 252249 h 572063"/>
                  <a:gd name="connsiteX51" fmla="*/ 384139 w 718620"/>
                  <a:gd name="connsiteY51" fmla="*/ 221865 h 572063"/>
                  <a:gd name="connsiteX52" fmla="*/ 384139 w 718620"/>
                  <a:gd name="connsiteY52" fmla="*/ 221865 h 572063"/>
                  <a:gd name="connsiteX53" fmla="*/ 414619 w 718620"/>
                  <a:gd name="connsiteY53" fmla="*/ 217102 h 572063"/>
                  <a:gd name="connsiteX54" fmla="*/ 414619 w 718620"/>
                  <a:gd name="connsiteY54" fmla="*/ 217102 h 572063"/>
                  <a:gd name="connsiteX55" fmla="*/ 414619 w 718620"/>
                  <a:gd name="connsiteY55" fmla="*/ 217102 h 572063"/>
                  <a:gd name="connsiteX56" fmla="*/ 414619 w 718620"/>
                  <a:gd name="connsiteY56" fmla="*/ 217102 h 572063"/>
                  <a:gd name="connsiteX57" fmla="*/ 419381 w 718620"/>
                  <a:gd name="connsiteY57" fmla="*/ 247487 h 572063"/>
                  <a:gd name="connsiteX58" fmla="*/ 419381 w 718620"/>
                  <a:gd name="connsiteY58" fmla="*/ 247487 h 572063"/>
                  <a:gd name="connsiteX59" fmla="*/ 403474 w 718620"/>
                  <a:gd name="connsiteY59" fmla="*/ 256536 h 572063"/>
                  <a:gd name="connsiteX60" fmla="*/ 403474 w 718620"/>
                  <a:gd name="connsiteY60" fmla="*/ 256536 h 572063"/>
                  <a:gd name="connsiteX61" fmla="*/ 388901 w 718620"/>
                  <a:gd name="connsiteY61" fmla="*/ 252249 h 572063"/>
                  <a:gd name="connsiteX62" fmla="*/ 317940 w 718620"/>
                  <a:gd name="connsiteY62" fmla="*/ 203101 h 572063"/>
                  <a:gd name="connsiteX63" fmla="*/ 311654 w 718620"/>
                  <a:gd name="connsiteY63" fmla="*/ 173002 h 572063"/>
                  <a:gd name="connsiteX64" fmla="*/ 311654 w 718620"/>
                  <a:gd name="connsiteY64" fmla="*/ 173002 h 572063"/>
                  <a:gd name="connsiteX65" fmla="*/ 342038 w 718620"/>
                  <a:gd name="connsiteY65" fmla="*/ 166715 h 572063"/>
                  <a:gd name="connsiteX66" fmla="*/ 342038 w 718620"/>
                  <a:gd name="connsiteY66" fmla="*/ 166715 h 572063"/>
                  <a:gd name="connsiteX67" fmla="*/ 348039 w 718620"/>
                  <a:gd name="connsiteY67" fmla="*/ 196814 h 572063"/>
                  <a:gd name="connsiteX68" fmla="*/ 348039 w 718620"/>
                  <a:gd name="connsiteY68" fmla="*/ 196814 h 572063"/>
                  <a:gd name="connsiteX69" fmla="*/ 331847 w 718620"/>
                  <a:gd name="connsiteY69" fmla="*/ 206720 h 572063"/>
                  <a:gd name="connsiteX70" fmla="*/ 331847 w 718620"/>
                  <a:gd name="connsiteY70" fmla="*/ 206720 h 572063"/>
                  <a:gd name="connsiteX71" fmla="*/ 317940 w 718620"/>
                  <a:gd name="connsiteY71" fmla="*/ 203101 h 572063"/>
                  <a:gd name="connsiteX72" fmla="*/ 244883 w 718620"/>
                  <a:gd name="connsiteY72" fmla="*/ 156999 h 572063"/>
                  <a:gd name="connsiteX73" fmla="*/ 237263 w 718620"/>
                  <a:gd name="connsiteY73" fmla="*/ 126996 h 572063"/>
                  <a:gd name="connsiteX74" fmla="*/ 237263 w 718620"/>
                  <a:gd name="connsiteY74" fmla="*/ 126996 h 572063"/>
                  <a:gd name="connsiteX75" fmla="*/ 267267 w 718620"/>
                  <a:gd name="connsiteY75" fmla="*/ 119662 h 572063"/>
                  <a:gd name="connsiteX76" fmla="*/ 267267 w 718620"/>
                  <a:gd name="connsiteY76" fmla="*/ 119662 h 572063"/>
                  <a:gd name="connsiteX77" fmla="*/ 274697 w 718620"/>
                  <a:gd name="connsiteY77" fmla="*/ 149570 h 572063"/>
                  <a:gd name="connsiteX78" fmla="*/ 274697 w 718620"/>
                  <a:gd name="connsiteY78" fmla="*/ 149570 h 572063"/>
                  <a:gd name="connsiteX79" fmla="*/ 257837 w 718620"/>
                  <a:gd name="connsiteY79" fmla="*/ 159952 h 572063"/>
                  <a:gd name="connsiteX80" fmla="*/ 257837 w 718620"/>
                  <a:gd name="connsiteY80" fmla="*/ 159952 h 572063"/>
                  <a:gd name="connsiteX81" fmla="*/ 244883 w 718620"/>
                  <a:gd name="connsiteY81" fmla="*/ 156999 h 572063"/>
                  <a:gd name="connsiteX82" fmla="*/ 169922 w 718620"/>
                  <a:gd name="connsiteY82" fmla="*/ 113851 h 572063"/>
                  <a:gd name="connsiteX83" fmla="*/ 161349 w 718620"/>
                  <a:gd name="connsiteY83" fmla="*/ 84133 h 572063"/>
                  <a:gd name="connsiteX84" fmla="*/ 161349 w 718620"/>
                  <a:gd name="connsiteY84" fmla="*/ 84133 h 572063"/>
                  <a:gd name="connsiteX85" fmla="*/ 190971 w 718620"/>
                  <a:gd name="connsiteY85" fmla="*/ 75465 h 572063"/>
                  <a:gd name="connsiteX86" fmla="*/ 190971 w 718620"/>
                  <a:gd name="connsiteY86" fmla="*/ 75465 h 572063"/>
                  <a:gd name="connsiteX87" fmla="*/ 199449 w 718620"/>
                  <a:gd name="connsiteY87" fmla="*/ 105279 h 572063"/>
                  <a:gd name="connsiteX88" fmla="*/ 199449 w 718620"/>
                  <a:gd name="connsiteY88" fmla="*/ 105279 h 572063"/>
                  <a:gd name="connsiteX89" fmla="*/ 182209 w 718620"/>
                  <a:gd name="connsiteY89" fmla="*/ 116518 h 572063"/>
                  <a:gd name="connsiteX90" fmla="*/ 182209 w 718620"/>
                  <a:gd name="connsiteY90" fmla="*/ 116518 h 572063"/>
                  <a:gd name="connsiteX91" fmla="*/ 169922 w 718620"/>
                  <a:gd name="connsiteY91" fmla="*/ 113851 h 572063"/>
                  <a:gd name="connsiteX92" fmla="*/ 93245 w 718620"/>
                  <a:gd name="connsiteY92" fmla="*/ 74227 h 572063"/>
                  <a:gd name="connsiteX93" fmla="*/ 93245 w 718620"/>
                  <a:gd name="connsiteY93" fmla="*/ 74227 h 572063"/>
                  <a:gd name="connsiteX94" fmla="*/ 83148 w 718620"/>
                  <a:gd name="connsiteY94" fmla="*/ 45081 h 572063"/>
                  <a:gd name="connsiteX95" fmla="*/ 83148 w 718620"/>
                  <a:gd name="connsiteY95" fmla="*/ 45081 h 572063"/>
                  <a:gd name="connsiteX96" fmla="*/ 112200 w 718620"/>
                  <a:gd name="connsiteY96" fmla="*/ 34984 h 572063"/>
                  <a:gd name="connsiteX97" fmla="*/ 112200 w 718620"/>
                  <a:gd name="connsiteY97" fmla="*/ 34984 h 572063"/>
                  <a:gd name="connsiteX98" fmla="*/ 112200 w 718620"/>
                  <a:gd name="connsiteY98" fmla="*/ 34984 h 572063"/>
                  <a:gd name="connsiteX99" fmla="*/ 112200 w 718620"/>
                  <a:gd name="connsiteY99" fmla="*/ 34984 h 572063"/>
                  <a:gd name="connsiteX100" fmla="*/ 122297 w 718620"/>
                  <a:gd name="connsiteY100" fmla="*/ 64131 h 572063"/>
                  <a:gd name="connsiteX101" fmla="*/ 122297 w 718620"/>
                  <a:gd name="connsiteY101" fmla="*/ 64131 h 572063"/>
                  <a:gd name="connsiteX102" fmla="*/ 104580 w 718620"/>
                  <a:gd name="connsiteY102" fmla="*/ 76323 h 572063"/>
                  <a:gd name="connsiteX103" fmla="*/ 104580 w 718620"/>
                  <a:gd name="connsiteY103" fmla="*/ 76323 h 572063"/>
                  <a:gd name="connsiteX104" fmla="*/ 93245 w 718620"/>
                  <a:gd name="connsiteY104" fmla="*/ 74227 h 572063"/>
                  <a:gd name="connsiteX105" fmla="*/ 17331 w 718620"/>
                  <a:gd name="connsiteY105" fmla="*/ 42985 h 572063"/>
                  <a:gd name="connsiteX106" fmla="*/ 471 w 718620"/>
                  <a:gd name="connsiteY106" fmla="*/ 17363 h 572063"/>
                  <a:gd name="connsiteX107" fmla="*/ 471 w 718620"/>
                  <a:gd name="connsiteY107" fmla="*/ 17363 h 572063"/>
                  <a:gd name="connsiteX108" fmla="*/ 26189 w 718620"/>
                  <a:gd name="connsiteY108" fmla="*/ 504 h 572063"/>
                  <a:gd name="connsiteX109" fmla="*/ 26189 w 718620"/>
                  <a:gd name="connsiteY109" fmla="*/ 504 h 572063"/>
                  <a:gd name="connsiteX110" fmla="*/ 26380 w 718620"/>
                  <a:gd name="connsiteY110" fmla="*/ 504 h 572063"/>
                  <a:gd name="connsiteX111" fmla="*/ 26380 w 718620"/>
                  <a:gd name="connsiteY111" fmla="*/ 504 h 572063"/>
                  <a:gd name="connsiteX112" fmla="*/ 43048 w 718620"/>
                  <a:gd name="connsiteY112" fmla="*/ 26221 h 572063"/>
                  <a:gd name="connsiteX113" fmla="*/ 43048 w 718620"/>
                  <a:gd name="connsiteY113" fmla="*/ 26221 h 572063"/>
                  <a:gd name="connsiteX114" fmla="*/ 23712 w 718620"/>
                  <a:gd name="connsiteY114" fmla="*/ 43366 h 572063"/>
                  <a:gd name="connsiteX115" fmla="*/ 23712 w 718620"/>
                  <a:gd name="connsiteY115" fmla="*/ 43366 h 572063"/>
                  <a:gd name="connsiteX116" fmla="*/ 17331 w 718620"/>
                  <a:gd name="connsiteY116" fmla="*/ 42985 h 57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718620" h="572063">
                    <a:moveTo>
                      <a:pt x="676746" y="559145"/>
                    </a:moveTo>
                    <a:cubicBezTo>
                      <a:pt x="671889" y="548096"/>
                      <a:pt x="676937" y="535332"/>
                      <a:pt x="687891" y="530189"/>
                    </a:cubicBezTo>
                    <a:lnTo>
                      <a:pt x="687891" y="530189"/>
                    </a:lnTo>
                    <a:cubicBezTo>
                      <a:pt x="698845" y="525331"/>
                      <a:pt x="711704" y="530284"/>
                      <a:pt x="716656" y="541333"/>
                    </a:cubicBezTo>
                    <a:lnTo>
                      <a:pt x="716656" y="541333"/>
                    </a:lnTo>
                    <a:cubicBezTo>
                      <a:pt x="721705" y="552287"/>
                      <a:pt x="716656" y="565146"/>
                      <a:pt x="705703" y="570099"/>
                    </a:cubicBezTo>
                    <a:lnTo>
                      <a:pt x="705703" y="570099"/>
                    </a:lnTo>
                    <a:cubicBezTo>
                      <a:pt x="703417" y="571051"/>
                      <a:pt x="701036" y="571813"/>
                      <a:pt x="698654" y="572004"/>
                    </a:cubicBezTo>
                    <a:lnTo>
                      <a:pt x="698654" y="572004"/>
                    </a:lnTo>
                    <a:cubicBezTo>
                      <a:pt x="689796" y="572671"/>
                      <a:pt x="680842" y="567718"/>
                      <a:pt x="676746" y="559145"/>
                    </a:cubicBezTo>
                    <a:close/>
                    <a:moveTo>
                      <a:pt x="635408" y="487327"/>
                    </a:moveTo>
                    <a:cubicBezTo>
                      <a:pt x="628455" y="477421"/>
                      <a:pt x="630741" y="463800"/>
                      <a:pt x="640742" y="456847"/>
                    </a:cubicBezTo>
                    <a:lnTo>
                      <a:pt x="640742" y="456847"/>
                    </a:lnTo>
                    <a:cubicBezTo>
                      <a:pt x="650648" y="449893"/>
                      <a:pt x="664173" y="452274"/>
                      <a:pt x="671222" y="462181"/>
                    </a:cubicBezTo>
                    <a:lnTo>
                      <a:pt x="671222" y="462181"/>
                    </a:lnTo>
                    <a:cubicBezTo>
                      <a:pt x="678175" y="472087"/>
                      <a:pt x="675890" y="485612"/>
                      <a:pt x="665983" y="492565"/>
                    </a:cubicBezTo>
                    <a:lnTo>
                      <a:pt x="665983" y="492565"/>
                    </a:lnTo>
                    <a:cubicBezTo>
                      <a:pt x="662650" y="494851"/>
                      <a:pt x="659030" y="495994"/>
                      <a:pt x="655315" y="496375"/>
                    </a:cubicBezTo>
                    <a:lnTo>
                      <a:pt x="655315" y="496375"/>
                    </a:lnTo>
                    <a:cubicBezTo>
                      <a:pt x="647600" y="497042"/>
                      <a:pt x="640171" y="493708"/>
                      <a:pt x="635408" y="487327"/>
                    </a:cubicBezTo>
                    <a:close/>
                    <a:moveTo>
                      <a:pt x="582449" y="421318"/>
                    </a:moveTo>
                    <a:cubicBezTo>
                      <a:pt x="574448" y="412365"/>
                      <a:pt x="575020" y="398554"/>
                      <a:pt x="583973" y="390553"/>
                    </a:cubicBezTo>
                    <a:lnTo>
                      <a:pt x="583973" y="390553"/>
                    </a:lnTo>
                    <a:cubicBezTo>
                      <a:pt x="592927" y="382361"/>
                      <a:pt x="606738" y="383123"/>
                      <a:pt x="614739" y="392077"/>
                    </a:cubicBezTo>
                    <a:lnTo>
                      <a:pt x="614739" y="392077"/>
                    </a:lnTo>
                    <a:cubicBezTo>
                      <a:pt x="622931" y="400935"/>
                      <a:pt x="622168" y="414841"/>
                      <a:pt x="613406" y="422842"/>
                    </a:cubicBezTo>
                    <a:lnTo>
                      <a:pt x="613406" y="422842"/>
                    </a:lnTo>
                    <a:cubicBezTo>
                      <a:pt x="609595" y="426271"/>
                      <a:pt x="605119" y="428081"/>
                      <a:pt x="600546" y="428557"/>
                    </a:cubicBezTo>
                    <a:lnTo>
                      <a:pt x="600546" y="428557"/>
                    </a:lnTo>
                    <a:cubicBezTo>
                      <a:pt x="594070" y="429129"/>
                      <a:pt x="587212" y="426652"/>
                      <a:pt x="582449" y="421318"/>
                    </a:cubicBezTo>
                    <a:close/>
                    <a:moveTo>
                      <a:pt x="522347" y="360835"/>
                    </a:moveTo>
                    <a:cubicBezTo>
                      <a:pt x="513298" y="352643"/>
                      <a:pt x="512822" y="338927"/>
                      <a:pt x="521108" y="330069"/>
                    </a:cubicBezTo>
                    <a:lnTo>
                      <a:pt x="521108" y="330069"/>
                    </a:lnTo>
                    <a:cubicBezTo>
                      <a:pt x="529300" y="321306"/>
                      <a:pt x="543111" y="320734"/>
                      <a:pt x="552065" y="328735"/>
                    </a:cubicBezTo>
                    <a:lnTo>
                      <a:pt x="552065" y="328735"/>
                    </a:lnTo>
                    <a:cubicBezTo>
                      <a:pt x="560827" y="336927"/>
                      <a:pt x="561399" y="350929"/>
                      <a:pt x="553112" y="359692"/>
                    </a:cubicBezTo>
                    <a:lnTo>
                      <a:pt x="553112" y="359692"/>
                    </a:lnTo>
                    <a:cubicBezTo>
                      <a:pt x="549302" y="363692"/>
                      <a:pt x="544254" y="366169"/>
                      <a:pt x="539015" y="366549"/>
                    </a:cubicBezTo>
                    <a:lnTo>
                      <a:pt x="539015" y="366549"/>
                    </a:lnTo>
                    <a:cubicBezTo>
                      <a:pt x="533205" y="367121"/>
                      <a:pt x="527109" y="365216"/>
                      <a:pt x="522347" y="360835"/>
                    </a:cubicBezTo>
                    <a:close/>
                    <a:moveTo>
                      <a:pt x="457386" y="304542"/>
                    </a:moveTo>
                    <a:cubicBezTo>
                      <a:pt x="447956" y="297017"/>
                      <a:pt x="446527" y="283396"/>
                      <a:pt x="454147" y="274062"/>
                    </a:cubicBezTo>
                    <a:lnTo>
                      <a:pt x="454147" y="274062"/>
                    </a:lnTo>
                    <a:cubicBezTo>
                      <a:pt x="461672" y="264537"/>
                      <a:pt x="475388" y="263203"/>
                      <a:pt x="484723" y="270633"/>
                    </a:cubicBezTo>
                    <a:lnTo>
                      <a:pt x="484723" y="270633"/>
                    </a:lnTo>
                    <a:cubicBezTo>
                      <a:pt x="494152" y="278443"/>
                      <a:pt x="495486" y="292159"/>
                      <a:pt x="487961" y="301494"/>
                    </a:cubicBezTo>
                    <a:lnTo>
                      <a:pt x="487961" y="301494"/>
                    </a:lnTo>
                    <a:cubicBezTo>
                      <a:pt x="483961" y="306161"/>
                      <a:pt x="478531" y="308828"/>
                      <a:pt x="472912" y="309304"/>
                    </a:cubicBezTo>
                    <a:lnTo>
                      <a:pt x="472912" y="309304"/>
                    </a:lnTo>
                    <a:cubicBezTo>
                      <a:pt x="467482" y="309876"/>
                      <a:pt x="461862" y="308352"/>
                      <a:pt x="457386" y="304542"/>
                    </a:cubicBezTo>
                    <a:close/>
                    <a:moveTo>
                      <a:pt x="388901" y="252249"/>
                    </a:moveTo>
                    <a:cubicBezTo>
                      <a:pt x="379090" y="245201"/>
                      <a:pt x="377090" y="231580"/>
                      <a:pt x="384139" y="221865"/>
                    </a:cubicBezTo>
                    <a:lnTo>
                      <a:pt x="384139" y="221865"/>
                    </a:lnTo>
                    <a:cubicBezTo>
                      <a:pt x="391187" y="212054"/>
                      <a:pt x="404808" y="210054"/>
                      <a:pt x="414619" y="217102"/>
                    </a:cubicBezTo>
                    <a:lnTo>
                      <a:pt x="414619" y="217102"/>
                    </a:lnTo>
                    <a:lnTo>
                      <a:pt x="414619" y="217102"/>
                    </a:lnTo>
                    <a:lnTo>
                      <a:pt x="414619" y="217102"/>
                    </a:lnTo>
                    <a:cubicBezTo>
                      <a:pt x="424429" y="224151"/>
                      <a:pt x="426430" y="237676"/>
                      <a:pt x="419381" y="247487"/>
                    </a:cubicBezTo>
                    <a:lnTo>
                      <a:pt x="419381" y="247487"/>
                    </a:lnTo>
                    <a:cubicBezTo>
                      <a:pt x="415380" y="252821"/>
                      <a:pt x="409570" y="256060"/>
                      <a:pt x="403474" y="256536"/>
                    </a:cubicBezTo>
                    <a:lnTo>
                      <a:pt x="403474" y="256536"/>
                    </a:lnTo>
                    <a:cubicBezTo>
                      <a:pt x="398331" y="256822"/>
                      <a:pt x="393378" y="255583"/>
                      <a:pt x="388901" y="252249"/>
                    </a:cubicBezTo>
                    <a:close/>
                    <a:moveTo>
                      <a:pt x="317940" y="203101"/>
                    </a:moveTo>
                    <a:cubicBezTo>
                      <a:pt x="307748" y="196528"/>
                      <a:pt x="305081" y="182907"/>
                      <a:pt x="311654" y="173002"/>
                    </a:cubicBezTo>
                    <a:lnTo>
                      <a:pt x="311654" y="173002"/>
                    </a:lnTo>
                    <a:cubicBezTo>
                      <a:pt x="318226" y="162810"/>
                      <a:pt x="331847" y="160143"/>
                      <a:pt x="342038" y="166715"/>
                    </a:cubicBezTo>
                    <a:lnTo>
                      <a:pt x="342038" y="166715"/>
                    </a:lnTo>
                    <a:cubicBezTo>
                      <a:pt x="352039" y="173287"/>
                      <a:pt x="354611" y="186908"/>
                      <a:pt x="348039" y="196814"/>
                    </a:cubicBezTo>
                    <a:lnTo>
                      <a:pt x="348039" y="196814"/>
                    </a:lnTo>
                    <a:cubicBezTo>
                      <a:pt x="344134" y="202624"/>
                      <a:pt x="338133" y="206244"/>
                      <a:pt x="331847" y="206720"/>
                    </a:cubicBezTo>
                    <a:lnTo>
                      <a:pt x="331847" y="206720"/>
                    </a:lnTo>
                    <a:cubicBezTo>
                      <a:pt x="326989" y="207101"/>
                      <a:pt x="322131" y="206053"/>
                      <a:pt x="317940" y="203101"/>
                    </a:cubicBezTo>
                    <a:close/>
                    <a:moveTo>
                      <a:pt x="244883" y="156999"/>
                    </a:moveTo>
                    <a:cubicBezTo>
                      <a:pt x="234501" y="150904"/>
                      <a:pt x="231167" y="137378"/>
                      <a:pt x="237263" y="126996"/>
                    </a:cubicBezTo>
                    <a:lnTo>
                      <a:pt x="237263" y="126996"/>
                    </a:lnTo>
                    <a:cubicBezTo>
                      <a:pt x="243645" y="116804"/>
                      <a:pt x="256885" y="113470"/>
                      <a:pt x="267267" y="119662"/>
                    </a:cubicBezTo>
                    <a:lnTo>
                      <a:pt x="267267" y="119662"/>
                    </a:lnTo>
                    <a:cubicBezTo>
                      <a:pt x="277649" y="125757"/>
                      <a:pt x="280983" y="139283"/>
                      <a:pt x="274697" y="149570"/>
                    </a:cubicBezTo>
                    <a:lnTo>
                      <a:pt x="274697" y="149570"/>
                    </a:lnTo>
                    <a:cubicBezTo>
                      <a:pt x="271077" y="155761"/>
                      <a:pt x="264600" y="159381"/>
                      <a:pt x="257837" y="159952"/>
                    </a:cubicBezTo>
                    <a:lnTo>
                      <a:pt x="257837" y="159952"/>
                    </a:lnTo>
                    <a:cubicBezTo>
                      <a:pt x="253551" y="160429"/>
                      <a:pt x="248788" y="159381"/>
                      <a:pt x="244883" y="156999"/>
                    </a:cubicBezTo>
                    <a:close/>
                    <a:moveTo>
                      <a:pt x="169922" y="113851"/>
                    </a:moveTo>
                    <a:cubicBezTo>
                      <a:pt x="159348" y="107946"/>
                      <a:pt x="155443" y="94706"/>
                      <a:pt x="161349" y="84133"/>
                    </a:cubicBezTo>
                    <a:lnTo>
                      <a:pt x="161349" y="84133"/>
                    </a:lnTo>
                    <a:cubicBezTo>
                      <a:pt x="166969" y="73561"/>
                      <a:pt x="180208" y="69846"/>
                      <a:pt x="190971" y="75465"/>
                    </a:cubicBezTo>
                    <a:lnTo>
                      <a:pt x="190971" y="75465"/>
                    </a:lnTo>
                    <a:cubicBezTo>
                      <a:pt x="201545" y="81466"/>
                      <a:pt x="205354" y="94611"/>
                      <a:pt x="199449" y="105279"/>
                    </a:cubicBezTo>
                    <a:lnTo>
                      <a:pt x="199449" y="105279"/>
                    </a:lnTo>
                    <a:cubicBezTo>
                      <a:pt x="195829" y="111851"/>
                      <a:pt x="189257" y="115947"/>
                      <a:pt x="182209" y="116518"/>
                    </a:cubicBezTo>
                    <a:lnTo>
                      <a:pt x="182209" y="116518"/>
                    </a:lnTo>
                    <a:cubicBezTo>
                      <a:pt x="178018" y="116899"/>
                      <a:pt x="173827" y="115852"/>
                      <a:pt x="169922" y="113851"/>
                    </a:cubicBezTo>
                    <a:close/>
                    <a:moveTo>
                      <a:pt x="93245" y="74227"/>
                    </a:moveTo>
                    <a:lnTo>
                      <a:pt x="93245" y="74227"/>
                    </a:lnTo>
                    <a:cubicBezTo>
                      <a:pt x="82482" y="68989"/>
                      <a:pt x="77910" y="56035"/>
                      <a:pt x="83148" y="45081"/>
                    </a:cubicBezTo>
                    <a:lnTo>
                      <a:pt x="83148" y="45081"/>
                    </a:lnTo>
                    <a:cubicBezTo>
                      <a:pt x="88388" y="34318"/>
                      <a:pt x="101246" y="29746"/>
                      <a:pt x="112200" y="34984"/>
                    </a:cubicBezTo>
                    <a:lnTo>
                      <a:pt x="112200" y="34984"/>
                    </a:lnTo>
                    <a:lnTo>
                      <a:pt x="112200" y="34984"/>
                    </a:lnTo>
                    <a:lnTo>
                      <a:pt x="112200" y="34984"/>
                    </a:lnTo>
                    <a:cubicBezTo>
                      <a:pt x="122963" y="40128"/>
                      <a:pt x="127440" y="53082"/>
                      <a:pt x="122297" y="64131"/>
                    </a:cubicBezTo>
                    <a:lnTo>
                      <a:pt x="122297" y="64131"/>
                    </a:lnTo>
                    <a:cubicBezTo>
                      <a:pt x="118772" y="71370"/>
                      <a:pt x="111914" y="75751"/>
                      <a:pt x="104580" y="76323"/>
                    </a:cubicBezTo>
                    <a:lnTo>
                      <a:pt x="104580" y="76323"/>
                    </a:lnTo>
                    <a:cubicBezTo>
                      <a:pt x="100675" y="76609"/>
                      <a:pt x="96864" y="76037"/>
                      <a:pt x="93245" y="74227"/>
                    </a:cubicBezTo>
                    <a:close/>
                    <a:moveTo>
                      <a:pt x="17331" y="42985"/>
                    </a:moveTo>
                    <a:cubicBezTo>
                      <a:pt x="5520" y="40509"/>
                      <a:pt x="-2005" y="29079"/>
                      <a:pt x="471" y="17363"/>
                    </a:cubicBezTo>
                    <a:lnTo>
                      <a:pt x="471" y="17363"/>
                    </a:lnTo>
                    <a:cubicBezTo>
                      <a:pt x="2948" y="5457"/>
                      <a:pt x="14569" y="-2068"/>
                      <a:pt x="26189" y="504"/>
                    </a:cubicBezTo>
                    <a:lnTo>
                      <a:pt x="26189" y="504"/>
                    </a:lnTo>
                    <a:cubicBezTo>
                      <a:pt x="26189" y="504"/>
                      <a:pt x="26189" y="504"/>
                      <a:pt x="26380" y="504"/>
                    </a:cubicBezTo>
                    <a:lnTo>
                      <a:pt x="26380" y="504"/>
                    </a:lnTo>
                    <a:cubicBezTo>
                      <a:pt x="37905" y="2885"/>
                      <a:pt x="45525" y="14410"/>
                      <a:pt x="43048" y="26221"/>
                    </a:cubicBezTo>
                    <a:lnTo>
                      <a:pt x="43048" y="26221"/>
                    </a:lnTo>
                    <a:cubicBezTo>
                      <a:pt x="41048" y="35746"/>
                      <a:pt x="33047" y="42604"/>
                      <a:pt x="23712" y="43366"/>
                    </a:cubicBezTo>
                    <a:lnTo>
                      <a:pt x="23712" y="43366"/>
                    </a:lnTo>
                    <a:cubicBezTo>
                      <a:pt x="21522" y="43462"/>
                      <a:pt x="19521" y="43366"/>
                      <a:pt x="17331" y="4298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38" name="任意多边形: 形状 37"/>
              <p:cNvSpPr/>
              <p:nvPr/>
            </p:nvSpPr>
            <p:spPr>
              <a:xfrm>
                <a:off x="9097600" y="5247092"/>
                <a:ext cx="321481" cy="999480"/>
              </a:xfrm>
              <a:custGeom>
                <a:avLst/>
                <a:gdLst>
                  <a:gd name="connsiteX0" fmla="*/ 5346 w 321481"/>
                  <a:gd name="connsiteY0" fmla="*/ 991973 h 999480"/>
                  <a:gd name="connsiteX1" fmla="*/ 7537 w 321481"/>
                  <a:gd name="connsiteY1" fmla="*/ 961112 h 999480"/>
                  <a:gd name="connsiteX2" fmla="*/ 7727 w 321481"/>
                  <a:gd name="connsiteY2" fmla="*/ 961112 h 999480"/>
                  <a:gd name="connsiteX3" fmla="*/ 38303 w 321481"/>
                  <a:gd name="connsiteY3" fmla="*/ 963303 h 999480"/>
                  <a:gd name="connsiteX4" fmla="*/ 38303 w 321481"/>
                  <a:gd name="connsiteY4" fmla="*/ 963303 h 999480"/>
                  <a:gd name="connsiteX5" fmla="*/ 36016 w 321481"/>
                  <a:gd name="connsiteY5" fmla="*/ 994164 h 999480"/>
                  <a:gd name="connsiteX6" fmla="*/ 36016 w 321481"/>
                  <a:gd name="connsiteY6" fmla="*/ 994164 h 999480"/>
                  <a:gd name="connsiteX7" fmla="*/ 36016 w 321481"/>
                  <a:gd name="connsiteY7" fmla="*/ 994164 h 999480"/>
                  <a:gd name="connsiteX8" fmla="*/ 36016 w 321481"/>
                  <a:gd name="connsiteY8" fmla="*/ 994164 h 999480"/>
                  <a:gd name="connsiteX9" fmla="*/ 23539 w 321481"/>
                  <a:gd name="connsiteY9" fmla="*/ 999403 h 999480"/>
                  <a:gd name="connsiteX10" fmla="*/ 23539 w 321481"/>
                  <a:gd name="connsiteY10" fmla="*/ 999403 h 999480"/>
                  <a:gd name="connsiteX11" fmla="*/ 5346 w 321481"/>
                  <a:gd name="connsiteY11" fmla="*/ 991973 h 999480"/>
                  <a:gd name="connsiteX12" fmla="*/ 69925 w 321481"/>
                  <a:gd name="connsiteY12" fmla="*/ 933490 h 999480"/>
                  <a:gd name="connsiteX13" fmla="*/ 69259 w 321481"/>
                  <a:gd name="connsiteY13" fmla="*/ 902438 h 999480"/>
                  <a:gd name="connsiteX14" fmla="*/ 69259 w 321481"/>
                  <a:gd name="connsiteY14" fmla="*/ 902438 h 999480"/>
                  <a:gd name="connsiteX15" fmla="*/ 100025 w 321481"/>
                  <a:gd name="connsiteY15" fmla="*/ 901867 h 999480"/>
                  <a:gd name="connsiteX16" fmla="*/ 100025 w 321481"/>
                  <a:gd name="connsiteY16" fmla="*/ 901867 h 999480"/>
                  <a:gd name="connsiteX17" fmla="*/ 100977 w 321481"/>
                  <a:gd name="connsiteY17" fmla="*/ 932823 h 999480"/>
                  <a:gd name="connsiteX18" fmla="*/ 100977 w 321481"/>
                  <a:gd name="connsiteY18" fmla="*/ 932823 h 999480"/>
                  <a:gd name="connsiteX19" fmla="*/ 86880 w 321481"/>
                  <a:gd name="connsiteY19" fmla="*/ 939491 h 999480"/>
                  <a:gd name="connsiteX20" fmla="*/ 86880 w 321481"/>
                  <a:gd name="connsiteY20" fmla="*/ 939491 h 999480"/>
                  <a:gd name="connsiteX21" fmla="*/ 69925 w 321481"/>
                  <a:gd name="connsiteY21" fmla="*/ 933490 h 999480"/>
                  <a:gd name="connsiteX22" fmla="*/ 128600 w 321481"/>
                  <a:gd name="connsiteY22" fmla="*/ 869005 h 999480"/>
                  <a:gd name="connsiteX23" fmla="*/ 124694 w 321481"/>
                  <a:gd name="connsiteY23" fmla="*/ 838240 h 999480"/>
                  <a:gd name="connsiteX24" fmla="*/ 124694 w 321481"/>
                  <a:gd name="connsiteY24" fmla="*/ 838240 h 999480"/>
                  <a:gd name="connsiteX25" fmla="*/ 155270 w 321481"/>
                  <a:gd name="connsiteY25" fmla="*/ 834334 h 999480"/>
                  <a:gd name="connsiteX26" fmla="*/ 155270 w 321481"/>
                  <a:gd name="connsiteY26" fmla="*/ 834334 h 999480"/>
                  <a:gd name="connsiteX27" fmla="*/ 159175 w 321481"/>
                  <a:gd name="connsiteY27" fmla="*/ 864910 h 999480"/>
                  <a:gd name="connsiteX28" fmla="*/ 159175 w 321481"/>
                  <a:gd name="connsiteY28" fmla="*/ 864910 h 999480"/>
                  <a:gd name="connsiteX29" fmla="*/ 159365 w 321481"/>
                  <a:gd name="connsiteY29" fmla="*/ 864910 h 999480"/>
                  <a:gd name="connsiteX30" fmla="*/ 159365 w 321481"/>
                  <a:gd name="connsiteY30" fmla="*/ 864910 h 999480"/>
                  <a:gd name="connsiteX31" fmla="*/ 143935 w 321481"/>
                  <a:gd name="connsiteY31" fmla="*/ 873387 h 999480"/>
                  <a:gd name="connsiteX32" fmla="*/ 143935 w 321481"/>
                  <a:gd name="connsiteY32" fmla="*/ 873387 h 999480"/>
                  <a:gd name="connsiteX33" fmla="*/ 128600 w 321481"/>
                  <a:gd name="connsiteY33" fmla="*/ 869005 h 999480"/>
                  <a:gd name="connsiteX34" fmla="*/ 179940 w 321481"/>
                  <a:gd name="connsiteY34" fmla="*/ 798330 h 999480"/>
                  <a:gd name="connsiteX35" fmla="*/ 172605 w 321481"/>
                  <a:gd name="connsiteY35" fmla="*/ 768517 h 999480"/>
                  <a:gd name="connsiteX36" fmla="*/ 172605 w 321481"/>
                  <a:gd name="connsiteY36" fmla="*/ 768517 h 999480"/>
                  <a:gd name="connsiteX37" fmla="*/ 202419 w 321481"/>
                  <a:gd name="connsiteY37" fmla="*/ 760897 h 999480"/>
                  <a:gd name="connsiteX38" fmla="*/ 202419 w 321481"/>
                  <a:gd name="connsiteY38" fmla="*/ 760897 h 999480"/>
                  <a:gd name="connsiteX39" fmla="*/ 209753 w 321481"/>
                  <a:gd name="connsiteY39" fmla="*/ 790900 h 999480"/>
                  <a:gd name="connsiteX40" fmla="*/ 209753 w 321481"/>
                  <a:gd name="connsiteY40" fmla="*/ 790900 h 999480"/>
                  <a:gd name="connsiteX41" fmla="*/ 209753 w 321481"/>
                  <a:gd name="connsiteY41" fmla="*/ 790900 h 999480"/>
                  <a:gd name="connsiteX42" fmla="*/ 209753 w 321481"/>
                  <a:gd name="connsiteY42" fmla="*/ 790900 h 999480"/>
                  <a:gd name="connsiteX43" fmla="*/ 192894 w 321481"/>
                  <a:gd name="connsiteY43" fmla="*/ 801283 h 999480"/>
                  <a:gd name="connsiteX44" fmla="*/ 192894 w 321481"/>
                  <a:gd name="connsiteY44" fmla="*/ 801283 h 999480"/>
                  <a:gd name="connsiteX45" fmla="*/ 179940 w 321481"/>
                  <a:gd name="connsiteY45" fmla="*/ 798330 h 999480"/>
                  <a:gd name="connsiteX46" fmla="*/ 222802 w 321481"/>
                  <a:gd name="connsiteY46" fmla="*/ 722606 h 999480"/>
                  <a:gd name="connsiteX47" fmla="*/ 211848 w 321481"/>
                  <a:gd name="connsiteY47" fmla="*/ 693746 h 999480"/>
                  <a:gd name="connsiteX48" fmla="*/ 211848 w 321481"/>
                  <a:gd name="connsiteY48" fmla="*/ 693746 h 999480"/>
                  <a:gd name="connsiteX49" fmla="*/ 240804 w 321481"/>
                  <a:gd name="connsiteY49" fmla="*/ 682887 h 999480"/>
                  <a:gd name="connsiteX50" fmla="*/ 240804 w 321481"/>
                  <a:gd name="connsiteY50" fmla="*/ 682887 h 999480"/>
                  <a:gd name="connsiteX51" fmla="*/ 251567 w 321481"/>
                  <a:gd name="connsiteY51" fmla="*/ 711747 h 999480"/>
                  <a:gd name="connsiteX52" fmla="*/ 251567 w 321481"/>
                  <a:gd name="connsiteY52" fmla="*/ 711747 h 999480"/>
                  <a:gd name="connsiteX53" fmla="*/ 233375 w 321481"/>
                  <a:gd name="connsiteY53" fmla="*/ 724416 h 999480"/>
                  <a:gd name="connsiteX54" fmla="*/ 233375 w 321481"/>
                  <a:gd name="connsiteY54" fmla="*/ 724416 h 999480"/>
                  <a:gd name="connsiteX55" fmla="*/ 222802 w 321481"/>
                  <a:gd name="connsiteY55" fmla="*/ 722606 h 999480"/>
                  <a:gd name="connsiteX56" fmla="*/ 256425 w 321481"/>
                  <a:gd name="connsiteY56" fmla="*/ 641930 h 999480"/>
                  <a:gd name="connsiteX57" fmla="*/ 242328 w 321481"/>
                  <a:gd name="connsiteY57" fmla="*/ 614783 h 999480"/>
                  <a:gd name="connsiteX58" fmla="*/ 242328 w 321481"/>
                  <a:gd name="connsiteY58" fmla="*/ 614783 h 999480"/>
                  <a:gd name="connsiteX59" fmla="*/ 269570 w 321481"/>
                  <a:gd name="connsiteY59" fmla="*/ 600591 h 999480"/>
                  <a:gd name="connsiteX60" fmla="*/ 269570 w 321481"/>
                  <a:gd name="connsiteY60" fmla="*/ 600591 h 999480"/>
                  <a:gd name="connsiteX61" fmla="*/ 283666 w 321481"/>
                  <a:gd name="connsiteY61" fmla="*/ 627832 h 999480"/>
                  <a:gd name="connsiteX62" fmla="*/ 283666 w 321481"/>
                  <a:gd name="connsiteY62" fmla="*/ 627832 h 999480"/>
                  <a:gd name="connsiteX63" fmla="*/ 264902 w 321481"/>
                  <a:gd name="connsiteY63" fmla="*/ 643073 h 999480"/>
                  <a:gd name="connsiteX64" fmla="*/ 264902 w 321481"/>
                  <a:gd name="connsiteY64" fmla="*/ 643073 h 999480"/>
                  <a:gd name="connsiteX65" fmla="*/ 256425 w 321481"/>
                  <a:gd name="connsiteY65" fmla="*/ 641930 h 999480"/>
                  <a:gd name="connsiteX66" fmla="*/ 280428 w 321481"/>
                  <a:gd name="connsiteY66" fmla="*/ 558109 h 999480"/>
                  <a:gd name="connsiteX67" fmla="*/ 263093 w 321481"/>
                  <a:gd name="connsiteY67" fmla="*/ 532582 h 999480"/>
                  <a:gd name="connsiteX68" fmla="*/ 263093 w 321481"/>
                  <a:gd name="connsiteY68" fmla="*/ 532582 h 999480"/>
                  <a:gd name="connsiteX69" fmla="*/ 288620 w 321481"/>
                  <a:gd name="connsiteY69" fmla="*/ 515437 h 999480"/>
                  <a:gd name="connsiteX70" fmla="*/ 288620 w 321481"/>
                  <a:gd name="connsiteY70" fmla="*/ 515437 h 999480"/>
                  <a:gd name="connsiteX71" fmla="*/ 305860 w 321481"/>
                  <a:gd name="connsiteY71" fmla="*/ 541060 h 999480"/>
                  <a:gd name="connsiteX72" fmla="*/ 305860 w 321481"/>
                  <a:gd name="connsiteY72" fmla="*/ 541060 h 999480"/>
                  <a:gd name="connsiteX73" fmla="*/ 305860 w 321481"/>
                  <a:gd name="connsiteY73" fmla="*/ 541060 h 999480"/>
                  <a:gd name="connsiteX74" fmla="*/ 305860 w 321481"/>
                  <a:gd name="connsiteY74" fmla="*/ 541060 h 999480"/>
                  <a:gd name="connsiteX75" fmla="*/ 286334 w 321481"/>
                  <a:gd name="connsiteY75" fmla="*/ 558491 h 999480"/>
                  <a:gd name="connsiteX76" fmla="*/ 286334 w 321481"/>
                  <a:gd name="connsiteY76" fmla="*/ 558491 h 999480"/>
                  <a:gd name="connsiteX77" fmla="*/ 280428 w 321481"/>
                  <a:gd name="connsiteY77" fmla="*/ 558109 h 999480"/>
                  <a:gd name="connsiteX78" fmla="*/ 294620 w 321481"/>
                  <a:gd name="connsiteY78" fmla="*/ 472289 h 999480"/>
                  <a:gd name="connsiteX79" fmla="*/ 274904 w 321481"/>
                  <a:gd name="connsiteY79" fmla="*/ 448762 h 999480"/>
                  <a:gd name="connsiteX80" fmla="*/ 274904 w 321481"/>
                  <a:gd name="connsiteY80" fmla="*/ 448762 h 999480"/>
                  <a:gd name="connsiteX81" fmla="*/ 298335 w 321481"/>
                  <a:gd name="connsiteY81" fmla="*/ 428855 h 999480"/>
                  <a:gd name="connsiteX82" fmla="*/ 298335 w 321481"/>
                  <a:gd name="connsiteY82" fmla="*/ 428855 h 999480"/>
                  <a:gd name="connsiteX83" fmla="*/ 318242 w 321481"/>
                  <a:gd name="connsiteY83" fmla="*/ 452287 h 999480"/>
                  <a:gd name="connsiteX84" fmla="*/ 318242 w 321481"/>
                  <a:gd name="connsiteY84" fmla="*/ 452287 h 999480"/>
                  <a:gd name="connsiteX85" fmla="*/ 298240 w 321481"/>
                  <a:gd name="connsiteY85" fmla="*/ 472099 h 999480"/>
                  <a:gd name="connsiteX86" fmla="*/ 298240 w 321481"/>
                  <a:gd name="connsiteY86" fmla="*/ 472099 h 999480"/>
                  <a:gd name="connsiteX87" fmla="*/ 294620 w 321481"/>
                  <a:gd name="connsiteY87" fmla="*/ 472289 h 999480"/>
                  <a:gd name="connsiteX88" fmla="*/ 299859 w 321481"/>
                  <a:gd name="connsiteY88" fmla="*/ 385135 h 999480"/>
                  <a:gd name="connsiteX89" fmla="*/ 277761 w 321481"/>
                  <a:gd name="connsiteY89" fmla="*/ 363609 h 999480"/>
                  <a:gd name="connsiteX90" fmla="*/ 277761 w 321481"/>
                  <a:gd name="connsiteY90" fmla="*/ 363609 h 999480"/>
                  <a:gd name="connsiteX91" fmla="*/ 299288 w 321481"/>
                  <a:gd name="connsiteY91" fmla="*/ 341701 h 999480"/>
                  <a:gd name="connsiteX92" fmla="*/ 299288 w 321481"/>
                  <a:gd name="connsiteY92" fmla="*/ 341701 h 999480"/>
                  <a:gd name="connsiteX93" fmla="*/ 321481 w 321481"/>
                  <a:gd name="connsiteY93" fmla="*/ 362942 h 999480"/>
                  <a:gd name="connsiteX94" fmla="*/ 321481 w 321481"/>
                  <a:gd name="connsiteY94" fmla="*/ 362942 h 999480"/>
                  <a:gd name="connsiteX95" fmla="*/ 321481 w 321481"/>
                  <a:gd name="connsiteY95" fmla="*/ 362942 h 999480"/>
                  <a:gd name="connsiteX96" fmla="*/ 321481 w 321481"/>
                  <a:gd name="connsiteY96" fmla="*/ 362942 h 999480"/>
                  <a:gd name="connsiteX97" fmla="*/ 301479 w 321481"/>
                  <a:gd name="connsiteY97" fmla="*/ 384945 h 999480"/>
                  <a:gd name="connsiteX98" fmla="*/ 301479 w 321481"/>
                  <a:gd name="connsiteY98" fmla="*/ 384945 h 999480"/>
                  <a:gd name="connsiteX99" fmla="*/ 299859 w 321481"/>
                  <a:gd name="connsiteY99" fmla="*/ 385135 h 999480"/>
                  <a:gd name="connsiteX100" fmla="*/ 272713 w 321481"/>
                  <a:gd name="connsiteY100" fmla="*/ 278646 h 999480"/>
                  <a:gd name="connsiteX101" fmla="*/ 292049 w 321481"/>
                  <a:gd name="connsiteY101" fmla="*/ 254738 h 999480"/>
                  <a:gd name="connsiteX102" fmla="*/ 292049 w 321481"/>
                  <a:gd name="connsiteY102" fmla="*/ 254738 h 999480"/>
                  <a:gd name="connsiteX103" fmla="*/ 316052 w 321481"/>
                  <a:gd name="connsiteY103" fmla="*/ 274169 h 999480"/>
                  <a:gd name="connsiteX104" fmla="*/ 316052 w 321481"/>
                  <a:gd name="connsiteY104" fmla="*/ 274169 h 999480"/>
                  <a:gd name="connsiteX105" fmla="*/ 296621 w 321481"/>
                  <a:gd name="connsiteY105" fmla="*/ 297887 h 999480"/>
                  <a:gd name="connsiteX106" fmla="*/ 296621 w 321481"/>
                  <a:gd name="connsiteY106" fmla="*/ 297887 h 999480"/>
                  <a:gd name="connsiteX107" fmla="*/ 296240 w 321481"/>
                  <a:gd name="connsiteY107" fmla="*/ 297981 h 999480"/>
                  <a:gd name="connsiteX108" fmla="*/ 296240 w 321481"/>
                  <a:gd name="connsiteY108" fmla="*/ 297981 h 999480"/>
                  <a:gd name="connsiteX109" fmla="*/ 272713 w 321481"/>
                  <a:gd name="connsiteY109" fmla="*/ 278646 h 999480"/>
                  <a:gd name="connsiteX110" fmla="*/ 260045 w 321481"/>
                  <a:gd name="connsiteY110" fmla="*/ 194254 h 999480"/>
                  <a:gd name="connsiteX111" fmla="*/ 260045 w 321481"/>
                  <a:gd name="connsiteY111" fmla="*/ 194254 h 999480"/>
                  <a:gd name="connsiteX112" fmla="*/ 277380 w 321481"/>
                  <a:gd name="connsiteY112" fmla="*/ 168727 h 999480"/>
                  <a:gd name="connsiteX113" fmla="*/ 277380 w 321481"/>
                  <a:gd name="connsiteY113" fmla="*/ 168727 h 999480"/>
                  <a:gd name="connsiteX114" fmla="*/ 302907 w 321481"/>
                  <a:gd name="connsiteY114" fmla="*/ 185968 h 999480"/>
                  <a:gd name="connsiteX115" fmla="*/ 302907 w 321481"/>
                  <a:gd name="connsiteY115" fmla="*/ 185968 h 999480"/>
                  <a:gd name="connsiteX116" fmla="*/ 285572 w 321481"/>
                  <a:gd name="connsiteY116" fmla="*/ 211590 h 999480"/>
                  <a:gd name="connsiteX117" fmla="*/ 285572 w 321481"/>
                  <a:gd name="connsiteY117" fmla="*/ 211590 h 999480"/>
                  <a:gd name="connsiteX118" fmla="*/ 283381 w 321481"/>
                  <a:gd name="connsiteY118" fmla="*/ 211685 h 999480"/>
                  <a:gd name="connsiteX119" fmla="*/ 283381 w 321481"/>
                  <a:gd name="connsiteY119" fmla="*/ 211685 h 999480"/>
                  <a:gd name="connsiteX120" fmla="*/ 260045 w 321481"/>
                  <a:gd name="connsiteY120" fmla="*/ 194254 h 999480"/>
                  <a:gd name="connsiteX121" fmla="*/ 240804 w 321481"/>
                  <a:gd name="connsiteY121" fmla="*/ 110720 h 999480"/>
                  <a:gd name="connsiteX122" fmla="*/ 256235 w 321481"/>
                  <a:gd name="connsiteY122" fmla="*/ 84050 h 999480"/>
                  <a:gd name="connsiteX123" fmla="*/ 256235 w 321481"/>
                  <a:gd name="connsiteY123" fmla="*/ 84050 h 999480"/>
                  <a:gd name="connsiteX124" fmla="*/ 282905 w 321481"/>
                  <a:gd name="connsiteY124" fmla="*/ 99290 h 999480"/>
                  <a:gd name="connsiteX125" fmla="*/ 282905 w 321481"/>
                  <a:gd name="connsiteY125" fmla="*/ 99290 h 999480"/>
                  <a:gd name="connsiteX126" fmla="*/ 267760 w 321481"/>
                  <a:gd name="connsiteY126" fmla="*/ 126246 h 999480"/>
                  <a:gd name="connsiteX127" fmla="*/ 267760 w 321481"/>
                  <a:gd name="connsiteY127" fmla="*/ 126246 h 999480"/>
                  <a:gd name="connsiteX128" fmla="*/ 263569 w 321481"/>
                  <a:gd name="connsiteY128" fmla="*/ 126817 h 999480"/>
                  <a:gd name="connsiteX129" fmla="*/ 263569 w 321481"/>
                  <a:gd name="connsiteY129" fmla="*/ 126817 h 999480"/>
                  <a:gd name="connsiteX130" fmla="*/ 240804 w 321481"/>
                  <a:gd name="connsiteY130" fmla="*/ 110720 h 999480"/>
                  <a:gd name="connsiteX131" fmla="*/ 215182 w 321481"/>
                  <a:gd name="connsiteY131" fmla="*/ 28900 h 999480"/>
                  <a:gd name="connsiteX132" fmla="*/ 215372 w 321481"/>
                  <a:gd name="connsiteY132" fmla="*/ 28805 h 999480"/>
                  <a:gd name="connsiteX133" fmla="*/ 228803 w 321481"/>
                  <a:gd name="connsiteY133" fmla="*/ 1278 h 999480"/>
                  <a:gd name="connsiteX134" fmla="*/ 228803 w 321481"/>
                  <a:gd name="connsiteY134" fmla="*/ 1278 h 999480"/>
                  <a:gd name="connsiteX135" fmla="*/ 256711 w 321481"/>
                  <a:gd name="connsiteY135" fmla="*/ 14613 h 999480"/>
                  <a:gd name="connsiteX136" fmla="*/ 256711 w 321481"/>
                  <a:gd name="connsiteY136" fmla="*/ 14613 h 999480"/>
                  <a:gd name="connsiteX137" fmla="*/ 256711 w 321481"/>
                  <a:gd name="connsiteY137" fmla="*/ 14803 h 999480"/>
                  <a:gd name="connsiteX138" fmla="*/ 256711 w 321481"/>
                  <a:gd name="connsiteY138" fmla="*/ 14803 h 999480"/>
                  <a:gd name="connsiteX139" fmla="*/ 243090 w 321481"/>
                  <a:gd name="connsiteY139" fmla="*/ 42426 h 999480"/>
                  <a:gd name="connsiteX140" fmla="*/ 243090 w 321481"/>
                  <a:gd name="connsiteY140" fmla="*/ 42426 h 999480"/>
                  <a:gd name="connsiteX141" fmla="*/ 237947 w 321481"/>
                  <a:gd name="connsiteY141" fmla="*/ 43569 h 999480"/>
                  <a:gd name="connsiteX142" fmla="*/ 237947 w 321481"/>
                  <a:gd name="connsiteY142" fmla="*/ 43569 h 999480"/>
                  <a:gd name="connsiteX143" fmla="*/ 215182 w 321481"/>
                  <a:gd name="connsiteY143" fmla="*/ 28900 h 99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1481" h="999480">
                    <a:moveTo>
                      <a:pt x="5346" y="991973"/>
                    </a:moveTo>
                    <a:cubicBezTo>
                      <a:pt x="-2464" y="982829"/>
                      <a:pt x="-1702" y="968922"/>
                      <a:pt x="7537" y="961112"/>
                    </a:cubicBezTo>
                    <a:lnTo>
                      <a:pt x="7727" y="961112"/>
                    </a:lnTo>
                    <a:cubicBezTo>
                      <a:pt x="16681" y="953302"/>
                      <a:pt x="30588" y="954350"/>
                      <a:pt x="38303" y="963303"/>
                    </a:cubicBezTo>
                    <a:lnTo>
                      <a:pt x="38303" y="963303"/>
                    </a:lnTo>
                    <a:cubicBezTo>
                      <a:pt x="46018" y="972542"/>
                      <a:pt x="45065" y="986449"/>
                      <a:pt x="36016" y="994164"/>
                    </a:cubicBezTo>
                    <a:lnTo>
                      <a:pt x="36016" y="994164"/>
                    </a:lnTo>
                    <a:lnTo>
                      <a:pt x="36016" y="994164"/>
                    </a:lnTo>
                    <a:lnTo>
                      <a:pt x="36016" y="994164"/>
                    </a:lnTo>
                    <a:cubicBezTo>
                      <a:pt x="32302" y="997403"/>
                      <a:pt x="27920" y="999022"/>
                      <a:pt x="23539" y="999403"/>
                    </a:cubicBezTo>
                    <a:lnTo>
                      <a:pt x="23539" y="999403"/>
                    </a:lnTo>
                    <a:cubicBezTo>
                      <a:pt x="16966" y="999974"/>
                      <a:pt x="10013" y="997403"/>
                      <a:pt x="5346" y="991973"/>
                    </a:cubicBezTo>
                    <a:close/>
                    <a:moveTo>
                      <a:pt x="69925" y="933490"/>
                    </a:moveTo>
                    <a:cubicBezTo>
                      <a:pt x="61353" y="925012"/>
                      <a:pt x="61067" y="911296"/>
                      <a:pt x="69259" y="902438"/>
                    </a:cubicBezTo>
                    <a:lnTo>
                      <a:pt x="69259" y="902438"/>
                    </a:lnTo>
                    <a:cubicBezTo>
                      <a:pt x="77736" y="893865"/>
                      <a:pt x="91547" y="893580"/>
                      <a:pt x="100025" y="901867"/>
                    </a:cubicBezTo>
                    <a:lnTo>
                      <a:pt x="100025" y="901867"/>
                    </a:lnTo>
                    <a:cubicBezTo>
                      <a:pt x="108883" y="910249"/>
                      <a:pt x="109074" y="924060"/>
                      <a:pt x="100977" y="932823"/>
                    </a:cubicBezTo>
                    <a:lnTo>
                      <a:pt x="100977" y="932823"/>
                    </a:lnTo>
                    <a:cubicBezTo>
                      <a:pt x="96977" y="936633"/>
                      <a:pt x="92119" y="939014"/>
                      <a:pt x="86880" y="939491"/>
                    </a:cubicBezTo>
                    <a:lnTo>
                      <a:pt x="86880" y="939491"/>
                    </a:lnTo>
                    <a:cubicBezTo>
                      <a:pt x="81070" y="940062"/>
                      <a:pt x="74688" y="937966"/>
                      <a:pt x="69925" y="933490"/>
                    </a:cubicBezTo>
                    <a:close/>
                    <a:moveTo>
                      <a:pt x="128600" y="869005"/>
                    </a:moveTo>
                    <a:cubicBezTo>
                      <a:pt x="119075" y="861576"/>
                      <a:pt x="117456" y="847860"/>
                      <a:pt x="124694" y="838240"/>
                    </a:cubicBezTo>
                    <a:lnTo>
                      <a:pt x="124694" y="838240"/>
                    </a:lnTo>
                    <a:cubicBezTo>
                      <a:pt x="131933" y="828905"/>
                      <a:pt x="145840" y="827000"/>
                      <a:pt x="155270" y="834334"/>
                    </a:cubicBezTo>
                    <a:lnTo>
                      <a:pt x="155270" y="834334"/>
                    </a:lnTo>
                    <a:cubicBezTo>
                      <a:pt x="164890" y="841669"/>
                      <a:pt x="166700" y="855289"/>
                      <a:pt x="159175" y="864910"/>
                    </a:cubicBezTo>
                    <a:lnTo>
                      <a:pt x="159175" y="864910"/>
                    </a:lnTo>
                    <a:cubicBezTo>
                      <a:pt x="159175" y="864910"/>
                      <a:pt x="159175" y="864910"/>
                      <a:pt x="159365" y="864910"/>
                    </a:cubicBezTo>
                    <a:lnTo>
                      <a:pt x="159365" y="864910"/>
                    </a:lnTo>
                    <a:cubicBezTo>
                      <a:pt x="155460" y="870053"/>
                      <a:pt x="149745" y="872911"/>
                      <a:pt x="143935" y="873387"/>
                    </a:cubicBezTo>
                    <a:lnTo>
                      <a:pt x="143935" y="873387"/>
                    </a:lnTo>
                    <a:cubicBezTo>
                      <a:pt x="138696" y="873863"/>
                      <a:pt x="132981" y="872339"/>
                      <a:pt x="128600" y="869005"/>
                    </a:cubicBezTo>
                    <a:close/>
                    <a:moveTo>
                      <a:pt x="179940" y="798330"/>
                    </a:moveTo>
                    <a:cubicBezTo>
                      <a:pt x="169557" y="792234"/>
                      <a:pt x="166224" y="778708"/>
                      <a:pt x="172605" y="768517"/>
                    </a:cubicBezTo>
                    <a:lnTo>
                      <a:pt x="172605" y="768517"/>
                    </a:lnTo>
                    <a:cubicBezTo>
                      <a:pt x="178797" y="758134"/>
                      <a:pt x="191941" y="754896"/>
                      <a:pt x="202419" y="760897"/>
                    </a:cubicBezTo>
                    <a:lnTo>
                      <a:pt x="202419" y="760897"/>
                    </a:lnTo>
                    <a:cubicBezTo>
                      <a:pt x="212800" y="767278"/>
                      <a:pt x="216135" y="780614"/>
                      <a:pt x="209753" y="790900"/>
                    </a:cubicBezTo>
                    <a:lnTo>
                      <a:pt x="209753" y="790900"/>
                    </a:lnTo>
                    <a:lnTo>
                      <a:pt x="209753" y="790900"/>
                    </a:lnTo>
                    <a:lnTo>
                      <a:pt x="209753" y="790900"/>
                    </a:lnTo>
                    <a:cubicBezTo>
                      <a:pt x="206133" y="797092"/>
                      <a:pt x="199656" y="800807"/>
                      <a:pt x="192894" y="801283"/>
                    </a:cubicBezTo>
                    <a:lnTo>
                      <a:pt x="192894" y="801283"/>
                    </a:lnTo>
                    <a:cubicBezTo>
                      <a:pt x="188512" y="801759"/>
                      <a:pt x="183940" y="800902"/>
                      <a:pt x="179940" y="798330"/>
                    </a:cubicBezTo>
                    <a:close/>
                    <a:moveTo>
                      <a:pt x="222802" y="722606"/>
                    </a:moveTo>
                    <a:cubicBezTo>
                      <a:pt x="211848" y="717558"/>
                      <a:pt x="206800" y="704699"/>
                      <a:pt x="211848" y="693746"/>
                    </a:cubicBezTo>
                    <a:lnTo>
                      <a:pt x="211848" y="693746"/>
                    </a:lnTo>
                    <a:cubicBezTo>
                      <a:pt x="216801" y="682792"/>
                      <a:pt x="229755" y="677744"/>
                      <a:pt x="240804" y="682887"/>
                    </a:cubicBezTo>
                    <a:lnTo>
                      <a:pt x="240804" y="682887"/>
                    </a:lnTo>
                    <a:cubicBezTo>
                      <a:pt x="251758" y="687650"/>
                      <a:pt x="256616" y="700603"/>
                      <a:pt x="251567" y="711747"/>
                    </a:cubicBezTo>
                    <a:lnTo>
                      <a:pt x="251567" y="711747"/>
                    </a:lnTo>
                    <a:cubicBezTo>
                      <a:pt x="248329" y="718987"/>
                      <a:pt x="241185" y="723749"/>
                      <a:pt x="233375" y="724416"/>
                    </a:cubicBezTo>
                    <a:lnTo>
                      <a:pt x="233375" y="724416"/>
                    </a:lnTo>
                    <a:cubicBezTo>
                      <a:pt x="229946" y="724702"/>
                      <a:pt x="226231" y="724225"/>
                      <a:pt x="222802" y="722606"/>
                    </a:cubicBezTo>
                    <a:close/>
                    <a:moveTo>
                      <a:pt x="256425" y="641930"/>
                    </a:moveTo>
                    <a:cubicBezTo>
                      <a:pt x="244995" y="638405"/>
                      <a:pt x="238423" y="626213"/>
                      <a:pt x="242328" y="614783"/>
                    </a:cubicBezTo>
                    <a:lnTo>
                      <a:pt x="242328" y="614783"/>
                    </a:lnTo>
                    <a:cubicBezTo>
                      <a:pt x="245948" y="603353"/>
                      <a:pt x="258044" y="596876"/>
                      <a:pt x="269570" y="600591"/>
                    </a:cubicBezTo>
                    <a:lnTo>
                      <a:pt x="269570" y="600591"/>
                    </a:lnTo>
                    <a:cubicBezTo>
                      <a:pt x="281095" y="604210"/>
                      <a:pt x="287381" y="616403"/>
                      <a:pt x="283666" y="627832"/>
                    </a:cubicBezTo>
                    <a:lnTo>
                      <a:pt x="283666" y="627832"/>
                    </a:lnTo>
                    <a:cubicBezTo>
                      <a:pt x="281000" y="636596"/>
                      <a:pt x="273380" y="642310"/>
                      <a:pt x="264902" y="643073"/>
                    </a:cubicBezTo>
                    <a:lnTo>
                      <a:pt x="264902" y="643073"/>
                    </a:lnTo>
                    <a:cubicBezTo>
                      <a:pt x="262045" y="643263"/>
                      <a:pt x="259092" y="643073"/>
                      <a:pt x="256425" y="641930"/>
                    </a:cubicBezTo>
                    <a:close/>
                    <a:moveTo>
                      <a:pt x="280428" y="558109"/>
                    </a:moveTo>
                    <a:cubicBezTo>
                      <a:pt x="268427" y="555919"/>
                      <a:pt x="260902" y="544394"/>
                      <a:pt x="263093" y="532582"/>
                    </a:cubicBezTo>
                    <a:lnTo>
                      <a:pt x="263093" y="532582"/>
                    </a:lnTo>
                    <a:cubicBezTo>
                      <a:pt x="265379" y="520771"/>
                      <a:pt x="276809" y="513056"/>
                      <a:pt x="288620" y="515437"/>
                    </a:cubicBezTo>
                    <a:lnTo>
                      <a:pt x="288620" y="515437"/>
                    </a:lnTo>
                    <a:cubicBezTo>
                      <a:pt x="300431" y="517628"/>
                      <a:pt x="308146" y="529058"/>
                      <a:pt x="305860" y="541060"/>
                    </a:cubicBezTo>
                    <a:lnTo>
                      <a:pt x="305860" y="541060"/>
                    </a:lnTo>
                    <a:lnTo>
                      <a:pt x="305860" y="541060"/>
                    </a:lnTo>
                    <a:lnTo>
                      <a:pt x="305860" y="541060"/>
                    </a:lnTo>
                    <a:cubicBezTo>
                      <a:pt x="304050" y="550585"/>
                      <a:pt x="295573" y="557728"/>
                      <a:pt x="286334" y="558491"/>
                    </a:cubicBezTo>
                    <a:lnTo>
                      <a:pt x="286334" y="558491"/>
                    </a:lnTo>
                    <a:cubicBezTo>
                      <a:pt x="284429" y="558586"/>
                      <a:pt x="282429" y="558681"/>
                      <a:pt x="280428" y="558109"/>
                    </a:cubicBezTo>
                    <a:close/>
                    <a:moveTo>
                      <a:pt x="294620" y="472289"/>
                    </a:moveTo>
                    <a:cubicBezTo>
                      <a:pt x="282714" y="471337"/>
                      <a:pt x="273665" y="460669"/>
                      <a:pt x="274904" y="448762"/>
                    </a:cubicBezTo>
                    <a:lnTo>
                      <a:pt x="274904" y="448762"/>
                    </a:lnTo>
                    <a:cubicBezTo>
                      <a:pt x="275856" y="436665"/>
                      <a:pt x="286429" y="427617"/>
                      <a:pt x="298335" y="428855"/>
                    </a:cubicBezTo>
                    <a:lnTo>
                      <a:pt x="298335" y="428855"/>
                    </a:lnTo>
                    <a:cubicBezTo>
                      <a:pt x="310432" y="429808"/>
                      <a:pt x="319195" y="440476"/>
                      <a:pt x="318242" y="452287"/>
                    </a:cubicBezTo>
                    <a:lnTo>
                      <a:pt x="318242" y="452287"/>
                    </a:lnTo>
                    <a:cubicBezTo>
                      <a:pt x="317385" y="463050"/>
                      <a:pt x="308623" y="471337"/>
                      <a:pt x="298240" y="472099"/>
                    </a:cubicBezTo>
                    <a:lnTo>
                      <a:pt x="298240" y="472099"/>
                    </a:lnTo>
                    <a:cubicBezTo>
                      <a:pt x="297192" y="472289"/>
                      <a:pt x="295859" y="472289"/>
                      <a:pt x="294620" y="472289"/>
                    </a:cubicBezTo>
                    <a:close/>
                    <a:moveTo>
                      <a:pt x="299859" y="385135"/>
                    </a:moveTo>
                    <a:cubicBezTo>
                      <a:pt x="287857" y="385231"/>
                      <a:pt x="278047" y="375610"/>
                      <a:pt x="277761" y="363609"/>
                    </a:cubicBezTo>
                    <a:lnTo>
                      <a:pt x="277761" y="363609"/>
                    </a:lnTo>
                    <a:cubicBezTo>
                      <a:pt x="277571" y="351512"/>
                      <a:pt x="287286" y="341797"/>
                      <a:pt x="299288" y="341701"/>
                    </a:cubicBezTo>
                    <a:lnTo>
                      <a:pt x="299288" y="341701"/>
                    </a:lnTo>
                    <a:cubicBezTo>
                      <a:pt x="311289" y="341321"/>
                      <a:pt x="321290" y="350940"/>
                      <a:pt x="321481" y="362942"/>
                    </a:cubicBezTo>
                    <a:lnTo>
                      <a:pt x="321481" y="362942"/>
                    </a:lnTo>
                    <a:lnTo>
                      <a:pt x="321481" y="362942"/>
                    </a:lnTo>
                    <a:lnTo>
                      <a:pt x="321481" y="362942"/>
                    </a:lnTo>
                    <a:cubicBezTo>
                      <a:pt x="321576" y="374563"/>
                      <a:pt x="312813" y="384088"/>
                      <a:pt x="301479" y="384945"/>
                    </a:cubicBezTo>
                    <a:lnTo>
                      <a:pt x="301479" y="384945"/>
                    </a:lnTo>
                    <a:cubicBezTo>
                      <a:pt x="301002" y="385040"/>
                      <a:pt x="300335" y="385135"/>
                      <a:pt x="299859" y="385135"/>
                    </a:cubicBezTo>
                    <a:close/>
                    <a:moveTo>
                      <a:pt x="272713" y="278646"/>
                    </a:moveTo>
                    <a:cubicBezTo>
                      <a:pt x="271379" y="266549"/>
                      <a:pt x="280142" y="255881"/>
                      <a:pt x="292049" y="254738"/>
                    </a:cubicBezTo>
                    <a:lnTo>
                      <a:pt x="292049" y="254738"/>
                    </a:lnTo>
                    <a:cubicBezTo>
                      <a:pt x="303955" y="253500"/>
                      <a:pt x="314909" y="261977"/>
                      <a:pt x="316052" y="274169"/>
                    </a:cubicBezTo>
                    <a:lnTo>
                      <a:pt x="316052" y="274169"/>
                    </a:lnTo>
                    <a:cubicBezTo>
                      <a:pt x="317290" y="286075"/>
                      <a:pt x="308527" y="296744"/>
                      <a:pt x="296621" y="297887"/>
                    </a:cubicBezTo>
                    <a:lnTo>
                      <a:pt x="296621" y="297887"/>
                    </a:lnTo>
                    <a:cubicBezTo>
                      <a:pt x="296430" y="297981"/>
                      <a:pt x="296240" y="297981"/>
                      <a:pt x="296240" y="297981"/>
                    </a:cubicBezTo>
                    <a:lnTo>
                      <a:pt x="296240" y="297981"/>
                    </a:lnTo>
                    <a:cubicBezTo>
                      <a:pt x="284429" y="298934"/>
                      <a:pt x="273951" y="290362"/>
                      <a:pt x="272713" y="278646"/>
                    </a:cubicBezTo>
                    <a:close/>
                    <a:moveTo>
                      <a:pt x="260045" y="194254"/>
                    </a:moveTo>
                    <a:lnTo>
                      <a:pt x="260045" y="194254"/>
                    </a:lnTo>
                    <a:cubicBezTo>
                      <a:pt x="257949" y="182443"/>
                      <a:pt x="265760" y="171013"/>
                      <a:pt x="277380" y="168727"/>
                    </a:cubicBezTo>
                    <a:lnTo>
                      <a:pt x="277380" y="168727"/>
                    </a:lnTo>
                    <a:cubicBezTo>
                      <a:pt x="289191" y="166346"/>
                      <a:pt x="300812" y="174157"/>
                      <a:pt x="302907" y="185968"/>
                    </a:cubicBezTo>
                    <a:lnTo>
                      <a:pt x="302907" y="185968"/>
                    </a:lnTo>
                    <a:cubicBezTo>
                      <a:pt x="305288" y="197779"/>
                      <a:pt x="297478" y="209209"/>
                      <a:pt x="285572" y="211590"/>
                    </a:cubicBezTo>
                    <a:lnTo>
                      <a:pt x="285572" y="211590"/>
                    </a:lnTo>
                    <a:cubicBezTo>
                      <a:pt x="284905" y="211590"/>
                      <a:pt x="284048" y="211685"/>
                      <a:pt x="283381" y="211685"/>
                    </a:cubicBezTo>
                    <a:lnTo>
                      <a:pt x="283381" y="211685"/>
                    </a:lnTo>
                    <a:cubicBezTo>
                      <a:pt x="272332" y="212638"/>
                      <a:pt x="262331" y="205113"/>
                      <a:pt x="260045" y="194254"/>
                    </a:cubicBezTo>
                    <a:close/>
                    <a:moveTo>
                      <a:pt x="240804" y="110720"/>
                    </a:moveTo>
                    <a:cubicBezTo>
                      <a:pt x="237566" y="99100"/>
                      <a:pt x="244519" y="87193"/>
                      <a:pt x="256235" y="84050"/>
                    </a:cubicBezTo>
                    <a:lnTo>
                      <a:pt x="256235" y="84050"/>
                    </a:lnTo>
                    <a:cubicBezTo>
                      <a:pt x="267760" y="80812"/>
                      <a:pt x="279761" y="87765"/>
                      <a:pt x="282905" y="99290"/>
                    </a:cubicBezTo>
                    <a:lnTo>
                      <a:pt x="282905" y="99290"/>
                    </a:lnTo>
                    <a:cubicBezTo>
                      <a:pt x="286048" y="111101"/>
                      <a:pt x="279190" y="123008"/>
                      <a:pt x="267760" y="126246"/>
                    </a:cubicBezTo>
                    <a:lnTo>
                      <a:pt x="267760" y="126246"/>
                    </a:lnTo>
                    <a:cubicBezTo>
                      <a:pt x="266426" y="126532"/>
                      <a:pt x="265093" y="126627"/>
                      <a:pt x="263569" y="126817"/>
                    </a:cubicBezTo>
                    <a:lnTo>
                      <a:pt x="263569" y="126817"/>
                    </a:lnTo>
                    <a:cubicBezTo>
                      <a:pt x="253282" y="127579"/>
                      <a:pt x="243662" y="121198"/>
                      <a:pt x="240804" y="110720"/>
                    </a:cubicBezTo>
                    <a:close/>
                    <a:moveTo>
                      <a:pt x="215182" y="28900"/>
                    </a:moveTo>
                    <a:lnTo>
                      <a:pt x="215372" y="28805"/>
                    </a:lnTo>
                    <a:cubicBezTo>
                      <a:pt x="211372" y="17566"/>
                      <a:pt x="217468" y="5088"/>
                      <a:pt x="228803" y="1278"/>
                    </a:cubicBezTo>
                    <a:lnTo>
                      <a:pt x="228803" y="1278"/>
                    </a:lnTo>
                    <a:cubicBezTo>
                      <a:pt x="240328" y="-2818"/>
                      <a:pt x="252710" y="3278"/>
                      <a:pt x="256711" y="14613"/>
                    </a:cubicBezTo>
                    <a:lnTo>
                      <a:pt x="256711" y="14613"/>
                    </a:lnTo>
                    <a:cubicBezTo>
                      <a:pt x="256711" y="14613"/>
                      <a:pt x="256711" y="14613"/>
                      <a:pt x="256711" y="14803"/>
                    </a:cubicBezTo>
                    <a:lnTo>
                      <a:pt x="256711" y="14803"/>
                    </a:lnTo>
                    <a:cubicBezTo>
                      <a:pt x="260425" y="26043"/>
                      <a:pt x="254330" y="38425"/>
                      <a:pt x="243090" y="42426"/>
                    </a:cubicBezTo>
                    <a:lnTo>
                      <a:pt x="243090" y="42426"/>
                    </a:lnTo>
                    <a:cubicBezTo>
                      <a:pt x="241375" y="43093"/>
                      <a:pt x="239661" y="43378"/>
                      <a:pt x="237947" y="43569"/>
                    </a:cubicBezTo>
                    <a:lnTo>
                      <a:pt x="237947" y="43569"/>
                    </a:lnTo>
                    <a:cubicBezTo>
                      <a:pt x="228136" y="44331"/>
                      <a:pt x="218706" y="38425"/>
                      <a:pt x="215182" y="289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39" name="图形 3"/>
            <p:cNvGrpSpPr/>
            <p:nvPr/>
          </p:nvGrpSpPr>
          <p:grpSpPr>
            <a:xfrm>
              <a:off x="5420391" y="3391566"/>
              <a:ext cx="3869551" cy="2802423"/>
              <a:chOff x="5420391" y="3391566"/>
              <a:chExt cx="3869551" cy="2802423"/>
            </a:xfrm>
            <a:grpFill/>
          </p:grpSpPr>
          <p:sp>
            <p:nvSpPr>
              <p:cNvPr id="40" name="任意多边形: 形状 39"/>
              <p:cNvSpPr/>
              <p:nvPr/>
            </p:nvSpPr>
            <p:spPr>
              <a:xfrm>
                <a:off x="6025133" y="3723893"/>
                <a:ext cx="258413" cy="83343"/>
              </a:xfrm>
              <a:custGeom>
                <a:avLst/>
                <a:gdLst>
                  <a:gd name="connsiteX0" fmla="*/ 0 w 258413"/>
                  <a:gd name="connsiteY0" fmla="*/ 18764 h 83343"/>
                  <a:gd name="connsiteX1" fmla="*/ 69723 w 258413"/>
                  <a:gd name="connsiteY1" fmla="*/ 39719 h 83343"/>
                  <a:gd name="connsiteX2" fmla="*/ 258413 w 258413"/>
                  <a:gd name="connsiteY2" fmla="*/ 83344 h 83343"/>
                  <a:gd name="connsiteX3" fmla="*/ 245078 w 258413"/>
                  <a:gd name="connsiteY3" fmla="*/ 57531 h 83343"/>
                  <a:gd name="connsiteX4" fmla="*/ 19145 w 258413"/>
                  <a:gd name="connsiteY4" fmla="*/ 0 h 83343"/>
                  <a:gd name="connsiteX5" fmla="*/ 0 w 258413"/>
                  <a:gd name="connsiteY5" fmla="*/ 18764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3" h="83343">
                    <a:moveTo>
                      <a:pt x="0" y="18764"/>
                    </a:moveTo>
                    <a:cubicBezTo>
                      <a:pt x="23527" y="26479"/>
                      <a:pt x="45148" y="32766"/>
                      <a:pt x="69723" y="39719"/>
                    </a:cubicBezTo>
                    <a:cubicBezTo>
                      <a:pt x="128873" y="56388"/>
                      <a:pt x="192024" y="70771"/>
                      <a:pt x="258413" y="83344"/>
                    </a:cubicBezTo>
                    <a:cubicBezTo>
                      <a:pt x="254127" y="74676"/>
                      <a:pt x="249936" y="65913"/>
                      <a:pt x="245078" y="57531"/>
                    </a:cubicBezTo>
                    <a:cubicBezTo>
                      <a:pt x="164116" y="41338"/>
                      <a:pt x="89916" y="22765"/>
                      <a:pt x="19145" y="0"/>
                    </a:cubicBezTo>
                    <a:cubicBezTo>
                      <a:pt x="11525" y="5239"/>
                      <a:pt x="5905" y="11525"/>
                      <a:pt x="0" y="1876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1" name="任意多边形: 形状 40"/>
              <p:cNvSpPr/>
              <p:nvPr/>
            </p:nvSpPr>
            <p:spPr>
              <a:xfrm>
                <a:off x="6356794" y="3982878"/>
                <a:ext cx="167544" cy="57721"/>
              </a:xfrm>
              <a:custGeom>
                <a:avLst/>
                <a:gdLst>
                  <a:gd name="connsiteX0" fmla="*/ 167545 w 167544"/>
                  <a:gd name="connsiteY0" fmla="*/ 37338 h 57721"/>
                  <a:gd name="connsiteX1" fmla="*/ 4953 w 167544"/>
                  <a:gd name="connsiteY1" fmla="*/ 0 h 57721"/>
                  <a:gd name="connsiteX2" fmla="*/ 0 w 167544"/>
                  <a:gd name="connsiteY2" fmla="*/ 21527 h 57721"/>
                  <a:gd name="connsiteX3" fmla="*/ 157639 w 167544"/>
                  <a:gd name="connsiteY3" fmla="*/ 57721 h 57721"/>
                  <a:gd name="connsiteX4" fmla="*/ 167545 w 167544"/>
                  <a:gd name="connsiteY4" fmla="*/ 37338 h 5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4" h="57721">
                    <a:moveTo>
                      <a:pt x="167545" y="37338"/>
                    </a:moveTo>
                    <a:cubicBezTo>
                      <a:pt x="120301" y="28385"/>
                      <a:pt x="51149" y="11525"/>
                      <a:pt x="4953" y="0"/>
                    </a:cubicBezTo>
                    <a:cubicBezTo>
                      <a:pt x="3048" y="7144"/>
                      <a:pt x="1619" y="14288"/>
                      <a:pt x="0" y="21527"/>
                    </a:cubicBezTo>
                    <a:cubicBezTo>
                      <a:pt x="44577" y="32480"/>
                      <a:pt x="112109" y="49054"/>
                      <a:pt x="157639" y="57721"/>
                    </a:cubicBezTo>
                    <a:lnTo>
                      <a:pt x="167545" y="37338"/>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2" name="任意多边形: 形状 41"/>
              <p:cNvSpPr/>
              <p:nvPr/>
            </p:nvSpPr>
            <p:spPr>
              <a:xfrm>
                <a:off x="5897022" y="3805047"/>
                <a:ext cx="96012" cy="73437"/>
              </a:xfrm>
              <a:custGeom>
                <a:avLst/>
                <a:gdLst>
                  <a:gd name="connsiteX0" fmla="*/ 74105 w 96012"/>
                  <a:gd name="connsiteY0" fmla="*/ 38767 h 73437"/>
                  <a:gd name="connsiteX1" fmla="*/ 0 w 96012"/>
                  <a:gd name="connsiteY1" fmla="*/ 0 h 73437"/>
                  <a:gd name="connsiteX2" fmla="*/ 10001 w 96012"/>
                  <a:gd name="connsiteY2" fmla="*/ 29432 h 73437"/>
                  <a:gd name="connsiteX3" fmla="*/ 96012 w 96012"/>
                  <a:gd name="connsiteY3" fmla="*/ 73438 h 73437"/>
                  <a:gd name="connsiteX4" fmla="*/ 74105 w 96012"/>
                  <a:gd name="connsiteY4" fmla="*/ 38767 h 7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 h="73437">
                    <a:moveTo>
                      <a:pt x="74105" y="38767"/>
                    </a:moveTo>
                    <a:cubicBezTo>
                      <a:pt x="48959" y="26575"/>
                      <a:pt x="24384" y="13525"/>
                      <a:pt x="0" y="0"/>
                    </a:cubicBezTo>
                    <a:cubicBezTo>
                      <a:pt x="6287" y="8763"/>
                      <a:pt x="9049" y="18574"/>
                      <a:pt x="10001" y="29432"/>
                    </a:cubicBezTo>
                    <a:cubicBezTo>
                      <a:pt x="38386" y="45053"/>
                      <a:pt x="67056" y="59817"/>
                      <a:pt x="96012" y="73438"/>
                    </a:cubicBezTo>
                    <a:cubicBezTo>
                      <a:pt x="86106" y="63627"/>
                      <a:pt x="75057" y="48006"/>
                      <a:pt x="74105" y="387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3" name="任意多边形: 形状 42"/>
              <p:cNvSpPr/>
              <p:nvPr/>
            </p:nvSpPr>
            <p:spPr>
              <a:xfrm>
                <a:off x="5420391" y="3391566"/>
                <a:ext cx="414051" cy="386810"/>
              </a:xfrm>
              <a:custGeom>
                <a:avLst/>
                <a:gdLst>
                  <a:gd name="connsiteX0" fmla="*/ 414052 w 414051"/>
                  <a:gd name="connsiteY0" fmla="*/ 378142 h 386810"/>
                  <a:gd name="connsiteX1" fmla="*/ 0 w 414051"/>
                  <a:gd name="connsiteY1" fmla="*/ 0 h 386810"/>
                  <a:gd name="connsiteX2" fmla="*/ 21146 w 414051"/>
                  <a:gd name="connsiteY2" fmla="*/ 55436 h 386810"/>
                  <a:gd name="connsiteX3" fmla="*/ 390049 w 414051"/>
                  <a:gd name="connsiteY3" fmla="*/ 386810 h 386810"/>
                  <a:gd name="connsiteX4" fmla="*/ 414052 w 414051"/>
                  <a:gd name="connsiteY4" fmla="*/ 378142 h 386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51" h="386810">
                    <a:moveTo>
                      <a:pt x="414052" y="378142"/>
                    </a:moveTo>
                    <a:cubicBezTo>
                      <a:pt x="263842" y="285274"/>
                      <a:pt x="122491" y="154305"/>
                      <a:pt x="0" y="0"/>
                    </a:cubicBezTo>
                    <a:cubicBezTo>
                      <a:pt x="5810" y="18574"/>
                      <a:pt x="14478" y="35242"/>
                      <a:pt x="21146" y="55436"/>
                    </a:cubicBezTo>
                    <a:cubicBezTo>
                      <a:pt x="129064" y="192119"/>
                      <a:pt x="255175" y="300799"/>
                      <a:pt x="390049" y="386810"/>
                    </a:cubicBezTo>
                    <a:cubicBezTo>
                      <a:pt x="397192" y="382143"/>
                      <a:pt x="405479" y="379476"/>
                      <a:pt x="414052" y="3781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4" name="任意多边形: 形状 43"/>
              <p:cNvSpPr/>
              <p:nvPr/>
            </p:nvSpPr>
            <p:spPr>
              <a:xfrm>
                <a:off x="6045802" y="3892391"/>
                <a:ext cx="264033" cy="99345"/>
              </a:xfrm>
              <a:custGeom>
                <a:avLst/>
                <a:gdLst>
                  <a:gd name="connsiteX0" fmla="*/ 264033 w 264033"/>
                  <a:gd name="connsiteY0" fmla="*/ 77534 h 99345"/>
                  <a:gd name="connsiteX1" fmla="*/ 36576 w 264033"/>
                  <a:gd name="connsiteY1" fmla="*/ 0 h 99345"/>
                  <a:gd name="connsiteX2" fmla="*/ 0 w 264033"/>
                  <a:gd name="connsiteY2" fmla="*/ 10382 h 99345"/>
                  <a:gd name="connsiteX3" fmla="*/ 260032 w 264033"/>
                  <a:gd name="connsiteY3" fmla="*/ 99346 h 99345"/>
                  <a:gd name="connsiteX4" fmla="*/ 264033 w 264033"/>
                  <a:gd name="connsiteY4" fmla="*/ 77534 h 9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33" h="99345">
                    <a:moveTo>
                      <a:pt x="264033" y="77534"/>
                    </a:moveTo>
                    <a:cubicBezTo>
                      <a:pt x="185166" y="56197"/>
                      <a:pt x="111347" y="30480"/>
                      <a:pt x="36576" y="0"/>
                    </a:cubicBezTo>
                    <a:cubicBezTo>
                      <a:pt x="28480" y="5239"/>
                      <a:pt x="14668" y="11144"/>
                      <a:pt x="0" y="10382"/>
                    </a:cubicBezTo>
                    <a:cubicBezTo>
                      <a:pt x="81915" y="44768"/>
                      <a:pt x="173260" y="75914"/>
                      <a:pt x="260032" y="99346"/>
                    </a:cubicBezTo>
                    <a:cubicBezTo>
                      <a:pt x="261842" y="92202"/>
                      <a:pt x="262795" y="84963"/>
                      <a:pt x="264033" y="77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a:off x="7079455" y="4024333"/>
                <a:ext cx="1646568" cy="330694"/>
              </a:xfrm>
              <a:custGeom>
                <a:avLst/>
                <a:gdLst>
                  <a:gd name="connsiteX0" fmla="*/ 352806 w 1646568"/>
                  <a:gd name="connsiteY0" fmla="*/ 69607 h 330694"/>
                  <a:gd name="connsiteX1" fmla="*/ 0 w 1646568"/>
                  <a:gd name="connsiteY1" fmla="*/ 54177 h 330694"/>
                  <a:gd name="connsiteX2" fmla="*/ 17526 w 1646568"/>
                  <a:gd name="connsiteY2" fmla="*/ 72941 h 330694"/>
                  <a:gd name="connsiteX3" fmla="*/ 19812 w 1646568"/>
                  <a:gd name="connsiteY3" fmla="*/ 77227 h 330694"/>
                  <a:gd name="connsiteX4" fmla="*/ 352044 w 1646568"/>
                  <a:gd name="connsiteY4" fmla="*/ 91514 h 330694"/>
                  <a:gd name="connsiteX5" fmla="*/ 1411605 w 1646568"/>
                  <a:gd name="connsiteY5" fmla="*/ 217245 h 330694"/>
                  <a:gd name="connsiteX6" fmla="*/ 1533620 w 1646568"/>
                  <a:gd name="connsiteY6" fmla="*/ 277633 h 330694"/>
                  <a:gd name="connsiteX7" fmla="*/ 1537525 w 1646568"/>
                  <a:gd name="connsiteY7" fmla="*/ 279919 h 330694"/>
                  <a:gd name="connsiteX8" fmla="*/ 1636966 w 1646568"/>
                  <a:gd name="connsiteY8" fmla="*/ 330306 h 330694"/>
                  <a:gd name="connsiteX9" fmla="*/ 1635061 w 1646568"/>
                  <a:gd name="connsiteY9" fmla="*/ 308589 h 330694"/>
                  <a:gd name="connsiteX10" fmla="*/ 1495139 w 1646568"/>
                  <a:gd name="connsiteY10" fmla="*/ 129996 h 330694"/>
                  <a:gd name="connsiteX11" fmla="*/ 1382554 w 1646568"/>
                  <a:gd name="connsiteY11" fmla="*/ 3789 h 330694"/>
                  <a:gd name="connsiteX12" fmla="*/ 1286161 w 1646568"/>
                  <a:gd name="connsiteY12" fmla="*/ 160190 h 330694"/>
                  <a:gd name="connsiteX13" fmla="*/ 352806 w 1646568"/>
                  <a:gd name="connsiteY13" fmla="*/ 69607 h 33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568" h="330694">
                    <a:moveTo>
                      <a:pt x="352806" y="69607"/>
                    </a:moveTo>
                    <a:cubicBezTo>
                      <a:pt x="235363" y="65321"/>
                      <a:pt x="117348" y="60939"/>
                      <a:pt x="0" y="54177"/>
                    </a:cubicBezTo>
                    <a:cubicBezTo>
                      <a:pt x="6477" y="59701"/>
                      <a:pt x="12573" y="65702"/>
                      <a:pt x="17526" y="72941"/>
                    </a:cubicBezTo>
                    <a:cubicBezTo>
                      <a:pt x="18479" y="74370"/>
                      <a:pt x="19145" y="75798"/>
                      <a:pt x="19812" y="77227"/>
                    </a:cubicBezTo>
                    <a:cubicBezTo>
                      <a:pt x="130397" y="83228"/>
                      <a:pt x="241459" y="87419"/>
                      <a:pt x="352044" y="91514"/>
                    </a:cubicBezTo>
                    <a:cubicBezTo>
                      <a:pt x="739045" y="105707"/>
                      <a:pt x="1104805" y="119232"/>
                      <a:pt x="1411605" y="217245"/>
                    </a:cubicBezTo>
                    <a:cubicBezTo>
                      <a:pt x="1433227" y="225150"/>
                      <a:pt x="1515999" y="261155"/>
                      <a:pt x="1533620" y="277633"/>
                    </a:cubicBezTo>
                    <a:cubicBezTo>
                      <a:pt x="1534763" y="278586"/>
                      <a:pt x="1536192" y="279443"/>
                      <a:pt x="1537525" y="279919"/>
                    </a:cubicBezTo>
                    <a:cubicBezTo>
                      <a:pt x="1557718" y="311828"/>
                      <a:pt x="1586293" y="333926"/>
                      <a:pt x="1636966" y="330306"/>
                    </a:cubicBezTo>
                    <a:cubicBezTo>
                      <a:pt x="1651064" y="329354"/>
                      <a:pt x="1648968" y="307542"/>
                      <a:pt x="1635061" y="308589"/>
                    </a:cubicBezTo>
                    <a:cubicBezTo>
                      <a:pt x="1538954" y="315352"/>
                      <a:pt x="1530572" y="195909"/>
                      <a:pt x="1495139" y="129996"/>
                    </a:cubicBezTo>
                    <a:cubicBezTo>
                      <a:pt x="1471041" y="85038"/>
                      <a:pt x="1435418" y="20649"/>
                      <a:pt x="1382554" y="3789"/>
                    </a:cubicBezTo>
                    <a:cubicBezTo>
                      <a:pt x="1296258" y="-23357"/>
                      <a:pt x="1254538" y="102278"/>
                      <a:pt x="1286161" y="160190"/>
                    </a:cubicBezTo>
                    <a:cubicBezTo>
                      <a:pt x="1006126" y="93896"/>
                      <a:pt x="687610" y="81894"/>
                      <a:pt x="352806" y="6960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a:off x="6521004" y="4202810"/>
                <a:ext cx="329651" cy="75533"/>
              </a:xfrm>
              <a:custGeom>
                <a:avLst/>
                <a:gdLst>
                  <a:gd name="connsiteX0" fmla="*/ 329279 w 329651"/>
                  <a:gd name="connsiteY0" fmla="*/ 55626 h 75533"/>
                  <a:gd name="connsiteX1" fmla="*/ 13811 w 329651"/>
                  <a:gd name="connsiteY1" fmla="*/ 0 h 75533"/>
                  <a:gd name="connsiteX2" fmla="*/ 0 w 329651"/>
                  <a:gd name="connsiteY2" fmla="*/ 18669 h 75533"/>
                  <a:gd name="connsiteX3" fmla="*/ 326136 w 329651"/>
                  <a:gd name="connsiteY3" fmla="*/ 75533 h 75533"/>
                  <a:gd name="connsiteX4" fmla="*/ 329279 w 329651"/>
                  <a:gd name="connsiteY4" fmla="*/ 55626 h 7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75533">
                    <a:moveTo>
                      <a:pt x="329279" y="55626"/>
                    </a:moveTo>
                    <a:cubicBezTo>
                      <a:pt x="222885" y="42005"/>
                      <a:pt x="117443" y="24003"/>
                      <a:pt x="13811" y="0"/>
                    </a:cubicBezTo>
                    <a:cubicBezTo>
                      <a:pt x="9049" y="6096"/>
                      <a:pt x="4477" y="12287"/>
                      <a:pt x="0" y="18669"/>
                    </a:cubicBezTo>
                    <a:cubicBezTo>
                      <a:pt x="106585" y="43339"/>
                      <a:pt x="214884" y="61532"/>
                      <a:pt x="326136" y="75533"/>
                    </a:cubicBezTo>
                    <a:cubicBezTo>
                      <a:pt x="326231" y="67818"/>
                      <a:pt x="330994" y="62770"/>
                      <a:pt x="329279" y="5562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a:off x="6265735" y="4129944"/>
                <a:ext cx="227837" cy="85343"/>
              </a:xfrm>
              <a:custGeom>
                <a:avLst/>
                <a:gdLst>
                  <a:gd name="connsiteX0" fmla="*/ 17336 w 227837"/>
                  <a:gd name="connsiteY0" fmla="*/ 0 h 85343"/>
                  <a:gd name="connsiteX1" fmla="*/ 0 w 227837"/>
                  <a:gd name="connsiteY1" fmla="*/ 17050 h 85343"/>
                  <a:gd name="connsiteX2" fmla="*/ 227838 w 227837"/>
                  <a:gd name="connsiteY2" fmla="*/ 85344 h 85343"/>
                  <a:gd name="connsiteX3" fmla="*/ 223933 w 227837"/>
                  <a:gd name="connsiteY3" fmla="*/ 62294 h 85343"/>
                  <a:gd name="connsiteX4" fmla="*/ 17336 w 227837"/>
                  <a:gd name="connsiteY4" fmla="*/ 0 h 8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37" h="85343">
                    <a:moveTo>
                      <a:pt x="17336" y="0"/>
                    </a:moveTo>
                    <a:cubicBezTo>
                      <a:pt x="11716" y="5905"/>
                      <a:pt x="5905" y="11525"/>
                      <a:pt x="0" y="17050"/>
                    </a:cubicBezTo>
                    <a:cubicBezTo>
                      <a:pt x="75343" y="44482"/>
                      <a:pt x="151162" y="66675"/>
                      <a:pt x="227838" y="85344"/>
                    </a:cubicBezTo>
                    <a:cubicBezTo>
                      <a:pt x="226695" y="77629"/>
                      <a:pt x="225362" y="70009"/>
                      <a:pt x="223933" y="62294"/>
                    </a:cubicBezTo>
                    <a:cubicBezTo>
                      <a:pt x="154114" y="44768"/>
                      <a:pt x="85249" y="24289"/>
                      <a:pt x="17336" y="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a:off x="5603461" y="3789235"/>
                <a:ext cx="154685" cy="162305"/>
              </a:xfrm>
              <a:custGeom>
                <a:avLst/>
                <a:gdLst>
                  <a:gd name="connsiteX0" fmla="*/ 102870 w 154685"/>
                  <a:gd name="connsiteY0" fmla="*/ 144875 h 162305"/>
                  <a:gd name="connsiteX1" fmla="*/ 154686 w 154685"/>
                  <a:gd name="connsiteY1" fmla="*/ 162306 h 162305"/>
                  <a:gd name="connsiteX2" fmla="*/ 0 w 154685"/>
                  <a:gd name="connsiteY2" fmla="*/ 0 h 162305"/>
                  <a:gd name="connsiteX3" fmla="*/ 38386 w 154685"/>
                  <a:gd name="connsiteY3" fmla="*/ 66865 h 162305"/>
                  <a:gd name="connsiteX4" fmla="*/ 102870 w 154685"/>
                  <a:gd name="connsiteY4" fmla="*/ 144875 h 16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85" h="162305">
                    <a:moveTo>
                      <a:pt x="102870" y="144875"/>
                    </a:moveTo>
                    <a:cubicBezTo>
                      <a:pt x="118586" y="153924"/>
                      <a:pt x="136493" y="160972"/>
                      <a:pt x="154686" y="162306"/>
                    </a:cubicBezTo>
                    <a:cubicBezTo>
                      <a:pt x="100108" y="112681"/>
                      <a:pt x="48482" y="58769"/>
                      <a:pt x="0" y="0"/>
                    </a:cubicBezTo>
                    <a:cubicBezTo>
                      <a:pt x="7144" y="14764"/>
                      <a:pt x="26956" y="54578"/>
                      <a:pt x="38386" y="66865"/>
                    </a:cubicBezTo>
                    <a:cubicBezTo>
                      <a:pt x="61817" y="92869"/>
                      <a:pt x="78105" y="120872"/>
                      <a:pt x="102870" y="14487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a:off x="5493543" y="3560921"/>
                <a:ext cx="362331" cy="365474"/>
              </a:xfrm>
              <a:custGeom>
                <a:avLst/>
                <a:gdLst>
                  <a:gd name="connsiteX0" fmla="*/ 362331 w 362331"/>
                  <a:gd name="connsiteY0" fmla="*/ 347948 h 365474"/>
                  <a:gd name="connsiteX1" fmla="*/ 0 w 362331"/>
                  <a:gd name="connsiteY1" fmla="*/ 0 h 365474"/>
                  <a:gd name="connsiteX2" fmla="*/ 30861 w 362331"/>
                  <a:gd name="connsiteY2" fmla="*/ 68199 h 365474"/>
                  <a:gd name="connsiteX3" fmla="*/ 349663 w 362331"/>
                  <a:gd name="connsiteY3" fmla="*/ 365474 h 365474"/>
                  <a:gd name="connsiteX4" fmla="*/ 362331 w 362331"/>
                  <a:gd name="connsiteY4" fmla="*/ 347948 h 36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31" h="365474">
                    <a:moveTo>
                      <a:pt x="362331" y="347948"/>
                    </a:moveTo>
                    <a:cubicBezTo>
                      <a:pt x="234696" y="256699"/>
                      <a:pt x="111062" y="142494"/>
                      <a:pt x="0" y="0"/>
                    </a:cubicBezTo>
                    <a:cubicBezTo>
                      <a:pt x="5620" y="14097"/>
                      <a:pt x="21717" y="49435"/>
                      <a:pt x="30861" y="68199"/>
                    </a:cubicBezTo>
                    <a:cubicBezTo>
                      <a:pt x="130778" y="187166"/>
                      <a:pt x="237458" y="285179"/>
                      <a:pt x="349663" y="365474"/>
                    </a:cubicBezTo>
                    <a:cubicBezTo>
                      <a:pt x="355187" y="360807"/>
                      <a:pt x="359473" y="354806"/>
                      <a:pt x="362331" y="347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a:off x="5766053" y="3988593"/>
                <a:ext cx="297084" cy="188023"/>
              </a:xfrm>
              <a:custGeom>
                <a:avLst/>
                <a:gdLst>
                  <a:gd name="connsiteX0" fmla="*/ 0 w 297084"/>
                  <a:gd name="connsiteY0" fmla="*/ 2191 h 188023"/>
                  <a:gd name="connsiteX1" fmla="*/ 259652 w 297084"/>
                  <a:gd name="connsiteY1" fmla="*/ 188023 h 188023"/>
                  <a:gd name="connsiteX2" fmla="*/ 297085 w 297084"/>
                  <a:gd name="connsiteY2" fmla="*/ 183737 h 188023"/>
                  <a:gd name="connsiteX3" fmla="*/ 32576 w 297084"/>
                  <a:gd name="connsiteY3" fmla="*/ 0 h 188023"/>
                  <a:gd name="connsiteX4" fmla="*/ 0 w 297084"/>
                  <a:gd name="connsiteY4" fmla="*/ 2191 h 1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84" h="188023">
                    <a:moveTo>
                      <a:pt x="0" y="2191"/>
                    </a:moveTo>
                    <a:cubicBezTo>
                      <a:pt x="81725" y="74009"/>
                      <a:pt x="167164" y="133445"/>
                      <a:pt x="259652" y="188023"/>
                    </a:cubicBezTo>
                    <a:cubicBezTo>
                      <a:pt x="272034" y="187071"/>
                      <a:pt x="284702" y="184213"/>
                      <a:pt x="297085" y="183737"/>
                    </a:cubicBezTo>
                    <a:cubicBezTo>
                      <a:pt x="202692" y="129921"/>
                      <a:pt x="116110" y="71342"/>
                      <a:pt x="32576" y="0"/>
                    </a:cubicBezTo>
                    <a:cubicBezTo>
                      <a:pt x="23241" y="4286"/>
                      <a:pt x="10668" y="4286"/>
                      <a:pt x="0" y="219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a:off x="5869876" y="3928300"/>
                <a:ext cx="361950" cy="198596"/>
              </a:xfrm>
              <a:custGeom>
                <a:avLst/>
                <a:gdLst>
                  <a:gd name="connsiteX0" fmla="*/ 0 w 361950"/>
                  <a:gd name="connsiteY0" fmla="*/ 17431 h 198596"/>
                  <a:gd name="connsiteX1" fmla="*/ 341662 w 361950"/>
                  <a:gd name="connsiteY1" fmla="*/ 198596 h 198596"/>
                  <a:gd name="connsiteX2" fmla="*/ 361950 w 361950"/>
                  <a:gd name="connsiteY2" fmla="*/ 182975 h 198596"/>
                  <a:gd name="connsiteX3" fmla="*/ 13621 w 361950"/>
                  <a:gd name="connsiteY3" fmla="*/ 0 h 198596"/>
                  <a:gd name="connsiteX4" fmla="*/ 0 w 361950"/>
                  <a:gd name="connsiteY4" fmla="*/ 17431 h 19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98596">
                    <a:moveTo>
                      <a:pt x="0" y="17431"/>
                    </a:moveTo>
                    <a:cubicBezTo>
                      <a:pt x="109347" y="92488"/>
                      <a:pt x="223647" y="151733"/>
                      <a:pt x="341662" y="198596"/>
                    </a:cubicBezTo>
                    <a:cubicBezTo>
                      <a:pt x="349282" y="194786"/>
                      <a:pt x="355759" y="189071"/>
                      <a:pt x="361950" y="182975"/>
                    </a:cubicBezTo>
                    <a:cubicBezTo>
                      <a:pt x="241554" y="136017"/>
                      <a:pt x="124968" y="76200"/>
                      <a:pt x="13621" y="0"/>
                    </a:cubicBezTo>
                    <a:cubicBezTo>
                      <a:pt x="10001" y="6572"/>
                      <a:pt x="5334" y="12287"/>
                      <a:pt x="0" y="1743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a:off x="6101333" y="4207954"/>
                <a:ext cx="622077" cy="232505"/>
              </a:xfrm>
              <a:custGeom>
                <a:avLst/>
                <a:gdLst>
                  <a:gd name="connsiteX0" fmla="*/ 0 w 622077"/>
                  <a:gd name="connsiteY0" fmla="*/ 10287 h 232505"/>
                  <a:gd name="connsiteX1" fmla="*/ 592550 w 622077"/>
                  <a:gd name="connsiteY1" fmla="*/ 232505 h 232505"/>
                  <a:gd name="connsiteX2" fmla="*/ 622078 w 622077"/>
                  <a:gd name="connsiteY2" fmla="*/ 217265 h 232505"/>
                  <a:gd name="connsiteX3" fmla="*/ 28385 w 622077"/>
                  <a:gd name="connsiteY3" fmla="*/ 0 h 232505"/>
                  <a:gd name="connsiteX4" fmla="*/ 0 w 622077"/>
                  <a:gd name="connsiteY4" fmla="*/ 10287 h 23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 h="232505">
                    <a:moveTo>
                      <a:pt x="0" y="10287"/>
                    </a:moveTo>
                    <a:cubicBezTo>
                      <a:pt x="184595" y="108490"/>
                      <a:pt x="385477" y="178689"/>
                      <a:pt x="592550" y="232505"/>
                    </a:cubicBezTo>
                    <a:cubicBezTo>
                      <a:pt x="603218" y="230314"/>
                      <a:pt x="612743" y="224028"/>
                      <a:pt x="622078" y="217265"/>
                    </a:cubicBezTo>
                    <a:cubicBezTo>
                      <a:pt x="414719" y="164687"/>
                      <a:pt x="213551" y="96203"/>
                      <a:pt x="28385" y="0"/>
                    </a:cubicBezTo>
                    <a:cubicBezTo>
                      <a:pt x="19145" y="3905"/>
                      <a:pt x="9715" y="7715"/>
                      <a:pt x="0" y="1028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a:off x="6996112" y="4489799"/>
                <a:ext cx="2048677" cy="1704191"/>
              </a:xfrm>
              <a:custGeom>
                <a:avLst/>
                <a:gdLst>
                  <a:gd name="connsiteX0" fmla="*/ 529876 w 2048677"/>
                  <a:gd name="connsiteY0" fmla="*/ 82582 h 1704191"/>
                  <a:gd name="connsiteX1" fmla="*/ 23908 w 2048677"/>
                  <a:gd name="connsiteY1" fmla="*/ 0 h 1704191"/>
                  <a:gd name="connsiteX2" fmla="*/ 0 w 2048677"/>
                  <a:gd name="connsiteY2" fmla="*/ 17717 h 1704191"/>
                  <a:gd name="connsiteX3" fmla="*/ 526732 w 2048677"/>
                  <a:gd name="connsiteY3" fmla="*/ 104204 h 1704191"/>
                  <a:gd name="connsiteX4" fmla="*/ 2021872 w 2048677"/>
                  <a:gd name="connsiteY4" fmla="*/ 1227201 h 1704191"/>
                  <a:gd name="connsiteX5" fmla="*/ 1626584 w 2048677"/>
                  <a:gd name="connsiteY5" fmla="*/ 1671733 h 1704191"/>
                  <a:gd name="connsiteX6" fmla="*/ 1227677 w 2048677"/>
                  <a:gd name="connsiteY6" fmla="*/ 1510475 h 1704191"/>
                  <a:gd name="connsiteX7" fmla="*/ 1210437 w 2048677"/>
                  <a:gd name="connsiteY7" fmla="*/ 1230439 h 1704191"/>
                  <a:gd name="connsiteX8" fmla="*/ 1366361 w 2048677"/>
                  <a:gd name="connsiteY8" fmla="*/ 1091089 h 1704191"/>
                  <a:gd name="connsiteX9" fmla="*/ 1686401 w 2048677"/>
                  <a:gd name="connsiteY9" fmla="*/ 1224249 h 1704191"/>
                  <a:gd name="connsiteX10" fmla="*/ 1678972 w 2048677"/>
                  <a:gd name="connsiteY10" fmla="*/ 1388650 h 1704191"/>
                  <a:gd name="connsiteX11" fmla="*/ 1584674 w 2048677"/>
                  <a:gd name="connsiteY11" fmla="*/ 1467898 h 1704191"/>
                  <a:gd name="connsiteX12" fmla="*/ 1534383 w 2048677"/>
                  <a:gd name="connsiteY12" fmla="*/ 1459992 h 1704191"/>
                  <a:gd name="connsiteX13" fmla="*/ 1590675 w 2048677"/>
                  <a:gd name="connsiteY13" fmla="*/ 1393222 h 1704191"/>
                  <a:gd name="connsiteX14" fmla="*/ 1459420 w 2048677"/>
                  <a:gd name="connsiteY14" fmla="*/ 1349597 h 1704191"/>
                  <a:gd name="connsiteX15" fmla="*/ 1589151 w 2048677"/>
                  <a:gd name="connsiteY15" fmla="*/ 1489139 h 1704191"/>
                  <a:gd name="connsiteX16" fmla="*/ 1698212 w 2048677"/>
                  <a:gd name="connsiteY16" fmla="*/ 1398746 h 1704191"/>
                  <a:gd name="connsiteX17" fmla="*/ 1706499 w 2048677"/>
                  <a:gd name="connsiteY17" fmla="*/ 1215962 h 1704191"/>
                  <a:gd name="connsiteX18" fmla="*/ 1360932 w 2048677"/>
                  <a:gd name="connsiteY18" fmla="*/ 1069943 h 1704191"/>
                  <a:gd name="connsiteX19" fmla="*/ 1190339 w 2048677"/>
                  <a:gd name="connsiteY19" fmla="*/ 1221867 h 1704191"/>
                  <a:gd name="connsiteX20" fmla="*/ 1208627 w 2048677"/>
                  <a:gd name="connsiteY20" fmla="*/ 1521238 h 1704191"/>
                  <a:gd name="connsiteX21" fmla="*/ 1568577 w 2048677"/>
                  <a:gd name="connsiteY21" fmla="*/ 1702594 h 1704191"/>
                  <a:gd name="connsiteX22" fmla="*/ 1631156 w 2048677"/>
                  <a:gd name="connsiteY22" fmla="*/ 1693069 h 1704191"/>
                  <a:gd name="connsiteX23" fmla="*/ 2043399 w 2048677"/>
                  <a:gd name="connsiteY23" fmla="*/ 1228916 h 1704191"/>
                  <a:gd name="connsiteX24" fmla="*/ 529876 w 2048677"/>
                  <a:gd name="connsiteY24" fmla="*/ 82582 h 170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8677" h="1704191">
                    <a:moveTo>
                      <a:pt x="529876" y="82582"/>
                    </a:moveTo>
                    <a:cubicBezTo>
                      <a:pt x="363855" y="57912"/>
                      <a:pt x="193453" y="32195"/>
                      <a:pt x="23908" y="0"/>
                    </a:cubicBezTo>
                    <a:cubicBezTo>
                      <a:pt x="16097" y="6096"/>
                      <a:pt x="8001" y="11906"/>
                      <a:pt x="0" y="17717"/>
                    </a:cubicBezTo>
                    <a:cubicBezTo>
                      <a:pt x="176403" y="51626"/>
                      <a:pt x="353949" y="78486"/>
                      <a:pt x="526732" y="104204"/>
                    </a:cubicBezTo>
                    <a:cubicBezTo>
                      <a:pt x="1368267" y="228981"/>
                      <a:pt x="2095024" y="336709"/>
                      <a:pt x="2021872" y="1227201"/>
                    </a:cubicBezTo>
                    <a:cubicBezTo>
                      <a:pt x="2001298" y="1477518"/>
                      <a:pt x="1802606" y="1633157"/>
                      <a:pt x="1626584" y="1671733"/>
                    </a:cubicBezTo>
                    <a:cubicBezTo>
                      <a:pt x="1455230" y="1709547"/>
                      <a:pt x="1306068" y="1649159"/>
                      <a:pt x="1227677" y="1510475"/>
                    </a:cubicBezTo>
                    <a:cubicBezTo>
                      <a:pt x="1179671" y="1425417"/>
                      <a:pt x="1173004" y="1318070"/>
                      <a:pt x="1210437" y="1230439"/>
                    </a:cubicBezTo>
                    <a:cubicBezTo>
                      <a:pt x="1241203" y="1158335"/>
                      <a:pt x="1296638" y="1108900"/>
                      <a:pt x="1366361" y="1091089"/>
                    </a:cubicBezTo>
                    <a:cubicBezTo>
                      <a:pt x="1494568" y="1058418"/>
                      <a:pt x="1644110" y="1120617"/>
                      <a:pt x="1686401" y="1224249"/>
                    </a:cubicBezTo>
                    <a:cubicBezTo>
                      <a:pt x="1708404" y="1278255"/>
                      <a:pt x="1705833" y="1338167"/>
                      <a:pt x="1678972" y="1388650"/>
                    </a:cubicBezTo>
                    <a:cubicBezTo>
                      <a:pt x="1657159" y="1429893"/>
                      <a:pt x="1621060" y="1460087"/>
                      <a:pt x="1584674" y="1467898"/>
                    </a:cubicBezTo>
                    <a:cubicBezTo>
                      <a:pt x="1565434" y="1471899"/>
                      <a:pt x="1533049" y="1460087"/>
                      <a:pt x="1534383" y="1459992"/>
                    </a:cubicBezTo>
                    <a:cubicBezTo>
                      <a:pt x="1568386" y="1457134"/>
                      <a:pt x="1593532" y="1427226"/>
                      <a:pt x="1590675" y="1393222"/>
                    </a:cubicBezTo>
                    <a:cubicBezTo>
                      <a:pt x="1586103" y="1338834"/>
                      <a:pt x="1515427" y="1279207"/>
                      <a:pt x="1459420" y="1349597"/>
                    </a:cubicBezTo>
                    <a:cubicBezTo>
                      <a:pt x="1417225" y="1402556"/>
                      <a:pt x="1447800" y="1514666"/>
                      <a:pt x="1589151" y="1489139"/>
                    </a:cubicBezTo>
                    <a:cubicBezTo>
                      <a:pt x="1632490" y="1481233"/>
                      <a:pt x="1673067" y="1446276"/>
                      <a:pt x="1698212" y="1398746"/>
                    </a:cubicBezTo>
                    <a:cubicBezTo>
                      <a:pt x="1728025" y="1342644"/>
                      <a:pt x="1730978" y="1275969"/>
                      <a:pt x="1706499" y="1215962"/>
                    </a:cubicBezTo>
                    <a:cubicBezTo>
                      <a:pt x="1660303" y="1102995"/>
                      <a:pt x="1498854" y="1034892"/>
                      <a:pt x="1360932" y="1069943"/>
                    </a:cubicBezTo>
                    <a:cubicBezTo>
                      <a:pt x="1284446" y="1089470"/>
                      <a:pt x="1223867" y="1143476"/>
                      <a:pt x="1190339" y="1221867"/>
                    </a:cubicBezTo>
                    <a:cubicBezTo>
                      <a:pt x="1150334" y="1315688"/>
                      <a:pt x="1157288" y="1430369"/>
                      <a:pt x="1208627" y="1521238"/>
                    </a:cubicBezTo>
                    <a:cubicBezTo>
                      <a:pt x="1280922" y="1649254"/>
                      <a:pt x="1415415" y="1715548"/>
                      <a:pt x="1568577" y="1702594"/>
                    </a:cubicBezTo>
                    <a:cubicBezTo>
                      <a:pt x="1589151" y="1700879"/>
                      <a:pt x="1610106" y="1697641"/>
                      <a:pt x="1631156" y="1693069"/>
                    </a:cubicBezTo>
                    <a:cubicBezTo>
                      <a:pt x="1814703" y="1652778"/>
                      <a:pt x="2021967" y="1490377"/>
                      <a:pt x="2043399" y="1228916"/>
                    </a:cubicBezTo>
                    <a:cubicBezTo>
                      <a:pt x="2118455" y="318135"/>
                      <a:pt x="1382173" y="208883"/>
                      <a:pt x="529876" y="8258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a:off x="7128109" y="4285678"/>
                <a:ext cx="2161833" cy="863984"/>
              </a:xfrm>
              <a:custGeom>
                <a:avLst/>
                <a:gdLst>
                  <a:gd name="connsiteX0" fmla="*/ 2145240 w 2161833"/>
                  <a:gd name="connsiteY0" fmla="*/ 831056 h 863984"/>
                  <a:gd name="connsiteX1" fmla="*/ 2115998 w 2161833"/>
                  <a:gd name="connsiteY1" fmla="*/ 728948 h 863984"/>
                  <a:gd name="connsiteX2" fmla="*/ 2134857 w 2161833"/>
                  <a:gd name="connsiteY2" fmla="*/ 626459 h 863984"/>
                  <a:gd name="connsiteX3" fmla="*/ 1945024 w 2161833"/>
                  <a:gd name="connsiteY3" fmla="*/ 498824 h 863984"/>
                  <a:gd name="connsiteX4" fmla="*/ 299580 w 2161833"/>
                  <a:gd name="connsiteY4" fmla="*/ 19431 h 863984"/>
                  <a:gd name="connsiteX5" fmla="*/ 114 w 2161833"/>
                  <a:gd name="connsiteY5" fmla="*/ 0 h 863984"/>
                  <a:gd name="connsiteX6" fmla="*/ 1924 w 2161833"/>
                  <a:gd name="connsiteY6" fmla="*/ 14573 h 863984"/>
                  <a:gd name="connsiteX7" fmla="*/ 1924 w 2161833"/>
                  <a:gd name="connsiteY7" fmla="*/ 21717 h 863984"/>
                  <a:gd name="connsiteX8" fmla="*/ 302342 w 2161833"/>
                  <a:gd name="connsiteY8" fmla="*/ 41148 h 863984"/>
                  <a:gd name="connsiteX9" fmla="*/ 1942166 w 2161833"/>
                  <a:gd name="connsiteY9" fmla="*/ 523875 h 863984"/>
                  <a:gd name="connsiteX10" fmla="*/ 2130666 w 2161833"/>
                  <a:gd name="connsiteY10" fmla="*/ 846391 h 863984"/>
                  <a:gd name="connsiteX11" fmla="*/ 2145240 w 2161833"/>
                  <a:gd name="connsiteY11" fmla="*/ 831056 h 86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1833" h="863984">
                    <a:moveTo>
                      <a:pt x="2145240" y="831056"/>
                    </a:moveTo>
                    <a:cubicBezTo>
                      <a:pt x="2125332" y="800576"/>
                      <a:pt x="2114093" y="769144"/>
                      <a:pt x="2115998" y="728948"/>
                    </a:cubicBezTo>
                    <a:cubicBezTo>
                      <a:pt x="2117712" y="694658"/>
                      <a:pt x="2123808" y="659035"/>
                      <a:pt x="2134857" y="626459"/>
                    </a:cubicBezTo>
                    <a:cubicBezTo>
                      <a:pt x="2170195" y="523113"/>
                      <a:pt x="2074659" y="341471"/>
                      <a:pt x="1945024" y="498824"/>
                    </a:cubicBezTo>
                    <a:cubicBezTo>
                      <a:pt x="1486966" y="87535"/>
                      <a:pt x="883653" y="52578"/>
                      <a:pt x="299580" y="19431"/>
                    </a:cubicBezTo>
                    <a:cubicBezTo>
                      <a:pt x="198710" y="13716"/>
                      <a:pt x="101269" y="7715"/>
                      <a:pt x="114" y="0"/>
                    </a:cubicBezTo>
                    <a:cubicBezTo>
                      <a:pt x="-553" y="4858"/>
                      <a:pt x="1924" y="9906"/>
                      <a:pt x="1924" y="14573"/>
                    </a:cubicBezTo>
                    <a:cubicBezTo>
                      <a:pt x="1924" y="16954"/>
                      <a:pt x="1924" y="19336"/>
                      <a:pt x="1924" y="21717"/>
                    </a:cubicBezTo>
                    <a:cubicBezTo>
                      <a:pt x="73361" y="29432"/>
                      <a:pt x="201092" y="35338"/>
                      <a:pt x="302342" y="41148"/>
                    </a:cubicBezTo>
                    <a:cubicBezTo>
                      <a:pt x="913562" y="76010"/>
                      <a:pt x="1489253" y="109347"/>
                      <a:pt x="1942166" y="523875"/>
                    </a:cubicBezTo>
                    <a:cubicBezTo>
                      <a:pt x="1920735" y="663797"/>
                      <a:pt x="2026272" y="766763"/>
                      <a:pt x="2130666" y="846391"/>
                    </a:cubicBezTo>
                    <a:cubicBezTo>
                      <a:pt x="2157241" y="874300"/>
                      <a:pt x="2177529" y="868871"/>
                      <a:pt x="2145240" y="8310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sp>
          <p:nvSpPr>
            <p:cNvPr id="55" name="任意多边形: 形状 54"/>
            <p:cNvSpPr/>
            <p:nvPr/>
          </p:nvSpPr>
          <p:spPr>
            <a:xfrm>
              <a:off x="3131398" y="1173354"/>
              <a:ext cx="4916610" cy="4392005"/>
            </a:xfrm>
            <a:custGeom>
              <a:avLst/>
              <a:gdLst>
                <a:gd name="connsiteX0" fmla="*/ 4886556 w 4916610"/>
                <a:gd name="connsiteY0" fmla="*/ 2621882 h 4392005"/>
                <a:gd name="connsiteX1" fmla="*/ 4748062 w 4916610"/>
                <a:gd name="connsiteY1" fmla="*/ 2614167 h 4392005"/>
                <a:gd name="connsiteX2" fmla="*/ 4574993 w 4916610"/>
                <a:gd name="connsiteY2" fmla="*/ 2450909 h 4392005"/>
                <a:gd name="connsiteX3" fmla="*/ 4505270 w 4916610"/>
                <a:gd name="connsiteY3" fmla="*/ 2645218 h 4392005"/>
                <a:gd name="connsiteX4" fmla="*/ 3202726 w 4916610"/>
                <a:gd name="connsiteY4" fmla="*/ 2619882 h 4392005"/>
                <a:gd name="connsiteX5" fmla="*/ 2916976 w 4916610"/>
                <a:gd name="connsiteY5" fmla="*/ 2490056 h 4392005"/>
                <a:gd name="connsiteX6" fmla="*/ 2873733 w 4916610"/>
                <a:gd name="connsiteY6" fmla="*/ 2704274 h 4392005"/>
                <a:gd name="connsiteX7" fmla="*/ 2930787 w 4916610"/>
                <a:gd name="connsiteY7" fmla="*/ 2719418 h 4392005"/>
                <a:gd name="connsiteX8" fmla="*/ 2965363 w 4916610"/>
                <a:gd name="connsiteY8" fmla="*/ 2635217 h 4392005"/>
                <a:gd name="connsiteX9" fmla="*/ 2962029 w 4916610"/>
                <a:gd name="connsiteY9" fmla="*/ 2639123 h 4392005"/>
                <a:gd name="connsiteX10" fmla="*/ 2924215 w 4916610"/>
                <a:gd name="connsiteY10" fmla="*/ 2699606 h 4392005"/>
                <a:gd name="connsiteX11" fmla="*/ 2874875 w 4916610"/>
                <a:gd name="connsiteY11" fmla="*/ 2663602 h 4392005"/>
                <a:gd name="connsiteX12" fmla="*/ 2984699 w 4916610"/>
                <a:gd name="connsiteY12" fmla="*/ 2517679 h 4392005"/>
                <a:gd name="connsiteX13" fmla="*/ 3164340 w 4916610"/>
                <a:gd name="connsiteY13" fmla="*/ 2647409 h 4392005"/>
                <a:gd name="connsiteX14" fmla="*/ 3147576 w 4916610"/>
                <a:gd name="connsiteY14" fmla="*/ 2891535 h 4392005"/>
                <a:gd name="connsiteX15" fmla="*/ 2711141 w 4916610"/>
                <a:gd name="connsiteY15" fmla="*/ 2969450 h 4392005"/>
                <a:gd name="connsiteX16" fmla="*/ 2664373 w 4916610"/>
                <a:gd name="connsiteY16" fmla="*/ 2941541 h 4392005"/>
                <a:gd name="connsiteX17" fmla="*/ 2572171 w 4916610"/>
                <a:gd name="connsiteY17" fmla="*/ 2788284 h 4392005"/>
                <a:gd name="connsiteX18" fmla="*/ 2722285 w 4916610"/>
                <a:gd name="connsiteY18" fmla="*/ 2784569 h 4392005"/>
                <a:gd name="connsiteX19" fmla="*/ 2755242 w 4916610"/>
                <a:gd name="connsiteY19" fmla="*/ 2621501 h 4392005"/>
                <a:gd name="connsiteX20" fmla="*/ 2671612 w 4916610"/>
                <a:gd name="connsiteY20" fmla="*/ 2614358 h 4392005"/>
                <a:gd name="connsiteX21" fmla="*/ 2685804 w 4916610"/>
                <a:gd name="connsiteY21" fmla="*/ 2674079 h 4392005"/>
                <a:gd name="connsiteX22" fmla="*/ 2737716 w 4916610"/>
                <a:gd name="connsiteY22" fmla="*/ 2631407 h 4392005"/>
                <a:gd name="connsiteX23" fmla="*/ 2698377 w 4916610"/>
                <a:gd name="connsiteY23" fmla="*/ 2769329 h 4392005"/>
                <a:gd name="connsiteX24" fmla="*/ 2557407 w 4916610"/>
                <a:gd name="connsiteY24" fmla="*/ 2752946 h 4392005"/>
                <a:gd name="connsiteX25" fmla="*/ 2279182 w 4916610"/>
                <a:gd name="connsiteY25" fmla="*/ 2208402 h 4392005"/>
                <a:gd name="connsiteX26" fmla="*/ 2304804 w 4916610"/>
                <a:gd name="connsiteY26" fmla="*/ 2182589 h 4392005"/>
                <a:gd name="connsiteX27" fmla="*/ 2845158 w 4916610"/>
                <a:gd name="connsiteY27" fmla="*/ 2551683 h 4392005"/>
                <a:gd name="connsiteX28" fmla="*/ 2860017 w 4916610"/>
                <a:gd name="connsiteY28" fmla="*/ 2532061 h 4392005"/>
                <a:gd name="connsiteX29" fmla="*/ 2640751 w 4916610"/>
                <a:gd name="connsiteY29" fmla="*/ 2433668 h 4392005"/>
                <a:gd name="connsiteX30" fmla="*/ 2647419 w 4916610"/>
                <a:gd name="connsiteY30" fmla="*/ 2435573 h 4392005"/>
                <a:gd name="connsiteX31" fmla="*/ 3020513 w 4916610"/>
                <a:gd name="connsiteY31" fmla="*/ 2215450 h 4392005"/>
                <a:gd name="connsiteX32" fmla="*/ 2740192 w 4916610"/>
                <a:gd name="connsiteY32" fmla="*/ 1978183 h 4392005"/>
                <a:gd name="connsiteX33" fmla="*/ 2715427 w 4916610"/>
                <a:gd name="connsiteY33" fmla="*/ 2161539 h 4392005"/>
                <a:gd name="connsiteX34" fmla="*/ 2764481 w 4916610"/>
                <a:gd name="connsiteY34" fmla="*/ 2171159 h 4392005"/>
                <a:gd name="connsiteX35" fmla="*/ 2789055 w 4916610"/>
                <a:gd name="connsiteY35" fmla="*/ 2098102 h 4392005"/>
                <a:gd name="connsiteX36" fmla="*/ 2786579 w 4916610"/>
                <a:gd name="connsiteY36" fmla="*/ 2101532 h 4392005"/>
                <a:gd name="connsiteX37" fmla="*/ 2757908 w 4916610"/>
                <a:gd name="connsiteY37" fmla="*/ 2154776 h 4392005"/>
                <a:gd name="connsiteX38" fmla="*/ 2714284 w 4916610"/>
                <a:gd name="connsiteY38" fmla="*/ 2127059 h 4392005"/>
                <a:gd name="connsiteX39" fmla="*/ 2799057 w 4916610"/>
                <a:gd name="connsiteY39" fmla="*/ 1997709 h 4392005"/>
                <a:gd name="connsiteX40" fmla="*/ 2957933 w 4916610"/>
                <a:gd name="connsiteY40" fmla="*/ 2097436 h 4392005"/>
                <a:gd name="connsiteX41" fmla="*/ 2957267 w 4916610"/>
                <a:gd name="connsiteY41" fmla="*/ 2304509 h 4392005"/>
                <a:gd name="connsiteX42" fmla="*/ 2592745 w 4916610"/>
                <a:gd name="connsiteY42" fmla="*/ 2394330 h 4392005"/>
                <a:gd name="connsiteX43" fmla="*/ 2546549 w 4916610"/>
                <a:gd name="connsiteY43" fmla="*/ 2375185 h 4392005"/>
                <a:gd name="connsiteX44" fmla="*/ 2382719 w 4916610"/>
                <a:gd name="connsiteY44" fmla="*/ 2235834 h 4392005"/>
                <a:gd name="connsiteX45" fmla="*/ 2541977 w 4916610"/>
                <a:gd name="connsiteY45" fmla="*/ 2222213 h 4392005"/>
                <a:gd name="connsiteX46" fmla="*/ 2613319 w 4916610"/>
                <a:gd name="connsiteY46" fmla="*/ 2002090 h 4392005"/>
                <a:gd name="connsiteX47" fmla="*/ 2499019 w 4916610"/>
                <a:gd name="connsiteY47" fmla="*/ 1979135 h 4392005"/>
                <a:gd name="connsiteX48" fmla="*/ 2509116 w 4916610"/>
                <a:gd name="connsiteY48" fmla="*/ 2063812 h 4392005"/>
                <a:gd name="connsiteX49" fmla="*/ 2587506 w 4916610"/>
                <a:gd name="connsiteY49" fmla="*/ 2012949 h 4392005"/>
                <a:gd name="connsiteX50" fmla="*/ 2511402 w 4916610"/>
                <a:gd name="connsiteY50" fmla="*/ 2197258 h 4392005"/>
                <a:gd name="connsiteX51" fmla="*/ 2319187 w 4916610"/>
                <a:gd name="connsiteY51" fmla="*/ 2152109 h 4392005"/>
                <a:gd name="connsiteX52" fmla="*/ 2321664 w 4916610"/>
                <a:gd name="connsiteY52" fmla="*/ 2144394 h 4392005"/>
                <a:gd name="connsiteX53" fmla="*/ 2239463 w 4916610"/>
                <a:gd name="connsiteY53" fmla="*/ 2015235 h 4392005"/>
                <a:gd name="connsiteX54" fmla="*/ 2207268 w 4916610"/>
                <a:gd name="connsiteY54" fmla="*/ 2013520 h 4392005"/>
                <a:gd name="connsiteX55" fmla="*/ 1830459 w 4916610"/>
                <a:gd name="connsiteY55" fmla="*/ 1630901 h 4392005"/>
                <a:gd name="connsiteX56" fmla="*/ 1302869 w 4916610"/>
                <a:gd name="connsiteY56" fmla="*/ 1272666 h 4392005"/>
                <a:gd name="connsiteX57" fmla="*/ 1312966 w 4916610"/>
                <a:gd name="connsiteY57" fmla="*/ 1228946 h 4392005"/>
                <a:gd name="connsiteX58" fmla="*/ 1165138 w 4916610"/>
                <a:gd name="connsiteY58" fmla="*/ 1053210 h 4392005"/>
                <a:gd name="connsiteX59" fmla="*/ 1157232 w 4916610"/>
                <a:gd name="connsiteY59" fmla="*/ 1052924 h 4392005"/>
                <a:gd name="connsiteX60" fmla="*/ 1155613 w 4916610"/>
                <a:gd name="connsiteY60" fmla="*/ 1041780 h 4392005"/>
                <a:gd name="connsiteX61" fmla="*/ 870339 w 4916610"/>
                <a:gd name="connsiteY61" fmla="*/ 350074 h 4392005"/>
                <a:gd name="connsiteX62" fmla="*/ 1154565 w 4916610"/>
                <a:gd name="connsiteY62" fmla="*/ 38607 h 4392005"/>
                <a:gd name="connsiteX63" fmla="*/ 1503466 w 4916610"/>
                <a:gd name="connsiteY63" fmla="*/ 222630 h 4392005"/>
                <a:gd name="connsiteX64" fmla="*/ 1359734 w 4916610"/>
                <a:gd name="connsiteY64" fmla="*/ 518286 h 4392005"/>
                <a:gd name="connsiteX65" fmla="*/ 1116370 w 4916610"/>
                <a:gd name="connsiteY65" fmla="*/ 418273 h 4392005"/>
                <a:gd name="connsiteX66" fmla="*/ 1118847 w 4916610"/>
                <a:gd name="connsiteY66" fmla="*/ 270636 h 4392005"/>
                <a:gd name="connsiteX67" fmla="*/ 1298298 w 4916610"/>
                <a:gd name="connsiteY67" fmla="*/ 171004 h 4392005"/>
                <a:gd name="connsiteX68" fmla="*/ 1412979 w 4916610"/>
                <a:gd name="connsiteY68" fmla="*/ 327881 h 4392005"/>
                <a:gd name="connsiteX69" fmla="*/ 1372688 w 4916610"/>
                <a:gd name="connsiteY69" fmla="*/ 232822 h 4392005"/>
                <a:gd name="connsiteX70" fmla="*/ 1210572 w 4916610"/>
                <a:gd name="connsiteY70" fmla="*/ 246633 h 4392005"/>
                <a:gd name="connsiteX71" fmla="*/ 1224384 w 4916610"/>
                <a:gd name="connsiteY71" fmla="*/ 408748 h 4392005"/>
                <a:gd name="connsiteX72" fmla="*/ 1354114 w 4916610"/>
                <a:gd name="connsiteY72" fmla="*/ 421226 h 4392005"/>
                <a:gd name="connsiteX73" fmla="*/ 1424694 w 4916610"/>
                <a:gd name="connsiteY73" fmla="*/ 210533 h 4392005"/>
                <a:gd name="connsiteX74" fmla="*/ 1170853 w 4916610"/>
                <a:gd name="connsiteY74" fmla="*/ 170052 h 4392005"/>
                <a:gd name="connsiteX75" fmla="*/ 1077794 w 4916610"/>
                <a:gd name="connsiteY75" fmla="*/ 395318 h 4392005"/>
                <a:gd name="connsiteX76" fmla="*/ 1460318 w 4916610"/>
                <a:gd name="connsiteY76" fmla="*/ 500188 h 4392005"/>
                <a:gd name="connsiteX77" fmla="*/ 1532517 w 4916610"/>
                <a:gd name="connsiteY77" fmla="*/ 230059 h 4392005"/>
                <a:gd name="connsiteX78" fmla="*/ 1316395 w 4916610"/>
                <a:gd name="connsiteY78" fmla="*/ 10984 h 4392005"/>
                <a:gd name="connsiteX79" fmla="*/ 835573 w 4916610"/>
                <a:gd name="connsiteY79" fmla="*/ 404081 h 4392005"/>
                <a:gd name="connsiteX80" fmla="*/ 1131134 w 4916610"/>
                <a:gd name="connsiteY80" fmla="*/ 1053972 h 4392005"/>
                <a:gd name="connsiteX81" fmla="*/ 992355 w 4916610"/>
                <a:gd name="connsiteY81" fmla="*/ 1181416 h 4392005"/>
                <a:gd name="connsiteX82" fmla="*/ 464003 w 4916610"/>
                <a:gd name="connsiteY82" fmla="*/ 853756 h 4392005"/>
                <a:gd name="connsiteX83" fmla="*/ 1754 w 4916610"/>
                <a:gd name="connsiteY83" fmla="*/ 1268665 h 4392005"/>
                <a:gd name="connsiteX84" fmla="*/ 185111 w 4916610"/>
                <a:gd name="connsiteY84" fmla="*/ 1515839 h 4392005"/>
                <a:gd name="connsiteX85" fmla="*/ 463145 w 4916610"/>
                <a:gd name="connsiteY85" fmla="*/ 1485931 h 4392005"/>
                <a:gd name="connsiteX86" fmla="*/ 418283 w 4916610"/>
                <a:gd name="connsiteY86" fmla="*/ 1091882 h 4392005"/>
                <a:gd name="connsiteX87" fmla="*/ 181396 w 4916610"/>
                <a:gd name="connsiteY87" fmla="*/ 1149222 h 4392005"/>
                <a:gd name="connsiteX88" fmla="*/ 182444 w 4916610"/>
                <a:gd name="connsiteY88" fmla="*/ 1406302 h 4392005"/>
                <a:gd name="connsiteX89" fmla="*/ 401424 w 4916610"/>
                <a:gd name="connsiteY89" fmla="*/ 1368868 h 4392005"/>
                <a:gd name="connsiteX90" fmla="*/ 409043 w 4916610"/>
                <a:gd name="connsiteY90" fmla="*/ 1238757 h 4392005"/>
                <a:gd name="connsiteX91" fmla="*/ 251024 w 4916610"/>
                <a:gd name="connsiteY91" fmla="*/ 1200276 h 4392005"/>
                <a:gd name="connsiteX92" fmla="*/ 212543 w 4916610"/>
                <a:gd name="connsiteY92" fmla="*/ 1358391 h 4392005"/>
                <a:gd name="connsiteX93" fmla="*/ 300363 w 4916610"/>
                <a:gd name="connsiteY93" fmla="*/ 1412779 h 4392005"/>
                <a:gd name="connsiteX94" fmla="*/ 162822 w 4916610"/>
                <a:gd name="connsiteY94" fmla="*/ 1275428 h 4392005"/>
                <a:gd name="connsiteX95" fmla="*/ 288743 w 4916610"/>
                <a:gd name="connsiteY95" fmla="*/ 1113408 h 4392005"/>
                <a:gd name="connsiteX96" fmla="*/ 435047 w 4916610"/>
                <a:gd name="connsiteY96" fmla="*/ 1133506 h 4392005"/>
                <a:gd name="connsiteX97" fmla="*/ 496578 w 4916610"/>
                <a:gd name="connsiteY97" fmla="*/ 1389442 h 4392005"/>
                <a:gd name="connsiteX98" fmla="*/ 182349 w 4916610"/>
                <a:gd name="connsiteY98" fmla="*/ 1486121 h 4392005"/>
                <a:gd name="connsiteX99" fmla="*/ 54047 w 4916610"/>
                <a:gd name="connsiteY99" fmla="*/ 1113122 h 4392005"/>
                <a:gd name="connsiteX100" fmla="*/ 405424 w 4916610"/>
                <a:gd name="connsiteY100" fmla="*/ 879950 h 4392005"/>
                <a:gd name="connsiteX101" fmla="*/ 988830 w 4916610"/>
                <a:gd name="connsiteY101" fmla="*/ 1215516 h 4392005"/>
                <a:gd name="connsiteX102" fmla="*/ 1137135 w 4916610"/>
                <a:gd name="connsiteY102" fmla="*/ 1376965 h 4392005"/>
                <a:gd name="connsiteX103" fmla="*/ 1249911 w 4916610"/>
                <a:gd name="connsiteY103" fmla="*/ 1343818 h 4392005"/>
                <a:gd name="connsiteX104" fmla="*/ 1676821 w 4916610"/>
                <a:gd name="connsiteY104" fmla="*/ 1808733 h 4392005"/>
                <a:gd name="connsiteX105" fmla="*/ 2109637 w 4916610"/>
                <a:gd name="connsiteY105" fmla="*/ 2102103 h 4392005"/>
                <a:gd name="connsiteX106" fmla="*/ 2192409 w 4916610"/>
                <a:gd name="connsiteY106" fmla="*/ 2226785 h 4392005"/>
                <a:gd name="connsiteX107" fmla="*/ 2267752 w 4916610"/>
                <a:gd name="connsiteY107" fmla="*/ 2215641 h 4392005"/>
                <a:gd name="connsiteX108" fmla="*/ 2494447 w 4916610"/>
                <a:gd name="connsiteY108" fmla="*/ 2949161 h 4392005"/>
                <a:gd name="connsiteX109" fmla="*/ 3587917 w 4916610"/>
                <a:gd name="connsiteY109" fmla="*/ 3597528 h 4392005"/>
                <a:gd name="connsiteX110" fmla="*/ 4003017 w 4916610"/>
                <a:gd name="connsiteY110" fmla="*/ 3738974 h 4392005"/>
                <a:gd name="connsiteX111" fmla="*/ 4325914 w 4916610"/>
                <a:gd name="connsiteY111" fmla="*/ 3980814 h 4392005"/>
                <a:gd name="connsiteX112" fmla="*/ 4439166 w 4916610"/>
                <a:gd name="connsiteY112" fmla="*/ 4231703 h 4392005"/>
                <a:gd name="connsiteX113" fmla="*/ 4373539 w 4916610"/>
                <a:gd name="connsiteY113" fmla="*/ 4352098 h 4392005"/>
                <a:gd name="connsiteX114" fmla="*/ 4179515 w 4916610"/>
                <a:gd name="connsiteY114" fmla="*/ 4275041 h 4392005"/>
                <a:gd name="connsiteX115" fmla="*/ 4189135 w 4916610"/>
                <a:gd name="connsiteY115" fmla="*/ 4146359 h 4392005"/>
                <a:gd name="connsiteX116" fmla="*/ 4289243 w 4916610"/>
                <a:gd name="connsiteY116" fmla="*/ 4165790 h 4392005"/>
                <a:gd name="connsiteX117" fmla="*/ 4274956 w 4916610"/>
                <a:gd name="connsiteY117" fmla="*/ 4209224 h 4392005"/>
                <a:gd name="connsiteX118" fmla="*/ 4331820 w 4916610"/>
                <a:gd name="connsiteY118" fmla="*/ 4215224 h 4392005"/>
                <a:gd name="connsiteX119" fmla="*/ 4164942 w 4916610"/>
                <a:gd name="connsiteY119" fmla="*/ 4125975 h 4392005"/>
                <a:gd name="connsiteX120" fmla="*/ 4175705 w 4916610"/>
                <a:gd name="connsiteY120" fmla="*/ 4322285 h 4392005"/>
                <a:gd name="connsiteX121" fmla="*/ 4334582 w 4916610"/>
                <a:gd name="connsiteY121" fmla="*/ 4391818 h 4392005"/>
                <a:gd name="connsiteX122" fmla="*/ 4481744 w 4916610"/>
                <a:gd name="connsiteY122" fmla="*/ 4331905 h 4392005"/>
                <a:gd name="connsiteX123" fmla="*/ 4472028 w 4916610"/>
                <a:gd name="connsiteY123" fmla="*/ 3857560 h 4392005"/>
                <a:gd name="connsiteX124" fmla="*/ 4461836 w 4916610"/>
                <a:gd name="connsiteY124" fmla="*/ 3845178 h 4392005"/>
                <a:gd name="connsiteX125" fmla="*/ 3757367 w 4916610"/>
                <a:gd name="connsiteY125" fmla="*/ 3379310 h 4392005"/>
                <a:gd name="connsiteX126" fmla="*/ 3946343 w 4916610"/>
                <a:gd name="connsiteY126" fmla="*/ 3242341 h 4392005"/>
                <a:gd name="connsiteX127" fmla="*/ 3968155 w 4916610"/>
                <a:gd name="connsiteY127" fmla="*/ 2977736 h 4392005"/>
                <a:gd name="connsiteX128" fmla="*/ 3732411 w 4916610"/>
                <a:gd name="connsiteY128" fmla="*/ 2742850 h 4392005"/>
                <a:gd name="connsiteX129" fmla="*/ 3477999 w 4916610"/>
                <a:gd name="connsiteY129" fmla="*/ 2766281 h 4392005"/>
                <a:gd name="connsiteX130" fmla="*/ 3365889 w 4916610"/>
                <a:gd name="connsiteY130" fmla="*/ 3013074 h 4392005"/>
                <a:gd name="connsiteX131" fmla="*/ 3364556 w 4916610"/>
                <a:gd name="connsiteY131" fmla="*/ 3068319 h 4392005"/>
                <a:gd name="connsiteX132" fmla="*/ 3394845 w 4916610"/>
                <a:gd name="connsiteY132" fmla="*/ 3022123 h 4392005"/>
                <a:gd name="connsiteX133" fmla="*/ 3639542 w 4916610"/>
                <a:gd name="connsiteY133" fmla="*/ 2941446 h 4392005"/>
                <a:gd name="connsiteX134" fmla="*/ 3710885 w 4916610"/>
                <a:gd name="connsiteY134" fmla="*/ 3149567 h 4392005"/>
                <a:gd name="connsiteX135" fmla="*/ 3479808 w 4916610"/>
                <a:gd name="connsiteY135" fmla="*/ 3297872 h 4392005"/>
                <a:gd name="connsiteX136" fmla="*/ 2711427 w 4916610"/>
                <a:gd name="connsiteY136" fmla="*/ 2996882 h 4392005"/>
                <a:gd name="connsiteX137" fmla="*/ 2772672 w 4916610"/>
                <a:gd name="connsiteY137" fmla="*/ 3022409 h 4392005"/>
                <a:gd name="connsiteX138" fmla="*/ 3229301 w 4916610"/>
                <a:gd name="connsiteY138" fmla="*/ 2791618 h 4392005"/>
                <a:gd name="connsiteX139" fmla="*/ 3212823 w 4916610"/>
                <a:gd name="connsiteY139" fmla="*/ 2644933 h 4392005"/>
                <a:gd name="connsiteX140" fmla="*/ 4539750 w 4916610"/>
                <a:gd name="connsiteY140" fmla="*/ 2664650 h 4392005"/>
                <a:gd name="connsiteX141" fmla="*/ 4747110 w 4916610"/>
                <a:gd name="connsiteY141" fmla="*/ 2709608 h 4392005"/>
                <a:gd name="connsiteX142" fmla="*/ 4902177 w 4916610"/>
                <a:gd name="connsiteY142" fmla="*/ 2639408 h 4392005"/>
                <a:gd name="connsiteX143" fmla="*/ 4886556 w 4916610"/>
                <a:gd name="connsiteY143" fmla="*/ 2621882 h 4392005"/>
                <a:gd name="connsiteX144" fmla="*/ 3467902 w 4916610"/>
                <a:gd name="connsiteY144" fmla="*/ 3359403 h 4392005"/>
                <a:gd name="connsiteX145" fmla="*/ 3768606 w 4916610"/>
                <a:gd name="connsiteY145" fmla="*/ 3217671 h 4392005"/>
                <a:gd name="connsiteX146" fmla="*/ 3772035 w 4916610"/>
                <a:gd name="connsiteY146" fmla="*/ 2920491 h 4392005"/>
                <a:gd name="connsiteX147" fmla="*/ 3783275 w 4916610"/>
                <a:gd name="connsiteY147" fmla="*/ 3260724 h 4392005"/>
                <a:gd name="connsiteX148" fmla="*/ 3479999 w 4916610"/>
                <a:gd name="connsiteY148" fmla="*/ 3405599 h 4392005"/>
                <a:gd name="connsiteX149" fmla="*/ 3704979 w 4916610"/>
                <a:gd name="connsiteY149" fmla="*/ 3454177 h 4392005"/>
                <a:gd name="connsiteX150" fmla="*/ 4147320 w 4916610"/>
                <a:gd name="connsiteY150" fmla="*/ 3707256 h 4392005"/>
                <a:gd name="connsiteX151" fmla="*/ 3660879 w 4916610"/>
                <a:gd name="connsiteY151" fmla="*/ 3491039 h 4392005"/>
                <a:gd name="connsiteX152" fmla="*/ 3293023 w 4916610"/>
                <a:gd name="connsiteY152" fmla="*/ 3398551 h 4392005"/>
                <a:gd name="connsiteX153" fmla="*/ 2796866 w 4916610"/>
                <a:gd name="connsiteY153" fmla="*/ 3186048 h 4392005"/>
                <a:gd name="connsiteX154" fmla="*/ 2766957 w 4916610"/>
                <a:gd name="connsiteY154" fmla="*/ 3162998 h 4392005"/>
                <a:gd name="connsiteX155" fmla="*/ 3467902 w 4916610"/>
                <a:gd name="connsiteY155" fmla="*/ 3359403 h 439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916610" h="4392005">
                  <a:moveTo>
                    <a:pt x="4886556" y="2621882"/>
                  </a:moveTo>
                  <a:cubicBezTo>
                    <a:pt x="4842265" y="2641599"/>
                    <a:pt x="4789210" y="2643504"/>
                    <a:pt x="4748062" y="2614167"/>
                  </a:cubicBezTo>
                  <a:cubicBezTo>
                    <a:pt x="4722916" y="2596069"/>
                    <a:pt x="4669767" y="2452814"/>
                    <a:pt x="4574993" y="2450909"/>
                  </a:cubicBezTo>
                  <a:cubicBezTo>
                    <a:pt x="4471456" y="2448813"/>
                    <a:pt x="4426308" y="2592736"/>
                    <a:pt x="4505270" y="2645218"/>
                  </a:cubicBezTo>
                  <a:cubicBezTo>
                    <a:pt x="3972156" y="2686843"/>
                    <a:pt x="3543816" y="2679604"/>
                    <a:pt x="3202726" y="2619882"/>
                  </a:cubicBezTo>
                  <a:cubicBezTo>
                    <a:pt x="3152529" y="2507868"/>
                    <a:pt x="3043278" y="2424619"/>
                    <a:pt x="2916976" y="2490056"/>
                  </a:cubicBezTo>
                  <a:cubicBezTo>
                    <a:pt x="2838300" y="2530918"/>
                    <a:pt x="2791722" y="2640456"/>
                    <a:pt x="2873733" y="2704274"/>
                  </a:cubicBezTo>
                  <a:cubicBezTo>
                    <a:pt x="2890211" y="2716656"/>
                    <a:pt x="2910118" y="2723133"/>
                    <a:pt x="2930787" y="2719418"/>
                  </a:cubicBezTo>
                  <a:cubicBezTo>
                    <a:pt x="2966411" y="2712751"/>
                    <a:pt x="3006987" y="2663221"/>
                    <a:pt x="2965363" y="2635217"/>
                  </a:cubicBezTo>
                  <a:cubicBezTo>
                    <a:pt x="2964220" y="2636551"/>
                    <a:pt x="2963267" y="2637884"/>
                    <a:pt x="2962029" y="2639123"/>
                  </a:cubicBezTo>
                  <a:cubicBezTo>
                    <a:pt x="2990890" y="2666745"/>
                    <a:pt x="2954219" y="2700844"/>
                    <a:pt x="2924215" y="2699606"/>
                  </a:cubicBezTo>
                  <a:cubicBezTo>
                    <a:pt x="2901641" y="2698749"/>
                    <a:pt x="2884972" y="2682366"/>
                    <a:pt x="2874875" y="2663602"/>
                  </a:cubicBezTo>
                  <a:cubicBezTo>
                    <a:pt x="2834775" y="2589021"/>
                    <a:pt x="2916214" y="2523489"/>
                    <a:pt x="2984699" y="2517679"/>
                  </a:cubicBezTo>
                  <a:cubicBezTo>
                    <a:pt x="3066804" y="2510916"/>
                    <a:pt x="3133003" y="2577591"/>
                    <a:pt x="3164340" y="2647409"/>
                  </a:cubicBezTo>
                  <a:cubicBezTo>
                    <a:pt x="3199202" y="2725800"/>
                    <a:pt x="3194154" y="2819050"/>
                    <a:pt x="3147576" y="2891535"/>
                  </a:cubicBezTo>
                  <a:cubicBezTo>
                    <a:pt x="3060137" y="3036410"/>
                    <a:pt x="2846491" y="3036791"/>
                    <a:pt x="2711141" y="2969450"/>
                  </a:cubicBezTo>
                  <a:cubicBezTo>
                    <a:pt x="2694758" y="2961353"/>
                    <a:pt x="2679232" y="2951828"/>
                    <a:pt x="2664373" y="2941541"/>
                  </a:cubicBezTo>
                  <a:cubicBezTo>
                    <a:pt x="2628654" y="2895535"/>
                    <a:pt x="2597317" y="2844672"/>
                    <a:pt x="2572171" y="2788284"/>
                  </a:cubicBezTo>
                  <a:cubicBezTo>
                    <a:pt x="2616177" y="2819240"/>
                    <a:pt x="2671136" y="2826289"/>
                    <a:pt x="2722285" y="2784569"/>
                  </a:cubicBezTo>
                  <a:cubicBezTo>
                    <a:pt x="2765624" y="2749327"/>
                    <a:pt x="2794961" y="2669698"/>
                    <a:pt x="2755242" y="2621501"/>
                  </a:cubicBezTo>
                  <a:cubicBezTo>
                    <a:pt x="2735239" y="2597022"/>
                    <a:pt x="2693900" y="2586925"/>
                    <a:pt x="2671612" y="2614358"/>
                  </a:cubicBezTo>
                  <a:cubicBezTo>
                    <a:pt x="2659515" y="2629217"/>
                    <a:pt x="2651514" y="2681318"/>
                    <a:pt x="2685804" y="2674079"/>
                  </a:cubicBezTo>
                  <a:cubicBezTo>
                    <a:pt x="2647323" y="2674175"/>
                    <a:pt x="2688376" y="2568923"/>
                    <a:pt x="2737716" y="2631407"/>
                  </a:cubicBezTo>
                  <a:cubicBezTo>
                    <a:pt x="2770577" y="2673032"/>
                    <a:pt x="2737144" y="2744278"/>
                    <a:pt x="2698377" y="2769329"/>
                  </a:cubicBezTo>
                  <a:cubicBezTo>
                    <a:pt x="2655420" y="2798666"/>
                    <a:pt x="2596555" y="2783331"/>
                    <a:pt x="2557407" y="2752946"/>
                  </a:cubicBezTo>
                  <a:cubicBezTo>
                    <a:pt x="2458442" y="2641027"/>
                    <a:pt x="2357763" y="2381090"/>
                    <a:pt x="2279182" y="2208402"/>
                  </a:cubicBezTo>
                  <a:cubicBezTo>
                    <a:pt x="2288993" y="2201258"/>
                    <a:pt x="2297756" y="2192686"/>
                    <a:pt x="2304804" y="2182589"/>
                  </a:cubicBezTo>
                  <a:cubicBezTo>
                    <a:pt x="2437392" y="2349848"/>
                    <a:pt x="2612081" y="2469101"/>
                    <a:pt x="2845158" y="2551683"/>
                  </a:cubicBezTo>
                  <a:cubicBezTo>
                    <a:pt x="2848872" y="2544253"/>
                    <a:pt x="2855254" y="2538919"/>
                    <a:pt x="2860017" y="2532061"/>
                  </a:cubicBezTo>
                  <a:cubicBezTo>
                    <a:pt x="2780388" y="2503772"/>
                    <a:pt x="2707521" y="2470911"/>
                    <a:pt x="2640751" y="2433668"/>
                  </a:cubicBezTo>
                  <a:cubicBezTo>
                    <a:pt x="2642942" y="2434240"/>
                    <a:pt x="2645133" y="2435002"/>
                    <a:pt x="2647419" y="2435573"/>
                  </a:cubicBezTo>
                  <a:cubicBezTo>
                    <a:pt x="2810391" y="2477198"/>
                    <a:pt x="3003273" y="2399569"/>
                    <a:pt x="3020513" y="2215450"/>
                  </a:cubicBezTo>
                  <a:cubicBezTo>
                    <a:pt x="3033753" y="2073528"/>
                    <a:pt x="2893830" y="1885505"/>
                    <a:pt x="2740192" y="1978183"/>
                  </a:cubicBezTo>
                  <a:cubicBezTo>
                    <a:pt x="2676089" y="2016949"/>
                    <a:pt x="2642656" y="2112104"/>
                    <a:pt x="2715427" y="2161539"/>
                  </a:cubicBezTo>
                  <a:cubicBezTo>
                    <a:pt x="2730096" y="2171159"/>
                    <a:pt x="2747241" y="2175445"/>
                    <a:pt x="2764481" y="2171159"/>
                  </a:cubicBezTo>
                  <a:cubicBezTo>
                    <a:pt x="2794294" y="2163539"/>
                    <a:pt x="2825727" y="2119439"/>
                    <a:pt x="2789055" y="2098102"/>
                  </a:cubicBezTo>
                  <a:cubicBezTo>
                    <a:pt x="2788198" y="2099245"/>
                    <a:pt x="2787341" y="2100293"/>
                    <a:pt x="2786579" y="2101532"/>
                  </a:cubicBezTo>
                  <a:cubicBezTo>
                    <a:pt x="2812392" y="2123249"/>
                    <a:pt x="2783245" y="2154205"/>
                    <a:pt x="2757908" y="2154776"/>
                  </a:cubicBezTo>
                  <a:cubicBezTo>
                    <a:pt x="2738763" y="2155252"/>
                    <a:pt x="2723714" y="2142299"/>
                    <a:pt x="2714284" y="2127059"/>
                  </a:cubicBezTo>
                  <a:cubicBezTo>
                    <a:pt x="2676279" y="2066194"/>
                    <a:pt x="2741430" y="2006282"/>
                    <a:pt x="2799057" y="1997709"/>
                  </a:cubicBezTo>
                  <a:cubicBezTo>
                    <a:pt x="2867922" y="1987517"/>
                    <a:pt x="2927549" y="2040190"/>
                    <a:pt x="2957933" y="2097436"/>
                  </a:cubicBezTo>
                  <a:cubicBezTo>
                    <a:pt x="2991747" y="2161730"/>
                    <a:pt x="2992509" y="2240787"/>
                    <a:pt x="2957267" y="2304509"/>
                  </a:cubicBezTo>
                  <a:cubicBezTo>
                    <a:pt x="2891258" y="2431668"/>
                    <a:pt x="2710855" y="2443860"/>
                    <a:pt x="2592745" y="2394330"/>
                  </a:cubicBezTo>
                  <a:cubicBezTo>
                    <a:pt x="2577696" y="2388043"/>
                    <a:pt x="2562075" y="2381852"/>
                    <a:pt x="2546549" y="2375185"/>
                  </a:cubicBezTo>
                  <a:cubicBezTo>
                    <a:pt x="2485875" y="2333465"/>
                    <a:pt x="2431677" y="2286793"/>
                    <a:pt x="2382719" y="2235834"/>
                  </a:cubicBezTo>
                  <a:cubicBezTo>
                    <a:pt x="2430153" y="2258027"/>
                    <a:pt x="2485398" y="2258408"/>
                    <a:pt x="2541977" y="2222213"/>
                  </a:cubicBezTo>
                  <a:cubicBezTo>
                    <a:pt x="2607604" y="2180303"/>
                    <a:pt x="2660468" y="2075052"/>
                    <a:pt x="2613319" y="2002090"/>
                  </a:cubicBezTo>
                  <a:cubicBezTo>
                    <a:pt x="2589507" y="1965229"/>
                    <a:pt x="2534166" y="1944845"/>
                    <a:pt x="2499019" y="1979135"/>
                  </a:cubicBezTo>
                  <a:cubicBezTo>
                    <a:pt x="2479874" y="1997709"/>
                    <a:pt x="2460729" y="2068289"/>
                    <a:pt x="2509116" y="2063812"/>
                  </a:cubicBezTo>
                  <a:cubicBezTo>
                    <a:pt x="2455966" y="2057812"/>
                    <a:pt x="2529213" y="1918937"/>
                    <a:pt x="2587506" y="2012949"/>
                  </a:cubicBezTo>
                  <a:cubicBezTo>
                    <a:pt x="2626273" y="2075624"/>
                    <a:pt x="2568933" y="2168778"/>
                    <a:pt x="2511402" y="2197258"/>
                  </a:cubicBezTo>
                  <a:cubicBezTo>
                    <a:pt x="2447394" y="2230786"/>
                    <a:pt x="2368431" y="2200401"/>
                    <a:pt x="2319187" y="2152109"/>
                  </a:cubicBezTo>
                  <a:cubicBezTo>
                    <a:pt x="2320044" y="2149537"/>
                    <a:pt x="2321092" y="2147061"/>
                    <a:pt x="2321664" y="2144394"/>
                  </a:cubicBezTo>
                  <a:cubicBezTo>
                    <a:pt x="2334617" y="2086006"/>
                    <a:pt x="2297851" y="2028189"/>
                    <a:pt x="2239463" y="2015235"/>
                  </a:cubicBezTo>
                  <a:cubicBezTo>
                    <a:pt x="2228604" y="2012854"/>
                    <a:pt x="2217841" y="2012663"/>
                    <a:pt x="2207268" y="2013520"/>
                  </a:cubicBezTo>
                  <a:cubicBezTo>
                    <a:pt x="2114590" y="1901221"/>
                    <a:pt x="1976192" y="1756822"/>
                    <a:pt x="1830459" y="1630901"/>
                  </a:cubicBezTo>
                  <a:cubicBezTo>
                    <a:pt x="1635006" y="1461928"/>
                    <a:pt x="1434791" y="1342484"/>
                    <a:pt x="1302869" y="1272666"/>
                  </a:cubicBezTo>
                  <a:cubicBezTo>
                    <a:pt x="1308108" y="1258950"/>
                    <a:pt x="1311633" y="1244377"/>
                    <a:pt x="1312966" y="1228946"/>
                  </a:cubicBezTo>
                  <a:cubicBezTo>
                    <a:pt x="1320681" y="1139602"/>
                    <a:pt x="1254483" y="1060925"/>
                    <a:pt x="1165138" y="1053210"/>
                  </a:cubicBezTo>
                  <a:cubicBezTo>
                    <a:pt x="1162471" y="1053019"/>
                    <a:pt x="1159899" y="1053019"/>
                    <a:pt x="1157232" y="1052924"/>
                  </a:cubicBezTo>
                  <a:cubicBezTo>
                    <a:pt x="1158375" y="1049495"/>
                    <a:pt x="1158185" y="1045685"/>
                    <a:pt x="1155613" y="1041780"/>
                  </a:cubicBezTo>
                  <a:cubicBezTo>
                    <a:pt x="1023215" y="838802"/>
                    <a:pt x="819190" y="611250"/>
                    <a:pt x="870339" y="350074"/>
                  </a:cubicBezTo>
                  <a:cubicBezTo>
                    <a:pt x="898914" y="204151"/>
                    <a:pt x="1011309" y="76993"/>
                    <a:pt x="1154565" y="38607"/>
                  </a:cubicBezTo>
                  <a:cubicBezTo>
                    <a:pt x="1302679" y="-1112"/>
                    <a:pt x="1461270" y="71754"/>
                    <a:pt x="1503466" y="222630"/>
                  </a:cubicBezTo>
                  <a:cubicBezTo>
                    <a:pt x="1537089" y="342931"/>
                    <a:pt x="1491465" y="489997"/>
                    <a:pt x="1359734" y="518286"/>
                  </a:cubicBezTo>
                  <a:cubicBezTo>
                    <a:pt x="1269818" y="537717"/>
                    <a:pt x="1164090" y="497807"/>
                    <a:pt x="1116370" y="418273"/>
                  </a:cubicBezTo>
                  <a:cubicBezTo>
                    <a:pt x="1088557" y="372077"/>
                    <a:pt x="1097320" y="316927"/>
                    <a:pt x="1118847" y="270636"/>
                  </a:cubicBezTo>
                  <a:cubicBezTo>
                    <a:pt x="1152470" y="198151"/>
                    <a:pt x="1220002" y="164146"/>
                    <a:pt x="1298298" y="171004"/>
                  </a:cubicBezTo>
                  <a:cubicBezTo>
                    <a:pt x="1382975" y="178434"/>
                    <a:pt x="1436791" y="245490"/>
                    <a:pt x="1412979" y="327881"/>
                  </a:cubicBezTo>
                  <a:cubicBezTo>
                    <a:pt x="1415169" y="292829"/>
                    <a:pt x="1401644" y="257206"/>
                    <a:pt x="1372688" y="232822"/>
                  </a:cubicBezTo>
                  <a:cubicBezTo>
                    <a:pt x="1324110" y="191864"/>
                    <a:pt x="1251530" y="198055"/>
                    <a:pt x="1210572" y="246633"/>
                  </a:cubicBezTo>
                  <a:cubicBezTo>
                    <a:pt x="1169615" y="295210"/>
                    <a:pt x="1175806" y="367791"/>
                    <a:pt x="1224384" y="408748"/>
                  </a:cubicBezTo>
                  <a:cubicBezTo>
                    <a:pt x="1261912" y="440371"/>
                    <a:pt x="1313538" y="443610"/>
                    <a:pt x="1354114" y="421226"/>
                  </a:cubicBezTo>
                  <a:cubicBezTo>
                    <a:pt x="1437363" y="388841"/>
                    <a:pt x="1473367" y="287876"/>
                    <a:pt x="1424694" y="210533"/>
                  </a:cubicBezTo>
                  <a:cubicBezTo>
                    <a:pt x="1372973" y="128523"/>
                    <a:pt x="1246481" y="129952"/>
                    <a:pt x="1170853" y="170052"/>
                  </a:cubicBezTo>
                  <a:cubicBezTo>
                    <a:pt x="1095796" y="209866"/>
                    <a:pt x="1058553" y="315784"/>
                    <a:pt x="1077794" y="395318"/>
                  </a:cubicBezTo>
                  <a:cubicBezTo>
                    <a:pt x="1115798" y="551623"/>
                    <a:pt x="1347542" y="590866"/>
                    <a:pt x="1460318" y="500188"/>
                  </a:cubicBezTo>
                  <a:cubicBezTo>
                    <a:pt x="1536327" y="439038"/>
                    <a:pt x="1552234" y="319785"/>
                    <a:pt x="1532517" y="230059"/>
                  </a:cubicBezTo>
                  <a:cubicBezTo>
                    <a:pt x="1507562" y="116617"/>
                    <a:pt x="1427838" y="39845"/>
                    <a:pt x="1316395" y="10984"/>
                  </a:cubicBezTo>
                  <a:cubicBezTo>
                    <a:pt x="1070555" y="-52833"/>
                    <a:pt x="854623" y="172338"/>
                    <a:pt x="835573" y="404081"/>
                  </a:cubicBezTo>
                  <a:cubicBezTo>
                    <a:pt x="815475" y="647826"/>
                    <a:pt x="1006451" y="863567"/>
                    <a:pt x="1131134" y="1053972"/>
                  </a:cubicBezTo>
                  <a:cubicBezTo>
                    <a:pt x="1063030" y="1062354"/>
                    <a:pt x="1006737" y="1113408"/>
                    <a:pt x="992355" y="1181416"/>
                  </a:cubicBezTo>
                  <a:cubicBezTo>
                    <a:pt x="841764" y="1037494"/>
                    <a:pt x="675363" y="868901"/>
                    <a:pt x="464003" y="853756"/>
                  </a:cubicBezTo>
                  <a:cubicBezTo>
                    <a:pt x="232069" y="837088"/>
                    <a:pt x="-23677" y="1015872"/>
                    <a:pt x="1754" y="1268665"/>
                  </a:cubicBezTo>
                  <a:cubicBezTo>
                    <a:pt x="13184" y="1383156"/>
                    <a:pt x="76811" y="1473739"/>
                    <a:pt x="185111" y="1515839"/>
                  </a:cubicBezTo>
                  <a:cubicBezTo>
                    <a:pt x="270741" y="1549082"/>
                    <a:pt x="391136" y="1551653"/>
                    <a:pt x="463145" y="1485931"/>
                  </a:cubicBezTo>
                  <a:cubicBezTo>
                    <a:pt x="570111" y="1388395"/>
                    <a:pt x="566873" y="1153318"/>
                    <a:pt x="418283" y="1091882"/>
                  </a:cubicBezTo>
                  <a:cubicBezTo>
                    <a:pt x="342654" y="1060639"/>
                    <a:pt x="232355" y="1081118"/>
                    <a:pt x="181396" y="1149222"/>
                  </a:cubicBezTo>
                  <a:cubicBezTo>
                    <a:pt x="130151" y="1217897"/>
                    <a:pt x="109387" y="1342579"/>
                    <a:pt x="182444" y="1406302"/>
                  </a:cubicBezTo>
                  <a:cubicBezTo>
                    <a:pt x="251405" y="1466214"/>
                    <a:pt x="356656" y="1446116"/>
                    <a:pt x="401424" y="1368868"/>
                  </a:cubicBezTo>
                  <a:cubicBezTo>
                    <a:pt x="429808" y="1332197"/>
                    <a:pt x="434570" y="1280762"/>
                    <a:pt x="409043" y="1238757"/>
                  </a:cubicBezTo>
                  <a:cubicBezTo>
                    <a:pt x="376087" y="1184464"/>
                    <a:pt x="305221" y="1167319"/>
                    <a:pt x="251024" y="1200276"/>
                  </a:cubicBezTo>
                  <a:cubicBezTo>
                    <a:pt x="196731" y="1233328"/>
                    <a:pt x="179491" y="1304099"/>
                    <a:pt x="212543" y="1358391"/>
                  </a:cubicBezTo>
                  <a:cubicBezTo>
                    <a:pt x="232259" y="1390776"/>
                    <a:pt x="265407" y="1409540"/>
                    <a:pt x="300363" y="1412779"/>
                  </a:cubicBezTo>
                  <a:cubicBezTo>
                    <a:pt x="215305" y="1423637"/>
                    <a:pt x="157202" y="1360201"/>
                    <a:pt x="162822" y="1275428"/>
                  </a:cubicBezTo>
                  <a:cubicBezTo>
                    <a:pt x="168061" y="1197037"/>
                    <a:pt x="212066" y="1135506"/>
                    <a:pt x="288743" y="1113408"/>
                  </a:cubicBezTo>
                  <a:cubicBezTo>
                    <a:pt x="337797" y="1099216"/>
                    <a:pt x="393613" y="1099025"/>
                    <a:pt x="435047" y="1133506"/>
                  </a:cubicBezTo>
                  <a:cubicBezTo>
                    <a:pt x="506294" y="1192942"/>
                    <a:pt x="529535" y="1303527"/>
                    <a:pt x="496578" y="1389442"/>
                  </a:cubicBezTo>
                  <a:cubicBezTo>
                    <a:pt x="448382" y="1515268"/>
                    <a:pt x="296077" y="1537747"/>
                    <a:pt x="182349" y="1486121"/>
                  </a:cubicBezTo>
                  <a:cubicBezTo>
                    <a:pt x="39759" y="1421256"/>
                    <a:pt x="-7961" y="1253330"/>
                    <a:pt x="54047" y="1113122"/>
                  </a:cubicBezTo>
                  <a:cubicBezTo>
                    <a:pt x="113864" y="977391"/>
                    <a:pt x="256834" y="885856"/>
                    <a:pt x="405424" y="879950"/>
                  </a:cubicBezTo>
                  <a:cubicBezTo>
                    <a:pt x="643835" y="870616"/>
                    <a:pt x="824143" y="1059687"/>
                    <a:pt x="988830" y="1215516"/>
                  </a:cubicBezTo>
                  <a:cubicBezTo>
                    <a:pt x="988926" y="1298860"/>
                    <a:pt x="1052648" y="1369726"/>
                    <a:pt x="1137135" y="1376965"/>
                  </a:cubicBezTo>
                  <a:cubicBezTo>
                    <a:pt x="1179235" y="1380679"/>
                    <a:pt x="1218859" y="1367725"/>
                    <a:pt x="1249911" y="1343818"/>
                  </a:cubicBezTo>
                  <a:cubicBezTo>
                    <a:pt x="1338493" y="1464214"/>
                    <a:pt x="1484130" y="1642236"/>
                    <a:pt x="1676821" y="1808733"/>
                  </a:cubicBezTo>
                  <a:cubicBezTo>
                    <a:pt x="1821792" y="1933987"/>
                    <a:pt x="1984383" y="2031523"/>
                    <a:pt x="2109637" y="2102103"/>
                  </a:cubicBezTo>
                  <a:cubicBezTo>
                    <a:pt x="2099445" y="2158872"/>
                    <a:pt x="2135545" y="2214117"/>
                    <a:pt x="2192409" y="2226785"/>
                  </a:cubicBezTo>
                  <a:cubicBezTo>
                    <a:pt x="2219079" y="2232786"/>
                    <a:pt x="2245464" y="2227833"/>
                    <a:pt x="2267752" y="2215641"/>
                  </a:cubicBezTo>
                  <a:cubicBezTo>
                    <a:pt x="2301280" y="2433573"/>
                    <a:pt x="2373765" y="2656744"/>
                    <a:pt x="2494447" y="2949161"/>
                  </a:cubicBezTo>
                  <a:cubicBezTo>
                    <a:pt x="2726476" y="3357593"/>
                    <a:pt x="3132336" y="3509803"/>
                    <a:pt x="3587917" y="3597528"/>
                  </a:cubicBezTo>
                  <a:cubicBezTo>
                    <a:pt x="3734888" y="3625817"/>
                    <a:pt x="3874905" y="3688777"/>
                    <a:pt x="4003017" y="3738974"/>
                  </a:cubicBezTo>
                  <a:cubicBezTo>
                    <a:pt x="4140272" y="3806792"/>
                    <a:pt x="4244190" y="3894041"/>
                    <a:pt x="4325914" y="3980814"/>
                  </a:cubicBezTo>
                  <a:cubicBezTo>
                    <a:pt x="4412782" y="4073016"/>
                    <a:pt x="4449834" y="4157312"/>
                    <a:pt x="4439166" y="4231703"/>
                  </a:cubicBezTo>
                  <a:cubicBezTo>
                    <a:pt x="4430308" y="4293234"/>
                    <a:pt x="4397352" y="4332382"/>
                    <a:pt x="4373539" y="4352098"/>
                  </a:cubicBezTo>
                  <a:cubicBezTo>
                    <a:pt x="4304197" y="4373435"/>
                    <a:pt x="4215329" y="4343145"/>
                    <a:pt x="4179515" y="4275041"/>
                  </a:cubicBezTo>
                  <a:cubicBezTo>
                    <a:pt x="4157322" y="4232560"/>
                    <a:pt x="4150178" y="4182649"/>
                    <a:pt x="4189135" y="4146359"/>
                  </a:cubicBezTo>
                  <a:cubicBezTo>
                    <a:pt x="4229712" y="4108735"/>
                    <a:pt x="4281909" y="4132357"/>
                    <a:pt x="4289243" y="4165790"/>
                  </a:cubicBezTo>
                  <a:cubicBezTo>
                    <a:pt x="4255239" y="4177791"/>
                    <a:pt x="4271812" y="4203985"/>
                    <a:pt x="4274956" y="4209224"/>
                  </a:cubicBezTo>
                  <a:cubicBezTo>
                    <a:pt x="4287243" y="4229512"/>
                    <a:pt x="4313817" y="4228941"/>
                    <a:pt x="4331820" y="4215224"/>
                  </a:cubicBezTo>
                  <a:cubicBezTo>
                    <a:pt x="4390684" y="4170361"/>
                    <a:pt x="4277908" y="4018533"/>
                    <a:pt x="4164942" y="4125975"/>
                  </a:cubicBezTo>
                  <a:cubicBezTo>
                    <a:pt x="4110363" y="4177696"/>
                    <a:pt x="4119222" y="4269422"/>
                    <a:pt x="4175705" y="4322285"/>
                  </a:cubicBezTo>
                  <a:cubicBezTo>
                    <a:pt x="4223140" y="4366577"/>
                    <a:pt x="4276765" y="4394580"/>
                    <a:pt x="4334582" y="4391818"/>
                  </a:cubicBezTo>
                  <a:cubicBezTo>
                    <a:pt x="4385541" y="4392866"/>
                    <a:pt x="4447834" y="4365243"/>
                    <a:pt x="4481744" y="4331905"/>
                  </a:cubicBezTo>
                  <a:cubicBezTo>
                    <a:pt x="4599186" y="4216272"/>
                    <a:pt x="4594995" y="4007960"/>
                    <a:pt x="4472028" y="3857560"/>
                  </a:cubicBezTo>
                  <a:lnTo>
                    <a:pt x="4461836" y="3845178"/>
                  </a:lnTo>
                  <a:cubicBezTo>
                    <a:pt x="4367634" y="3729544"/>
                    <a:pt x="4195517" y="3518185"/>
                    <a:pt x="3757367" y="3379310"/>
                  </a:cubicBezTo>
                  <a:cubicBezTo>
                    <a:pt x="3840044" y="3355022"/>
                    <a:pt x="3905957" y="3307397"/>
                    <a:pt x="3946343" y="3242341"/>
                  </a:cubicBezTo>
                  <a:cubicBezTo>
                    <a:pt x="3993015" y="3166712"/>
                    <a:pt x="4000540" y="3075177"/>
                    <a:pt x="3968155" y="2977736"/>
                  </a:cubicBezTo>
                  <a:cubicBezTo>
                    <a:pt x="3933675" y="2873628"/>
                    <a:pt x="3841092" y="2781521"/>
                    <a:pt x="3732411" y="2742850"/>
                  </a:cubicBezTo>
                  <a:cubicBezTo>
                    <a:pt x="3642400" y="2710846"/>
                    <a:pt x="3552198" y="2718942"/>
                    <a:pt x="3477999" y="2766281"/>
                  </a:cubicBezTo>
                  <a:cubicBezTo>
                    <a:pt x="3381510" y="2827622"/>
                    <a:pt x="3367604" y="2936493"/>
                    <a:pt x="3365889" y="3013074"/>
                  </a:cubicBezTo>
                  <a:lnTo>
                    <a:pt x="3364556" y="3068319"/>
                  </a:lnTo>
                  <a:lnTo>
                    <a:pt x="3394845" y="3022123"/>
                  </a:lnTo>
                  <a:cubicBezTo>
                    <a:pt x="3459996" y="2923063"/>
                    <a:pt x="3567248" y="2906775"/>
                    <a:pt x="3639542" y="2941446"/>
                  </a:cubicBezTo>
                  <a:cubicBezTo>
                    <a:pt x="3698026" y="2969354"/>
                    <a:pt x="3746889" y="3038792"/>
                    <a:pt x="3710885" y="3149567"/>
                  </a:cubicBezTo>
                  <a:cubicBezTo>
                    <a:pt x="3687263" y="3221767"/>
                    <a:pt x="3599157" y="3268725"/>
                    <a:pt x="3479808" y="3297872"/>
                  </a:cubicBezTo>
                  <a:cubicBezTo>
                    <a:pt x="3343506" y="3331018"/>
                    <a:pt x="2954981" y="3257200"/>
                    <a:pt x="2711427" y="2996882"/>
                  </a:cubicBezTo>
                  <a:cubicBezTo>
                    <a:pt x="2730667" y="3006787"/>
                    <a:pt x="2751050" y="3015455"/>
                    <a:pt x="2772672" y="3022409"/>
                  </a:cubicBezTo>
                  <a:cubicBezTo>
                    <a:pt x="2961648" y="3083940"/>
                    <a:pt x="3194820" y="3007264"/>
                    <a:pt x="3229301" y="2791618"/>
                  </a:cubicBezTo>
                  <a:cubicBezTo>
                    <a:pt x="3236730" y="2745041"/>
                    <a:pt x="3230253" y="2693225"/>
                    <a:pt x="3212823" y="2644933"/>
                  </a:cubicBezTo>
                  <a:cubicBezTo>
                    <a:pt x="3557723" y="2702464"/>
                    <a:pt x="3995016" y="2708845"/>
                    <a:pt x="4539750" y="2664650"/>
                  </a:cubicBezTo>
                  <a:cubicBezTo>
                    <a:pt x="4604711" y="2693415"/>
                    <a:pt x="4675672" y="2709798"/>
                    <a:pt x="4747110" y="2709608"/>
                  </a:cubicBezTo>
                  <a:cubicBezTo>
                    <a:pt x="4798068" y="2709322"/>
                    <a:pt x="4874554" y="2687224"/>
                    <a:pt x="4902177" y="2639408"/>
                  </a:cubicBezTo>
                  <a:cubicBezTo>
                    <a:pt x="4931038" y="2609405"/>
                    <a:pt x="4911797" y="2596450"/>
                    <a:pt x="4886556" y="2621882"/>
                  </a:cubicBezTo>
                  <a:close/>
                  <a:moveTo>
                    <a:pt x="3467902" y="3359403"/>
                  </a:moveTo>
                  <a:cubicBezTo>
                    <a:pt x="3578392" y="3353307"/>
                    <a:pt x="3708218" y="3319493"/>
                    <a:pt x="3768606" y="3217671"/>
                  </a:cubicBezTo>
                  <a:cubicBezTo>
                    <a:pt x="3822708" y="3126802"/>
                    <a:pt x="3802992" y="3015646"/>
                    <a:pt x="3772035" y="2920491"/>
                  </a:cubicBezTo>
                  <a:cubicBezTo>
                    <a:pt x="3827757" y="3024504"/>
                    <a:pt x="3853569" y="3156806"/>
                    <a:pt x="3783275" y="3260724"/>
                  </a:cubicBezTo>
                  <a:cubicBezTo>
                    <a:pt x="3716600" y="3359117"/>
                    <a:pt x="3594108" y="3396550"/>
                    <a:pt x="3479999" y="3405599"/>
                  </a:cubicBezTo>
                  <a:cubicBezTo>
                    <a:pt x="3555627" y="3418363"/>
                    <a:pt x="3631065" y="3432460"/>
                    <a:pt x="3704979" y="3454177"/>
                  </a:cubicBezTo>
                  <a:cubicBezTo>
                    <a:pt x="3869952" y="3502278"/>
                    <a:pt x="4029115" y="3579621"/>
                    <a:pt x="4147320" y="3707256"/>
                  </a:cubicBezTo>
                  <a:cubicBezTo>
                    <a:pt x="3997873" y="3605529"/>
                    <a:pt x="3834519" y="3538473"/>
                    <a:pt x="3660879" y="3491039"/>
                  </a:cubicBezTo>
                  <a:cubicBezTo>
                    <a:pt x="3540387" y="3458082"/>
                    <a:pt x="3412752" y="3438080"/>
                    <a:pt x="3293023" y="3398551"/>
                  </a:cubicBezTo>
                  <a:cubicBezTo>
                    <a:pt x="3114144" y="3372357"/>
                    <a:pt x="2939360" y="3293014"/>
                    <a:pt x="2796866" y="3186048"/>
                  </a:cubicBezTo>
                  <a:cubicBezTo>
                    <a:pt x="2788103" y="3179571"/>
                    <a:pt x="2778197" y="3171856"/>
                    <a:pt x="2766957" y="3162998"/>
                  </a:cubicBezTo>
                  <a:cubicBezTo>
                    <a:pt x="2977650" y="3281584"/>
                    <a:pt x="3222538" y="3373024"/>
                    <a:pt x="3467902" y="335940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grpSp>
        <p:nvGrpSpPr>
          <p:cNvPr id="56" name="组合 55"/>
          <p:cNvGrpSpPr/>
          <p:nvPr/>
        </p:nvGrpSpPr>
        <p:grpSpPr>
          <a:xfrm>
            <a:off x="55755" y="6625959"/>
            <a:ext cx="12090666" cy="152230"/>
            <a:chOff x="55755" y="6473559"/>
            <a:chExt cx="12090666" cy="152230"/>
          </a:xfrm>
          <a:gradFill>
            <a:gsLst>
              <a:gs pos="100000">
                <a:schemeClr val="accent1"/>
              </a:gs>
              <a:gs pos="15000">
                <a:schemeClr val="accent3">
                  <a:lumMod val="50000"/>
                </a:schemeClr>
              </a:gs>
            </a:gsLst>
            <a:lin ang="1200000" scaled="0"/>
          </a:gradFill>
        </p:grpSpPr>
        <p:sp>
          <p:nvSpPr>
            <p:cNvPr id="57" name="任意多边形: 形状 56"/>
            <p:cNvSpPr/>
            <p:nvPr/>
          </p:nvSpPr>
          <p:spPr>
            <a:xfrm>
              <a:off x="8556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a:off x="8556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a:off x="5575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a:off x="141858"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a:off x="40946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a:off x="21749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a:off x="68155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a:off x="68155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a:off x="65175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a:off x="73785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a:off x="100545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a:off x="81348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a:off x="127744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a:off x="127744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a:off x="124763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a:off x="133374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a:off x="160134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a:off x="140948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a:off x="187344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a:off x="187344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a:off x="184363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a:off x="192973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a:off x="219734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a:off x="200537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1" name="任意多边形: 形状 80"/>
            <p:cNvSpPr/>
            <p:nvPr/>
          </p:nvSpPr>
          <p:spPr>
            <a:xfrm>
              <a:off x="246943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2" name="任意多边形: 形状 81"/>
            <p:cNvSpPr/>
            <p:nvPr/>
          </p:nvSpPr>
          <p:spPr>
            <a:xfrm>
              <a:off x="246943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3" name="任意多边形: 形状 82"/>
            <p:cNvSpPr/>
            <p:nvPr/>
          </p:nvSpPr>
          <p:spPr>
            <a:xfrm>
              <a:off x="243963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4" name="任意多边形: 形状 83"/>
            <p:cNvSpPr/>
            <p:nvPr/>
          </p:nvSpPr>
          <p:spPr>
            <a:xfrm>
              <a:off x="252573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5" name="任意多边形: 形状 84"/>
            <p:cNvSpPr/>
            <p:nvPr/>
          </p:nvSpPr>
          <p:spPr>
            <a:xfrm>
              <a:off x="279334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6" name="任意多边形: 形状 85"/>
            <p:cNvSpPr/>
            <p:nvPr/>
          </p:nvSpPr>
          <p:spPr>
            <a:xfrm>
              <a:off x="260136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7" name="任意多边形: 形状 86"/>
            <p:cNvSpPr/>
            <p:nvPr/>
          </p:nvSpPr>
          <p:spPr>
            <a:xfrm>
              <a:off x="306532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8" name="任意多边形: 形状 87"/>
            <p:cNvSpPr/>
            <p:nvPr/>
          </p:nvSpPr>
          <p:spPr>
            <a:xfrm>
              <a:off x="306532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9" name="任意多边形: 形状 88"/>
            <p:cNvSpPr/>
            <p:nvPr/>
          </p:nvSpPr>
          <p:spPr>
            <a:xfrm>
              <a:off x="303552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0" name="任意多边形: 形状 89"/>
            <p:cNvSpPr/>
            <p:nvPr/>
          </p:nvSpPr>
          <p:spPr>
            <a:xfrm>
              <a:off x="312162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1" name="任意多边形: 形状 90"/>
            <p:cNvSpPr/>
            <p:nvPr/>
          </p:nvSpPr>
          <p:spPr>
            <a:xfrm>
              <a:off x="339998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2" name="任意多边形: 形状 91"/>
            <p:cNvSpPr/>
            <p:nvPr/>
          </p:nvSpPr>
          <p:spPr>
            <a:xfrm>
              <a:off x="320801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3" name="任意多边形: 形状 92"/>
            <p:cNvSpPr/>
            <p:nvPr/>
          </p:nvSpPr>
          <p:spPr>
            <a:xfrm>
              <a:off x="367207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4" name="任意多边形: 形状 93"/>
            <p:cNvSpPr/>
            <p:nvPr/>
          </p:nvSpPr>
          <p:spPr>
            <a:xfrm>
              <a:off x="367207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5" name="任意多边形: 形状 94"/>
            <p:cNvSpPr/>
            <p:nvPr/>
          </p:nvSpPr>
          <p:spPr>
            <a:xfrm>
              <a:off x="364227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6" name="任意多边形: 形状 95"/>
            <p:cNvSpPr/>
            <p:nvPr/>
          </p:nvSpPr>
          <p:spPr>
            <a:xfrm>
              <a:off x="372837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7" name="任意多边形: 形状 96"/>
            <p:cNvSpPr/>
            <p:nvPr/>
          </p:nvSpPr>
          <p:spPr>
            <a:xfrm>
              <a:off x="399598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8" name="任意多边形: 形状 97"/>
            <p:cNvSpPr/>
            <p:nvPr/>
          </p:nvSpPr>
          <p:spPr>
            <a:xfrm>
              <a:off x="380401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9" name="任意多边形: 形状 98"/>
            <p:cNvSpPr/>
            <p:nvPr/>
          </p:nvSpPr>
          <p:spPr>
            <a:xfrm>
              <a:off x="426796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0" name="任意多边形: 形状 99"/>
            <p:cNvSpPr/>
            <p:nvPr/>
          </p:nvSpPr>
          <p:spPr>
            <a:xfrm>
              <a:off x="426796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1" name="任意多边形: 形状 100"/>
            <p:cNvSpPr/>
            <p:nvPr/>
          </p:nvSpPr>
          <p:spPr>
            <a:xfrm>
              <a:off x="423816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2" name="任意多边形: 形状 101"/>
            <p:cNvSpPr/>
            <p:nvPr/>
          </p:nvSpPr>
          <p:spPr>
            <a:xfrm>
              <a:off x="432426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3" name="任意多边形: 形状 102"/>
            <p:cNvSpPr/>
            <p:nvPr/>
          </p:nvSpPr>
          <p:spPr>
            <a:xfrm>
              <a:off x="459186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4" name="任意多边形: 形状 103"/>
            <p:cNvSpPr/>
            <p:nvPr/>
          </p:nvSpPr>
          <p:spPr>
            <a:xfrm>
              <a:off x="440000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5" name="任意多边形: 形状 104"/>
            <p:cNvSpPr/>
            <p:nvPr/>
          </p:nvSpPr>
          <p:spPr>
            <a:xfrm>
              <a:off x="486396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6" name="任意多边形: 形状 105"/>
            <p:cNvSpPr/>
            <p:nvPr/>
          </p:nvSpPr>
          <p:spPr>
            <a:xfrm>
              <a:off x="486396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7" name="任意多边形: 形状 106"/>
            <p:cNvSpPr/>
            <p:nvPr/>
          </p:nvSpPr>
          <p:spPr>
            <a:xfrm>
              <a:off x="483415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8" name="任意多边形: 形状 107"/>
            <p:cNvSpPr/>
            <p:nvPr/>
          </p:nvSpPr>
          <p:spPr>
            <a:xfrm>
              <a:off x="492026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09" name="任意多边形: 形状 108"/>
            <p:cNvSpPr/>
            <p:nvPr/>
          </p:nvSpPr>
          <p:spPr>
            <a:xfrm>
              <a:off x="518786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0" name="任意多边形: 形状 109"/>
            <p:cNvSpPr/>
            <p:nvPr/>
          </p:nvSpPr>
          <p:spPr>
            <a:xfrm>
              <a:off x="499589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1" name="任意多边形: 形状 110"/>
            <p:cNvSpPr/>
            <p:nvPr/>
          </p:nvSpPr>
          <p:spPr>
            <a:xfrm>
              <a:off x="545995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2" name="任意多边形: 形状 111"/>
            <p:cNvSpPr/>
            <p:nvPr/>
          </p:nvSpPr>
          <p:spPr>
            <a:xfrm>
              <a:off x="545995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3" name="任意多边形: 形状 112"/>
            <p:cNvSpPr/>
            <p:nvPr/>
          </p:nvSpPr>
          <p:spPr>
            <a:xfrm>
              <a:off x="543015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4" name="任意多边形: 形状 113"/>
            <p:cNvSpPr/>
            <p:nvPr/>
          </p:nvSpPr>
          <p:spPr>
            <a:xfrm>
              <a:off x="551625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5" name="任意多边形: 形状 114"/>
            <p:cNvSpPr/>
            <p:nvPr/>
          </p:nvSpPr>
          <p:spPr>
            <a:xfrm>
              <a:off x="578386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6" name="任意多边形: 形状 115"/>
            <p:cNvSpPr/>
            <p:nvPr/>
          </p:nvSpPr>
          <p:spPr>
            <a:xfrm>
              <a:off x="559189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7" name="任意多边形: 形状 116"/>
            <p:cNvSpPr/>
            <p:nvPr/>
          </p:nvSpPr>
          <p:spPr>
            <a:xfrm>
              <a:off x="605584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8" name="任意多边形: 形状 117"/>
            <p:cNvSpPr/>
            <p:nvPr/>
          </p:nvSpPr>
          <p:spPr>
            <a:xfrm>
              <a:off x="605584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19" name="任意多边形: 形状 118"/>
            <p:cNvSpPr/>
            <p:nvPr/>
          </p:nvSpPr>
          <p:spPr>
            <a:xfrm>
              <a:off x="602604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0" name="任意多边形: 形状 119"/>
            <p:cNvSpPr/>
            <p:nvPr/>
          </p:nvSpPr>
          <p:spPr>
            <a:xfrm>
              <a:off x="611214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1" name="任意多边形: 形状 120"/>
            <p:cNvSpPr/>
            <p:nvPr/>
          </p:nvSpPr>
          <p:spPr>
            <a:xfrm>
              <a:off x="6377613"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2" name="任意多边形: 形状 121"/>
            <p:cNvSpPr/>
            <p:nvPr/>
          </p:nvSpPr>
          <p:spPr>
            <a:xfrm>
              <a:off x="618564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3" name="任意多边形: 形状 122"/>
            <p:cNvSpPr/>
            <p:nvPr/>
          </p:nvSpPr>
          <p:spPr>
            <a:xfrm>
              <a:off x="6649705"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4" name="任意多边形: 形状 123"/>
            <p:cNvSpPr/>
            <p:nvPr/>
          </p:nvSpPr>
          <p:spPr>
            <a:xfrm>
              <a:off x="6649705"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5" name="任意多边形: 形状 124"/>
            <p:cNvSpPr/>
            <p:nvPr/>
          </p:nvSpPr>
          <p:spPr>
            <a:xfrm>
              <a:off x="6619900"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6" name="任意多边形: 形状 125"/>
            <p:cNvSpPr/>
            <p:nvPr/>
          </p:nvSpPr>
          <p:spPr>
            <a:xfrm>
              <a:off x="6706004"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7" name="任意多边形: 形状 126"/>
            <p:cNvSpPr/>
            <p:nvPr/>
          </p:nvSpPr>
          <p:spPr>
            <a:xfrm>
              <a:off x="697360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8" name="任意多边形: 形状 127"/>
            <p:cNvSpPr/>
            <p:nvPr/>
          </p:nvSpPr>
          <p:spPr>
            <a:xfrm>
              <a:off x="678163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29" name="任意多边形: 形状 128"/>
            <p:cNvSpPr/>
            <p:nvPr/>
          </p:nvSpPr>
          <p:spPr>
            <a:xfrm>
              <a:off x="7245594"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0" name="任意多边形: 形状 129"/>
            <p:cNvSpPr/>
            <p:nvPr/>
          </p:nvSpPr>
          <p:spPr>
            <a:xfrm>
              <a:off x="7245594"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1" name="任意多边形: 形状 130"/>
            <p:cNvSpPr/>
            <p:nvPr/>
          </p:nvSpPr>
          <p:spPr>
            <a:xfrm>
              <a:off x="7215789"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2" name="任意多边形: 形状 131"/>
            <p:cNvSpPr/>
            <p:nvPr/>
          </p:nvSpPr>
          <p:spPr>
            <a:xfrm>
              <a:off x="7301893"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3" name="任意多边形: 形状 132"/>
            <p:cNvSpPr/>
            <p:nvPr/>
          </p:nvSpPr>
          <p:spPr>
            <a:xfrm>
              <a:off x="7569498"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4" name="任意多边形: 形状 133"/>
            <p:cNvSpPr/>
            <p:nvPr/>
          </p:nvSpPr>
          <p:spPr>
            <a:xfrm>
              <a:off x="7377634"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5" name="任意多边形: 形状 134"/>
            <p:cNvSpPr/>
            <p:nvPr/>
          </p:nvSpPr>
          <p:spPr>
            <a:xfrm>
              <a:off x="7841590"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6" name="任意多边形: 形状 135"/>
            <p:cNvSpPr/>
            <p:nvPr/>
          </p:nvSpPr>
          <p:spPr>
            <a:xfrm>
              <a:off x="7841590"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7" name="任意多边形: 形状 136"/>
            <p:cNvSpPr/>
            <p:nvPr/>
          </p:nvSpPr>
          <p:spPr>
            <a:xfrm>
              <a:off x="7811785"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8" name="任意多边形: 形状 137"/>
            <p:cNvSpPr/>
            <p:nvPr/>
          </p:nvSpPr>
          <p:spPr>
            <a:xfrm>
              <a:off x="7897889"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39" name="任意多边形: 形状 138"/>
            <p:cNvSpPr/>
            <p:nvPr/>
          </p:nvSpPr>
          <p:spPr>
            <a:xfrm>
              <a:off x="816549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0" name="任意多边形: 形状 139"/>
            <p:cNvSpPr/>
            <p:nvPr/>
          </p:nvSpPr>
          <p:spPr>
            <a:xfrm>
              <a:off x="7973523"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1" name="任意多边形: 形状 140"/>
            <p:cNvSpPr/>
            <p:nvPr/>
          </p:nvSpPr>
          <p:spPr>
            <a:xfrm>
              <a:off x="8437586"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2" name="任意多边形: 形状 141"/>
            <p:cNvSpPr/>
            <p:nvPr/>
          </p:nvSpPr>
          <p:spPr>
            <a:xfrm>
              <a:off x="8437586"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3" name="任意多边形: 形状 142"/>
            <p:cNvSpPr/>
            <p:nvPr/>
          </p:nvSpPr>
          <p:spPr>
            <a:xfrm>
              <a:off x="8407781"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4" name="任意多边形: 形状 143"/>
            <p:cNvSpPr/>
            <p:nvPr/>
          </p:nvSpPr>
          <p:spPr>
            <a:xfrm>
              <a:off x="849388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5" name="任意多边形: 形状 144"/>
            <p:cNvSpPr/>
            <p:nvPr/>
          </p:nvSpPr>
          <p:spPr>
            <a:xfrm>
              <a:off x="876149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69519"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903347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903347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900367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908977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9368134"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917616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9640226"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9640226"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9610421" y="6503364"/>
              <a:ext cx="66019" cy="92620"/>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9696525"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9964130"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977216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10236115"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10236115"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10206310"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10292414"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10560019"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10368155" y="6480396"/>
              <a:ext cx="424108" cy="138449"/>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10832111" y="6473559"/>
              <a:ext cx="92620" cy="66126"/>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10832111" y="6559663"/>
              <a:ext cx="92620" cy="66126"/>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10802306" y="6503364"/>
              <a:ext cx="66126" cy="92620"/>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10888410"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11156015"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10964044"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11428107" y="6473559"/>
              <a:ext cx="92513" cy="66126"/>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11428107" y="6559663"/>
              <a:ext cx="92513" cy="66126"/>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11398302" y="6503364"/>
              <a:ext cx="66020" cy="92620"/>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11484406" y="6503364"/>
              <a:ext cx="66126" cy="92620"/>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11752011" y="6513299"/>
              <a:ext cx="40274" cy="39953"/>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11560040" y="6480396"/>
              <a:ext cx="424108" cy="138449"/>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12023996" y="6473559"/>
              <a:ext cx="92620" cy="66126"/>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12023996" y="6559663"/>
              <a:ext cx="92620" cy="66126"/>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11994191" y="6503364"/>
              <a:ext cx="66126" cy="92620"/>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12080295" y="6503364"/>
              <a:ext cx="66126" cy="92620"/>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grpSp>
      <p:cxnSp>
        <p:nvCxnSpPr>
          <p:cNvPr id="181" name="直接连接符 180"/>
          <p:cNvCxnSpPr/>
          <p:nvPr/>
        </p:nvCxnSpPr>
        <p:spPr>
          <a:xfrm>
            <a:off x="0" y="6570204"/>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486" y="6826938"/>
            <a:ext cx="12196486" cy="0"/>
          </a:xfrm>
          <a:prstGeom prst="line">
            <a:avLst/>
          </a:prstGeom>
          <a:grpFill/>
          <a:ln>
            <a:solidFill>
              <a:srgbClr val="B2A68C">
                <a:alpha val="91000"/>
              </a:srgbClr>
            </a:soli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10196268" y="321407"/>
            <a:ext cx="5091472" cy="261610"/>
          </a:xfrm>
          <a:prstGeom prst="rect">
            <a:avLst/>
          </a:prstGeom>
          <a:noFill/>
        </p:spPr>
        <p:txBody>
          <a:bodyPr vert="horz"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rPr>
              <a:t>YOUR LOGO | </a:t>
            </a:r>
            <a:r>
              <a:rPr lang="zh-CN" altLang="en-US"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rPr>
              <a:t>稻壳学院</a:t>
            </a:r>
            <a:endParaRPr lang="zh-CN" altLang="en-US" sz="1100" dirty="0">
              <a:solidFill>
                <a:schemeClr val="accent2">
                  <a:lumMod val="25000"/>
                  <a:lumOff val="75000"/>
                </a:schemeClr>
              </a:solidFill>
              <a:effectLst/>
              <a:latin typeface="HarmonyOS Sans SC Medium" panose="00000600000000000000" pitchFamily="2" charset="-122"/>
              <a:ea typeface="HarmonyOS Sans SC Medium" panose="00000600000000000000" pitchFamily="2" charset="-122"/>
              <a:cs typeface="思源宋体 CN Heavy" panose="02020900000000000000" pitchFamily="18" charset="-122"/>
              <a:sym typeface="思源宋体 CN Heavy" panose="02020900000000000000" pitchFamily="18" charset="-122"/>
            </a:endParaRPr>
          </a:p>
        </p:txBody>
      </p:sp>
      <p:pic>
        <p:nvPicPr>
          <p:cNvPr id="207" name="图片 206"/>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Lst>
          </a:blip>
          <a:srcRect t="8044" b="8029"/>
          <a:stretch>
            <a:fillRect/>
          </a:stretch>
        </p:blipFill>
        <p:spPr>
          <a:xfrm>
            <a:off x="901504" y="769852"/>
            <a:ext cx="4886475" cy="1708783"/>
          </a:xfrm>
          <a:prstGeom prst="rect">
            <a:avLst/>
          </a:prstGeom>
        </p:spPr>
      </p:pic>
      <p:sp>
        <p:nvSpPr>
          <p:cNvPr id="210" name="文本框 209"/>
          <p:cNvSpPr txBox="1"/>
          <p:nvPr/>
        </p:nvSpPr>
        <p:spPr>
          <a:xfrm>
            <a:off x="976630" y="3429000"/>
            <a:ext cx="10056495" cy="1332230"/>
          </a:xfrm>
          <a:prstGeom prst="rect">
            <a:avLst/>
          </a:prstGeom>
        </p:spPr>
        <p:txBody>
          <a:bodyPr wrap="square">
            <a:noAutofit/>
          </a:bodyPr>
          <a:lstStyle>
            <a:defPPr>
              <a:defRPr lang="zh-CN"/>
            </a:defPPr>
            <a:lvl1pPr algn="just">
              <a:lnSpc>
                <a:spcPct val="130000"/>
              </a:lnSpc>
              <a:defRPr sz="1600">
                <a:solidFill>
                  <a:schemeClr val="tx1">
                    <a:lumMod val="75000"/>
                    <a:lumOff val="25000"/>
                  </a:schemeClr>
                </a:solidFill>
                <a:latin typeface="HarmonyOS Sans SC Medium" panose="00000600000000000000" pitchFamily="2" charset="-122"/>
                <a:ea typeface="HarmonyOS Sans SC Medium" panose="00000600000000000000" pitchFamily="2" charset="-122"/>
                <a:cs typeface="HarmonyOS Sans SC Medium" panose="00000600000000000000" pitchFamily="2" charset="-122"/>
              </a:defRPr>
            </a:lvl1pPr>
          </a:lstStyle>
          <a:p>
            <a:pPr algn="l"/>
            <a:r>
              <a:rPr lang="zh-CN" altLang="en-US" sz="1200" dirty="0">
                <a:solidFill>
                  <a:schemeClr val="accent3">
                    <a:lumMod val="40000"/>
                    <a:lumOff val="60000"/>
                  </a:schemeClr>
                </a:solidFill>
              </a:rPr>
              <a:t>但同时，作为社会意识的文化也对社会存在起能动作用。文化对社会经济发展的能动作用主要表现在落后的文化会成为社会经济发展的阻力，而符合时代发展的先进文化则是推动社会经济发展的重要动力。</a:t>
            </a:r>
            <a:endParaRPr lang="zh-CN" altLang="en-US" sz="1200" dirty="0">
              <a:solidFill>
                <a:schemeClr val="accent3">
                  <a:lumMod val="40000"/>
                  <a:lumOff val="60000"/>
                </a:schemeClr>
              </a:solidFill>
            </a:endParaRPr>
          </a:p>
          <a:p>
            <a:pPr algn="l"/>
            <a:r>
              <a:rPr lang="zh-CN" altLang="en-US" sz="1200" dirty="0">
                <a:solidFill>
                  <a:schemeClr val="accent3">
                    <a:lumMod val="40000"/>
                    <a:lumOff val="60000"/>
                  </a:schemeClr>
                </a:solidFill>
              </a:rPr>
              <a:t>从历史来看,文化与经济从人类和人类社会诞生之日起,就成为不可分离的伙伴,只是在不同的发展阶段它们的结合程度不同而已。它们结合得愈深愈广,经济社会的发展就处在更高、更新的阶段。文化的发展程度,是社会经济发展的风向标和测示器,同时,文化与经济结合是非常复杂多变的动态过程。</a:t>
            </a:r>
            <a:endParaRPr lang="zh-CN" altLang="en-US" sz="1200" dirty="0">
              <a:solidFill>
                <a:schemeClr val="accent3">
                  <a:lumMod val="40000"/>
                  <a:lumOff val="60000"/>
                </a:schemeClr>
              </a:solidFill>
            </a:endParaRPr>
          </a:p>
          <a:p>
            <a:pPr algn="l"/>
            <a:r>
              <a:rPr lang="zh-CN" altLang="en-US" sz="1200" dirty="0">
                <a:solidFill>
                  <a:schemeClr val="accent3">
                    <a:lumMod val="40000"/>
                    <a:lumOff val="60000"/>
                  </a:schemeClr>
                </a:solidFill>
              </a:rPr>
              <a:t>文化对经济的巨大作用,可以归结为真、善、美的创造力、推动力,其反面则是假、恶、丑的破坏力、阻碍力。从“真”的方面看,真理的力量是无穷的,科学的威力是震撼世界的。自然科学、社会科学、思维科学和哲学,是文化系统中特别重要的组成部分,可对经济社会产生巨大的推动作用。但其本身也具有两重性。爱因斯坦说得好:“科学是一种强有力的工具。怎样用它,究竟是给人带来幸福还是带来灾难,全取决于人自己,而不取决于工具。”从“善”的方面看,伦理道德是一定经济的反映和产物,是规范人们行为的准则,是文化的重要组成部分,对社会和经济影响巨大。</a:t>
            </a:r>
            <a:endParaRPr lang="zh-CN" altLang="en-US" sz="1200" dirty="0">
              <a:solidFill>
                <a:schemeClr val="accent3">
                  <a:lumMod val="40000"/>
                  <a:lumOff val="60000"/>
                </a:schemeClr>
              </a:solidFill>
            </a:endParaRPr>
          </a:p>
        </p:txBody>
      </p:sp>
      <p:pic>
        <p:nvPicPr>
          <p:cNvPr id="212" name="图片 21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13406" b="13380"/>
          <a:stretch>
            <a:fillRect/>
          </a:stretch>
        </p:blipFill>
        <p:spPr>
          <a:xfrm>
            <a:off x="6379194" y="769852"/>
            <a:ext cx="4886475" cy="1708783"/>
          </a:xfrm>
          <a:prstGeom prst="rect">
            <a:avLst/>
          </a:prstGeom>
        </p:spPr>
      </p:pic>
      <p:grpSp>
        <p:nvGrpSpPr>
          <p:cNvPr id="347" name="图形 345"/>
          <p:cNvGrpSpPr/>
          <p:nvPr/>
        </p:nvGrpSpPr>
        <p:grpSpPr>
          <a:xfrm rot="2473361">
            <a:off x="11310682" y="3923782"/>
            <a:ext cx="392636" cy="312773"/>
            <a:chOff x="10921484" y="5229619"/>
            <a:chExt cx="742313" cy="591325"/>
          </a:xfrm>
          <a:gradFill>
            <a:gsLst>
              <a:gs pos="0">
                <a:schemeClr val="accent4">
                  <a:lumMod val="60000"/>
                  <a:lumOff val="40000"/>
                </a:schemeClr>
              </a:gs>
              <a:gs pos="72000">
                <a:schemeClr val="accent4"/>
              </a:gs>
            </a:gsLst>
            <a:lin ang="3600000" scaled="0"/>
          </a:gradFill>
        </p:grpSpPr>
        <p:grpSp>
          <p:nvGrpSpPr>
            <p:cNvPr id="348" name="图形 345"/>
            <p:cNvGrpSpPr/>
            <p:nvPr/>
          </p:nvGrpSpPr>
          <p:grpSpPr>
            <a:xfrm>
              <a:off x="10921484" y="5320802"/>
              <a:ext cx="367343" cy="416374"/>
              <a:chOff x="10921484" y="5320802"/>
              <a:chExt cx="367343" cy="416374"/>
            </a:xfrm>
            <a:grpFill/>
          </p:grpSpPr>
          <p:sp>
            <p:nvSpPr>
              <p:cNvPr id="349" name="任意多边形: 形状 348"/>
              <p:cNvSpPr/>
              <p:nvPr/>
            </p:nvSpPr>
            <p:spPr>
              <a:xfrm>
                <a:off x="10954366" y="5394094"/>
                <a:ext cx="8311" cy="8311"/>
              </a:xfrm>
              <a:custGeom>
                <a:avLst/>
                <a:gdLst>
                  <a:gd name="connsiteX0" fmla="*/ 5 w 8311"/>
                  <a:gd name="connsiteY0" fmla="*/ 3996 h 8311"/>
                  <a:gd name="connsiteX1" fmla="*/ 3960 w 8311"/>
                  <a:gd name="connsiteY1" fmla="*/ 8306 h 8311"/>
                  <a:gd name="connsiteX2" fmla="*/ 8309 w 8311"/>
                  <a:gd name="connsiteY2" fmla="*/ 4352 h 8311"/>
                  <a:gd name="connsiteX3" fmla="*/ 4355 w 8311"/>
                  <a:gd name="connsiteY3" fmla="*/ 3 h 8311"/>
                  <a:gd name="connsiteX4" fmla="*/ 5 w 8311"/>
                  <a:gd name="connsiteY4" fmla="*/ 3996 h 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 h="8311">
                    <a:moveTo>
                      <a:pt x="5" y="3996"/>
                    </a:moveTo>
                    <a:cubicBezTo>
                      <a:pt x="-113" y="6290"/>
                      <a:pt x="1706" y="8227"/>
                      <a:pt x="3960" y="8306"/>
                    </a:cubicBezTo>
                    <a:cubicBezTo>
                      <a:pt x="6253" y="8425"/>
                      <a:pt x="8191" y="6646"/>
                      <a:pt x="8309" y="4352"/>
                    </a:cubicBezTo>
                    <a:cubicBezTo>
                      <a:pt x="8388" y="2059"/>
                      <a:pt x="6609" y="121"/>
                      <a:pt x="4355" y="3"/>
                    </a:cubicBezTo>
                    <a:cubicBezTo>
                      <a:pt x="2022" y="-77"/>
                      <a:pt x="85" y="1703"/>
                      <a:pt x="5" y="399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0" name="任意多边形: 形状 349"/>
              <p:cNvSpPr/>
              <p:nvPr/>
            </p:nvSpPr>
            <p:spPr>
              <a:xfrm>
                <a:off x="11231316" y="5708408"/>
                <a:ext cx="13891" cy="13851"/>
              </a:xfrm>
              <a:custGeom>
                <a:avLst/>
                <a:gdLst>
                  <a:gd name="connsiteX0" fmla="*/ 6 w 13891"/>
                  <a:gd name="connsiteY0" fmla="*/ 6610 h 13851"/>
                  <a:gd name="connsiteX1" fmla="*/ 6649 w 13891"/>
                  <a:gd name="connsiteY1" fmla="*/ 13846 h 13851"/>
                  <a:gd name="connsiteX2" fmla="*/ 13885 w 13891"/>
                  <a:gd name="connsiteY2" fmla="*/ 7242 h 13851"/>
                  <a:gd name="connsiteX3" fmla="*/ 7242 w 13891"/>
                  <a:gd name="connsiteY3" fmla="*/ 6 h 13851"/>
                  <a:gd name="connsiteX4" fmla="*/ 6 w 1389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 h="13851">
                    <a:moveTo>
                      <a:pt x="6" y="6610"/>
                    </a:moveTo>
                    <a:cubicBezTo>
                      <a:pt x="-152" y="10445"/>
                      <a:pt x="2814" y="13648"/>
                      <a:pt x="6649" y="13846"/>
                    </a:cubicBezTo>
                    <a:cubicBezTo>
                      <a:pt x="10445" y="14004"/>
                      <a:pt x="13687" y="11038"/>
                      <a:pt x="13885" y="7242"/>
                    </a:cubicBezTo>
                    <a:cubicBezTo>
                      <a:pt x="14043" y="3407"/>
                      <a:pt x="11078" y="164"/>
                      <a:pt x="7242" y="6"/>
                    </a:cubicBezTo>
                    <a:cubicBezTo>
                      <a:pt x="3407" y="-152"/>
                      <a:pt x="164" y="281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1" name="任意多边形: 形状 350"/>
              <p:cNvSpPr/>
              <p:nvPr/>
            </p:nvSpPr>
            <p:spPr>
              <a:xfrm>
                <a:off x="11141256" y="5451212"/>
                <a:ext cx="18461" cy="18437"/>
              </a:xfrm>
              <a:custGeom>
                <a:avLst/>
                <a:gdLst>
                  <a:gd name="connsiteX0" fmla="*/ 859 w 18461"/>
                  <a:gd name="connsiteY0" fmla="*/ 5321 h 18437"/>
                  <a:gd name="connsiteX1" fmla="*/ 5327 w 18461"/>
                  <a:gd name="connsiteY1" fmla="*/ 17579 h 18437"/>
                  <a:gd name="connsiteX2" fmla="*/ 17585 w 18461"/>
                  <a:gd name="connsiteY2" fmla="*/ 13111 h 18437"/>
                  <a:gd name="connsiteX3" fmla="*/ 13117 w 18461"/>
                  <a:gd name="connsiteY3" fmla="*/ 853 h 18437"/>
                  <a:gd name="connsiteX4" fmla="*/ 859 w 18461"/>
                  <a:gd name="connsiteY4" fmla="*/ 5321 h 18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1" h="18437">
                    <a:moveTo>
                      <a:pt x="859" y="5321"/>
                    </a:moveTo>
                    <a:cubicBezTo>
                      <a:pt x="-1276" y="9947"/>
                      <a:pt x="701" y="15404"/>
                      <a:pt x="5327" y="17579"/>
                    </a:cubicBezTo>
                    <a:cubicBezTo>
                      <a:pt x="9954" y="19714"/>
                      <a:pt x="15450" y="17737"/>
                      <a:pt x="17585" y="13111"/>
                    </a:cubicBezTo>
                    <a:cubicBezTo>
                      <a:pt x="19760" y="8484"/>
                      <a:pt x="17743" y="3027"/>
                      <a:pt x="13117" y="853"/>
                    </a:cubicBezTo>
                    <a:cubicBezTo>
                      <a:pt x="8491" y="-1283"/>
                      <a:pt x="2994" y="734"/>
                      <a:pt x="859" y="532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2" name="任意多边形: 形状 351"/>
              <p:cNvSpPr/>
              <p:nvPr/>
            </p:nvSpPr>
            <p:spPr>
              <a:xfrm>
                <a:off x="11145878" y="5638182"/>
                <a:ext cx="83574" cy="83390"/>
              </a:xfrm>
              <a:custGeom>
                <a:avLst/>
                <a:gdLst>
                  <a:gd name="connsiteX0" fmla="*/ 62074 w 83574"/>
                  <a:gd name="connsiteY0" fmla="*/ 19895 h 83390"/>
                  <a:gd name="connsiteX1" fmla="*/ 51952 w 83574"/>
                  <a:gd name="connsiteY1" fmla="*/ 10840 h 83390"/>
                  <a:gd name="connsiteX2" fmla="*/ 35779 w 83574"/>
                  <a:gd name="connsiteY2" fmla="*/ 5067 h 83390"/>
                  <a:gd name="connsiteX3" fmla="*/ 18658 w 83574"/>
                  <a:gd name="connsiteY3" fmla="*/ 4672 h 83390"/>
                  <a:gd name="connsiteX4" fmla="*/ 6993 w 83574"/>
                  <a:gd name="connsiteY4" fmla="*/ 6016 h 83390"/>
                  <a:gd name="connsiteX5" fmla="*/ 1575 w 83574"/>
                  <a:gd name="connsiteY5" fmla="*/ 4277 h 83390"/>
                  <a:gd name="connsiteX6" fmla="*/ 310 w 83574"/>
                  <a:gd name="connsiteY6" fmla="*/ 6293 h 83390"/>
                  <a:gd name="connsiteX7" fmla="*/ 1852 w 83574"/>
                  <a:gd name="connsiteY7" fmla="*/ 8231 h 83390"/>
                  <a:gd name="connsiteX8" fmla="*/ 2445 w 83574"/>
                  <a:gd name="connsiteY8" fmla="*/ 8942 h 83390"/>
                  <a:gd name="connsiteX9" fmla="*/ 12449 w 83574"/>
                  <a:gd name="connsiteY9" fmla="*/ 43423 h 83390"/>
                  <a:gd name="connsiteX10" fmla="*/ 9405 w 83574"/>
                  <a:gd name="connsiteY10" fmla="*/ 63708 h 83390"/>
                  <a:gd name="connsiteX11" fmla="*/ 3948 w 83574"/>
                  <a:gd name="connsiteY11" fmla="*/ 82569 h 83390"/>
                  <a:gd name="connsiteX12" fmla="*/ 5016 w 83574"/>
                  <a:gd name="connsiteY12" fmla="*/ 83044 h 83390"/>
                  <a:gd name="connsiteX13" fmla="*/ 6439 w 83574"/>
                  <a:gd name="connsiteY13" fmla="*/ 82688 h 83390"/>
                  <a:gd name="connsiteX14" fmla="*/ 16285 w 83574"/>
                  <a:gd name="connsiteY14" fmla="*/ 70272 h 83390"/>
                  <a:gd name="connsiteX15" fmla="*/ 37717 w 83574"/>
                  <a:gd name="connsiteY15" fmla="*/ 64380 h 83390"/>
                  <a:gd name="connsiteX16" fmla="*/ 74372 w 83574"/>
                  <a:gd name="connsiteY16" fmla="*/ 79445 h 83390"/>
                  <a:gd name="connsiteX17" fmla="*/ 76072 w 83574"/>
                  <a:gd name="connsiteY17" fmla="*/ 79801 h 83390"/>
                  <a:gd name="connsiteX18" fmla="*/ 76191 w 83574"/>
                  <a:gd name="connsiteY18" fmla="*/ 79722 h 83390"/>
                  <a:gd name="connsiteX19" fmla="*/ 76942 w 83574"/>
                  <a:gd name="connsiteY19" fmla="*/ 77943 h 83390"/>
                  <a:gd name="connsiteX20" fmla="*/ 76547 w 83574"/>
                  <a:gd name="connsiteY20" fmla="*/ 74424 h 83390"/>
                  <a:gd name="connsiteX21" fmla="*/ 82399 w 83574"/>
                  <a:gd name="connsiteY21" fmla="*/ 70904 h 83390"/>
                  <a:gd name="connsiteX22" fmla="*/ 79947 w 83574"/>
                  <a:gd name="connsiteY22" fmla="*/ 60426 h 83390"/>
                  <a:gd name="connsiteX23" fmla="*/ 78247 w 83574"/>
                  <a:gd name="connsiteY23" fmla="*/ 50343 h 83390"/>
                  <a:gd name="connsiteX24" fmla="*/ 78326 w 83574"/>
                  <a:gd name="connsiteY24" fmla="*/ 50105 h 83390"/>
                  <a:gd name="connsiteX25" fmla="*/ 78524 w 83574"/>
                  <a:gd name="connsiteY25" fmla="*/ 39152 h 83390"/>
                  <a:gd name="connsiteX26" fmla="*/ 73186 w 83574"/>
                  <a:gd name="connsiteY26" fmla="*/ 35870 h 83390"/>
                  <a:gd name="connsiteX27" fmla="*/ 62074 w 83574"/>
                  <a:gd name="connsiteY27" fmla="*/ 19895 h 83390"/>
                  <a:gd name="connsiteX28" fmla="*/ 10907 w 83574"/>
                  <a:gd name="connsiteY28" fmla="*/ 18195 h 83390"/>
                  <a:gd name="connsiteX29" fmla="*/ 15811 w 83574"/>
                  <a:gd name="connsiteY29" fmla="*/ 12066 h 83390"/>
                  <a:gd name="connsiteX30" fmla="*/ 20239 w 83574"/>
                  <a:gd name="connsiteY30" fmla="*/ 15744 h 83390"/>
                  <a:gd name="connsiteX31" fmla="*/ 10907 w 83574"/>
                  <a:gd name="connsiteY31" fmla="*/ 18195 h 83390"/>
                  <a:gd name="connsiteX32" fmla="*/ 10907 w 83574"/>
                  <a:gd name="connsiteY32" fmla="*/ 18195 h 83390"/>
                  <a:gd name="connsiteX33" fmla="*/ 51714 w 83574"/>
                  <a:gd name="connsiteY33" fmla="*/ 28516 h 83390"/>
                  <a:gd name="connsiteX34" fmla="*/ 48037 w 83574"/>
                  <a:gd name="connsiteY34" fmla="*/ 25392 h 83390"/>
                  <a:gd name="connsiteX35" fmla="*/ 43925 w 83574"/>
                  <a:gd name="connsiteY35" fmla="*/ 22624 h 83390"/>
                  <a:gd name="connsiteX36" fmla="*/ 52743 w 83574"/>
                  <a:gd name="connsiteY36" fmla="*/ 20805 h 83390"/>
                  <a:gd name="connsiteX37" fmla="*/ 51714 w 83574"/>
                  <a:gd name="connsiteY37" fmla="*/ 28516 h 83390"/>
                  <a:gd name="connsiteX38" fmla="*/ 62351 w 83574"/>
                  <a:gd name="connsiteY38" fmla="*/ 29860 h 83390"/>
                  <a:gd name="connsiteX39" fmla="*/ 60097 w 83574"/>
                  <a:gd name="connsiteY39" fmla="*/ 38836 h 83390"/>
                  <a:gd name="connsiteX40" fmla="*/ 53929 w 83574"/>
                  <a:gd name="connsiteY40" fmla="*/ 30651 h 83390"/>
                  <a:gd name="connsiteX41" fmla="*/ 53968 w 83574"/>
                  <a:gd name="connsiteY41" fmla="*/ 30611 h 83390"/>
                  <a:gd name="connsiteX42" fmla="*/ 62351 w 83574"/>
                  <a:gd name="connsiteY42" fmla="*/ 29860 h 83390"/>
                  <a:gd name="connsiteX43" fmla="*/ 41236 w 83574"/>
                  <a:gd name="connsiteY43" fmla="*/ 20924 h 83390"/>
                  <a:gd name="connsiteX44" fmla="*/ 41196 w 83574"/>
                  <a:gd name="connsiteY44" fmla="*/ 21082 h 83390"/>
                  <a:gd name="connsiteX45" fmla="*/ 34593 w 83574"/>
                  <a:gd name="connsiteY45" fmla="*/ 18235 h 83390"/>
                  <a:gd name="connsiteX46" fmla="*/ 34632 w 83574"/>
                  <a:gd name="connsiteY46" fmla="*/ 18195 h 83390"/>
                  <a:gd name="connsiteX47" fmla="*/ 35265 w 83574"/>
                  <a:gd name="connsiteY47" fmla="*/ 16139 h 83390"/>
                  <a:gd name="connsiteX48" fmla="*/ 43213 w 83574"/>
                  <a:gd name="connsiteY48" fmla="*/ 16455 h 83390"/>
                  <a:gd name="connsiteX49" fmla="*/ 41236 w 83574"/>
                  <a:gd name="connsiteY49" fmla="*/ 20924 h 83390"/>
                  <a:gd name="connsiteX50" fmla="*/ 31706 w 83574"/>
                  <a:gd name="connsiteY50" fmla="*/ 14202 h 83390"/>
                  <a:gd name="connsiteX51" fmla="*/ 31627 w 83574"/>
                  <a:gd name="connsiteY51" fmla="*/ 17325 h 83390"/>
                  <a:gd name="connsiteX52" fmla="*/ 23600 w 83574"/>
                  <a:gd name="connsiteY52" fmla="*/ 15823 h 83390"/>
                  <a:gd name="connsiteX53" fmla="*/ 23600 w 83574"/>
                  <a:gd name="connsiteY53" fmla="*/ 15783 h 83390"/>
                  <a:gd name="connsiteX54" fmla="*/ 24510 w 83574"/>
                  <a:gd name="connsiteY54" fmla="*/ 10959 h 83390"/>
                  <a:gd name="connsiteX55" fmla="*/ 31706 w 83574"/>
                  <a:gd name="connsiteY55" fmla="*/ 14202 h 83390"/>
                  <a:gd name="connsiteX56" fmla="*/ 15652 w 83574"/>
                  <a:gd name="connsiteY56" fmla="*/ 19342 h 83390"/>
                  <a:gd name="connsiteX57" fmla="*/ 28345 w 83574"/>
                  <a:gd name="connsiteY57" fmla="*/ 19658 h 83390"/>
                  <a:gd name="connsiteX58" fmla="*/ 21860 w 83574"/>
                  <a:gd name="connsiteY58" fmla="*/ 26420 h 83390"/>
                  <a:gd name="connsiteX59" fmla="*/ 15652 w 83574"/>
                  <a:gd name="connsiteY59" fmla="*/ 19342 h 83390"/>
                  <a:gd name="connsiteX60" fmla="*/ 34751 w 83574"/>
                  <a:gd name="connsiteY60" fmla="*/ 21517 h 83390"/>
                  <a:gd name="connsiteX61" fmla="*/ 45546 w 83574"/>
                  <a:gd name="connsiteY61" fmla="*/ 27171 h 83390"/>
                  <a:gd name="connsiteX62" fmla="*/ 44874 w 83574"/>
                  <a:gd name="connsiteY62" fmla="*/ 27211 h 83390"/>
                  <a:gd name="connsiteX63" fmla="*/ 34356 w 83574"/>
                  <a:gd name="connsiteY63" fmla="*/ 30176 h 83390"/>
                  <a:gd name="connsiteX64" fmla="*/ 34751 w 83574"/>
                  <a:gd name="connsiteY64" fmla="*/ 21517 h 83390"/>
                  <a:gd name="connsiteX65" fmla="*/ 48788 w 83574"/>
                  <a:gd name="connsiteY65" fmla="*/ 29662 h 83390"/>
                  <a:gd name="connsiteX66" fmla="*/ 56974 w 83574"/>
                  <a:gd name="connsiteY66" fmla="*/ 39469 h 83390"/>
                  <a:gd name="connsiteX67" fmla="*/ 45546 w 83574"/>
                  <a:gd name="connsiteY67" fmla="*/ 38599 h 83390"/>
                  <a:gd name="connsiteX68" fmla="*/ 48788 w 83574"/>
                  <a:gd name="connsiteY68" fmla="*/ 29662 h 83390"/>
                  <a:gd name="connsiteX69" fmla="*/ 14466 w 83574"/>
                  <a:gd name="connsiteY69" fmla="*/ 30928 h 83390"/>
                  <a:gd name="connsiteX70" fmla="*/ 39219 w 83574"/>
                  <a:gd name="connsiteY70" fmla="*/ 39745 h 83390"/>
                  <a:gd name="connsiteX71" fmla="*/ 49105 w 83574"/>
                  <a:gd name="connsiteY71" fmla="*/ 62403 h 83390"/>
                  <a:gd name="connsiteX72" fmla="*/ 39931 w 83574"/>
                  <a:gd name="connsiteY72" fmla="*/ 61335 h 83390"/>
                  <a:gd name="connsiteX73" fmla="*/ 39852 w 83574"/>
                  <a:gd name="connsiteY73" fmla="*/ 61177 h 83390"/>
                  <a:gd name="connsiteX74" fmla="*/ 36333 w 83574"/>
                  <a:gd name="connsiteY74" fmla="*/ 52517 h 83390"/>
                  <a:gd name="connsiteX75" fmla="*/ 29808 w 83574"/>
                  <a:gd name="connsiteY75" fmla="*/ 45439 h 83390"/>
                  <a:gd name="connsiteX76" fmla="*/ 15455 w 83574"/>
                  <a:gd name="connsiteY76" fmla="*/ 39587 h 83390"/>
                  <a:gd name="connsiteX77" fmla="*/ 14466 w 83574"/>
                  <a:gd name="connsiteY77" fmla="*/ 30928 h 83390"/>
                  <a:gd name="connsiteX78" fmla="*/ 62153 w 83574"/>
                  <a:gd name="connsiteY78" fmla="*/ 54811 h 83390"/>
                  <a:gd name="connsiteX79" fmla="*/ 52466 w 83574"/>
                  <a:gd name="connsiteY79" fmla="*/ 51489 h 83390"/>
                  <a:gd name="connsiteX80" fmla="*/ 59109 w 83574"/>
                  <a:gd name="connsiteY80" fmla="*/ 43502 h 83390"/>
                  <a:gd name="connsiteX81" fmla="*/ 59425 w 83574"/>
                  <a:gd name="connsiteY81" fmla="*/ 44095 h 83390"/>
                  <a:gd name="connsiteX82" fmla="*/ 62153 w 83574"/>
                  <a:gd name="connsiteY82" fmla="*/ 54811 h 83390"/>
                  <a:gd name="connsiteX83" fmla="*/ 70813 w 83574"/>
                  <a:gd name="connsiteY83" fmla="*/ 56234 h 83390"/>
                  <a:gd name="connsiteX84" fmla="*/ 65435 w 83574"/>
                  <a:gd name="connsiteY84" fmla="*/ 61533 h 83390"/>
                  <a:gd name="connsiteX85" fmla="*/ 65080 w 83574"/>
                  <a:gd name="connsiteY85" fmla="*/ 54376 h 83390"/>
                  <a:gd name="connsiteX86" fmla="*/ 70813 w 83574"/>
                  <a:gd name="connsiteY86" fmla="*/ 56234 h 83390"/>
                  <a:gd name="connsiteX87" fmla="*/ 62074 w 83574"/>
                  <a:gd name="connsiteY87" fmla="*/ 42751 h 83390"/>
                  <a:gd name="connsiteX88" fmla="*/ 61560 w 83574"/>
                  <a:gd name="connsiteY88" fmla="*/ 41683 h 83390"/>
                  <a:gd name="connsiteX89" fmla="*/ 62351 w 83574"/>
                  <a:gd name="connsiteY89" fmla="*/ 41129 h 83390"/>
                  <a:gd name="connsiteX90" fmla="*/ 68559 w 83574"/>
                  <a:gd name="connsiteY90" fmla="*/ 42869 h 83390"/>
                  <a:gd name="connsiteX91" fmla="*/ 67966 w 83574"/>
                  <a:gd name="connsiteY91" fmla="*/ 50066 h 83390"/>
                  <a:gd name="connsiteX92" fmla="*/ 64566 w 83574"/>
                  <a:gd name="connsiteY92" fmla="*/ 51292 h 83390"/>
                  <a:gd name="connsiteX93" fmla="*/ 62074 w 83574"/>
                  <a:gd name="connsiteY93" fmla="*/ 42751 h 83390"/>
                  <a:gd name="connsiteX94" fmla="*/ 14980 w 83574"/>
                  <a:gd name="connsiteY94" fmla="*/ 49868 h 83390"/>
                  <a:gd name="connsiteX95" fmla="*/ 15455 w 83574"/>
                  <a:gd name="connsiteY95" fmla="*/ 43502 h 83390"/>
                  <a:gd name="connsiteX96" fmla="*/ 15455 w 83574"/>
                  <a:gd name="connsiteY96" fmla="*/ 41802 h 83390"/>
                  <a:gd name="connsiteX97" fmla="*/ 18183 w 83574"/>
                  <a:gd name="connsiteY97" fmla="*/ 42276 h 83390"/>
                  <a:gd name="connsiteX98" fmla="*/ 18183 w 83574"/>
                  <a:gd name="connsiteY98" fmla="*/ 42316 h 83390"/>
                  <a:gd name="connsiteX99" fmla="*/ 16997 w 83574"/>
                  <a:gd name="connsiteY99" fmla="*/ 46982 h 83390"/>
                  <a:gd name="connsiteX100" fmla="*/ 15969 w 83574"/>
                  <a:gd name="connsiteY100" fmla="*/ 49947 h 83390"/>
                  <a:gd name="connsiteX101" fmla="*/ 14980 w 83574"/>
                  <a:gd name="connsiteY101" fmla="*/ 49868 h 83390"/>
                  <a:gd name="connsiteX102" fmla="*/ 18143 w 83574"/>
                  <a:gd name="connsiteY102" fmla="*/ 50659 h 83390"/>
                  <a:gd name="connsiteX103" fmla="*/ 20793 w 83574"/>
                  <a:gd name="connsiteY103" fmla="*/ 43186 h 83390"/>
                  <a:gd name="connsiteX104" fmla="*/ 23679 w 83574"/>
                  <a:gd name="connsiteY104" fmla="*/ 44570 h 83390"/>
                  <a:gd name="connsiteX105" fmla="*/ 20911 w 83574"/>
                  <a:gd name="connsiteY105" fmla="*/ 49117 h 83390"/>
                  <a:gd name="connsiteX106" fmla="*/ 19567 w 83574"/>
                  <a:gd name="connsiteY106" fmla="*/ 51410 h 83390"/>
                  <a:gd name="connsiteX107" fmla="*/ 18143 w 83574"/>
                  <a:gd name="connsiteY107" fmla="*/ 50659 h 83390"/>
                  <a:gd name="connsiteX108" fmla="*/ 22216 w 83574"/>
                  <a:gd name="connsiteY108" fmla="*/ 53071 h 83390"/>
                  <a:gd name="connsiteX109" fmla="*/ 21346 w 83574"/>
                  <a:gd name="connsiteY109" fmla="*/ 52478 h 83390"/>
                  <a:gd name="connsiteX110" fmla="*/ 22572 w 83574"/>
                  <a:gd name="connsiteY110" fmla="*/ 50817 h 83390"/>
                  <a:gd name="connsiteX111" fmla="*/ 25973 w 83574"/>
                  <a:gd name="connsiteY111" fmla="*/ 45993 h 83390"/>
                  <a:gd name="connsiteX112" fmla="*/ 28108 w 83574"/>
                  <a:gd name="connsiteY112" fmla="*/ 47614 h 83390"/>
                  <a:gd name="connsiteX113" fmla="*/ 22849 w 83574"/>
                  <a:gd name="connsiteY113" fmla="*/ 53546 h 83390"/>
                  <a:gd name="connsiteX114" fmla="*/ 22216 w 83574"/>
                  <a:gd name="connsiteY114" fmla="*/ 53071 h 83390"/>
                  <a:gd name="connsiteX115" fmla="*/ 24787 w 83574"/>
                  <a:gd name="connsiteY115" fmla="*/ 55048 h 83390"/>
                  <a:gd name="connsiteX116" fmla="*/ 26685 w 83574"/>
                  <a:gd name="connsiteY116" fmla="*/ 52992 h 83390"/>
                  <a:gd name="connsiteX117" fmla="*/ 30125 w 83574"/>
                  <a:gd name="connsiteY117" fmla="*/ 49394 h 83390"/>
                  <a:gd name="connsiteX118" fmla="*/ 31311 w 83574"/>
                  <a:gd name="connsiteY118" fmla="*/ 50540 h 83390"/>
                  <a:gd name="connsiteX119" fmla="*/ 32299 w 83574"/>
                  <a:gd name="connsiteY119" fmla="*/ 51687 h 83390"/>
                  <a:gd name="connsiteX120" fmla="*/ 27515 w 83574"/>
                  <a:gd name="connsiteY120" fmla="*/ 54929 h 83390"/>
                  <a:gd name="connsiteX121" fmla="*/ 25696 w 83574"/>
                  <a:gd name="connsiteY121" fmla="*/ 55799 h 83390"/>
                  <a:gd name="connsiteX122" fmla="*/ 24787 w 83574"/>
                  <a:gd name="connsiteY122" fmla="*/ 55048 h 83390"/>
                  <a:gd name="connsiteX123" fmla="*/ 27752 w 83574"/>
                  <a:gd name="connsiteY123" fmla="*/ 58132 h 83390"/>
                  <a:gd name="connsiteX124" fmla="*/ 27357 w 83574"/>
                  <a:gd name="connsiteY124" fmla="*/ 57658 h 83390"/>
                  <a:gd name="connsiteX125" fmla="*/ 28622 w 83574"/>
                  <a:gd name="connsiteY125" fmla="*/ 57144 h 83390"/>
                  <a:gd name="connsiteX126" fmla="*/ 33842 w 83574"/>
                  <a:gd name="connsiteY126" fmla="*/ 53980 h 83390"/>
                  <a:gd name="connsiteX127" fmla="*/ 35107 w 83574"/>
                  <a:gd name="connsiteY127" fmla="*/ 56511 h 83390"/>
                  <a:gd name="connsiteX128" fmla="*/ 28741 w 83574"/>
                  <a:gd name="connsiteY128" fmla="*/ 58014 h 83390"/>
                  <a:gd name="connsiteX129" fmla="*/ 27871 w 83574"/>
                  <a:gd name="connsiteY129" fmla="*/ 58291 h 83390"/>
                  <a:gd name="connsiteX130" fmla="*/ 27752 w 83574"/>
                  <a:gd name="connsiteY130" fmla="*/ 58132 h 83390"/>
                  <a:gd name="connsiteX131" fmla="*/ 29176 w 83574"/>
                  <a:gd name="connsiteY131" fmla="*/ 60268 h 83390"/>
                  <a:gd name="connsiteX132" fmla="*/ 30639 w 83574"/>
                  <a:gd name="connsiteY132" fmla="*/ 60030 h 83390"/>
                  <a:gd name="connsiteX133" fmla="*/ 35937 w 83574"/>
                  <a:gd name="connsiteY133" fmla="*/ 59081 h 83390"/>
                  <a:gd name="connsiteX134" fmla="*/ 36609 w 83574"/>
                  <a:gd name="connsiteY134" fmla="*/ 61296 h 83390"/>
                  <a:gd name="connsiteX135" fmla="*/ 32734 w 83574"/>
                  <a:gd name="connsiteY135" fmla="*/ 61414 h 83390"/>
                  <a:gd name="connsiteX136" fmla="*/ 29966 w 83574"/>
                  <a:gd name="connsiteY136" fmla="*/ 61731 h 83390"/>
                  <a:gd name="connsiteX137" fmla="*/ 29176 w 83574"/>
                  <a:gd name="connsiteY137" fmla="*/ 60268 h 83390"/>
                  <a:gd name="connsiteX138" fmla="*/ 52901 w 83574"/>
                  <a:gd name="connsiteY138" fmla="*/ 63273 h 83390"/>
                  <a:gd name="connsiteX139" fmla="*/ 62391 w 83574"/>
                  <a:gd name="connsiteY139" fmla="*/ 58963 h 83390"/>
                  <a:gd name="connsiteX140" fmla="*/ 62272 w 83574"/>
                  <a:gd name="connsiteY140" fmla="*/ 66397 h 83390"/>
                  <a:gd name="connsiteX141" fmla="*/ 52901 w 83574"/>
                  <a:gd name="connsiteY141" fmla="*/ 63273 h 83390"/>
                  <a:gd name="connsiteX142" fmla="*/ 65238 w 83574"/>
                  <a:gd name="connsiteY142" fmla="*/ 67820 h 83390"/>
                  <a:gd name="connsiteX143" fmla="*/ 65356 w 83574"/>
                  <a:gd name="connsiteY143" fmla="*/ 64578 h 83390"/>
                  <a:gd name="connsiteX144" fmla="*/ 65396 w 83574"/>
                  <a:gd name="connsiteY144" fmla="*/ 64578 h 83390"/>
                  <a:gd name="connsiteX145" fmla="*/ 67571 w 83574"/>
                  <a:gd name="connsiteY145" fmla="*/ 64578 h 83390"/>
                  <a:gd name="connsiteX146" fmla="*/ 68757 w 83574"/>
                  <a:gd name="connsiteY146" fmla="*/ 69085 h 83390"/>
                  <a:gd name="connsiteX147" fmla="*/ 68362 w 83574"/>
                  <a:gd name="connsiteY147" fmla="*/ 69639 h 83390"/>
                  <a:gd name="connsiteX148" fmla="*/ 65238 w 83574"/>
                  <a:gd name="connsiteY148" fmla="*/ 67820 h 83390"/>
                  <a:gd name="connsiteX149" fmla="*/ 69429 w 83574"/>
                  <a:gd name="connsiteY149" fmla="*/ 36187 h 83390"/>
                  <a:gd name="connsiteX150" fmla="*/ 70734 w 83574"/>
                  <a:gd name="connsiteY150" fmla="*/ 38638 h 83390"/>
                  <a:gd name="connsiteX151" fmla="*/ 76151 w 83574"/>
                  <a:gd name="connsiteY151" fmla="*/ 46112 h 83390"/>
                  <a:gd name="connsiteX152" fmla="*/ 75123 w 83574"/>
                  <a:gd name="connsiteY152" fmla="*/ 49987 h 83390"/>
                  <a:gd name="connsiteX153" fmla="*/ 75400 w 83574"/>
                  <a:gd name="connsiteY153" fmla="*/ 51054 h 83390"/>
                  <a:gd name="connsiteX154" fmla="*/ 75439 w 83574"/>
                  <a:gd name="connsiteY154" fmla="*/ 51133 h 83390"/>
                  <a:gd name="connsiteX155" fmla="*/ 75439 w 83574"/>
                  <a:gd name="connsiteY155" fmla="*/ 51133 h 83390"/>
                  <a:gd name="connsiteX156" fmla="*/ 75677 w 83574"/>
                  <a:gd name="connsiteY156" fmla="*/ 51371 h 83390"/>
                  <a:gd name="connsiteX157" fmla="*/ 76349 w 83574"/>
                  <a:gd name="connsiteY157" fmla="*/ 59319 h 83390"/>
                  <a:gd name="connsiteX158" fmla="*/ 76586 w 83574"/>
                  <a:gd name="connsiteY158" fmla="*/ 62205 h 83390"/>
                  <a:gd name="connsiteX159" fmla="*/ 79750 w 83574"/>
                  <a:gd name="connsiteY159" fmla="*/ 69204 h 83390"/>
                  <a:gd name="connsiteX160" fmla="*/ 71881 w 83574"/>
                  <a:gd name="connsiteY160" fmla="*/ 70904 h 83390"/>
                  <a:gd name="connsiteX161" fmla="*/ 71564 w 83574"/>
                  <a:gd name="connsiteY161" fmla="*/ 70825 h 83390"/>
                  <a:gd name="connsiteX162" fmla="*/ 74095 w 83574"/>
                  <a:gd name="connsiteY162" fmla="*/ 63985 h 83390"/>
                  <a:gd name="connsiteX163" fmla="*/ 72434 w 83574"/>
                  <a:gd name="connsiteY163" fmla="*/ 62205 h 83390"/>
                  <a:gd name="connsiteX164" fmla="*/ 74609 w 83574"/>
                  <a:gd name="connsiteY164" fmla="*/ 57223 h 83390"/>
                  <a:gd name="connsiteX165" fmla="*/ 70180 w 83574"/>
                  <a:gd name="connsiteY165" fmla="*/ 52201 h 83390"/>
                  <a:gd name="connsiteX166" fmla="*/ 73779 w 83574"/>
                  <a:gd name="connsiteY166" fmla="*/ 45084 h 83390"/>
                  <a:gd name="connsiteX167" fmla="*/ 64842 w 83574"/>
                  <a:gd name="connsiteY167" fmla="*/ 38955 h 83390"/>
                  <a:gd name="connsiteX168" fmla="*/ 65554 w 83574"/>
                  <a:gd name="connsiteY168" fmla="*/ 28713 h 83390"/>
                  <a:gd name="connsiteX169" fmla="*/ 56618 w 83574"/>
                  <a:gd name="connsiteY169" fmla="*/ 25906 h 83390"/>
                  <a:gd name="connsiteX170" fmla="*/ 55115 w 83574"/>
                  <a:gd name="connsiteY170" fmla="*/ 18630 h 83390"/>
                  <a:gd name="connsiteX171" fmla="*/ 46139 w 83574"/>
                  <a:gd name="connsiteY171" fmla="*/ 17286 h 83390"/>
                  <a:gd name="connsiteX172" fmla="*/ 42580 w 83574"/>
                  <a:gd name="connsiteY172" fmla="*/ 11038 h 83390"/>
                  <a:gd name="connsiteX173" fmla="*/ 34435 w 83574"/>
                  <a:gd name="connsiteY173" fmla="*/ 12580 h 83390"/>
                  <a:gd name="connsiteX174" fmla="*/ 28227 w 83574"/>
                  <a:gd name="connsiteY174" fmla="*/ 6807 h 83390"/>
                  <a:gd name="connsiteX175" fmla="*/ 21030 w 83574"/>
                  <a:gd name="connsiteY175" fmla="*/ 11631 h 83390"/>
                  <a:gd name="connsiteX176" fmla="*/ 12370 w 83574"/>
                  <a:gd name="connsiteY176" fmla="*/ 8942 h 83390"/>
                  <a:gd name="connsiteX177" fmla="*/ 8495 w 83574"/>
                  <a:gd name="connsiteY177" fmla="*/ 12659 h 83390"/>
                  <a:gd name="connsiteX178" fmla="*/ 11500 w 83574"/>
                  <a:gd name="connsiteY178" fmla="*/ 5740 h 83390"/>
                  <a:gd name="connsiteX179" fmla="*/ 18262 w 83574"/>
                  <a:gd name="connsiteY179" fmla="*/ 8191 h 83390"/>
                  <a:gd name="connsiteX180" fmla="*/ 20832 w 83574"/>
                  <a:gd name="connsiteY180" fmla="*/ 7598 h 83390"/>
                  <a:gd name="connsiteX181" fmla="*/ 34118 w 83574"/>
                  <a:gd name="connsiteY181" fmla="*/ 8033 h 83390"/>
                  <a:gd name="connsiteX182" fmla="*/ 36570 w 83574"/>
                  <a:gd name="connsiteY182" fmla="*/ 8468 h 83390"/>
                  <a:gd name="connsiteX183" fmla="*/ 49065 w 83574"/>
                  <a:gd name="connsiteY183" fmla="*/ 12620 h 83390"/>
                  <a:gd name="connsiteX184" fmla="*/ 50963 w 83574"/>
                  <a:gd name="connsiteY184" fmla="*/ 14202 h 83390"/>
                  <a:gd name="connsiteX185" fmla="*/ 58871 w 83574"/>
                  <a:gd name="connsiteY185" fmla="*/ 21200 h 83390"/>
                  <a:gd name="connsiteX186" fmla="*/ 60730 w 83574"/>
                  <a:gd name="connsiteY186" fmla="*/ 23217 h 83390"/>
                  <a:gd name="connsiteX187" fmla="*/ 69429 w 83574"/>
                  <a:gd name="connsiteY187" fmla="*/ 36187 h 8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83574" h="83390">
                    <a:moveTo>
                      <a:pt x="62074" y="19895"/>
                    </a:moveTo>
                    <a:cubicBezTo>
                      <a:pt x="62233" y="14162"/>
                      <a:pt x="57764" y="9891"/>
                      <a:pt x="51952" y="10840"/>
                    </a:cubicBezTo>
                    <a:cubicBezTo>
                      <a:pt x="50765" y="4118"/>
                      <a:pt x="41236" y="1153"/>
                      <a:pt x="35779" y="5067"/>
                    </a:cubicBezTo>
                    <a:cubicBezTo>
                      <a:pt x="31509" y="-943"/>
                      <a:pt x="22019" y="-2248"/>
                      <a:pt x="18658" y="4672"/>
                    </a:cubicBezTo>
                    <a:cubicBezTo>
                      <a:pt x="14545" y="1667"/>
                      <a:pt x="9326" y="2695"/>
                      <a:pt x="6993" y="6016"/>
                    </a:cubicBezTo>
                    <a:cubicBezTo>
                      <a:pt x="5569" y="4277"/>
                      <a:pt x="3473" y="4830"/>
                      <a:pt x="1575" y="4277"/>
                    </a:cubicBezTo>
                    <a:cubicBezTo>
                      <a:pt x="350" y="3921"/>
                      <a:pt x="-481" y="5344"/>
                      <a:pt x="310" y="6293"/>
                    </a:cubicBezTo>
                    <a:cubicBezTo>
                      <a:pt x="785" y="6847"/>
                      <a:pt x="1299" y="7558"/>
                      <a:pt x="1852" y="8231"/>
                    </a:cubicBezTo>
                    <a:cubicBezTo>
                      <a:pt x="1971" y="8547"/>
                      <a:pt x="2169" y="8745"/>
                      <a:pt x="2445" y="8942"/>
                    </a:cubicBezTo>
                    <a:cubicBezTo>
                      <a:pt x="8970" y="19223"/>
                      <a:pt x="12449" y="31244"/>
                      <a:pt x="12449" y="43423"/>
                    </a:cubicBezTo>
                    <a:cubicBezTo>
                      <a:pt x="12489" y="50303"/>
                      <a:pt x="11105" y="57104"/>
                      <a:pt x="9405" y="63708"/>
                    </a:cubicBezTo>
                    <a:cubicBezTo>
                      <a:pt x="7784" y="70034"/>
                      <a:pt x="5016" y="76124"/>
                      <a:pt x="3948" y="82569"/>
                    </a:cubicBezTo>
                    <a:cubicBezTo>
                      <a:pt x="3869" y="83162"/>
                      <a:pt x="4620" y="83400"/>
                      <a:pt x="5016" y="83044"/>
                    </a:cubicBezTo>
                    <a:cubicBezTo>
                      <a:pt x="5372" y="83637"/>
                      <a:pt x="6360" y="83439"/>
                      <a:pt x="6439" y="82688"/>
                    </a:cubicBezTo>
                    <a:cubicBezTo>
                      <a:pt x="7151" y="77191"/>
                      <a:pt x="12133" y="73395"/>
                      <a:pt x="16285" y="70272"/>
                    </a:cubicBezTo>
                    <a:cubicBezTo>
                      <a:pt x="22414" y="65685"/>
                      <a:pt x="30243" y="64301"/>
                      <a:pt x="37717" y="64380"/>
                    </a:cubicBezTo>
                    <a:cubicBezTo>
                      <a:pt x="50093" y="64459"/>
                      <a:pt x="66819" y="68967"/>
                      <a:pt x="74372" y="79445"/>
                    </a:cubicBezTo>
                    <a:cubicBezTo>
                      <a:pt x="74886" y="80118"/>
                      <a:pt x="75519" y="80118"/>
                      <a:pt x="76072" y="79801"/>
                    </a:cubicBezTo>
                    <a:cubicBezTo>
                      <a:pt x="76112" y="79801"/>
                      <a:pt x="76151" y="79762"/>
                      <a:pt x="76191" y="79722"/>
                    </a:cubicBezTo>
                    <a:cubicBezTo>
                      <a:pt x="76705" y="79366"/>
                      <a:pt x="77100" y="78655"/>
                      <a:pt x="76942" y="77943"/>
                    </a:cubicBezTo>
                    <a:cubicBezTo>
                      <a:pt x="77140" y="76717"/>
                      <a:pt x="77021" y="75491"/>
                      <a:pt x="76547" y="74424"/>
                    </a:cubicBezTo>
                    <a:cubicBezTo>
                      <a:pt x="78919" y="73830"/>
                      <a:pt x="81173" y="72446"/>
                      <a:pt x="82399" y="70904"/>
                    </a:cubicBezTo>
                    <a:cubicBezTo>
                      <a:pt x="84930" y="67741"/>
                      <a:pt x="83032" y="62798"/>
                      <a:pt x="79947" y="60426"/>
                    </a:cubicBezTo>
                    <a:cubicBezTo>
                      <a:pt x="82755" y="57342"/>
                      <a:pt x="82122" y="52597"/>
                      <a:pt x="78247" y="50343"/>
                    </a:cubicBezTo>
                    <a:cubicBezTo>
                      <a:pt x="78247" y="50264"/>
                      <a:pt x="78326" y="50184"/>
                      <a:pt x="78326" y="50105"/>
                    </a:cubicBezTo>
                    <a:cubicBezTo>
                      <a:pt x="78998" y="45914"/>
                      <a:pt x="80738" y="43265"/>
                      <a:pt x="78524" y="39152"/>
                    </a:cubicBezTo>
                    <a:cubicBezTo>
                      <a:pt x="77456" y="37175"/>
                      <a:pt x="75321" y="36305"/>
                      <a:pt x="73186" y="35870"/>
                    </a:cubicBezTo>
                    <a:cubicBezTo>
                      <a:pt x="75874" y="28753"/>
                      <a:pt x="69745" y="19500"/>
                      <a:pt x="62074" y="19895"/>
                    </a:cubicBezTo>
                    <a:close/>
                    <a:moveTo>
                      <a:pt x="10907" y="18195"/>
                    </a:moveTo>
                    <a:cubicBezTo>
                      <a:pt x="8337" y="14478"/>
                      <a:pt x="12291" y="11117"/>
                      <a:pt x="15811" y="12066"/>
                    </a:cubicBezTo>
                    <a:cubicBezTo>
                      <a:pt x="17709" y="12580"/>
                      <a:pt x="19251" y="14043"/>
                      <a:pt x="20239" y="15744"/>
                    </a:cubicBezTo>
                    <a:cubicBezTo>
                      <a:pt x="16878" y="15862"/>
                      <a:pt x="13675" y="16614"/>
                      <a:pt x="10907" y="18195"/>
                    </a:cubicBezTo>
                    <a:cubicBezTo>
                      <a:pt x="10907" y="18235"/>
                      <a:pt x="10907" y="18195"/>
                      <a:pt x="10907" y="18195"/>
                    </a:cubicBezTo>
                    <a:close/>
                    <a:moveTo>
                      <a:pt x="51714" y="28516"/>
                    </a:moveTo>
                    <a:cubicBezTo>
                      <a:pt x="50528" y="27448"/>
                      <a:pt x="49302" y="26380"/>
                      <a:pt x="48037" y="25392"/>
                    </a:cubicBezTo>
                    <a:cubicBezTo>
                      <a:pt x="46851" y="24443"/>
                      <a:pt x="45427" y="23533"/>
                      <a:pt x="43925" y="22624"/>
                    </a:cubicBezTo>
                    <a:cubicBezTo>
                      <a:pt x="46258" y="20212"/>
                      <a:pt x="49658" y="18195"/>
                      <a:pt x="52743" y="20805"/>
                    </a:cubicBezTo>
                    <a:cubicBezTo>
                      <a:pt x="55352" y="23019"/>
                      <a:pt x="53257" y="26539"/>
                      <a:pt x="51714" y="28516"/>
                    </a:cubicBezTo>
                    <a:close/>
                    <a:moveTo>
                      <a:pt x="62351" y="29860"/>
                    </a:moveTo>
                    <a:cubicBezTo>
                      <a:pt x="66226" y="33182"/>
                      <a:pt x="62984" y="36819"/>
                      <a:pt x="60097" y="38836"/>
                    </a:cubicBezTo>
                    <a:cubicBezTo>
                      <a:pt x="58397" y="35870"/>
                      <a:pt x="56301" y="33142"/>
                      <a:pt x="53929" y="30651"/>
                    </a:cubicBezTo>
                    <a:cubicBezTo>
                      <a:pt x="53929" y="30651"/>
                      <a:pt x="53968" y="30651"/>
                      <a:pt x="53968" y="30611"/>
                    </a:cubicBezTo>
                    <a:cubicBezTo>
                      <a:pt x="56459" y="28871"/>
                      <a:pt x="59583" y="27488"/>
                      <a:pt x="62351" y="29860"/>
                    </a:cubicBezTo>
                    <a:close/>
                    <a:moveTo>
                      <a:pt x="41236" y="20924"/>
                    </a:moveTo>
                    <a:cubicBezTo>
                      <a:pt x="41196" y="20963"/>
                      <a:pt x="41196" y="21042"/>
                      <a:pt x="41196" y="21082"/>
                    </a:cubicBezTo>
                    <a:cubicBezTo>
                      <a:pt x="39140" y="20014"/>
                      <a:pt x="36926" y="19065"/>
                      <a:pt x="34593" y="18235"/>
                    </a:cubicBezTo>
                    <a:cubicBezTo>
                      <a:pt x="34593" y="18235"/>
                      <a:pt x="34632" y="18195"/>
                      <a:pt x="34632" y="18195"/>
                    </a:cubicBezTo>
                    <a:cubicBezTo>
                      <a:pt x="34830" y="17523"/>
                      <a:pt x="35067" y="16811"/>
                      <a:pt x="35265" y="16139"/>
                    </a:cubicBezTo>
                    <a:cubicBezTo>
                      <a:pt x="37282" y="12976"/>
                      <a:pt x="39931" y="13094"/>
                      <a:pt x="43213" y="16455"/>
                    </a:cubicBezTo>
                    <a:cubicBezTo>
                      <a:pt x="43292" y="17998"/>
                      <a:pt x="42027" y="19698"/>
                      <a:pt x="41236" y="20924"/>
                    </a:cubicBezTo>
                    <a:close/>
                    <a:moveTo>
                      <a:pt x="31706" y="14202"/>
                    </a:moveTo>
                    <a:cubicBezTo>
                      <a:pt x="31904" y="15230"/>
                      <a:pt x="31864" y="16297"/>
                      <a:pt x="31627" y="17325"/>
                    </a:cubicBezTo>
                    <a:cubicBezTo>
                      <a:pt x="28978" y="16574"/>
                      <a:pt x="26250" y="16020"/>
                      <a:pt x="23600" y="15823"/>
                    </a:cubicBezTo>
                    <a:cubicBezTo>
                      <a:pt x="23600" y="15783"/>
                      <a:pt x="23600" y="15783"/>
                      <a:pt x="23600" y="15783"/>
                    </a:cubicBezTo>
                    <a:cubicBezTo>
                      <a:pt x="23561" y="14043"/>
                      <a:pt x="23679" y="12541"/>
                      <a:pt x="24510" y="10959"/>
                    </a:cubicBezTo>
                    <a:cubicBezTo>
                      <a:pt x="28543" y="9694"/>
                      <a:pt x="30915" y="10761"/>
                      <a:pt x="31706" y="14202"/>
                    </a:cubicBezTo>
                    <a:close/>
                    <a:moveTo>
                      <a:pt x="15652" y="19342"/>
                    </a:moveTo>
                    <a:cubicBezTo>
                      <a:pt x="19765" y="18551"/>
                      <a:pt x="24075" y="18749"/>
                      <a:pt x="28345" y="19658"/>
                    </a:cubicBezTo>
                    <a:cubicBezTo>
                      <a:pt x="25775" y="21121"/>
                      <a:pt x="23561" y="24047"/>
                      <a:pt x="21860" y="26420"/>
                    </a:cubicBezTo>
                    <a:cubicBezTo>
                      <a:pt x="19646" y="24166"/>
                      <a:pt x="16245" y="21794"/>
                      <a:pt x="15652" y="19342"/>
                    </a:cubicBezTo>
                    <a:close/>
                    <a:moveTo>
                      <a:pt x="34751" y="21517"/>
                    </a:moveTo>
                    <a:cubicBezTo>
                      <a:pt x="38666" y="22980"/>
                      <a:pt x="42303" y="24957"/>
                      <a:pt x="45546" y="27171"/>
                    </a:cubicBezTo>
                    <a:cubicBezTo>
                      <a:pt x="45309" y="27171"/>
                      <a:pt x="45071" y="27171"/>
                      <a:pt x="44874" y="27211"/>
                    </a:cubicBezTo>
                    <a:cubicBezTo>
                      <a:pt x="41394" y="27843"/>
                      <a:pt x="37796" y="28951"/>
                      <a:pt x="34356" y="30176"/>
                    </a:cubicBezTo>
                    <a:cubicBezTo>
                      <a:pt x="34711" y="27646"/>
                      <a:pt x="35344" y="24008"/>
                      <a:pt x="34751" y="21517"/>
                    </a:cubicBezTo>
                    <a:close/>
                    <a:moveTo>
                      <a:pt x="48788" y="29662"/>
                    </a:moveTo>
                    <a:cubicBezTo>
                      <a:pt x="52031" y="32430"/>
                      <a:pt x="54759" y="35791"/>
                      <a:pt x="56974" y="39469"/>
                    </a:cubicBezTo>
                    <a:cubicBezTo>
                      <a:pt x="53336" y="38678"/>
                      <a:pt x="49263" y="38282"/>
                      <a:pt x="45546" y="38599"/>
                    </a:cubicBezTo>
                    <a:cubicBezTo>
                      <a:pt x="47325" y="35831"/>
                      <a:pt x="49302" y="32351"/>
                      <a:pt x="48788" y="29662"/>
                    </a:cubicBezTo>
                    <a:close/>
                    <a:moveTo>
                      <a:pt x="14466" y="30928"/>
                    </a:moveTo>
                    <a:cubicBezTo>
                      <a:pt x="23679" y="30730"/>
                      <a:pt x="32853" y="32509"/>
                      <a:pt x="39219" y="39745"/>
                    </a:cubicBezTo>
                    <a:cubicBezTo>
                      <a:pt x="44281" y="45519"/>
                      <a:pt x="51240" y="54099"/>
                      <a:pt x="49105" y="62403"/>
                    </a:cubicBezTo>
                    <a:cubicBezTo>
                      <a:pt x="46020" y="61849"/>
                      <a:pt x="42897" y="61493"/>
                      <a:pt x="39931" y="61335"/>
                    </a:cubicBezTo>
                    <a:cubicBezTo>
                      <a:pt x="39891" y="61296"/>
                      <a:pt x="39891" y="61217"/>
                      <a:pt x="39852" y="61177"/>
                    </a:cubicBezTo>
                    <a:cubicBezTo>
                      <a:pt x="38191" y="59121"/>
                      <a:pt x="37756" y="54969"/>
                      <a:pt x="36333" y="52517"/>
                    </a:cubicBezTo>
                    <a:cubicBezTo>
                      <a:pt x="34711" y="49710"/>
                      <a:pt x="32299" y="47456"/>
                      <a:pt x="29808" y="45439"/>
                    </a:cubicBezTo>
                    <a:cubicBezTo>
                      <a:pt x="26289" y="42592"/>
                      <a:pt x="20358" y="38717"/>
                      <a:pt x="15455" y="39587"/>
                    </a:cubicBezTo>
                    <a:cubicBezTo>
                      <a:pt x="15336" y="36701"/>
                      <a:pt x="14980" y="33814"/>
                      <a:pt x="14466" y="30928"/>
                    </a:cubicBezTo>
                    <a:close/>
                    <a:moveTo>
                      <a:pt x="62153" y="54811"/>
                    </a:moveTo>
                    <a:cubicBezTo>
                      <a:pt x="59030" y="53466"/>
                      <a:pt x="55787" y="52359"/>
                      <a:pt x="52466" y="51489"/>
                    </a:cubicBezTo>
                    <a:cubicBezTo>
                      <a:pt x="54720" y="48840"/>
                      <a:pt x="56657" y="45954"/>
                      <a:pt x="59109" y="43502"/>
                    </a:cubicBezTo>
                    <a:cubicBezTo>
                      <a:pt x="59188" y="43700"/>
                      <a:pt x="59306" y="43897"/>
                      <a:pt x="59425" y="44095"/>
                    </a:cubicBezTo>
                    <a:cubicBezTo>
                      <a:pt x="61046" y="47575"/>
                      <a:pt x="61798" y="51133"/>
                      <a:pt x="62153" y="54811"/>
                    </a:cubicBezTo>
                    <a:close/>
                    <a:moveTo>
                      <a:pt x="70813" y="56234"/>
                    </a:moveTo>
                    <a:cubicBezTo>
                      <a:pt x="74609" y="59595"/>
                      <a:pt x="67254" y="61296"/>
                      <a:pt x="65435" y="61533"/>
                    </a:cubicBezTo>
                    <a:cubicBezTo>
                      <a:pt x="65435" y="59121"/>
                      <a:pt x="65317" y="56748"/>
                      <a:pt x="65080" y="54376"/>
                    </a:cubicBezTo>
                    <a:cubicBezTo>
                      <a:pt x="67136" y="54336"/>
                      <a:pt x="69113" y="54732"/>
                      <a:pt x="70813" y="56234"/>
                    </a:cubicBezTo>
                    <a:close/>
                    <a:moveTo>
                      <a:pt x="62074" y="42751"/>
                    </a:moveTo>
                    <a:cubicBezTo>
                      <a:pt x="61916" y="42355"/>
                      <a:pt x="61719" y="42039"/>
                      <a:pt x="61560" y="41683"/>
                    </a:cubicBezTo>
                    <a:cubicBezTo>
                      <a:pt x="61837" y="41485"/>
                      <a:pt x="62074" y="41327"/>
                      <a:pt x="62351" y="41129"/>
                    </a:cubicBezTo>
                    <a:cubicBezTo>
                      <a:pt x="64131" y="41208"/>
                      <a:pt x="67966" y="42553"/>
                      <a:pt x="68559" y="42869"/>
                    </a:cubicBezTo>
                    <a:cubicBezTo>
                      <a:pt x="71841" y="44490"/>
                      <a:pt x="70774" y="48563"/>
                      <a:pt x="67966" y="50066"/>
                    </a:cubicBezTo>
                    <a:cubicBezTo>
                      <a:pt x="66898" y="50619"/>
                      <a:pt x="65712" y="50975"/>
                      <a:pt x="64566" y="51292"/>
                    </a:cubicBezTo>
                    <a:cubicBezTo>
                      <a:pt x="64091" y="48405"/>
                      <a:pt x="63300" y="45558"/>
                      <a:pt x="62074" y="42751"/>
                    </a:cubicBezTo>
                    <a:close/>
                    <a:moveTo>
                      <a:pt x="14980" y="49868"/>
                    </a:moveTo>
                    <a:cubicBezTo>
                      <a:pt x="15217" y="47693"/>
                      <a:pt x="15376" y="45558"/>
                      <a:pt x="15455" y="43502"/>
                    </a:cubicBezTo>
                    <a:cubicBezTo>
                      <a:pt x="15494" y="42948"/>
                      <a:pt x="15455" y="42355"/>
                      <a:pt x="15455" y="41802"/>
                    </a:cubicBezTo>
                    <a:cubicBezTo>
                      <a:pt x="16364" y="41881"/>
                      <a:pt x="17274" y="42078"/>
                      <a:pt x="18183" y="42276"/>
                    </a:cubicBezTo>
                    <a:cubicBezTo>
                      <a:pt x="18183" y="42316"/>
                      <a:pt x="18183" y="42316"/>
                      <a:pt x="18183" y="42316"/>
                    </a:cubicBezTo>
                    <a:cubicBezTo>
                      <a:pt x="17827" y="43897"/>
                      <a:pt x="17432" y="45439"/>
                      <a:pt x="16997" y="46982"/>
                    </a:cubicBezTo>
                    <a:cubicBezTo>
                      <a:pt x="16720" y="47891"/>
                      <a:pt x="16245" y="48919"/>
                      <a:pt x="15969" y="49947"/>
                    </a:cubicBezTo>
                    <a:cubicBezTo>
                      <a:pt x="15613" y="49908"/>
                      <a:pt x="15296" y="49868"/>
                      <a:pt x="14980" y="49868"/>
                    </a:cubicBezTo>
                    <a:close/>
                    <a:moveTo>
                      <a:pt x="18143" y="50659"/>
                    </a:moveTo>
                    <a:cubicBezTo>
                      <a:pt x="19448" y="48366"/>
                      <a:pt x="20081" y="45598"/>
                      <a:pt x="20793" y="43186"/>
                    </a:cubicBezTo>
                    <a:cubicBezTo>
                      <a:pt x="21781" y="43581"/>
                      <a:pt x="22730" y="44016"/>
                      <a:pt x="23679" y="44570"/>
                    </a:cubicBezTo>
                    <a:cubicBezTo>
                      <a:pt x="22849" y="46151"/>
                      <a:pt x="21860" y="47614"/>
                      <a:pt x="20911" y="49117"/>
                    </a:cubicBezTo>
                    <a:cubicBezTo>
                      <a:pt x="20437" y="49868"/>
                      <a:pt x="20002" y="50619"/>
                      <a:pt x="19567" y="51410"/>
                    </a:cubicBezTo>
                    <a:cubicBezTo>
                      <a:pt x="19092" y="51094"/>
                      <a:pt x="18618" y="50857"/>
                      <a:pt x="18143" y="50659"/>
                    </a:cubicBezTo>
                    <a:close/>
                    <a:moveTo>
                      <a:pt x="22216" y="53071"/>
                    </a:moveTo>
                    <a:cubicBezTo>
                      <a:pt x="21939" y="52873"/>
                      <a:pt x="21663" y="52676"/>
                      <a:pt x="21346" y="52478"/>
                    </a:cubicBezTo>
                    <a:cubicBezTo>
                      <a:pt x="21742" y="51924"/>
                      <a:pt x="22137" y="51331"/>
                      <a:pt x="22572" y="50817"/>
                    </a:cubicBezTo>
                    <a:cubicBezTo>
                      <a:pt x="23798" y="49275"/>
                      <a:pt x="24984" y="47693"/>
                      <a:pt x="25973" y="45993"/>
                    </a:cubicBezTo>
                    <a:cubicBezTo>
                      <a:pt x="26724" y="46507"/>
                      <a:pt x="27436" y="47021"/>
                      <a:pt x="28108" y="47614"/>
                    </a:cubicBezTo>
                    <a:cubicBezTo>
                      <a:pt x="26882" y="49473"/>
                      <a:pt x="24114" y="51331"/>
                      <a:pt x="22849" y="53546"/>
                    </a:cubicBezTo>
                    <a:cubicBezTo>
                      <a:pt x="22651" y="53387"/>
                      <a:pt x="22414" y="53229"/>
                      <a:pt x="22216" y="53071"/>
                    </a:cubicBezTo>
                    <a:close/>
                    <a:moveTo>
                      <a:pt x="24787" y="55048"/>
                    </a:moveTo>
                    <a:cubicBezTo>
                      <a:pt x="25380" y="54336"/>
                      <a:pt x="25973" y="53625"/>
                      <a:pt x="26685" y="52992"/>
                    </a:cubicBezTo>
                    <a:cubicBezTo>
                      <a:pt x="27910" y="51924"/>
                      <a:pt x="29255" y="50817"/>
                      <a:pt x="30125" y="49394"/>
                    </a:cubicBezTo>
                    <a:cubicBezTo>
                      <a:pt x="30520" y="49789"/>
                      <a:pt x="30955" y="50145"/>
                      <a:pt x="31311" y="50540"/>
                    </a:cubicBezTo>
                    <a:cubicBezTo>
                      <a:pt x="31667" y="50896"/>
                      <a:pt x="31983" y="51292"/>
                      <a:pt x="32299" y="51687"/>
                    </a:cubicBezTo>
                    <a:cubicBezTo>
                      <a:pt x="30678" y="52715"/>
                      <a:pt x="29136" y="53862"/>
                      <a:pt x="27515" y="54929"/>
                    </a:cubicBezTo>
                    <a:cubicBezTo>
                      <a:pt x="27001" y="55246"/>
                      <a:pt x="26368" y="55523"/>
                      <a:pt x="25696" y="55799"/>
                    </a:cubicBezTo>
                    <a:cubicBezTo>
                      <a:pt x="25419" y="55562"/>
                      <a:pt x="25103" y="55285"/>
                      <a:pt x="24787" y="55048"/>
                    </a:cubicBezTo>
                    <a:close/>
                    <a:moveTo>
                      <a:pt x="27752" y="58132"/>
                    </a:moveTo>
                    <a:cubicBezTo>
                      <a:pt x="27634" y="57974"/>
                      <a:pt x="27475" y="57816"/>
                      <a:pt x="27357" y="57658"/>
                    </a:cubicBezTo>
                    <a:cubicBezTo>
                      <a:pt x="27792" y="57500"/>
                      <a:pt x="28227" y="57342"/>
                      <a:pt x="28622" y="57144"/>
                    </a:cubicBezTo>
                    <a:cubicBezTo>
                      <a:pt x="30441" y="56274"/>
                      <a:pt x="32102" y="55009"/>
                      <a:pt x="33842" y="53980"/>
                    </a:cubicBezTo>
                    <a:cubicBezTo>
                      <a:pt x="34316" y="54811"/>
                      <a:pt x="34751" y="55641"/>
                      <a:pt x="35107" y="56511"/>
                    </a:cubicBezTo>
                    <a:cubicBezTo>
                      <a:pt x="32972" y="56946"/>
                      <a:pt x="30836" y="57421"/>
                      <a:pt x="28741" y="58014"/>
                    </a:cubicBezTo>
                    <a:cubicBezTo>
                      <a:pt x="28464" y="58093"/>
                      <a:pt x="28148" y="58211"/>
                      <a:pt x="27871" y="58291"/>
                    </a:cubicBezTo>
                    <a:cubicBezTo>
                      <a:pt x="27831" y="58251"/>
                      <a:pt x="27792" y="58172"/>
                      <a:pt x="27752" y="58132"/>
                    </a:cubicBezTo>
                    <a:close/>
                    <a:moveTo>
                      <a:pt x="29176" y="60268"/>
                    </a:moveTo>
                    <a:cubicBezTo>
                      <a:pt x="29690" y="60189"/>
                      <a:pt x="30204" y="60109"/>
                      <a:pt x="30639" y="60030"/>
                    </a:cubicBezTo>
                    <a:cubicBezTo>
                      <a:pt x="32379" y="59674"/>
                      <a:pt x="34158" y="59358"/>
                      <a:pt x="35937" y="59081"/>
                    </a:cubicBezTo>
                    <a:cubicBezTo>
                      <a:pt x="36135" y="59872"/>
                      <a:pt x="36333" y="60623"/>
                      <a:pt x="36609" y="61296"/>
                    </a:cubicBezTo>
                    <a:cubicBezTo>
                      <a:pt x="35305" y="61296"/>
                      <a:pt x="34000" y="61335"/>
                      <a:pt x="32734" y="61414"/>
                    </a:cubicBezTo>
                    <a:cubicBezTo>
                      <a:pt x="31785" y="61493"/>
                      <a:pt x="30876" y="61572"/>
                      <a:pt x="29966" y="61731"/>
                    </a:cubicBezTo>
                    <a:cubicBezTo>
                      <a:pt x="29769" y="61256"/>
                      <a:pt x="29492" y="60742"/>
                      <a:pt x="29176" y="60268"/>
                    </a:cubicBezTo>
                    <a:close/>
                    <a:moveTo>
                      <a:pt x="52901" y="63273"/>
                    </a:moveTo>
                    <a:cubicBezTo>
                      <a:pt x="55945" y="61533"/>
                      <a:pt x="59425" y="60742"/>
                      <a:pt x="62391" y="58963"/>
                    </a:cubicBezTo>
                    <a:cubicBezTo>
                      <a:pt x="62430" y="61414"/>
                      <a:pt x="62351" y="63905"/>
                      <a:pt x="62272" y="66397"/>
                    </a:cubicBezTo>
                    <a:cubicBezTo>
                      <a:pt x="59267" y="65052"/>
                      <a:pt x="56104" y="64024"/>
                      <a:pt x="52901" y="63273"/>
                    </a:cubicBezTo>
                    <a:close/>
                    <a:moveTo>
                      <a:pt x="65238" y="67820"/>
                    </a:moveTo>
                    <a:cubicBezTo>
                      <a:pt x="65277" y="66713"/>
                      <a:pt x="65317" y="65645"/>
                      <a:pt x="65356" y="64578"/>
                    </a:cubicBezTo>
                    <a:cubicBezTo>
                      <a:pt x="65356" y="64578"/>
                      <a:pt x="65396" y="64578"/>
                      <a:pt x="65396" y="64578"/>
                    </a:cubicBezTo>
                    <a:cubicBezTo>
                      <a:pt x="66147" y="64657"/>
                      <a:pt x="66859" y="64657"/>
                      <a:pt x="67571" y="64578"/>
                    </a:cubicBezTo>
                    <a:cubicBezTo>
                      <a:pt x="70180" y="64459"/>
                      <a:pt x="70457" y="67583"/>
                      <a:pt x="68757" y="69085"/>
                    </a:cubicBezTo>
                    <a:cubicBezTo>
                      <a:pt x="68559" y="69244"/>
                      <a:pt x="68441" y="69441"/>
                      <a:pt x="68362" y="69639"/>
                    </a:cubicBezTo>
                    <a:cubicBezTo>
                      <a:pt x="67373" y="69006"/>
                      <a:pt x="66345" y="68413"/>
                      <a:pt x="65238" y="67820"/>
                    </a:cubicBezTo>
                    <a:close/>
                    <a:moveTo>
                      <a:pt x="69429" y="36187"/>
                    </a:moveTo>
                    <a:cubicBezTo>
                      <a:pt x="68678" y="37254"/>
                      <a:pt x="69587" y="38480"/>
                      <a:pt x="70734" y="38638"/>
                    </a:cubicBezTo>
                    <a:cubicBezTo>
                      <a:pt x="74807" y="39231"/>
                      <a:pt x="77417" y="41564"/>
                      <a:pt x="76151" y="46112"/>
                    </a:cubicBezTo>
                    <a:cubicBezTo>
                      <a:pt x="75795" y="47456"/>
                      <a:pt x="75321" y="48642"/>
                      <a:pt x="75123" y="49987"/>
                    </a:cubicBezTo>
                    <a:cubicBezTo>
                      <a:pt x="75044" y="50461"/>
                      <a:pt x="75163" y="50778"/>
                      <a:pt x="75400" y="51054"/>
                    </a:cubicBezTo>
                    <a:cubicBezTo>
                      <a:pt x="75400" y="51094"/>
                      <a:pt x="75439" y="51133"/>
                      <a:pt x="75439" y="51133"/>
                    </a:cubicBezTo>
                    <a:cubicBezTo>
                      <a:pt x="75439" y="51133"/>
                      <a:pt x="75439" y="51133"/>
                      <a:pt x="75439" y="51133"/>
                    </a:cubicBezTo>
                    <a:cubicBezTo>
                      <a:pt x="75519" y="51213"/>
                      <a:pt x="75558" y="51292"/>
                      <a:pt x="75677" y="51371"/>
                    </a:cubicBezTo>
                    <a:cubicBezTo>
                      <a:pt x="78247" y="53308"/>
                      <a:pt x="80540" y="57183"/>
                      <a:pt x="76349" y="59319"/>
                    </a:cubicBezTo>
                    <a:cubicBezTo>
                      <a:pt x="75202" y="59912"/>
                      <a:pt x="75242" y="61889"/>
                      <a:pt x="76586" y="62205"/>
                    </a:cubicBezTo>
                    <a:cubicBezTo>
                      <a:pt x="79512" y="62877"/>
                      <a:pt x="81094" y="66515"/>
                      <a:pt x="79750" y="69204"/>
                    </a:cubicBezTo>
                    <a:cubicBezTo>
                      <a:pt x="78642" y="71418"/>
                      <a:pt x="73739" y="71893"/>
                      <a:pt x="71881" y="70904"/>
                    </a:cubicBezTo>
                    <a:cubicBezTo>
                      <a:pt x="71762" y="70865"/>
                      <a:pt x="71683" y="70865"/>
                      <a:pt x="71564" y="70825"/>
                    </a:cubicBezTo>
                    <a:cubicBezTo>
                      <a:pt x="73383" y="69085"/>
                      <a:pt x="75439" y="66594"/>
                      <a:pt x="74095" y="63985"/>
                    </a:cubicBezTo>
                    <a:cubicBezTo>
                      <a:pt x="73660" y="63154"/>
                      <a:pt x="73107" y="62601"/>
                      <a:pt x="72434" y="62205"/>
                    </a:cubicBezTo>
                    <a:cubicBezTo>
                      <a:pt x="73858" y="61058"/>
                      <a:pt x="74728" y="59437"/>
                      <a:pt x="74609" y="57223"/>
                    </a:cubicBezTo>
                    <a:cubicBezTo>
                      <a:pt x="74451" y="54692"/>
                      <a:pt x="72513" y="53071"/>
                      <a:pt x="70180" y="52201"/>
                    </a:cubicBezTo>
                    <a:cubicBezTo>
                      <a:pt x="72672" y="50738"/>
                      <a:pt x="74411" y="48603"/>
                      <a:pt x="73779" y="45084"/>
                    </a:cubicBezTo>
                    <a:cubicBezTo>
                      <a:pt x="73067" y="41129"/>
                      <a:pt x="68796" y="39192"/>
                      <a:pt x="64842" y="38955"/>
                    </a:cubicBezTo>
                    <a:cubicBezTo>
                      <a:pt x="67492" y="36147"/>
                      <a:pt x="68757" y="32667"/>
                      <a:pt x="65554" y="28713"/>
                    </a:cubicBezTo>
                    <a:cubicBezTo>
                      <a:pt x="63023" y="25590"/>
                      <a:pt x="59781" y="24996"/>
                      <a:pt x="56618" y="25906"/>
                    </a:cubicBezTo>
                    <a:cubicBezTo>
                      <a:pt x="57290" y="23494"/>
                      <a:pt x="56894" y="20963"/>
                      <a:pt x="55115" y="18630"/>
                    </a:cubicBezTo>
                    <a:cubicBezTo>
                      <a:pt x="52782" y="15585"/>
                      <a:pt x="49223" y="15823"/>
                      <a:pt x="46139" y="17286"/>
                    </a:cubicBezTo>
                    <a:lnTo>
                      <a:pt x="42580" y="11038"/>
                    </a:lnTo>
                    <a:cubicBezTo>
                      <a:pt x="39654" y="9496"/>
                      <a:pt x="36570" y="10524"/>
                      <a:pt x="34435" y="12580"/>
                    </a:cubicBezTo>
                    <a:cubicBezTo>
                      <a:pt x="33565" y="9733"/>
                      <a:pt x="31509" y="7321"/>
                      <a:pt x="28227" y="6807"/>
                    </a:cubicBezTo>
                    <a:cubicBezTo>
                      <a:pt x="24233" y="6175"/>
                      <a:pt x="21939" y="8468"/>
                      <a:pt x="21030" y="11631"/>
                    </a:cubicBezTo>
                    <a:cubicBezTo>
                      <a:pt x="18737" y="9456"/>
                      <a:pt x="15573" y="8231"/>
                      <a:pt x="12370" y="8942"/>
                    </a:cubicBezTo>
                    <a:cubicBezTo>
                      <a:pt x="10472" y="9338"/>
                      <a:pt x="9128" y="10880"/>
                      <a:pt x="8495" y="12659"/>
                    </a:cubicBezTo>
                    <a:cubicBezTo>
                      <a:pt x="7981" y="9812"/>
                      <a:pt x="8179" y="6609"/>
                      <a:pt x="11500" y="5740"/>
                    </a:cubicBezTo>
                    <a:cubicBezTo>
                      <a:pt x="13952" y="5067"/>
                      <a:pt x="16720" y="6372"/>
                      <a:pt x="18262" y="8191"/>
                    </a:cubicBezTo>
                    <a:cubicBezTo>
                      <a:pt x="18974" y="9061"/>
                      <a:pt x="20556" y="8705"/>
                      <a:pt x="20832" y="7598"/>
                    </a:cubicBezTo>
                    <a:cubicBezTo>
                      <a:pt x="22730" y="164"/>
                      <a:pt x="31430" y="2458"/>
                      <a:pt x="34118" y="8033"/>
                    </a:cubicBezTo>
                    <a:cubicBezTo>
                      <a:pt x="34514" y="8863"/>
                      <a:pt x="35898" y="9219"/>
                      <a:pt x="36570" y="8468"/>
                    </a:cubicBezTo>
                    <a:cubicBezTo>
                      <a:pt x="40168" y="4395"/>
                      <a:pt x="49500" y="6372"/>
                      <a:pt x="49065" y="12620"/>
                    </a:cubicBezTo>
                    <a:cubicBezTo>
                      <a:pt x="48986" y="13529"/>
                      <a:pt x="50014" y="14518"/>
                      <a:pt x="50963" y="14202"/>
                    </a:cubicBezTo>
                    <a:cubicBezTo>
                      <a:pt x="55985" y="12541"/>
                      <a:pt x="60216" y="15783"/>
                      <a:pt x="58871" y="21200"/>
                    </a:cubicBezTo>
                    <a:cubicBezTo>
                      <a:pt x="58595" y="22268"/>
                      <a:pt x="59504" y="23573"/>
                      <a:pt x="60730" y="23217"/>
                    </a:cubicBezTo>
                    <a:cubicBezTo>
                      <a:pt x="67017" y="21477"/>
                      <a:pt x="73304" y="30611"/>
                      <a:pt x="69429" y="3618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3" name="任意多边形: 形状 352"/>
              <p:cNvSpPr/>
              <p:nvPr/>
            </p:nvSpPr>
            <p:spPr>
              <a:xfrm>
                <a:off x="11230368" y="5645898"/>
                <a:ext cx="8397" cy="19113"/>
              </a:xfrm>
              <a:custGeom>
                <a:avLst/>
                <a:gdLst>
                  <a:gd name="connsiteX0" fmla="*/ 2575 w 8397"/>
                  <a:gd name="connsiteY0" fmla="*/ 19020 h 19113"/>
                  <a:gd name="connsiteX1" fmla="*/ 2693 w 8397"/>
                  <a:gd name="connsiteY1" fmla="*/ 0 h 19113"/>
                  <a:gd name="connsiteX2" fmla="*/ 1309 w 8397"/>
                  <a:gd name="connsiteY2" fmla="*/ 9609 h 19113"/>
                  <a:gd name="connsiteX3" fmla="*/ 2575 w 8397"/>
                  <a:gd name="connsiteY3" fmla="*/ 19020 h 19113"/>
                </a:gdLst>
                <a:ahLst/>
                <a:cxnLst>
                  <a:cxn ang="0">
                    <a:pos x="connsiteX0" y="connsiteY0"/>
                  </a:cxn>
                  <a:cxn ang="0">
                    <a:pos x="connsiteX1" y="connsiteY1"/>
                  </a:cxn>
                  <a:cxn ang="0">
                    <a:pos x="connsiteX2" y="connsiteY2"/>
                  </a:cxn>
                  <a:cxn ang="0">
                    <a:pos x="connsiteX3" y="connsiteY3"/>
                  </a:cxn>
                </a:cxnLst>
                <a:rect l="l" t="t" r="r" b="b"/>
                <a:pathLst>
                  <a:path w="8397" h="19113">
                    <a:moveTo>
                      <a:pt x="2575" y="19020"/>
                    </a:moveTo>
                    <a:cubicBezTo>
                      <a:pt x="5699" y="20008"/>
                      <a:pt x="13884" y="13167"/>
                      <a:pt x="2693" y="0"/>
                    </a:cubicBezTo>
                    <a:cubicBezTo>
                      <a:pt x="2693" y="0"/>
                      <a:pt x="3089" y="4903"/>
                      <a:pt x="1309" y="9609"/>
                    </a:cubicBezTo>
                    <a:cubicBezTo>
                      <a:pt x="-826" y="15224"/>
                      <a:pt x="-312" y="18071"/>
                      <a:pt x="2575" y="190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4" name="任意多边形: 形状 353"/>
              <p:cNvSpPr/>
              <p:nvPr/>
            </p:nvSpPr>
            <p:spPr>
              <a:xfrm>
                <a:off x="11231401" y="5635578"/>
                <a:ext cx="14438" cy="14618"/>
              </a:xfrm>
              <a:custGeom>
                <a:avLst/>
                <a:gdLst>
                  <a:gd name="connsiteX0" fmla="*/ 5378 w 14438"/>
                  <a:gd name="connsiteY0" fmla="*/ 8106 h 14618"/>
                  <a:gd name="connsiteX1" fmla="*/ 12574 w 14438"/>
                  <a:gd name="connsiteY1" fmla="*/ 14235 h 14618"/>
                  <a:gd name="connsiteX2" fmla="*/ 0 w 14438"/>
                  <a:gd name="connsiteY2" fmla="*/ 0 h 14618"/>
                  <a:gd name="connsiteX3" fmla="*/ 5378 w 14438"/>
                  <a:gd name="connsiteY3" fmla="*/ 8106 h 14618"/>
                </a:gdLst>
                <a:ahLst/>
                <a:cxnLst>
                  <a:cxn ang="0">
                    <a:pos x="connsiteX0" y="connsiteY0"/>
                  </a:cxn>
                  <a:cxn ang="0">
                    <a:pos x="connsiteX1" y="connsiteY1"/>
                  </a:cxn>
                  <a:cxn ang="0">
                    <a:pos x="connsiteX2" y="connsiteY2"/>
                  </a:cxn>
                  <a:cxn ang="0">
                    <a:pos x="connsiteX3" y="connsiteY3"/>
                  </a:cxn>
                </a:cxnLst>
                <a:rect l="l" t="t" r="r" b="b"/>
                <a:pathLst>
                  <a:path w="14438" h="14618">
                    <a:moveTo>
                      <a:pt x="5378" y="8106"/>
                    </a:moveTo>
                    <a:cubicBezTo>
                      <a:pt x="7513" y="13681"/>
                      <a:pt x="9806" y="15500"/>
                      <a:pt x="12574" y="14235"/>
                    </a:cubicBezTo>
                    <a:cubicBezTo>
                      <a:pt x="15540" y="12930"/>
                      <a:pt x="17122" y="2372"/>
                      <a:pt x="0" y="0"/>
                    </a:cubicBezTo>
                    <a:cubicBezTo>
                      <a:pt x="40" y="0"/>
                      <a:pt x="3598" y="3361"/>
                      <a:pt x="5378" y="810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5" name="任意多边形: 形状 354"/>
              <p:cNvSpPr/>
              <p:nvPr/>
            </p:nvSpPr>
            <p:spPr>
              <a:xfrm>
                <a:off x="11158335" y="5603329"/>
                <a:ext cx="23282" cy="11518"/>
              </a:xfrm>
              <a:custGeom>
                <a:avLst/>
                <a:gdLst>
                  <a:gd name="connsiteX0" fmla="*/ 10985 w 23282"/>
                  <a:gd name="connsiteY0" fmla="*/ 2672 h 11518"/>
                  <a:gd name="connsiteX1" fmla="*/ 111 w 23282"/>
                  <a:gd name="connsiteY1" fmla="*/ 3423 h 11518"/>
                  <a:gd name="connsiteX2" fmla="*/ 23283 w 23282"/>
                  <a:gd name="connsiteY2" fmla="*/ 8524 h 11518"/>
                  <a:gd name="connsiteX3" fmla="*/ 10985 w 23282"/>
                  <a:gd name="connsiteY3" fmla="*/ 2672 h 11518"/>
                </a:gdLst>
                <a:ahLst/>
                <a:cxnLst>
                  <a:cxn ang="0">
                    <a:pos x="connsiteX0" y="connsiteY0"/>
                  </a:cxn>
                  <a:cxn ang="0">
                    <a:pos x="connsiteX1" y="connsiteY1"/>
                  </a:cxn>
                  <a:cxn ang="0">
                    <a:pos x="connsiteX2" y="connsiteY2"/>
                  </a:cxn>
                  <a:cxn ang="0">
                    <a:pos x="connsiteX3" y="connsiteY3"/>
                  </a:cxn>
                </a:cxnLst>
                <a:rect l="l" t="t" r="r" b="b"/>
                <a:pathLst>
                  <a:path w="23282" h="11518">
                    <a:moveTo>
                      <a:pt x="10985" y="2672"/>
                    </a:moveTo>
                    <a:cubicBezTo>
                      <a:pt x="5291" y="-1638"/>
                      <a:pt x="1179" y="-254"/>
                      <a:pt x="111" y="3423"/>
                    </a:cubicBezTo>
                    <a:cubicBezTo>
                      <a:pt x="-996" y="7338"/>
                      <a:pt x="6122" y="16116"/>
                      <a:pt x="23283" y="8524"/>
                    </a:cubicBezTo>
                    <a:cubicBezTo>
                      <a:pt x="23283" y="8485"/>
                      <a:pt x="16679" y="6982"/>
                      <a:pt x="10985" y="267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6" name="任意多边形: 形状 355"/>
              <p:cNvSpPr/>
              <p:nvPr/>
            </p:nvSpPr>
            <p:spPr>
              <a:xfrm>
                <a:off x="11220061" y="5634906"/>
                <a:ext cx="10786" cy="20738"/>
              </a:xfrm>
              <a:custGeom>
                <a:avLst/>
                <a:gdLst>
                  <a:gd name="connsiteX0" fmla="*/ 4024 w 10786"/>
                  <a:gd name="connsiteY0" fmla="*/ 20720 h 20738"/>
                  <a:gd name="connsiteX1" fmla="*/ 6001 w 10786"/>
                  <a:gd name="connsiteY1" fmla="*/ 0 h 20738"/>
                  <a:gd name="connsiteX2" fmla="*/ 1850 w 10786"/>
                  <a:gd name="connsiteY2" fmla="*/ 11428 h 20738"/>
                  <a:gd name="connsiteX3" fmla="*/ 4024 w 10786"/>
                  <a:gd name="connsiteY3" fmla="*/ 20720 h 20738"/>
                </a:gdLst>
                <a:ahLst/>
                <a:cxnLst>
                  <a:cxn ang="0">
                    <a:pos x="connsiteX0" y="connsiteY0"/>
                  </a:cxn>
                  <a:cxn ang="0">
                    <a:pos x="connsiteX1" y="connsiteY1"/>
                  </a:cxn>
                  <a:cxn ang="0">
                    <a:pos x="connsiteX2" y="connsiteY2"/>
                  </a:cxn>
                  <a:cxn ang="0">
                    <a:pos x="connsiteX3" y="connsiteY3"/>
                  </a:cxn>
                </a:cxnLst>
                <a:rect l="l" t="t" r="r" b="b"/>
                <a:pathLst>
                  <a:path w="10786" h="20738">
                    <a:moveTo>
                      <a:pt x="4024" y="20720"/>
                    </a:moveTo>
                    <a:cubicBezTo>
                      <a:pt x="8097" y="21155"/>
                      <a:pt x="15847" y="13840"/>
                      <a:pt x="6001" y="0"/>
                    </a:cubicBezTo>
                    <a:cubicBezTo>
                      <a:pt x="6001" y="0"/>
                      <a:pt x="5369" y="5892"/>
                      <a:pt x="1850" y="11428"/>
                    </a:cubicBezTo>
                    <a:cubicBezTo>
                      <a:pt x="-1670" y="16924"/>
                      <a:pt x="268" y="20285"/>
                      <a:pt x="4024" y="207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7" name="任意多边形: 形状 356"/>
              <p:cNvSpPr/>
              <p:nvPr/>
            </p:nvSpPr>
            <p:spPr>
              <a:xfrm>
                <a:off x="11254289" y="5658111"/>
                <a:ext cx="13891" cy="13851"/>
              </a:xfrm>
              <a:custGeom>
                <a:avLst/>
                <a:gdLst>
                  <a:gd name="connsiteX0" fmla="*/ 6 w 13891"/>
                  <a:gd name="connsiteY0" fmla="*/ 6610 h 13851"/>
                  <a:gd name="connsiteX1" fmla="*/ 6649 w 13891"/>
                  <a:gd name="connsiteY1" fmla="*/ 13846 h 13851"/>
                  <a:gd name="connsiteX2" fmla="*/ 13885 w 13891"/>
                  <a:gd name="connsiteY2" fmla="*/ 7242 h 13851"/>
                  <a:gd name="connsiteX3" fmla="*/ 7282 w 13891"/>
                  <a:gd name="connsiteY3" fmla="*/ 6 h 13851"/>
                  <a:gd name="connsiteX4" fmla="*/ 6 w 1389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 h="13851">
                    <a:moveTo>
                      <a:pt x="6" y="6610"/>
                    </a:moveTo>
                    <a:cubicBezTo>
                      <a:pt x="-152" y="10445"/>
                      <a:pt x="2814" y="13648"/>
                      <a:pt x="6649" y="13846"/>
                    </a:cubicBezTo>
                    <a:cubicBezTo>
                      <a:pt x="10485" y="14004"/>
                      <a:pt x="13687" y="11038"/>
                      <a:pt x="13885" y="7242"/>
                    </a:cubicBezTo>
                    <a:cubicBezTo>
                      <a:pt x="14043" y="3407"/>
                      <a:pt x="11078" y="204"/>
                      <a:pt x="7282" y="6"/>
                    </a:cubicBezTo>
                    <a:cubicBezTo>
                      <a:pt x="3407" y="-152"/>
                      <a:pt x="164" y="277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8" name="任意多边形: 形状 357"/>
              <p:cNvSpPr/>
              <p:nvPr/>
            </p:nvSpPr>
            <p:spPr>
              <a:xfrm>
                <a:off x="11170039" y="5591462"/>
                <a:ext cx="14267" cy="17820"/>
              </a:xfrm>
              <a:custGeom>
                <a:avLst/>
                <a:gdLst>
                  <a:gd name="connsiteX0" fmla="*/ 9799 w 14267"/>
                  <a:gd name="connsiteY0" fmla="*/ 6511 h 17820"/>
                  <a:gd name="connsiteX1" fmla="*/ 1970 w 14267"/>
                  <a:gd name="connsiteY1" fmla="*/ 1015 h 17820"/>
                  <a:gd name="connsiteX2" fmla="*/ 14268 w 14267"/>
                  <a:gd name="connsiteY2" fmla="*/ 17820 h 17820"/>
                  <a:gd name="connsiteX3" fmla="*/ 9799 w 14267"/>
                  <a:gd name="connsiteY3" fmla="*/ 6511 h 17820"/>
                </a:gdLst>
                <a:ahLst/>
                <a:cxnLst>
                  <a:cxn ang="0">
                    <a:pos x="connsiteX0" y="connsiteY0"/>
                  </a:cxn>
                  <a:cxn ang="0">
                    <a:pos x="connsiteX1" y="connsiteY1"/>
                  </a:cxn>
                  <a:cxn ang="0">
                    <a:pos x="connsiteX2" y="connsiteY2"/>
                  </a:cxn>
                  <a:cxn ang="0">
                    <a:pos x="connsiteX3" y="connsiteY3"/>
                  </a:cxn>
                </a:cxnLst>
                <a:rect l="l" t="t" r="r" b="b"/>
                <a:pathLst>
                  <a:path w="14267" h="17820">
                    <a:moveTo>
                      <a:pt x="9799" y="6511"/>
                    </a:moveTo>
                    <a:cubicBezTo>
                      <a:pt x="8771" y="26"/>
                      <a:pt x="5094" y="-1199"/>
                      <a:pt x="1970" y="1015"/>
                    </a:cubicBezTo>
                    <a:cubicBezTo>
                      <a:pt x="-1351" y="3387"/>
                      <a:pt x="-2300" y="14024"/>
                      <a:pt x="14268" y="17820"/>
                    </a:cubicBezTo>
                    <a:cubicBezTo>
                      <a:pt x="14268" y="17820"/>
                      <a:pt x="10788" y="12996"/>
                      <a:pt x="9799" y="651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59" name="任意多边形: 形状 358"/>
              <p:cNvSpPr/>
              <p:nvPr/>
            </p:nvSpPr>
            <p:spPr>
              <a:xfrm>
                <a:off x="11063725" y="5474067"/>
                <a:ext cx="15457" cy="26792"/>
              </a:xfrm>
              <a:custGeom>
                <a:avLst/>
                <a:gdLst>
                  <a:gd name="connsiteX0" fmla="*/ 1996 w 15457"/>
                  <a:gd name="connsiteY0" fmla="*/ 26793 h 26792"/>
                  <a:gd name="connsiteX1" fmla="*/ 9667 w 15457"/>
                  <a:gd name="connsiteY1" fmla="*/ 14495 h 26792"/>
                  <a:gd name="connsiteX2" fmla="*/ 13542 w 15457"/>
                  <a:gd name="connsiteY2" fmla="*/ 932 h 26792"/>
                  <a:gd name="connsiteX3" fmla="*/ 1996 w 15457"/>
                  <a:gd name="connsiteY3" fmla="*/ 26793 h 26792"/>
                </a:gdLst>
                <a:ahLst/>
                <a:cxnLst>
                  <a:cxn ang="0">
                    <a:pos x="connsiteX0" y="connsiteY0"/>
                  </a:cxn>
                  <a:cxn ang="0">
                    <a:pos x="connsiteX1" y="connsiteY1"/>
                  </a:cxn>
                  <a:cxn ang="0">
                    <a:pos x="connsiteX2" y="connsiteY2"/>
                  </a:cxn>
                  <a:cxn ang="0">
                    <a:pos x="connsiteX3" y="connsiteY3"/>
                  </a:cxn>
                </a:cxnLst>
                <a:rect l="l" t="t" r="r" b="b"/>
                <a:pathLst>
                  <a:path w="15457" h="26792">
                    <a:moveTo>
                      <a:pt x="1996" y="26793"/>
                    </a:moveTo>
                    <a:cubicBezTo>
                      <a:pt x="1996" y="26793"/>
                      <a:pt x="4368" y="19873"/>
                      <a:pt x="9667" y="14495"/>
                    </a:cubicBezTo>
                    <a:cubicBezTo>
                      <a:pt x="15915" y="8129"/>
                      <a:pt x="16943" y="3938"/>
                      <a:pt x="13542" y="932"/>
                    </a:cubicBezTo>
                    <a:cubicBezTo>
                      <a:pt x="9865" y="-2310"/>
                      <a:pt x="-5398" y="2119"/>
                      <a:pt x="1996" y="2679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0" name="任意多边形: 形状 359"/>
              <p:cNvSpPr/>
              <p:nvPr/>
            </p:nvSpPr>
            <p:spPr>
              <a:xfrm>
                <a:off x="10998909" y="5528410"/>
                <a:ext cx="22044" cy="15896"/>
              </a:xfrm>
              <a:custGeom>
                <a:avLst/>
                <a:gdLst>
                  <a:gd name="connsiteX0" fmla="*/ 21023 w 22044"/>
                  <a:gd name="connsiteY0" fmla="*/ 12742 h 15896"/>
                  <a:gd name="connsiteX1" fmla="*/ 936 w 22044"/>
                  <a:gd name="connsiteY1" fmla="*/ 207 h 15896"/>
                  <a:gd name="connsiteX2" fmla="*/ 619 w 22044"/>
                  <a:gd name="connsiteY2" fmla="*/ 2184 h 15896"/>
                  <a:gd name="connsiteX3" fmla="*/ 20904 w 22044"/>
                  <a:gd name="connsiteY3" fmla="*/ 15114 h 15896"/>
                  <a:gd name="connsiteX4" fmla="*/ 21023 w 22044"/>
                  <a:gd name="connsiteY4" fmla="*/ 12742 h 15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 h="15896">
                    <a:moveTo>
                      <a:pt x="21023" y="12742"/>
                    </a:moveTo>
                    <a:cubicBezTo>
                      <a:pt x="13273" y="7246"/>
                      <a:pt x="16752" y="-1453"/>
                      <a:pt x="936" y="207"/>
                    </a:cubicBezTo>
                    <a:cubicBezTo>
                      <a:pt x="184" y="286"/>
                      <a:pt x="-567" y="1868"/>
                      <a:pt x="619" y="2184"/>
                    </a:cubicBezTo>
                    <a:cubicBezTo>
                      <a:pt x="7460" y="4082"/>
                      <a:pt x="5443" y="19504"/>
                      <a:pt x="20904" y="15114"/>
                    </a:cubicBezTo>
                    <a:cubicBezTo>
                      <a:pt x="22130" y="14798"/>
                      <a:pt x="22644" y="13889"/>
                      <a:pt x="21023" y="1274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1" name="任意多边形: 形状 360"/>
              <p:cNvSpPr/>
              <p:nvPr/>
            </p:nvSpPr>
            <p:spPr>
              <a:xfrm>
                <a:off x="11047438" y="5488957"/>
                <a:ext cx="14328" cy="26967"/>
              </a:xfrm>
              <a:custGeom>
                <a:avLst/>
                <a:gdLst>
                  <a:gd name="connsiteX0" fmla="*/ 5748 w 14328"/>
                  <a:gd name="connsiteY0" fmla="*/ 0 h 26967"/>
                  <a:gd name="connsiteX1" fmla="*/ 14329 w 14328"/>
                  <a:gd name="connsiteY1" fmla="*/ 26967 h 26967"/>
                  <a:gd name="connsiteX2" fmla="*/ 11877 w 14328"/>
                  <a:gd name="connsiteY2" fmla="*/ 12693 h 26967"/>
                  <a:gd name="connsiteX3" fmla="*/ 5748 w 14328"/>
                  <a:gd name="connsiteY3" fmla="*/ 0 h 26967"/>
                </a:gdLst>
                <a:ahLst/>
                <a:cxnLst>
                  <a:cxn ang="0">
                    <a:pos x="connsiteX0" y="connsiteY0"/>
                  </a:cxn>
                  <a:cxn ang="0">
                    <a:pos x="connsiteX1" y="connsiteY1"/>
                  </a:cxn>
                  <a:cxn ang="0">
                    <a:pos x="connsiteX2" y="connsiteY2"/>
                  </a:cxn>
                  <a:cxn ang="0">
                    <a:pos x="connsiteX3" y="connsiteY3"/>
                  </a:cxn>
                </a:cxnLst>
                <a:rect l="l" t="t" r="r" b="b"/>
                <a:pathLst>
                  <a:path w="14328" h="26967">
                    <a:moveTo>
                      <a:pt x="5748" y="0"/>
                    </a:moveTo>
                    <a:cubicBezTo>
                      <a:pt x="885" y="0"/>
                      <a:pt x="-7577" y="13484"/>
                      <a:pt x="14329" y="26967"/>
                    </a:cubicBezTo>
                    <a:cubicBezTo>
                      <a:pt x="14329" y="26967"/>
                      <a:pt x="11522" y="20206"/>
                      <a:pt x="11877" y="12693"/>
                    </a:cubicBezTo>
                    <a:cubicBezTo>
                      <a:pt x="12312" y="3796"/>
                      <a:pt x="10256" y="0"/>
                      <a:pt x="5748"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2" name="任意多边形: 形状 361"/>
              <p:cNvSpPr/>
              <p:nvPr/>
            </p:nvSpPr>
            <p:spPr>
              <a:xfrm>
                <a:off x="11067577" y="5492218"/>
                <a:ext cx="19805" cy="27858"/>
              </a:xfrm>
              <a:custGeom>
                <a:avLst/>
                <a:gdLst>
                  <a:gd name="connsiteX0" fmla="*/ 16175 w 19805"/>
                  <a:gd name="connsiteY0" fmla="*/ 773 h 27858"/>
                  <a:gd name="connsiteX1" fmla="*/ 1070 w 19805"/>
                  <a:gd name="connsiteY1" fmla="*/ 27859 h 27858"/>
                  <a:gd name="connsiteX2" fmla="*/ 13565 w 19805"/>
                  <a:gd name="connsiteY2" fmla="*/ 14771 h 27858"/>
                  <a:gd name="connsiteX3" fmla="*/ 16175 w 19805"/>
                  <a:gd name="connsiteY3" fmla="*/ 773 h 27858"/>
                </a:gdLst>
                <a:ahLst/>
                <a:cxnLst>
                  <a:cxn ang="0">
                    <a:pos x="connsiteX0" y="connsiteY0"/>
                  </a:cxn>
                  <a:cxn ang="0">
                    <a:pos x="connsiteX1" y="connsiteY1"/>
                  </a:cxn>
                  <a:cxn ang="0">
                    <a:pos x="connsiteX2" y="connsiteY2"/>
                  </a:cxn>
                  <a:cxn ang="0">
                    <a:pos x="connsiteX3" y="connsiteY3"/>
                  </a:cxn>
                </a:cxnLst>
                <a:rect l="l" t="t" r="r" b="b"/>
                <a:pathLst>
                  <a:path w="19805" h="27858">
                    <a:moveTo>
                      <a:pt x="16175" y="773"/>
                    </a:moveTo>
                    <a:cubicBezTo>
                      <a:pt x="10916" y="-2272"/>
                      <a:pt x="-4110" y="3066"/>
                      <a:pt x="1070" y="27859"/>
                    </a:cubicBezTo>
                    <a:cubicBezTo>
                      <a:pt x="1070" y="27859"/>
                      <a:pt x="5459" y="20188"/>
                      <a:pt x="13565" y="14771"/>
                    </a:cubicBezTo>
                    <a:cubicBezTo>
                      <a:pt x="21751" y="9353"/>
                      <a:pt x="21078" y="3580"/>
                      <a:pt x="16175" y="77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3" name="任意多边形: 形状 362"/>
              <p:cNvSpPr/>
              <p:nvPr/>
            </p:nvSpPr>
            <p:spPr>
              <a:xfrm>
                <a:off x="11147111" y="5422042"/>
                <a:ext cx="15038" cy="15079"/>
              </a:xfrm>
              <a:custGeom>
                <a:avLst/>
                <a:gdLst>
                  <a:gd name="connsiteX0" fmla="*/ 698 w 15038"/>
                  <a:gd name="connsiteY0" fmla="*/ 4360 h 15079"/>
                  <a:gd name="connsiteX1" fmla="*/ 4336 w 15038"/>
                  <a:gd name="connsiteY1" fmla="*/ 14364 h 15079"/>
                  <a:gd name="connsiteX2" fmla="*/ 14340 w 15038"/>
                  <a:gd name="connsiteY2" fmla="*/ 10726 h 15079"/>
                  <a:gd name="connsiteX3" fmla="*/ 10702 w 15038"/>
                  <a:gd name="connsiteY3" fmla="*/ 722 h 15079"/>
                  <a:gd name="connsiteX4" fmla="*/ 698 w 15038"/>
                  <a:gd name="connsiteY4" fmla="*/ 4360 h 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8" h="15079">
                    <a:moveTo>
                      <a:pt x="698" y="4360"/>
                    </a:moveTo>
                    <a:cubicBezTo>
                      <a:pt x="-1041" y="8156"/>
                      <a:pt x="580" y="12624"/>
                      <a:pt x="4336" y="14364"/>
                    </a:cubicBezTo>
                    <a:cubicBezTo>
                      <a:pt x="8093" y="16143"/>
                      <a:pt x="12600" y="14482"/>
                      <a:pt x="14340" y="10726"/>
                    </a:cubicBezTo>
                    <a:cubicBezTo>
                      <a:pt x="16080" y="6930"/>
                      <a:pt x="14459" y="2462"/>
                      <a:pt x="10702" y="722"/>
                    </a:cubicBezTo>
                    <a:cubicBezTo>
                      <a:pt x="6906" y="-1057"/>
                      <a:pt x="2438" y="564"/>
                      <a:pt x="698" y="436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4" name="任意多边形: 形状 363"/>
              <p:cNvSpPr/>
              <p:nvPr/>
            </p:nvSpPr>
            <p:spPr>
              <a:xfrm>
                <a:off x="11156723" y="5396011"/>
                <a:ext cx="11710" cy="11671"/>
              </a:xfrm>
              <a:custGeom>
                <a:avLst/>
                <a:gdLst>
                  <a:gd name="connsiteX0" fmla="*/ 537 w 11710"/>
                  <a:gd name="connsiteY0" fmla="*/ 3384 h 11671"/>
                  <a:gd name="connsiteX1" fmla="*/ 3384 w 11710"/>
                  <a:gd name="connsiteY1" fmla="*/ 11134 h 11671"/>
                  <a:gd name="connsiteX2" fmla="*/ 11174 w 11710"/>
                  <a:gd name="connsiteY2" fmla="*/ 8287 h 11671"/>
                  <a:gd name="connsiteX3" fmla="*/ 8327 w 11710"/>
                  <a:gd name="connsiteY3" fmla="*/ 537 h 11671"/>
                  <a:gd name="connsiteX4" fmla="*/ 537 w 11710"/>
                  <a:gd name="connsiteY4" fmla="*/ 3384 h 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 h="11671">
                    <a:moveTo>
                      <a:pt x="537" y="3384"/>
                    </a:moveTo>
                    <a:cubicBezTo>
                      <a:pt x="-808" y="6310"/>
                      <a:pt x="458" y="9790"/>
                      <a:pt x="3384" y="11134"/>
                    </a:cubicBezTo>
                    <a:cubicBezTo>
                      <a:pt x="6310" y="12479"/>
                      <a:pt x="9790" y="11213"/>
                      <a:pt x="11174" y="8287"/>
                    </a:cubicBezTo>
                    <a:cubicBezTo>
                      <a:pt x="12518" y="5361"/>
                      <a:pt x="11253" y="1881"/>
                      <a:pt x="8327" y="537"/>
                    </a:cubicBezTo>
                    <a:cubicBezTo>
                      <a:pt x="5361" y="-808"/>
                      <a:pt x="1881" y="458"/>
                      <a:pt x="537" y="338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5" name="任意多边形: 形状 364"/>
              <p:cNvSpPr/>
              <p:nvPr/>
            </p:nvSpPr>
            <p:spPr>
              <a:xfrm>
                <a:off x="11232858" y="5437745"/>
                <a:ext cx="6891" cy="6891"/>
              </a:xfrm>
              <a:custGeom>
                <a:avLst/>
                <a:gdLst>
                  <a:gd name="connsiteX0" fmla="*/ 875 w 6891"/>
                  <a:gd name="connsiteY0" fmla="*/ 5739 h 6891"/>
                  <a:gd name="connsiteX1" fmla="*/ 5739 w 6891"/>
                  <a:gd name="connsiteY1" fmla="*/ 6016 h 6891"/>
                  <a:gd name="connsiteX2" fmla="*/ 6016 w 6891"/>
                  <a:gd name="connsiteY2" fmla="*/ 1152 h 6891"/>
                  <a:gd name="connsiteX3" fmla="*/ 1152 w 6891"/>
                  <a:gd name="connsiteY3" fmla="*/ 875 h 6891"/>
                  <a:gd name="connsiteX4" fmla="*/ 875 w 6891"/>
                  <a:gd name="connsiteY4" fmla="*/ 5739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1" h="6891">
                    <a:moveTo>
                      <a:pt x="875" y="5739"/>
                    </a:moveTo>
                    <a:cubicBezTo>
                      <a:pt x="2141" y="7162"/>
                      <a:pt x="4315" y="7281"/>
                      <a:pt x="5739" y="6016"/>
                    </a:cubicBezTo>
                    <a:cubicBezTo>
                      <a:pt x="7162" y="4750"/>
                      <a:pt x="7281" y="2576"/>
                      <a:pt x="6016" y="1152"/>
                    </a:cubicBezTo>
                    <a:cubicBezTo>
                      <a:pt x="4750" y="-271"/>
                      <a:pt x="2576" y="-390"/>
                      <a:pt x="1152" y="875"/>
                    </a:cubicBezTo>
                    <a:cubicBezTo>
                      <a:pt x="-271" y="2141"/>
                      <a:pt x="-390" y="4355"/>
                      <a:pt x="875" y="57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6" name="任意多边形: 形状 365"/>
              <p:cNvSpPr/>
              <p:nvPr/>
            </p:nvSpPr>
            <p:spPr>
              <a:xfrm>
                <a:off x="11177692" y="5452686"/>
                <a:ext cx="14889" cy="14889"/>
              </a:xfrm>
              <a:custGeom>
                <a:avLst/>
                <a:gdLst>
                  <a:gd name="connsiteX0" fmla="*/ 841 w 14889"/>
                  <a:gd name="connsiteY0" fmla="*/ 4005 h 14889"/>
                  <a:gd name="connsiteX1" fmla="*/ 4005 w 14889"/>
                  <a:gd name="connsiteY1" fmla="*/ 14048 h 14889"/>
                  <a:gd name="connsiteX2" fmla="*/ 14048 w 14889"/>
                  <a:gd name="connsiteY2" fmla="*/ 10885 h 14889"/>
                  <a:gd name="connsiteX3" fmla="*/ 10885 w 14889"/>
                  <a:gd name="connsiteY3" fmla="*/ 841 h 14889"/>
                  <a:gd name="connsiteX4" fmla="*/ 841 w 14889"/>
                  <a:gd name="connsiteY4" fmla="*/ 4005 h 1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9" h="14889">
                    <a:moveTo>
                      <a:pt x="841" y="4005"/>
                    </a:moveTo>
                    <a:cubicBezTo>
                      <a:pt x="-1057" y="7642"/>
                      <a:pt x="367" y="12150"/>
                      <a:pt x="4005" y="14048"/>
                    </a:cubicBezTo>
                    <a:cubicBezTo>
                      <a:pt x="7642" y="15946"/>
                      <a:pt x="12150" y="14523"/>
                      <a:pt x="14048" y="10885"/>
                    </a:cubicBezTo>
                    <a:cubicBezTo>
                      <a:pt x="15946" y="7247"/>
                      <a:pt x="14523" y="2739"/>
                      <a:pt x="10885" y="841"/>
                    </a:cubicBezTo>
                    <a:cubicBezTo>
                      <a:pt x="7208" y="-1057"/>
                      <a:pt x="2739" y="367"/>
                      <a:pt x="841" y="400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7" name="任意多边形: 形状 366"/>
              <p:cNvSpPr/>
              <p:nvPr/>
            </p:nvSpPr>
            <p:spPr>
              <a:xfrm>
                <a:off x="11174017" y="5474793"/>
                <a:ext cx="17660" cy="17652"/>
              </a:xfrm>
              <a:custGeom>
                <a:avLst/>
                <a:gdLst>
                  <a:gd name="connsiteX0" fmla="*/ 997 w 17660"/>
                  <a:gd name="connsiteY0" fmla="*/ 4754 h 17652"/>
                  <a:gd name="connsiteX1" fmla="*/ 4754 w 17660"/>
                  <a:gd name="connsiteY1" fmla="*/ 16656 h 17652"/>
                  <a:gd name="connsiteX2" fmla="*/ 16656 w 17660"/>
                  <a:gd name="connsiteY2" fmla="*/ 12899 h 17652"/>
                  <a:gd name="connsiteX3" fmla="*/ 12899 w 17660"/>
                  <a:gd name="connsiteY3" fmla="*/ 997 h 17652"/>
                  <a:gd name="connsiteX4" fmla="*/ 997 w 17660"/>
                  <a:gd name="connsiteY4" fmla="*/ 4754 h 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 h="17652">
                    <a:moveTo>
                      <a:pt x="997" y="4754"/>
                    </a:moveTo>
                    <a:cubicBezTo>
                      <a:pt x="-1257" y="9064"/>
                      <a:pt x="444" y="14402"/>
                      <a:pt x="4754" y="16656"/>
                    </a:cubicBezTo>
                    <a:cubicBezTo>
                      <a:pt x="9064" y="18910"/>
                      <a:pt x="14402" y="17209"/>
                      <a:pt x="16656" y="12899"/>
                    </a:cubicBezTo>
                    <a:cubicBezTo>
                      <a:pt x="18910" y="8589"/>
                      <a:pt x="17249" y="3251"/>
                      <a:pt x="12899" y="997"/>
                    </a:cubicBezTo>
                    <a:cubicBezTo>
                      <a:pt x="8550" y="-1257"/>
                      <a:pt x="3251" y="444"/>
                      <a:pt x="997" y="475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8" name="任意多边形: 形状 367"/>
              <p:cNvSpPr/>
              <p:nvPr/>
            </p:nvSpPr>
            <p:spPr>
              <a:xfrm>
                <a:off x="11167837" y="5378688"/>
                <a:ext cx="8311" cy="8334"/>
              </a:xfrm>
              <a:custGeom>
                <a:avLst/>
                <a:gdLst>
                  <a:gd name="connsiteX0" fmla="*/ 376 w 8311"/>
                  <a:gd name="connsiteY0" fmla="*/ 2399 h 8334"/>
                  <a:gd name="connsiteX1" fmla="*/ 2393 w 8311"/>
                  <a:gd name="connsiteY1" fmla="*/ 7935 h 8334"/>
                  <a:gd name="connsiteX2" fmla="*/ 7929 w 8311"/>
                  <a:gd name="connsiteY2" fmla="*/ 5918 h 8334"/>
                  <a:gd name="connsiteX3" fmla="*/ 5912 w 8311"/>
                  <a:gd name="connsiteY3" fmla="*/ 383 h 8334"/>
                  <a:gd name="connsiteX4" fmla="*/ 376 w 8311"/>
                  <a:gd name="connsiteY4" fmla="*/ 2399 h 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 h="8334">
                    <a:moveTo>
                      <a:pt x="376" y="2399"/>
                    </a:moveTo>
                    <a:cubicBezTo>
                      <a:pt x="-573" y="4495"/>
                      <a:pt x="337" y="6947"/>
                      <a:pt x="2393" y="7935"/>
                    </a:cubicBezTo>
                    <a:cubicBezTo>
                      <a:pt x="4489" y="8924"/>
                      <a:pt x="6940" y="8014"/>
                      <a:pt x="7929" y="5918"/>
                    </a:cubicBezTo>
                    <a:cubicBezTo>
                      <a:pt x="8878" y="3823"/>
                      <a:pt x="8008" y="1371"/>
                      <a:pt x="5912" y="383"/>
                    </a:cubicBezTo>
                    <a:cubicBezTo>
                      <a:pt x="3816" y="-566"/>
                      <a:pt x="1325" y="304"/>
                      <a:pt x="376" y="239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69" name="任意多边形: 形状 368"/>
              <p:cNvSpPr/>
              <p:nvPr/>
            </p:nvSpPr>
            <p:spPr>
              <a:xfrm>
                <a:off x="11185520" y="5431293"/>
                <a:ext cx="12203" cy="12203"/>
              </a:xfrm>
              <a:custGeom>
                <a:avLst/>
                <a:gdLst>
                  <a:gd name="connsiteX0" fmla="*/ 684 w 12203"/>
                  <a:gd name="connsiteY0" fmla="*/ 3294 h 12203"/>
                  <a:gd name="connsiteX1" fmla="*/ 3294 w 12203"/>
                  <a:gd name="connsiteY1" fmla="*/ 11519 h 12203"/>
                  <a:gd name="connsiteX2" fmla="*/ 11519 w 12203"/>
                  <a:gd name="connsiteY2" fmla="*/ 8909 h 12203"/>
                  <a:gd name="connsiteX3" fmla="*/ 8909 w 12203"/>
                  <a:gd name="connsiteY3" fmla="*/ 684 h 12203"/>
                  <a:gd name="connsiteX4" fmla="*/ 684 w 12203"/>
                  <a:gd name="connsiteY4" fmla="*/ 3294 h 12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 h="12203">
                    <a:moveTo>
                      <a:pt x="684" y="3294"/>
                    </a:moveTo>
                    <a:cubicBezTo>
                      <a:pt x="-858" y="6260"/>
                      <a:pt x="289" y="9937"/>
                      <a:pt x="3294" y="11519"/>
                    </a:cubicBezTo>
                    <a:cubicBezTo>
                      <a:pt x="6260" y="13061"/>
                      <a:pt x="9937" y="11914"/>
                      <a:pt x="11519" y="8909"/>
                    </a:cubicBezTo>
                    <a:cubicBezTo>
                      <a:pt x="13061" y="5943"/>
                      <a:pt x="11914" y="2266"/>
                      <a:pt x="8909" y="684"/>
                    </a:cubicBezTo>
                    <a:cubicBezTo>
                      <a:pt x="5943" y="-858"/>
                      <a:pt x="2266" y="289"/>
                      <a:pt x="684" y="329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0" name="任意多边形: 形状 369"/>
              <p:cNvSpPr/>
              <p:nvPr/>
            </p:nvSpPr>
            <p:spPr>
              <a:xfrm>
                <a:off x="11141537" y="5478019"/>
                <a:ext cx="21797" cy="21837"/>
              </a:xfrm>
              <a:custGeom>
                <a:avLst/>
                <a:gdLst>
                  <a:gd name="connsiteX0" fmla="*/ 1013 w 21797"/>
                  <a:gd name="connsiteY0" fmla="*/ 6312 h 21837"/>
                  <a:gd name="connsiteX1" fmla="*/ 6312 w 21797"/>
                  <a:gd name="connsiteY1" fmla="*/ 20824 h 21837"/>
                  <a:gd name="connsiteX2" fmla="*/ 20784 w 21797"/>
                  <a:gd name="connsiteY2" fmla="*/ 15525 h 21837"/>
                  <a:gd name="connsiteX3" fmla="*/ 15486 w 21797"/>
                  <a:gd name="connsiteY3" fmla="*/ 1013 h 21837"/>
                  <a:gd name="connsiteX4" fmla="*/ 1013 w 21797"/>
                  <a:gd name="connsiteY4" fmla="*/ 6312 h 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7" h="21837">
                    <a:moveTo>
                      <a:pt x="1013" y="6312"/>
                    </a:moveTo>
                    <a:cubicBezTo>
                      <a:pt x="-1517" y="11769"/>
                      <a:pt x="855" y="18254"/>
                      <a:pt x="6312" y="20824"/>
                    </a:cubicBezTo>
                    <a:cubicBezTo>
                      <a:pt x="11769" y="23354"/>
                      <a:pt x="18254" y="20982"/>
                      <a:pt x="20784" y="15525"/>
                    </a:cubicBezTo>
                    <a:cubicBezTo>
                      <a:pt x="23315" y="10068"/>
                      <a:pt x="20942" y="3584"/>
                      <a:pt x="15486" y="1013"/>
                    </a:cubicBezTo>
                    <a:cubicBezTo>
                      <a:pt x="10029" y="-1517"/>
                      <a:pt x="3544" y="855"/>
                      <a:pt x="1013" y="631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1" name="任意多边形: 形状 370"/>
              <p:cNvSpPr/>
              <p:nvPr/>
            </p:nvSpPr>
            <p:spPr>
              <a:xfrm>
                <a:off x="11195996" y="5413260"/>
                <a:ext cx="9439" cy="9439"/>
              </a:xfrm>
              <a:custGeom>
                <a:avLst/>
                <a:gdLst>
                  <a:gd name="connsiteX0" fmla="*/ 528 w 9439"/>
                  <a:gd name="connsiteY0" fmla="*/ 2545 h 9439"/>
                  <a:gd name="connsiteX1" fmla="*/ 2545 w 9439"/>
                  <a:gd name="connsiteY1" fmla="*/ 8911 h 9439"/>
                  <a:gd name="connsiteX2" fmla="*/ 8911 w 9439"/>
                  <a:gd name="connsiteY2" fmla="*/ 6895 h 9439"/>
                  <a:gd name="connsiteX3" fmla="*/ 6895 w 9439"/>
                  <a:gd name="connsiteY3" fmla="*/ 528 h 9439"/>
                  <a:gd name="connsiteX4" fmla="*/ 528 w 9439"/>
                  <a:gd name="connsiteY4" fmla="*/ 2545 h 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9" h="9439">
                    <a:moveTo>
                      <a:pt x="528" y="2545"/>
                    </a:moveTo>
                    <a:cubicBezTo>
                      <a:pt x="-658" y="4878"/>
                      <a:pt x="212" y="7725"/>
                      <a:pt x="2545" y="8911"/>
                    </a:cubicBezTo>
                    <a:cubicBezTo>
                      <a:pt x="4878" y="10098"/>
                      <a:pt x="7725" y="9228"/>
                      <a:pt x="8911" y="6895"/>
                    </a:cubicBezTo>
                    <a:cubicBezTo>
                      <a:pt x="10098" y="4562"/>
                      <a:pt x="9228" y="1715"/>
                      <a:pt x="6895" y="528"/>
                    </a:cubicBezTo>
                    <a:cubicBezTo>
                      <a:pt x="4562" y="-658"/>
                      <a:pt x="1715" y="212"/>
                      <a:pt x="528" y="254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2" name="任意多边形: 形状 371"/>
              <p:cNvSpPr/>
              <p:nvPr/>
            </p:nvSpPr>
            <p:spPr>
              <a:xfrm>
                <a:off x="11207444" y="5401108"/>
                <a:ext cx="6743" cy="6735"/>
              </a:xfrm>
              <a:custGeom>
                <a:avLst/>
                <a:gdLst>
                  <a:gd name="connsiteX0" fmla="*/ 390 w 6743"/>
                  <a:gd name="connsiteY0" fmla="*/ 1806 h 6735"/>
                  <a:gd name="connsiteX1" fmla="*/ 1814 w 6743"/>
                  <a:gd name="connsiteY1" fmla="*/ 6353 h 6735"/>
                  <a:gd name="connsiteX2" fmla="*/ 6361 w 6743"/>
                  <a:gd name="connsiteY2" fmla="*/ 4930 h 6735"/>
                  <a:gd name="connsiteX3" fmla="*/ 4937 w 6743"/>
                  <a:gd name="connsiteY3" fmla="*/ 383 h 6735"/>
                  <a:gd name="connsiteX4" fmla="*/ 390 w 6743"/>
                  <a:gd name="connsiteY4" fmla="*/ 1806 h 6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3" h="6735">
                    <a:moveTo>
                      <a:pt x="390" y="1806"/>
                    </a:moveTo>
                    <a:cubicBezTo>
                      <a:pt x="-480" y="3467"/>
                      <a:pt x="153" y="5483"/>
                      <a:pt x="1814" y="6353"/>
                    </a:cubicBezTo>
                    <a:cubicBezTo>
                      <a:pt x="3474" y="7223"/>
                      <a:pt x="5491" y="6551"/>
                      <a:pt x="6361" y="4930"/>
                    </a:cubicBezTo>
                    <a:cubicBezTo>
                      <a:pt x="7231" y="3269"/>
                      <a:pt x="6559" y="1252"/>
                      <a:pt x="4937" y="383"/>
                    </a:cubicBezTo>
                    <a:cubicBezTo>
                      <a:pt x="3277" y="-487"/>
                      <a:pt x="1220" y="185"/>
                      <a:pt x="390" y="180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3" name="任意多边形: 形状 372"/>
              <p:cNvSpPr/>
              <p:nvPr/>
            </p:nvSpPr>
            <p:spPr>
              <a:xfrm>
                <a:off x="11218745" y="5450076"/>
                <a:ext cx="8871" cy="8842"/>
              </a:xfrm>
              <a:custGeom>
                <a:avLst/>
                <a:gdLst>
                  <a:gd name="connsiteX0" fmla="*/ 1149 w 8871"/>
                  <a:gd name="connsiteY0" fmla="*/ 7367 h 8842"/>
                  <a:gd name="connsiteX1" fmla="*/ 7396 w 8871"/>
                  <a:gd name="connsiteY1" fmla="*/ 7723 h 8842"/>
                  <a:gd name="connsiteX2" fmla="*/ 7752 w 8871"/>
                  <a:gd name="connsiteY2" fmla="*/ 1475 h 8842"/>
                  <a:gd name="connsiteX3" fmla="*/ 1505 w 8871"/>
                  <a:gd name="connsiteY3" fmla="*/ 1119 h 8842"/>
                  <a:gd name="connsiteX4" fmla="*/ 1149 w 8871"/>
                  <a:gd name="connsiteY4" fmla="*/ 7367 h 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1" h="8842">
                    <a:moveTo>
                      <a:pt x="1149" y="7367"/>
                    </a:moveTo>
                    <a:cubicBezTo>
                      <a:pt x="2770" y="9186"/>
                      <a:pt x="5577" y="9344"/>
                      <a:pt x="7396" y="7723"/>
                    </a:cubicBezTo>
                    <a:cubicBezTo>
                      <a:pt x="9215" y="6102"/>
                      <a:pt x="9373" y="3294"/>
                      <a:pt x="7752" y="1475"/>
                    </a:cubicBezTo>
                    <a:cubicBezTo>
                      <a:pt x="6131" y="-344"/>
                      <a:pt x="3324" y="-502"/>
                      <a:pt x="1505" y="1119"/>
                    </a:cubicBezTo>
                    <a:cubicBezTo>
                      <a:pt x="-354" y="2741"/>
                      <a:pt x="-512" y="5548"/>
                      <a:pt x="1149" y="736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4" name="任意多边形: 形状 373"/>
              <p:cNvSpPr/>
              <p:nvPr/>
            </p:nvSpPr>
            <p:spPr>
              <a:xfrm>
                <a:off x="11228317" y="5578459"/>
                <a:ext cx="18239" cy="13702"/>
              </a:xfrm>
              <a:custGeom>
                <a:avLst/>
                <a:gdLst>
                  <a:gd name="connsiteX0" fmla="*/ 0 w 18239"/>
                  <a:gd name="connsiteY0" fmla="*/ 13702 h 13702"/>
                  <a:gd name="connsiteX1" fmla="*/ 11507 w 18239"/>
                  <a:gd name="connsiteY1" fmla="*/ 9748 h 13702"/>
                  <a:gd name="connsiteX2" fmla="*/ 17359 w 18239"/>
                  <a:gd name="connsiteY2" fmla="*/ 2195 h 13702"/>
                  <a:gd name="connsiteX3" fmla="*/ 0 w 18239"/>
                  <a:gd name="connsiteY3" fmla="*/ 13702 h 13702"/>
                </a:gdLst>
                <a:ahLst/>
                <a:cxnLst>
                  <a:cxn ang="0">
                    <a:pos x="connsiteX0" y="connsiteY0"/>
                  </a:cxn>
                  <a:cxn ang="0">
                    <a:pos x="connsiteX1" y="connsiteY1"/>
                  </a:cxn>
                  <a:cxn ang="0">
                    <a:pos x="connsiteX2" y="connsiteY2"/>
                  </a:cxn>
                  <a:cxn ang="0">
                    <a:pos x="connsiteX3" y="connsiteY3"/>
                  </a:cxn>
                </a:cxnLst>
                <a:rect l="l" t="t" r="r" b="b"/>
                <a:pathLst>
                  <a:path w="18239" h="13702">
                    <a:moveTo>
                      <a:pt x="0" y="13702"/>
                    </a:moveTo>
                    <a:cubicBezTo>
                      <a:pt x="0" y="13702"/>
                      <a:pt x="4982" y="10499"/>
                      <a:pt x="11507" y="9748"/>
                    </a:cubicBezTo>
                    <a:cubicBezTo>
                      <a:pt x="18031" y="9036"/>
                      <a:pt x="19415" y="5398"/>
                      <a:pt x="17359" y="2195"/>
                    </a:cubicBezTo>
                    <a:cubicBezTo>
                      <a:pt x="15145" y="-1245"/>
                      <a:pt x="4547" y="-2668"/>
                      <a:pt x="0" y="1370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5" name="任意多边形: 形状 374"/>
              <p:cNvSpPr/>
              <p:nvPr/>
            </p:nvSpPr>
            <p:spPr>
              <a:xfrm>
                <a:off x="11187067" y="5586158"/>
                <a:ext cx="52519" cy="50172"/>
              </a:xfrm>
              <a:custGeom>
                <a:avLst/>
                <a:gdLst>
                  <a:gd name="connsiteX0" fmla="*/ 33697 w 52519"/>
                  <a:gd name="connsiteY0" fmla="*/ 309 h 50172"/>
                  <a:gd name="connsiteX1" fmla="*/ 26817 w 52519"/>
                  <a:gd name="connsiteY1" fmla="*/ 1614 h 50172"/>
                  <a:gd name="connsiteX2" fmla="*/ 22348 w 52519"/>
                  <a:gd name="connsiteY2" fmla="*/ 2484 h 50172"/>
                  <a:gd name="connsiteX3" fmla="*/ 19106 w 52519"/>
                  <a:gd name="connsiteY3" fmla="*/ 2207 h 50172"/>
                  <a:gd name="connsiteX4" fmla="*/ 15468 w 52519"/>
                  <a:gd name="connsiteY4" fmla="*/ 7466 h 50172"/>
                  <a:gd name="connsiteX5" fmla="*/ 8232 w 52519"/>
                  <a:gd name="connsiteY5" fmla="*/ 6992 h 50172"/>
                  <a:gd name="connsiteX6" fmla="*/ 6927 w 52519"/>
                  <a:gd name="connsiteY6" fmla="*/ 9167 h 50172"/>
                  <a:gd name="connsiteX7" fmla="*/ 6571 w 52519"/>
                  <a:gd name="connsiteY7" fmla="*/ 11183 h 50172"/>
                  <a:gd name="connsiteX8" fmla="*/ 4476 w 52519"/>
                  <a:gd name="connsiteY8" fmla="*/ 13674 h 50172"/>
                  <a:gd name="connsiteX9" fmla="*/ 7 w 52519"/>
                  <a:gd name="connsiteY9" fmla="*/ 18934 h 50172"/>
                  <a:gd name="connsiteX10" fmla="*/ 3645 w 52519"/>
                  <a:gd name="connsiteY10" fmla="*/ 25774 h 50172"/>
                  <a:gd name="connsiteX11" fmla="*/ 640 w 52519"/>
                  <a:gd name="connsiteY11" fmla="*/ 30757 h 50172"/>
                  <a:gd name="connsiteX12" fmla="*/ 2854 w 52519"/>
                  <a:gd name="connsiteY12" fmla="*/ 33485 h 50172"/>
                  <a:gd name="connsiteX13" fmla="*/ 4792 w 52519"/>
                  <a:gd name="connsiteY13" fmla="*/ 37914 h 50172"/>
                  <a:gd name="connsiteX14" fmla="*/ 15705 w 52519"/>
                  <a:gd name="connsiteY14" fmla="*/ 42698 h 50172"/>
                  <a:gd name="connsiteX15" fmla="*/ 20253 w 52519"/>
                  <a:gd name="connsiteY15" fmla="*/ 49302 h 50172"/>
                  <a:gd name="connsiteX16" fmla="*/ 23574 w 52519"/>
                  <a:gd name="connsiteY16" fmla="*/ 49064 h 50172"/>
                  <a:gd name="connsiteX17" fmla="*/ 26184 w 52519"/>
                  <a:gd name="connsiteY17" fmla="*/ 48274 h 50172"/>
                  <a:gd name="connsiteX18" fmla="*/ 28754 w 52519"/>
                  <a:gd name="connsiteY18" fmla="*/ 49064 h 50172"/>
                  <a:gd name="connsiteX19" fmla="*/ 35081 w 52519"/>
                  <a:gd name="connsiteY19" fmla="*/ 49262 h 50172"/>
                  <a:gd name="connsiteX20" fmla="*/ 37967 w 52519"/>
                  <a:gd name="connsiteY20" fmla="*/ 44003 h 50172"/>
                  <a:gd name="connsiteX21" fmla="*/ 42989 w 52519"/>
                  <a:gd name="connsiteY21" fmla="*/ 45347 h 50172"/>
                  <a:gd name="connsiteX22" fmla="*/ 46587 w 52519"/>
                  <a:gd name="connsiteY22" fmla="*/ 38546 h 50172"/>
                  <a:gd name="connsiteX23" fmla="*/ 51965 w 52519"/>
                  <a:gd name="connsiteY23" fmla="*/ 33050 h 50172"/>
                  <a:gd name="connsiteX24" fmla="*/ 47616 w 52519"/>
                  <a:gd name="connsiteY24" fmla="*/ 27356 h 50172"/>
                  <a:gd name="connsiteX25" fmla="*/ 52519 w 52519"/>
                  <a:gd name="connsiteY25" fmla="*/ 21899 h 50172"/>
                  <a:gd name="connsiteX26" fmla="*/ 47497 w 52519"/>
                  <a:gd name="connsiteY26" fmla="*/ 15572 h 50172"/>
                  <a:gd name="connsiteX27" fmla="*/ 46864 w 52519"/>
                  <a:gd name="connsiteY27" fmla="*/ 14189 h 50172"/>
                  <a:gd name="connsiteX28" fmla="*/ 46232 w 52519"/>
                  <a:gd name="connsiteY28" fmla="*/ 12291 h 50172"/>
                  <a:gd name="connsiteX29" fmla="*/ 43740 w 52519"/>
                  <a:gd name="connsiteY29" fmla="*/ 9562 h 50172"/>
                  <a:gd name="connsiteX30" fmla="*/ 40419 w 52519"/>
                  <a:gd name="connsiteY30" fmla="*/ 8692 h 50172"/>
                  <a:gd name="connsiteX31" fmla="*/ 39589 w 52519"/>
                  <a:gd name="connsiteY31" fmla="*/ 8850 h 50172"/>
                  <a:gd name="connsiteX32" fmla="*/ 39154 w 52519"/>
                  <a:gd name="connsiteY32" fmla="*/ 8020 h 50172"/>
                  <a:gd name="connsiteX33" fmla="*/ 38798 w 52519"/>
                  <a:gd name="connsiteY33" fmla="*/ 5964 h 50172"/>
                  <a:gd name="connsiteX34" fmla="*/ 33697 w 52519"/>
                  <a:gd name="connsiteY34" fmla="*/ 309 h 50172"/>
                  <a:gd name="connsiteX35" fmla="*/ 13531 w 52519"/>
                  <a:gd name="connsiteY35" fmla="*/ 26684 h 50172"/>
                  <a:gd name="connsiteX36" fmla="*/ 8706 w 52519"/>
                  <a:gd name="connsiteY36" fmla="*/ 25735 h 50172"/>
                  <a:gd name="connsiteX37" fmla="*/ 4476 w 52519"/>
                  <a:gd name="connsiteY37" fmla="*/ 22571 h 50172"/>
                  <a:gd name="connsiteX38" fmla="*/ 7204 w 52519"/>
                  <a:gd name="connsiteY38" fmla="*/ 16482 h 50172"/>
                  <a:gd name="connsiteX39" fmla="*/ 10090 w 52519"/>
                  <a:gd name="connsiteY39" fmla="*/ 12053 h 50172"/>
                  <a:gd name="connsiteX40" fmla="*/ 15943 w 52519"/>
                  <a:gd name="connsiteY40" fmla="*/ 10274 h 50172"/>
                  <a:gd name="connsiteX41" fmla="*/ 17564 w 52519"/>
                  <a:gd name="connsiteY41" fmla="*/ 11183 h 50172"/>
                  <a:gd name="connsiteX42" fmla="*/ 17643 w 52519"/>
                  <a:gd name="connsiteY42" fmla="*/ 11342 h 50172"/>
                  <a:gd name="connsiteX43" fmla="*/ 17920 w 52519"/>
                  <a:gd name="connsiteY43" fmla="*/ 11460 h 50172"/>
                  <a:gd name="connsiteX44" fmla="*/ 22507 w 52519"/>
                  <a:gd name="connsiteY44" fmla="*/ 19487 h 50172"/>
                  <a:gd name="connsiteX45" fmla="*/ 22507 w 52519"/>
                  <a:gd name="connsiteY45" fmla="*/ 19487 h 50172"/>
                  <a:gd name="connsiteX46" fmla="*/ 20885 w 52519"/>
                  <a:gd name="connsiteY46" fmla="*/ 16521 h 50172"/>
                  <a:gd name="connsiteX47" fmla="*/ 18592 w 52519"/>
                  <a:gd name="connsiteY47" fmla="*/ 13437 h 50172"/>
                  <a:gd name="connsiteX48" fmla="*/ 18236 w 52519"/>
                  <a:gd name="connsiteY48" fmla="*/ 13872 h 50172"/>
                  <a:gd name="connsiteX49" fmla="*/ 20450 w 52519"/>
                  <a:gd name="connsiteY49" fmla="*/ 16877 h 50172"/>
                  <a:gd name="connsiteX50" fmla="*/ 22072 w 52519"/>
                  <a:gd name="connsiteY50" fmla="*/ 19843 h 50172"/>
                  <a:gd name="connsiteX51" fmla="*/ 21913 w 52519"/>
                  <a:gd name="connsiteY51" fmla="*/ 19962 h 50172"/>
                  <a:gd name="connsiteX52" fmla="*/ 19778 w 52519"/>
                  <a:gd name="connsiteY52" fmla="*/ 17550 h 50172"/>
                  <a:gd name="connsiteX53" fmla="*/ 17010 w 52519"/>
                  <a:gd name="connsiteY53" fmla="*/ 14979 h 50172"/>
                  <a:gd name="connsiteX54" fmla="*/ 16654 w 52519"/>
                  <a:gd name="connsiteY54" fmla="*/ 15414 h 50172"/>
                  <a:gd name="connsiteX55" fmla="*/ 19106 w 52519"/>
                  <a:gd name="connsiteY55" fmla="*/ 17668 h 50172"/>
                  <a:gd name="connsiteX56" fmla="*/ 21478 w 52519"/>
                  <a:gd name="connsiteY56" fmla="*/ 20318 h 50172"/>
                  <a:gd name="connsiteX57" fmla="*/ 20885 w 52519"/>
                  <a:gd name="connsiteY57" fmla="*/ 20871 h 50172"/>
                  <a:gd name="connsiteX58" fmla="*/ 20727 w 52519"/>
                  <a:gd name="connsiteY58" fmla="*/ 20792 h 50172"/>
                  <a:gd name="connsiteX59" fmla="*/ 15231 w 52519"/>
                  <a:gd name="connsiteY59" fmla="*/ 16126 h 50172"/>
                  <a:gd name="connsiteX60" fmla="*/ 14875 w 52519"/>
                  <a:gd name="connsiteY60" fmla="*/ 16561 h 50172"/>
                  <a:gd name="connsiteX61" fmla="*/ 20490 w 52519"/>
                  <a:gd name="connsiteY61" fmla="*/ 21306 h 50172"/>
                  <a:gd name="connsiteX62" fmla="*/ 20490 w 52519"/>
                  <a:gd name="connsiteY62" fmla="*/ 21306 h 50172"/>
                  <a:gd name="connsiteX63" fmla="*/ 20371 w 52519"/>
                  <a:gd name="connsiteY63" fmla="*/ 21266 h 50172"/>
                  <a:gd name="connsiteX64" fmla="*/ 20490 w 52519"/>
                  <a:gd name="connsiteY64" fmla="*/ 21306 h 50172"/>
                  <a:gd name="connsiteX65" fmla="*/ 20015 w 52519"/>
                  <a:gd name="connsiteY65" fmla="*/ 21939 h 50172"/>
                  <a:gd name="connsiteX66" fmla="*/ 17841 w 52519"/>
                  <a:gd name="connsiteY66" fmla="*/ 20555 h 50172"/>
                  <a:gd name="connsiteX67" fmla="*/ 13768 w 52519"/>
                  <a:gd name="connsiteY67" fmla="*/ 18301 h 50172"/>
                  <a:gd name="connsiteX68" fmla="*/ 13531 w 52519"/>
                  <a:gd name="connsiteY68" fmla="*/ 18815 h 50172"/>
                  <a:gd name="connsiteX69" fmla="*/ 17603 w 52519"/>
                  <a:gd name="connsiteY69" fmla="*/ 21029 h 50172"/>
                  <a:gd name="connsiteX70" fmla="*/ 19739 w 52519"/>
                  <a:gd name="connsiteY70" fmla="*/ 22374 h 50172"/>
                  <a:gd name="connsiteX71" fmla="*/ 19264 w 52519"/>
                  <a:gd name="connsiteY71" fmla="*/ 23362 h 50172"/>
                  <a:gd name="connsiteX72" fmla="*/ 12740 w 52519"/>
                  <a:gd name="connsiteY72" fmla="*/ 20555 h 50172"/>
                  <a:gd name="connsiteX73" fmla="*/ 12661 w 52519"/>
                  <a:gd name="connsiteY73" fmla="*/ 21108 h 50172"/>
                  <a:gd name="connsiteX74" fmla="*/ 19145 w 52519"/>
                  <a:gd name="connsiteY74" fmla="*/ 23876 h 50172"/>
                  <a:gd name="connsiteX75" fmla="*/ 18908 w 52519"/>
                  <a:gd name="connsiteY75" fmla="*/ 25023 h 50172"/>
                  <a:gd name="connsiteX76" fmla="*/ 18078 w 52519"/>
                  <a:gd name="connsiteY76" fmla="*/ 24786 h 50172"/>
                  <a:gd name="connsiteX77" fmla="*/ 16022 w 52519"/>
                  <a:gd name="connsiteY77" fmla="*/ 24153 h 50172"/>
                  <a:gd name="connsiteX78" fmla="*/ 12186 w 52519"/>
                  <a:gd name="connsiteY78" fmla="*/ 22848 h 50172"/>
                  <a:gd name="connsiteX79" fmla="*/ 11949 w 52519"/>
                  <a:gd name="connsiteY79" fmla="*/ 23362 h 50172"/>
                  <a:gd name="connsiteX80" fmla="*/ 15943 w 52519"/>
                  <a:gd name="connsiteY80" fmla="*/ 24707 h 50172"/>
                  <a:gd name="connsiteX81" fmla="*/ 18394 w 52519"/>
                  <a:gd name="connsiteY81" fmla="*/ 25537 h 50172"/>
                  <a:gd name="connsiteX82" fmla="*/ 14519 w 52519"/>
                  <a:gd name="connsiteY82" fmla="*/ 25221 h 50172"/>
                  <a:gd name="connsiteX83" fmla="*/ 11791 w 52519"/>
                  <a:gd name="connsiteY83" fmla="*/ 24825 h 50172"/>
                  <a:gd name="connsiteX84" fmla="*/ 11435 w 52519"/>
                  <a:gd name="connsiteY84" fmla="*/ 25260 h 50172"/>
                  <a:gd name="connsiteX85" fmla="*/ 14440 w 52519"/>
                  <a:gd name="connsiteY85" fmla="*/ 25774 h 50172"/>
                  <a:gd name="connsiteX86" fmla="*/ 18869 w 52519"/>
                  <a:gd name="connsiteY86" fmla="*/ 26011 h 50172"/>
                  <a:gd name="connsiteX87" fmla="*/ 18869 w 52519"/>
                  <a:gd name="connsiteY87" fmla="*/ 26091 h 50172"/>
                  <a:gd name="connsiteX88" fmla="*/ 13531 w 52519"/>
                  <a:gd name="connsiteY88" fmla="*/ 26684 h 50172"/>
                  <a:gd name="connsiteX89" fmla="*/ 25472 w 52519"/>
                  <a:gd name="connsiteY89" fmla="*/ 28661 h 50172"/>
                  <a:gd name="connsiteX90" fmla="*/ 25868 w 52519"/>
                  <a:gd name="connsiteY90" fmla="*/ 29412 h 50172"/>
                  <a:gd name="connsiteX91" fmla="*/ 25116 w 52519"/>
                  <a:gd name="connsiteY91" fmla="*/ 29807 h 50172"/>
                  <a:gd name="connsiteX92" fmla="*/ 24721 w 52519"/>
                  <a:gd name="connsiteY92" fmla="*/ 29056 h 50172"/>
                  <a:gd name="connsiteX93" fmla="*/ 25472 w 52519"/>
                  <a:gd name="connsiteY93" fmla="*/ 28661 h 50172"/>
                  <a:gd name="connsiteX94" fmla="*/ 24563 w 52519"/>
                  <a:gd name="connsiteY94" fmla="*/ 28740 h 50172"/>
                  <a:gd name="connsiteX95" fmla="*/ 24167 w 52519"/>
                  <a:gd name="connsiteY95" fmla="*/ 27989 h 50172"/>
                  <a:gd name="connsiteX96" fmla="*/ 24919 w 52519"/>
                  <a:gd name="connsiteY96" fmla="*/ 27593 h 50172"/>
                  <a:gd name="connsiteX97" fmla="*/ 25314 w 52519"/>
                  <a:gd name="connsiteY97" fmla="*/ 28344 h 50172"/>
                  <a:gd name="connsiteX98" fmla="*/ 24563 w 52519"/>
                  <a:gd name="connsiteY98" fmla="*/ 28740 h 50172"/>
                  <a:gd name="connsiteX99" fmla="*/ 25828 w 52519"/>
                  <a:gd name="connsiteY99" fmla="*/ 28503 h 50172"/>
                  <a:gd name="connsiteX100" fmla="*/ 26579 w 52519"/>
                  <a:gd name="connsiteY100" fmla="*/ 28107 h 50172"/>
                  <a:gd name="connsiteX101" fmla="*/ 26975 w 52519"/>
                  <a:gd name="connsiteY101" fmla="*/ 28858 h 50172"/>
                  <a:gd name="connsiteX102" fmla="*/ 26223 w 52519"/>
                  <a:gd name="connsiteY102" fmla="*/ 29254 h 50172"/>
                  <a:gd name="connsiteX103" fmla="*/ 25828 w 52519"/>
                  <a:gd name="connsiteY103" fmla="*/ 28503 h 50172"/>
                  <a:gd name="connsiteX104" fmla="*/ 25630 w 52519"/>
                  <a:gd name="connsiteY104" fmla="*/ 28147 h 50172"/>
                  <a:gd name="connsiteX105" fmla="*/ 25235 w 52519"/>
                  <a:gd name="connsiteY105" fmla="*/ 27395 h 50172"/>
                  <a:gd name="connsiteX106" fmla="*/ 25986 w 52519"/>
                  <a:gd name="connsiteY106" fmla="*/ 27000 h 50172"/>
                  <a:gd name="connsiteX107" fmla="*/ 26382 w 52519"/>
                  <a:gd name="connsiteY107" fmla="*/ 27751 h 50172"/>
                  <a:gd name="connsiteX108" fmla="*/ 25630 w 52519"/>
                  <a:gd name="connsiteY108" fmla="*/ 28147 h 50172"/>
                  <a:gd name="connsiteX109" fmla="*/ 25077 w 52519"/>
                  <a:gd name="connsiteY109" fmla="*/ 27040 h 50172"/>
                  <a:gd name="connsiteX110" fmla="*/ 24681 w 52519"/>
                  <a:gd name="connsiteY110" fmla="*/ 26288 h 50172"/>
                  <a:gd name="connsiteX111" fmla="*/ 25433 w 52519"/>
                  <a:gd name="connsiteY111" fmla="*/ 25893 h 50172"/>
                  <a:gd name="connsiteX112" fmla="*/ 25828 w 52519"/>
                  <a:gd name="connsiteY112" fmla="*/ 26644 h 50172"/>
                  <a:gd name="connsiteX113" fmla="*/ 25077 w 52519"/>
                  <a:gd name="connsiteY113" fmla="*/ 27040 h 50172"/>
                  <a:gd name="connsiteX114" fmla="*/ 26342 w 52519"/>
                  <a:gd name="connsiteY114" fmla="*/ 26802 h 50172"/>
                  <a:gd name="connsiteX115" fmla="*/ 27093 w 52519"/>
                  <a:gd name="connsiteY115" fmla="*/ 26407 h 50172"/>
                  <a:gd name="connsiteX116" fmla="*/ 27489 w 52519"/>
                  <a:gd name="connsiteY116" fmla="*/ 27158 h 50172"/>
                  <a:gd name="connsiteX117" fmla="*/ 26738 w 52519"/>
                  <a:gd name="connsiteY117" fmla="*/ 27554 h 50172"/>
                  <a:gd name="connsiteX118" fmla="*/ 26342 w 52519"/>
                  <a:gd name="connsiteY118" fmla="*/ 26802 h 50172"/>
                  <a:gd name="connsiteX119" fmla="*/ 26144 w 52519"/>
                  <a:gd name="connsiteY119" fmla="*/ 26486 h 50172"/>
                  <a:gd name="connsiteX120" fmla="*/ 25749 w 52519"/>
                  <a:gd name="connsiteY120" fmla="*/ 25735 h 50172"/>
                  <a:gd name="connsiteX121" fmla="*/ 26500 w 52519"/>
                  <a:gd name="connsiteY121" fmla="*/ 25339 h 50172"/>
                  <a:gd name="connsiteX122" fmla="*/ 26896 w 52519"/>
                  <a:gd name="connsiteY122" fmla="*/ 26091 h 50172"/>
                  <a:gd name="connsiteX123" fmla="*/ 26144 w 52519"/>
                  <a:gd name="connsiteY123" fmla="*/ 26486 h 50172"/>
                  <a:gd name="connsiteX124" fmla="*/ 25591 w 52519"/>
                  <a:gd name="connsiteY124" fmla="*/ 25379 h 50172"/>
                  <a:gd name="connsiteX125" fmla="*/ 25195 w 52519"/>
                  <a:gd name="connsiteY125" fmla="*/ 24628 h 50172"/>
                  <a:gd name="connsiteX126" fmla="*/ 25947 w 52519"/>
                  <a:gd name="connsiteY126" fmla="*/ 24232 h 50172"/>
                  <a:gd name="connsiteX127" fmla="*/ 26342 w 52519"/>
                  <a:gd name="connsiteY127" fmla="*/ 24983 h 50172"/>
                  <a:gd name="connsiteX128" fmla="*/ 25591 w 52519"/>
                  <a:gd name="connsiteY128" fmla="*/ 25379 h 50172"/>
                  <a:gd name="connsiteX129" fmla="*/ 26856 w 52519"/>
                  <a:gd name="connsiteY129" fmla="*/ 25142 h 50172"/>
                  <a:gd name="connsiteX130" fmla="*/ 27607 w 52519"/>
                  <a:gd name="connsiteY130" fmla="*/ 24746 h 50172"/>
                  <a:gd name="connsiteX131" fmla="*/ 28003 w 52519"/>
                  <a:gd name="connsiteY131" fmla="*/ 25497 h 50172"/>
                  <a:gd name="connsiteX132" fmla="*/ 27252 w 52519"/>
                  <a:gd name="connsiteY132" fmla="*/ 25893 h 50172"/>
                  <a:gd name="connsiteX133" fmla="*/ 26856 w 52519"/>
                  <a:gd name="connsiteY133" fmla="*/ 25142 h 50172"/>
                  <a:gd name="connsiteX134" fmla="*/ 26698 w 52519"/>
                  <a:gd name="connsiteY134" fmla="*/ 24786 h 50172"/>
                  <a:gd name="connsiteX135" fmla="*/ 26303 w 52519"/>
                  <a:gd name="connsiteY135" fmla="*/ 24034 h 50172"/>
                  <a:gd name="connsiteX136" fmla="*/ 27054 w 52519"/>
                  <a:gd name="connsiteY136" fmla="*/ 23639 h 50172"/>
                  <a:gd name="connsiteX137" fmla="*/ 27449 w 52519"/>
                  <a:gd name="connsiteY137" fmla="*/ 24390 h 50172"/>
                  <a:gd name="connsiteX138" fmla="*/ 26698 w 52519"/>
                  <a:gd name="connsiteY138" fmla="*/ 24786 h 50172"/>
                  <a:gd name="connsiteX139" fmla="*/ 27370 w 52519"/>
                  <a:gd name="connsiteY139" fmla="*/ 23441 h 50172"/>
                  <a:gd name="connsiteX140" fmla="*/ 28121 w 52519"/>
                  <a:gd name="connsiteY140" fmla="*/ 23046 h 50172"/>
                  <a:gd name="connsiteX141" fmla="*/ 28517 w 52519"/>
                  <a:gd name="connsiteY141" fmla="*/ 23797 h 50172"/>
                  <a:gd name="connsiteX142" fmla="*/ 27766 w 52519"/>
                  <a:gd name="connsiteY142" fmla="*/ 24193 h 50172"/>
                  <a:gd name="connsiteX143" fmla="*/ 27370 w 52519"/>
                  <a:gd name="connsiteY143" fmla="*/ 23441 h 50172"/>
                  <a:gd name="connsiteX144" fmla="*/ 27212 w 52519"/>
                  <a:gd name="connsiteY144" fmla="*/ 23125 h 50172"/>
                  <a:gd name="connsiteX145" fmla="*/ 26817 w 52519"/>
                  <a:gd name="connsiteY145" fmla="*/ 22374 h 50172"/>
                  <a:gd name="connsiteX146" fmla="*/ 27568 w 52519"/>
                  <a:gd name="connsiteY146" fmla="*/ 21978 h 50172"/>
                  <a:gd name="connsiteX147" fmla="*/ 27963 w 52519"/>
                  <a:gd name="connsiteY147" fmla="*/ 22730 h 50172"/>
                  <a:gd name="connsiteX148" fmla="*/ 27212 w 52519"/>
                  <a:gd name="connsiteY148" fmla="*/ 23125 h 50172"/>
                  <a:gd name="connsiteX149" fmla="*/ 26856 w 52519"/>
                  <a:gd name="connsiteY149" fmla="*/ 23283 h 50172"/>
                  <a:gd name="connsiteX150" fmla="*/ 26105 w 52519"/>
                  <a:gd name="connsiteY150" fmla="*/ 23679 h 50172"/>
                  <a:gd name="connsiteX151" fmla="*/ 25709 w 52519"/>
                  <a:gd name="connsiteY151" fmla="*/ 22927 h 50172"/>
                  <a:gd name="connsiteX152" fmla="*/ 26461 w 52519"/>
                  <a:gd name="connsiteY152" fmla="*/ 22532 h 50172"/>
                  <a:gd name="connsiteX153" fmla="*/ 26856 w 52519"/>
                  <a:gd name="connsiteY153" fmla="*/ 23283 h 50172"/>
                  <a:gd name="connsiteX154" fmla="*/ 24405 w 52519"/>
                  <a:gd name="connsiteY154" fmla="*/ 23164 h 50172"/>
                  <a:gd name="connsiteX155" fmla="*/ 24009 w 52519"/>
                  <a:gd name="connsiteY155" fmla="*/ 22413 h 50172"/>
                  <a:gd name="connsiteX156" fmla="*/ 24760 w 52519"/>
                  <a:gd name="connsiteY156" fmla="*/ 22018 h 50172"/>
                  <a:gd name="connsiteX157" fmla="*/ 25156 w 52519"/>
                  <a:gd name="connsiteY157" fmla="*/ 22769 h 50172"/>
                  <a:gd name="connsiteX158" fmla="*/ 24405 w 52519"/>
                  <a:gd name="connsiteY158" fmla="*/ 23164 h 50172"/>
                  <a:gd name="connsiteX159" fmla="*/ 25354 w 52519"/>
                  <a:gd name="connsiteY159" fmla="*/ 23125 h 50172"/>
                  <a:gd name="connsiteX160" fmla="*/ 25749 w 52519"/>
                  <a:gd name="connsiteY160" fmla="*/ 23876 h 50172"/>
                  <a:gd name="connsiteX161" fmla="*/ 24998 w 52519"/>
                  <a:gd name="connsiteY161" fmla="*/ 24272 h 50172"/>
                  <a:gd name="connsiteX162" fmla="*/ 24602 w 52519"/>
                  <a:gd name="connsiteY162" fmla="*/ 23520 h 50172"/>
                  <a:gd name="connsiteX163" fmla="*/ 25354 w 52519"/>
                  <a:gd name="connsiteY163" fmla="*/ 23125 h 50172"/>
                  <a:gd name="connsiteX164" fmla="*/ 24642 w 52519"/>
                  <a:gd name="connsiteY164" fmla="*/ 24469 h 50172"/>
                  <a:gd name="connsiteX165" fmla="*/ 23890 w 52519"/>
                  <a:gd name="connsiteY165" fmla="*/ 24865 h 50172"/>
                  <a:gd name="connsiteX166" fmla="*/ 23495 w 52519"/>
                  <a:gd name="connsiteY166" fmla="*/ 24114 h 50172"/>
                  <a:gd name="connsiteX167" fmla="*/ 24246 w 52519"/>
                  <a:gd name="connsiteY167" fmla="*/ 23718 h 50172"/>
                  <a:gd name="connsiteX168" fmla="*/ 24642 w 52519"/>
                  <a:gd name="connsiteY168" fmla="*/ 24469 h 50172"/>
                  <a:gd name="connsiteX169" fmla="*/ 24839 w 52519"/>
                  <a:gd name="connsiteY169" fmla="*/ 24825 h 50172"/>
                  <a:gd name="connsiteX170" fmla="*/ 25235 w 52519"/>
                  <a:gd name="connsiteY170" fmla="*/ 25577 h 50172"/>
                  <a:gd name="connsiteX171" fmla="*/ 24484 w 52519"/>
                  <a:gd name="connsiteY171" fmla="*/ 25972 h 50172"/>
                  <a:gd name="connsiteX172" fmla="*/ 24088 w 52519"/>
                  <a:gd name="connsiteY172" fmla="*/ 25221 h 50172"/>
                  <a:gd name="connsiteX173" fmla="*/ 24839 w 52519"/>
                  <a:gd name="connsiteY173" fmla="*/ 24825 h 50172"/>
                  <a:gd name="connsiteX174" fmla="*/ 24128 w 52519"/>
                  <a:gd name="connsiteY174" fmla="*/ 26130 h 50172"/>
                  <a:gd name="connsiteX175" fmla="*/ 23376 w 52519"/>
                  <a:gd name="connsiteY175" fmla="*/ 26526 h 50172"/>
                  <a:gd name="connsiteX176" fmla="*/ 22981 w 52519"/>
                  <a:gd name="connsiteY176" fmla="*/ 25774 h 50172"/>
                  <a:gd name="connsiteX177" fmla="*/ 23732 w 52519"/>
                  <a:gd name="connsiteY177" fmla="*/ 25379 h 50172"/>
                  <a:gd name="connsiteX178" fmla="*/ 24128 w 52519"/>
                  <a:gd name="connsiteY178" fmla="*/ 26130 h 50172"/>
                  <a:gd name="connsiteX179" fmla="*/ 24325 w 52519"/>
                  <a:gd name="connsiteY179" fmla="*/ 26486 h 50172"/>
                  <a:gd name="connsiteX180" fmla="*/ 24721 w 52519"/>
                  <a:gd name="connsiteY180" fmla="*/ 27237 h 50172"/>
                  <a:gd name="connsiteX181" fmla="*/ 23970 w 52519"/>
                  <a:gd name="connsiteY181" fmla="*/ 27633 h 50172"/>
                  <a:gd name="connsiteX182" fmla="*/ 23574 w 52519"/>
                  <a:gd name="connsiteY182" fmla="*/ 26881 h 50172"/>
                  <a:gd name="connsiteX183" fmla="*/ 24325 w 52519"/>
                  <a:gd name="connsiteY183" fmla="*/ 26486 h 50172"/>
                  <a:gd name="connsiteX184" fmla="*/ 23614 w 52519"/>
                  <a:gd name="connsiteY184" fmla="*/ 27830 h 50172"/>
                  <a:gd name="connsiteX185" fmla="*/ 22862 w 52519"/>
                  <a:gd name="connsiteY185" fmla="*/ 28226 h 50172"/>
                  <a:gd name="connsiteX186" fmla="*/ 22467 w 52519"/>
                  <a:gd name="connsiteY186" fmla="*/ 27475 h 50172"/>
                  <a:gd name="connsiteX187" fmla="*/ 23218 w 52519"/>
                  <a:gd name="connsiteY187" fmla="*/ 27079 h 50172"/>
                  <a:gd name="connsiteX188" fmla="*/ 23614 w 52519"/>
                  <a:gd name="connsiteY188" fmla="*/ 27830 h 50172"/>
                  <a:gd name="connsiteX189" fmla="*/ 23811 w 52519"/>
                  <a:gd name="connsiteY189" fmla="*/ 28147 h 50172"/>
                  <a:gd name="connsiteX190" fmla="*/ 24207 w 52519"/>
                  <a:gd name="connsiteY190" fmla="*/ 28898 h 50172"/>
                  <a:gd name="connsiteX191" fmla="*/ 23456 w 52519"/>
                  <a:gd name="connsiteY191" fmla="*/ 29293 h 50172"/>
                  <a:gd name="connsiteX192" fmla="*/ 23060 w 52519"/>
                  <a:gd name="connsiteY192" fmla="*/ 28582 h 50172"/>
                  <a:gd name="connsiteX193" fmla="*/ 23811 w 52519"/>
                  <a:gd name="connsiteY193" fmla="*/ 28147 h 50172"/>
                  <a:gd name="connsiteX194" fmla="*/ 24405 w 52519"/>
                  <a:gd name="connsiteY194" fmla="*/ 29254 h 50172"/>
                  <a:gd name="connsiteX195" fmla="*/ 24800 w 52519"/>
                  <a:gd name="connsiteY195" fmla="*/ 30005 h 50172"/>
                  <a:gd name="connsiteX196" fmla="*/ 24049 w 52519"/>
                  <a:gd name="connsiteY196" fmla="*/ 30401 h 50172"/>
                  <a:gd name="connsiteX197" fmla="*/ 23653 w 52519"/>
                  <a:gd name="connsiteY197" fmla="*/ 29649 h 50172"/>
                  <a:gd name="connsiteX198" fmla="*/ 24405 w 52519"/>
                  <a:gd name="connsiteY198" fmla="*/ 29254 h 50172"/>
                  <a:gd name="connsiteX199" fmla="*/ 26065 w 52519"/>
                  <a:gd name="connsiteY199" fmla="*/ 29768 h 50172"/>
                  <a:gd name="connsiteX200" fmla="*/ 26461 w 52519"/>
                  <a:gd name="connsiteY200" fmla="*/ 30519 h 50172"/>
                  <a:gd name="connsiteX201" fmla="*/ 25709 w 52519"/>
                  <a:gd name="connsiteY201" fmla="*/ 30915 h 50172"/>
                  <a:gd name="connsiteX202" fmla="*/ 25314 w 52519"/>
                  <a:gd name="connsiteY202" fmla="*/ 30163 h 50172"/>
                  <a:gd name="connsiteX203" fmla="*/ 26065 w 52519"/>
                  <a:gd name="connsiteY203" fmla="*/ 29768 h 50172"/>
                  <a:gd name="connsiteX204" fmla="*/ 26421 w 52519"/>
                  <a:gd name="connsiteY204" fmla="*/ 29610 h 50172"/>
                  <a:gd name="connsiteX205" fmla="*/ 27172 w 52519"/>
                  <a:gd name="connsiteY205" fmla="*/ 29214 h 50172"/>
                  <a:gd name="connsiteX206" fmla="*/ 27568 w 52519"/>
                  <a:gd name="connsiteY206" fmla="*/ 29966 h 50172"/>
                  <a:gd name="connsiteX207" fmla="*/ 26817 w 52519"/>
                  <a:gd name="connsiteY207" fmla="*/ 30361 h 50172"/>
                  <a:gd name="connsiteX208" fmla="*/ 26421 w 52519"/>
                  <a:gd name="connsiteY208" fmla="*/ 29610 h 50172"/>
                  <a:gd name="connsiteX209" fmla="*/ 27528 w 52519"/>
                  <a:gd name="connsiteY209" fmla="*/ 29017 h 50172"/>
                  <a:gd name="connsiteX210" fmla="*/ 28280 w 52519"/>
                  <a:gd name="connsiteY210" fmla="*/ 28621 h 50172"/>
                  <a:gd name="connsiteX211" fmla="*/ 28675 w 52519"/>
                  <a:gd name="connsiteY211" fmla="*/ 29373 h 50172"/>
                  <a:gd name="connsiteX212" fmla="*/ 27924 w 52519"/>
                  <a:gd name="connsiteY212" fmla="*/ 29768 h 50172"/>
                  <a:gd name="connsiteX213" fmla="*/ 27528 w 52519"/>
                  <a:gd name="connsiteY213" fmla="*/ 29017 h 50172"/>
                  <a:gd name="connsiteX214" fmla="*/ 27331 w 52519"/>
                  <a:gd name="connsiteY214" fmla="*/ 28661 h 50172"/>
                  <a:gd name="connsiteX215" fmla="*/ 26935 w 52519"/>
                  <a:gd name="connsiteY215" fmla="*/ 27910 h 50172"/>
                  <a:gd name="connsiteX216" fmla="*/ 27687 w 52519"/>
                  <a:gd name="connsiteY216" fmla="*/ 27514 h 50172"/>
                  <a:gd name="connsiteX217" fmla="*/ 28082 w 52519"/>
                  <a:gd name="connsiteY217" fmla="*/ 28265 h 50172"/>
                  <a:gd name="connsiteX218" fmla="*/ 27331 w 52519"/>
                  <a:gd name="connsiteY218" fmla="*/ 28661 h 50172"/>
                  <a:gd name="connsiteX219" fmla="*/ 28042 w 52519"/>
                  <a:gd name="connsiteY219" fmla="*/ 27356 h 50172"/>
                  <a:gd name="connsiteX220" fmla="*/ 28794 w 52519"/>
                  <a:gd name="connsiteY220" fmla="*/ 26961 h 50172"/>
                  <a:gd name="connsiteX221" fmla="*/ 29189 w 52519"/>
                  <a:gd name="connsiteY221" fmla="*/ 27712 h 50172"/>
                  <a:gd name="connsiteX222" fmla="*/ 28438 w 52519"/>
                  <a:gd name="connsiteY222" fmla="*/ 28107 h 50172"/>
                  <a:gd name="connsiteX223" fmla="*/ 28042 w 52519"/>
                  <a:gd name="connsiteY223" fmla="*/ 27356 h 50172"/>
                  <a:gd name="connsiteX224" fmla="*/ 27845 w 52519"/>
                  <a:gd name="connsiteY224" fmla="*/ 27000 h 50172"/>
                  <a:gd name="connsiteX225" fmla="*/ 27449 w 52519"/>
                  <a:gd name="connsiteY225" fmla="*/ 26249 h 50172"/>
                  <a:gd name="connsiteX226" fmla="*/ 28201 w 52519"/>
                  <a:gd name="connsiteY226" fmla="*/ 25853 h 50172"/>
                  <a:gd name="connsiteX227" fmla="*/ 28596 w 52519"/>
                  <a:gd name="connsiteY227" fmla="*/ 26605 h 50172"/>
                  <a:gd name="connsiteX228" fmla="*/ 27845 w 52519"/>
                  <a:gd name="connsiteY228" fmla="*/ 27000 h 50172"/>
                  <a:gd name="connsiteX229" fmla="*/ 28556 w 52519"/>
                  <a:gd name="connsiteY229" fmla="*/ 25656 h 50172"/>
                  <a:gd name="connsiteX230" fmla="*/ 29308 w 52519"/>
                  <a:gd name="connsiteY230" fmla="*/ 25260 h 50172"/>
                  <a:gd name="connsiteX231" fmla="*/ 29703 w 52519"/>
                  <a:gd name="connsiteY231" fmla="*/ 26011 h 50172"/>
                  <a:gd name="connsiteX232" fmla="*/ 28952 w 52519"/>
                  <a:gd name="connsiteY232" fmla="*/ 26407 h 50172"/>
                  <a:gd name="connsiteX233" fmla="*/ 28556 w 52519"/>
                  <a:gd name="connsiteY233" fmla="*/ 25656 h 50172"/>
                  <a:gd name="connsiteX234" fmla="*/ 28359 w 52519"/>
                  <a:gd name="connsiteY234" fmla="*/ 25300 h 50172"/>
                  <a:gd name="connsiteX235" fmla="*/ 27963 w 52519"/>
                  <a:gd name="connsiteY235" fmla="*/ 24548 h 50172"/>
                  <a:gd name="connsiteX236" fmla="*/ 28715 w 52519"/>
                  <a:gd name="connsiteY236" fmla="*/ 24153 h 50172"/>
                  <a:gd name="connsiteX237" fmla="*/ 29110 w 52519"/>
                  <a:gd name="connsiteY237" fmla="*/ 24904 h 50172"/>
                  <a:gd name="connsiteX238" fmla="*/ 28359 w 52519"/>
                  <a:gd name="connsiteY238" fmla="*/ 25300 h 50172"/>
                  <a:gd name="connsiteX239" fmla="*/ 29070 w 52519"/>
                  <a:gd name="connsiteY239" fmla="*/ 23995 h 50172"/>
                  <a:gd name="connsiteX240" fmla="*/ 29822 w 52519"/>
                  <a:gd name="connsiteY240" fmla="*/ 23599 h 50172"/>
                  <a:gd name="connsiteX241" fmla="*/ 30217 w 52519"/>
                  <a:gd name="connsiteY241" fmla="*/ 24351 h 50172"/>
                  <a:gd name="connsiteX242" fmla="*/ 29466 w 52519"/>
                  <a:gd name="connsiteY242" fmla="*/ 24746 h 50172"/>
                  <a:gd name="connsiteX243" fmla="*/ 29070 w 52519"/>
                  <a:gd name="connsiteY243" fmla="*/ 23995 h 50172"/>
                  <a:gd name="connsiteX244" fmla="*/ 28873 w 52519"/>
                  <a:gd name="connsiteY244" fmla="*/ 23639 h 50172"/>
                  <a:gd name="connsiteX245" fmla="*/ 28477 w 52519"/>
                  <a:gd name="connsiteY245" fmla="*/ 22888 h 50172"/>
                  <a:gd name="connsiteX246" fmla="*/ 29229 w 52519"/>
                  <a:gd name="connsiteY246" fmla="*/ 22492 h 50172"/>
                  <a:gd name="connsiteX247" fmla="*/ 29624 w 52519"/>
                  <a:gd name="connsiteY247" fmla="*/ 23244 h 50172"/>
                  <a:gd name="connsiteX248" fmla="*/ 28873 w 52519"/>
                  <a:gd name="connsiteY248" fmla="*/ 23639 h 50172"/>
                  <a:gd name="connsiteX249" fmla="*/ 28280 w 52519"/>
                  <a:gd name="connsiteY249" fmla="*/ 22532 h 50172"/>
                  <a:gd name="connsiteX250" fmla="*/ 27884 w 52519"/>
                  <a:gd name="connsiteY250" fmla="*/ 21781 h 50172"/>
                  <a:gd name="connsiteX251" fmla="*/ 28636 w 52519"/>
                  <a:gd name="connsiteY251" fmla="*/ 21385 h 50172"/>
                  <a:gd name="connsiteX252" fmla="*/ 29031 w 52519"/>
                  <a:gd name="connsiteY252" fmla="*/ 22136 h 50172"/>
                  <a:gd name="connsiteX253" fmla="*/ 28280 w 52519"/>
                  <a:gd name="connsiteY253" fmla="*/ 22532 h 50172"/>
                  <a:gd name="connsiteX254" fmla="*/ 26619 w 52519"/>
                  <a:gd name="connsiteY254" fmla="*/ 22018 h 50172"/>
                  <a:gd name="connsiteX255" fmla="*/ 26223 w 52519"/>
                  <a:gd name="connsiteY255" fmla="*/ 21266 h 50172"/>
                  <a:gd name="connsiteX256" fmla="*/ 26975 w 52519"/>
                  <a:gd name="connsiteY256" fmla="*/ 20871 h 50172"/>
                  <a:gd name="connsiteX257" fmla="*/ 27370 w 52519"/>
                  <a:gd name="connsiteY257" fmla="*/ 21622 h 50172"/>
                  <a:gd name="connsiteX258" fmla="*/ 26619 w 52519"/>
                  <a:gd name="connsiteY258" fmla="*/ 22018 h 50172"/>
                  <a:gd name="connsiteX259" fmla="*/ 26263 w 52519"/>
                  <a:gd name="connsiteY259" fmla="*/ 22215 h 50172"/>
                  <a:gd name="connsiteX260" fmla="*/ 25512 w 52519"/>
                  <a:gd name="connsiteY260" fmla="*/ 22611 h 50172"/>
                  <a:gd name="connsiteX261" fmla="*/ 25116 w 52519"/>
                  <a:gd name="connsiteY261" fmla="*/ 21860 h 50172"/>
                  <a:gd name="connsiteX262" fmla="*/ 25868 w 52519"/>
                  <a:gd name="connsiteY262" fmla="*/ 21464 h 50172"/>
                  <a:gd name="connsiteX263" fmla="*/ 26263 w 52519"/>
                  <a:gd name="connsiteY263" fmla="*/ 22215 h 50172"/>
                  <a:gd name="connsiteX264" fmla="*/ 23851 w 52519"/>
                  <a:gd name="connsiteY264" fmla="*/ 22097 h 50172"/>
                  <a:gd name="connsiteX265" fmla="*/ 23456 w 52519"/>
                  <a:gd name="connsiteY265" fmla="*/ 21346 h 50172"/>
                  <a:gd name="connsiteX266" fmla="*/ 24207 w 52519"/>
                  <a:gd name="connsiteY266" fmla="*/ 20950 h 50172"/>
                  <a:gd name="connsiteX267" fmla="*/ 24602 w 52519"/>
                  <a:gd name="connsiteY267" fmla="*/ 21701 h 50172"/>
                  <a:gd name="connsiteX268" fmla="*/ 23851 w 52519"/>
                  <a:gd name="connsiteY268" fmla="*/ 22097 h 50172"/>
                  <a:gd name="connsiteX269" fmla="*/ 23495 w 52519"/>
                  <a:gd name="connsiteY269" fmla="*/ 22255 h 50172"/>
                  <a:gd name="connsiteX270" fmla="*/ 22744 w 52519"/>
                  <a:gd name="connsiteY270" fmla="*/ 22650 h 50172"/>
                  <a:gd name="connsiteX271" fmla="*/ 22348 w 52519"/>
                  <a:gd name="connsiteY271" fmla="*/ 21899 h 50172"/>
                  <a:gd name="connsiteX272" fmla="*/ 23100 w 52519"/>
                  <a:gd name="connsiteY272" fmla="*/ 21504 h 50172"/>
                  <a:gd name="connsiteX273" fmla="*/ 23495 w 52519"/>
                  <a:gd name="connsiteY273" fmla="*/ 22255 h 50172"/>
                  <a:gd name="connsiteX274" fmla="*/ 23693 w 52519"/>
                  <a:gd name="connsiteY274" fmla="*/ 22611 h 50172"/>
                  <a:gd name="connsiteX275" fmla="*/ 24088 w 52519"/>
                  <a:gd name="connsiteY275" fmla="*/ 23362 h 50172"/>
                  <a:gd name="connsiteX276" fmla="*/ 23337 w 52519"/>
                  <a:gd name="connsiteY276" fmla="*/ 23758 h 50172"/>
                  <a:gd name="connsiteX277" fmla="*/ 22942 w 52519"/>
                  <a:gd name="connsiteY277" fmla="*/ 23006 h 50172"/>
                  <a:gd name="connsiteX278" fmla="*/ 23693 w 52519"/>
                  <a:gd name="connsiteY278" fmla="*/ 22611 h 50172"/>
                  <a:gd name="connsiteX279" fmla="*/ 22981 w 52519"/>
                  <a:gd name="connsiteY279" fmla="*/ 23955 h 50172"/>
                  <a:gd name="connsiteX280" fmla="*/ 22230 w 52519"/>
                  <a:gd name="connsiteY280" fmla="*/ 24351 h 50172"/>
                  <a:gd name="connsiteX281" fmla="*/ 21834 w 52519"/>
                  <a:gd name="connsiteY281" fmla="*/ 23599 h 50172"/>
                  <a:gd name="connsiteX282" fmla="*/ 22586 w 52519"/>
                  <a:gd name="connsiteY282" fmla="*/ 23204 h 50172"/>
                  <a:gd name="connsiteX283" fmla="*/ 22981 w 52519"/>
                  <a:gd name="connsiteY283" fmla="*/ 23955 h 50172"/>
                  <a:gd name="connsiteX284" fmla="*/ 23179 w 52519"/>
                  <a:gd name="connsiteY284" fmla="*/ 24272 h 50172"/>
                  <a:gd name="connsiteX285" fmla="*/ 23574 w 52519"/>
                  <a:gd name="connsiteY285" fmla="*/ 25023 h 50172"/>
                  <a:gd name="connsiteX286" fmla="*/ 22823 w 52519"/>
                  <a:gd name="connsiteY286" fmla="*/ 25418 h 50172"/>
                  <a:gd name="connsiteX287" fmla="*/ 22427 w 52519"/>
                  <a:gd name="connsiteY287" fmla="*/ 24667 h 50172"/>
                  <a:gd name="connsiteX288" fmla="*/ 23179 w 52519"/>
                  <a:gd name="connsiteY288" fmla="*/ 24272 h 50172"/>
                  <a:gd name="connsiteX289" fmla="*/ 22467 w 52519"/>
                  <a:gd name="connsiteY289" fmla="*/ 25616 h 50172"/>
                  <a:gd name="connsiteX290" fmla="*/ 21716 w 52519"/>
                  <a:gd name="connsiteY290" fmla="*/ 26011 h 50172"/>
                  <a:gd name="connsiteX291" fmla="*/ 21320 w 52519"/>
                  <a:gd name="connsiteY291" fmla="*/ 25260 h 50172"/>
                  <a:gd name="connsiteX292" fmla="*/ 22072 w 52519"/>
                  <a:gd name="connsiteY292" fmla="*/ 24865 h 50172"/>
                  <a:gd name="connsiteX293" fmla="*/ 22467 w 52519"/>
                  <a:gd name="connsiteY293" fmla="*/ 25616 h 50172"/>
                  <a:gd name="connsiteX294" fmla="*/ 22625 w 52519"/>
                  <a:gd name="connsiteY294" fmla="*/ 25972 h 50172"/>
                  <a:gd name="connsiteX295" fmla="*/ 23021 w 52519"/>
                  <a:gd name="connsiteY295" fmla="*/ 26723 h 50172"/>
                  <a:gd name="connsiteX296" fmla="*/ 22269 w 52519"/>
                  <a:gd name="connsiteY296" fmla="*/ 27119 h 50172"/>
                  <a:gd name="connsiteX297" fmla="*/ 21874 w 52519"/>
                  <a:gd name="connsiteY297" fmla="*/ 26367 h 50172"/>
                  <a:gd name="connsiteX298" fmla="*/ 22625 w 52519"/>
                  <a:gd name="connsiteY298" fmla="*/ 25972 h 50172"/>
                  <a:gd name="connsiteX299" fmla="*/ 21953 w 52519"/>
                  <a:gd name="connsiteY299" fmla="*/ 27316 h 50172"/>
                  <a:gd name="connsiteX300" fmla="*/ 21202 w 52519"/>
                  <a:gd name="connsiteY300" fmla="*/ 27712 h 50172"/>
                  <a:gd name="connsiteX301" fmla="*/ 20806 w 52519"/>
                  <a:gd name="connsiteY301" fmla="*/ 26961 h 50172"/>
                  <a:gd name="connsiteX302" fmla="*/ 21558 w 52519"/>
                  <a:gd name="connsiteY302" fmla="*/ 26565 h 50172"/>
                  <a:gd name="connsiteX303" fmla="*/ 21953 w 52519"/>
                  <a:gd name="connsiteY303" fmla="*/ 27316 h 50172"/>
                  <a:gd name="connsiteX304" fmla="*/ 22111 w 52519"/>
                  <a:gd name="connsiteY304" fmla="*/ 27633 h 50172"/>
                  <a:gd name="connsiteX305" fmla="*/ 22507 w 52519"/>
                  <a:gd name="connsiteY305" fmla="*/ 28384 h 50172"/>
                  <a:gd name="connsiteX306" fmla="*/ 21755 w 52519"/>
                  <a:gd name="connsiteY306" fmla="*/ 28779 h 50172"/>
                  <a:gd name="connsiteX307" fmla="*/ 21360 w 52519"/>
                  <a:gd name="connsiteY307" fmla="*/ 28028 h 50172"/>
                  <a:gd name="connsiteX308" fmla="*/ 22111 w 52519"/>
                  <a:gd name="connsiteY308" fmla="*/ 27633 h 50172"/>
                  <a:gd name="connsiteX309" fmla="*/ 22704 w 52519"/>
                  <a:gd name="connsiteY309" fmla="*/ 28740 h 50172"/>
                  <a:gd name="connsiteX310" fmla="*/ 23100 w 52519"/>
                  <a:gd name="connsiteY310" fmla="*/ 29491 h 50172"/>
                  <a:gd name="connsiteX311" fmla="*/ 22348 w 52519"/>
                  <a:gd name="connsiteY311" fmla="*/ 29887 h 50172"/>
                  <a:gd name="connsiteX312" fmla="*/ 21953 w 52519"/>
                  <a:gd name="connsiteY312" fmla="*/ 29135 h 50172"/>
                  <a:gd name="connsiteX313" fmla="*/ 22704 w 52519"/>
                  <a:gd name="connsiteY313" fmla="*/ 28740 h 50172"/>
                  <a:gd name="connsiteX314" fmla="*/ 23297 w 52519"/>
                  <a:gd name="connsiteY314" fmla="*/ 29847 h 50172"/>
                  <a:gd name="connsiteX315" fmla="*/ 23693 w 52519"/>
                  <a:gd name="connsiteY315" fmla="*/ 30598 h 50172"/>
                  <a:gd name="connsiteX316" fmla="*/ 22942 w 52519"/>
                  <a:gd name="connsiteY316" fmla="*/ 30994 h 50172"/>
                  <a:gd name="connsiteX317" fmla="*/ 22546 w 52519"/>
                  <a:gd name="connsiteY317" fmla="*/ 30242 h 50172"/>
                  <a:gd name="connsiteX318" fmla="*/ 23297 w 52519"/>
                  <a:gd name="connsiteY318" fmla="*/ 29847 h 50172"/>
                  <a:gd name="connsiteX319" fmla="*/ 24958 w 52519"/>
                  <a:gd name="connsiteY319" fmla="*/ 30361 h 50172"/>
                  <a:gd name="connsiteX320" fmla="*/ 25354 w 52519"/>
                  <a:gd name="connsiteY320" fmla="*/ 31112 h 50172"/>
                  <a:gd name="connsiteX321" fmla="*/ 24602 w 52519"/>
                  <a:gd name="connsiteY321" fmla="*/ 31508 h 50172"/>
                  <a:gd name="connsiteX322" fmla="*/ 24207 w 52519"/>
                  <a:gd name="connsiteY322" fmla="*/ 30757 h 50172"/>
                  <a:gd name="connsiteX323" fmla="*/ 24958 w 52519"/>
                  <a:gd name="connsiteY323" fmla="*/ 30361 h 50172"/>
                  <a:gd name="connsiteX324" fmla="*/ 26658 w 52519"/>
                  <a:gd name="connsiteY324" fmla="*/ 30875 h 50172"/>
                  <a:gd name="connsiteX325" fmla="*/ 27054 w 52519"/>
                  <a:gd name="connsiteY325" fmla="*/ 31626 h 50172"/>
                  <a:gd name="connsiteX326" fmla="*/ 26303 w 52519"/>
                  <a:gd name="connsiteY326" fmla="*/ 32022 h 50172"/>
                  <a:gd name="connsiteX327" fmla="*/ 25907 w 52519"/>
                  <a:gd name="connsiteY327" fmla="*/ 31271 h 50172"/>
                  <a:gd name="connsiteX328" fmla="*/ 26658 w 52519"/>
                  <a:gd name="connsiteY328" fmla="*/ 30875 h 50172"/>
                  <a:gd name="connsiteX329" fmla="*/ 26975 w 52519"/>
                  <a:gd name="connsiteY329" fmla="*/ 30717 h 50172"/>
                  <a:gd name="connsiteX330" fmla="*/ 27726 w 52519"/>
                  <a:gd name="connsiteY330" fmla="*/ 30322 h 50172"/>
                  <a:gd name="connsiteX331" fmla="*/ 28121 w 52519"/>
                  <a:gd name="connsiteY331" fmla="*/ 31073 h 50172"/>
                  <a:gd name="connsiteX332" fmla="*/ 27370 w 52519"/>
                  <a:gd name="connsiteY332" fmla="*/ 31468 h 50172"/>
                  <a:gd name="connsiteX333" fmla="*/ 26975 w 52519"/>
                  <a:gd name="connsiteY333" fmla="*/ 30717 h 50172"/>
                  <a:gd name="connsiteX334" fmla="*/ 28082 w 52519"/>
                  <a:gd name="connsiteY334" fmla="*/ 30124 h 50172"/>
                  <a:gd name="connsiteX335" fmla="*/ 28833 w 52519"/>
                  <a:gd name="connsiteY335" fmla="*/ 29728 h 50172"/>
                  <a:gd name="connsiteX336" fmla="*/ 29229 w 52519"/>
                  <a:gd name="connsiteY336" fmla="*/ 30480 h 50172"/>
                  <a:gd name="connsiteX337" fmla="*/ 28477 w 52519"/>
                  <a:gd name="connsiteY337" fmla="*/ 30875 h 50172"/>
                  <a:gd name="connsiteX338" fmla="*/ 28082 w 52519"/>
                  <a:gd name="connsiteY338" fmla="*/ 30124 h 50172"/>
                  <a:gd name="connsiteX339" fmla="*/ 29189 w 52519"/>
                  <a:gd name="connsiteY339" fmla="*/ 29531 h 50172"/>
                  <a:gd name="connsiteX340" fmla="*/ 29940 w 52519"/>
                  <a:gd name="connsiteY340" fmla="*/ 29135 h 50172"/>
                  <a:gd name="connsiteX341" fmla="*/ 30336 w 52519"/>
                  <a:gd name="connsiteY341" fmla="*/ 29887 h 50172"/>
                  <a:gd name="connsiteX342" fmla="*/ 29585 w 52519"/>
                  <a:gd name="connsiteY342" fmla="*/ 30282 h 50172"/>
                  <a:gd name="connsiteX343" fmla="*/ 29189 w 52519"/>
                  <a:gd name="connsiteY343" fmla="*/ 29531 h 50172"/>
                  <a:gd name="connsiteX344" fmla="*/ 28991 w 52519"/>
                  <a:gd name="connsiteY344" fmla="*/ 29214 h 50172"/>
                  <a:gd name="connsiteX345" fmla="*/ 28596 w 52519"/>
                  <a:gd name="connsiteY345" fmla="*/ 28463 h 50172"/>
                  <a:gd name="connsiteX346" fmla="*/ 29347 w 52519"/>
                  <a:gd name="connsiteY346" fmla="*/ 28068 h 50172"/>
                  <a:gd name="connsiteX347" fmla="*/ 29743 w 52519"/>
                  <a:gd name="connsiteY347" fmla="*/ 28819 h 50172"/>
                  <a:gd name="connsiteX348" fmla="*/ 28991 w 52519"/>
                  <a:gd name="connsiteY348" fmla="*/ 29214 h 50172"/>
                  <a:gd name="connsiteX349" fmla="*/ 29703 w 52519"/>
                  <a:gd name="connsiteY349" fmla="*/ 27870 h 50172"/>
                  <a:gd name="connsiteX350" fmla="*/ 30454 w 52519"/>
                  <a:gd name="connsiteY350" fmla="*/ 27475 h 50172"/>
                  <a:gd name="connsiteX351" fmla="*/ 30850 w 52519"/>
                  <a:gd name="connsiteY351" fmla="*/ 28226 h 50172"/>
                  <a:gd name="connsiteX352" fmla="*/ 30099 w 52519"/>
                  <a:gd name="connsiteY352" fmla="*/ 28621 h 50172"/>
                  <a:gd name="connsiteX353" fmla="*/ 29703 w 52519"/>
                  <a:gd name="connsiteY353" fmla="*/ 27870 h 50172"/>
                  <a:gd name="connsiteX354" fmla="*/ 29505 w 52519"/>
                  <a:gd name="connsiteY354" fmla="*/ 27514 h 50172"/>
                  <a:gd name="connsiteX355" fmla="*/ 29110 w 52519"/>
                  <a:gd name="connsiteY355" fmla="*/ 26763 h 50172"/>
                  <a:gd name="connsiteX356" fmla="*/ 29861 w 52519"/>
                  <a:gd name="connsiteY356" fmla="*/ 26367 h 50172"/>
                  <a:gd name="connsiteX357" fmla="*/ 30257 w 52519"/>
                  <a:gd name="connsiteY357" fmla="*/ 27119 h 50172"/>
                  <a:gd name="connsiteX358" fmla="*/ 29505 w 52519"/>
                  <a:gd name="connsiteY358" fmla="*/ 27514 h 50172"/>
                  <a:gd name="connsiteX359" fmla="*/ 30217 w 52519"/>
                  <a:gd name="connsiteY359" fmla="*/ 26170 h 50172"/>
                  <a:gd name="connsiteX360" fmla="*/ 30968 w 52519"/>
                  <a:gd name="connsiteY360" fmla="*/ 25774 h 50172"/>
                  <a:gd name="connsiteX361" fmla="*/ 31364 w 52519"/>
                  <a:gd name="connsiteY361" fmla="*/ 26526 h 50172"/>
                  <a:gd name="connsiteX362" fmla="*/ 30613 w 52519"/>
                  <a:gd name="connsiteY362" fmla="*/ 26921 h 50172"/>
                  <a:gd name="connsiteX363" fmla="*/ 30217 w 52519"/>
                  <a:gd name="connsiteY363" fmla="*/ 26170 h 50172"/>
                  <a:gd name="connsiteX364" fmla="*/ 30019 w 52519"/>
                  <a:gd name="connsiteY364" fmla="*/ 25853 h 50172"/>
                  <a:gd name="connsiteX365" fmla="*/ 29624 w 52519"/>
                  <a:gd name="connsiteY365" fmla="*/ 25102 h 50172"/>
                  <a:gd name="connsiteX366" fmla="*/ 30375 w 52519"/>
                  <a:gd name="connsiteY366" fmla="*/ 24707 h 50172"/>
                  <a:gd name="connsiteX367" fmla="*/ 30771 w 52519"/>
                  <a:gd name="connsiteY367" fmla="*/ 25458 h 50172"/>
                  <a:gd name="connsiteX368" fmla="*/ 30019 w 52519"/>
                  <a:gd name="connsiteY368" fmla="*/ 25853 h 50172"/>
                  <a:gd name="connsiteX369" fmla="*/ 30731 w 52519"/>
                  <a:gd name="connsiteY369" fmla="*/ 24509 h 50172"/>
                  <a:gd name="connsiteX370" fmla="*/ 31483 w 52519"/>
                  <a:gd name="connsiteY370" fmla="*/ 24114 h 50172"/>
                  <a:gd name="connsiteX371" fmla="*/ 31878 w 52519"/>
                  <a:gd name="connsiteY371" fmla="*/ 24865 h 50172"/>
                  <a:gd name="connsiteX372" fmla="*/ 31127 w 52519"/>
                  <a:gd name="connsiteY372" fmla="*/ 25260 h 50172"/>
                  <a:gd name="connsiteX373" fmla="*/ 30731 w 52519"/>
                  <a:gd name="connsiteY373" fmla="*/ 24509 h 50172"/>
                  <a:gd name="connsiteX374" fmla="*/ 30573 w 52519"/>
                  <a:gd name="connsiteY374" fmla="*/ 24153 h 50172"/>
                  <a:gd name="connsiteX375" fmla="*/ 30178 w 52519"/>
                  <a:gd name="connsiteY375" fmla="*/ 23402 h 50172"/>
                  <a:gd name="connsiteX376" fmla="*/ 30929 w 52519"/>
                  <a:gd name="connsiteY376" fmla="*/ 23006 h 50172"/>
                  <a:gd name="connsiteX377" fmla="*/ 31324 w 52519"/>
                  <a:gd name="connsiteY377" fmla="*/ 23758 h 50172"/>
                  <a:gd name="connsiteX378" fmla="*/ 30573 w 52519"/>
                  <a:gd name="connsiteY378" fmla="*/ 24153 h 50172"/>
                  <a:gd name="connsiteX379" fmla="*/ 29980 w 52519"/>
                  <a:gd name="connsiteY379" fmla="*/ 23046 h 50172"/>
                  <a:gd name="connsiteX380" fmla="*/ 29585 w 52519"/>
                  <a:gd name="connsiteY380" fmla="*/ 22295 h 50172"/>
                  <a:gd name="connsiteX381" fmla="*/ 30336 w 52519"/>
                  <a:gd name="connsiteY381" fmla="*/ 21899 h 50172"/>
                  <a:gd name="connsiteX382" fmla="*/ 30731 w 52519"/>
                  <a:gd name="connsiteY382" fmla="*/ 22650 h 50172"/>
                  <a:gd name="connsiteX383" fmla="*/ 29980 w 52519"/>
                  <a:gd name="connsiteY383" fmla="*/ 23046 h 50172"/>
                  <a:gd name="connsiteX384" fmla="*/ 29387 w 52519"/>
                  <a:gd name="connsiteY384" fmla="*/ 21978 h 50172"/>
                  <a:gd name="connsiteX385" fmla="*/ 28991 w 52519"/>
                  <a:gd name="connsiteY385" fmla="*/ 21227 h 50172"/>
                  <a:gd name="connsiteX386" fmla="*/ 29743 w 52519"/>
                  <a:gd name="connsiteY386" fmla="*/ 20832 h 50172"/>
                  <a:gd name="connsiteX387" fmla="*/ 30138 w 52519"/>
                  <a:gd name="connsiteY387" fmla="*/ 21583 h 50172"/>
                  <a:gd name="connsiteX388" fmla="*/ 29387 w 52519"/>
                  <a:gd name="connsiteY388" fmla="*/ 21978 h 50172"/>
                  <a:gd name="connsiteX389" fmla="*/ 27726 w 52519"/>
                  <a:gd name="connsiteY389" fmla="*/ 21425 h 50172"/>
                  <a:gd name="connsiteX390" fmla="*/ 27331 w 52519"/>
                  <a:gd name="connsiteY390" fmla="*/ 20673 h 50172"/>
                  <a:gd name="connsiteX391" fmla="*/ 28082 w 52519"/>
                  <a:gd name="connsiteY391" fmla="*/ 20278 h 50172"/>
                  <a:gd name="connsiteX392" fmla="*/ 28477 w 52519"/>
                  <a:gd name="connsiteY392" fmla="*/ 21029 h 50172"/>
                  <a:gd name="connsiteX393" fmla="*/ 27726 w 52519"/>
                  <a:gd name="connsiteY393" fmla="*/ 21425 h 50172"/>
                  <a:gd name="connsiteX394" fmla="*/ 26065 w 52519"/>
                  <a:gd name="connsiteY394" fmla="*/ 20911 h 50172"/>
                  <a:gd name="connsiteX395" fmla="*/ 25670 w 52519"/>
                  <a:gd name="connsiteY395" fmla="*/ 20159 h 50172"/>
                  <a:gd name="connsiteX396" fmla="*/ 26421 w 52519"/>
                  <a:gd name="connsiteY396" fmla="*/ 19764 h 50172"/>
                  <a:gd name="connsiteX397" fmla="*/ 26817 w 52519"/>
                  <a:gd name="connsiteY397" fmla="*/ 20515 h 50172"/>
                  <a:gd name="connsiteX398" fmla="*/ 26065 w 52519"/>
                  <a:gd name="connsiteY398" fmla="*/ 20911 h 50172"/>
                  <a:gd name="connsiteX399" fmla="*/ 25709 w 52519"/>
                  <a:gd name="connsiteY399" fmla="*/ 21108 h 50172"/>
                  <a:gd name="connsiteX400" fmla="*/ 24958 w 52519"/>
                  <a:gd name="connsiteY400" fmla="*/ 21504 h 50172"/>
                  <a:gd name="connsiteX401" fmla="*/ 24563 w 52519"/>
                  <a:gd name="connsiteY401" fmla="*/ 20752 h 50172"/>
                  <a:gd name="connsiteX402" fmla="*/ 25314 w 52519"/>
                  <a:gd name="connsiteY402" fmla="*/ 20357 h 50172"/>
                  <a:gd name="connsiteX403" fmla="*/ 25709 w 52519"/>
                  <a:gd name="connsiteY403" fmla="*/ 21108 h 50172"/>
                  <a:gd name="connsiteX404" fmla="*/ 23258 w 52519"/>
                  <a:gd name="connsiteY404" fmla="*/ 20990 h 50172"/>
                  <a:gd name="connsiteX405" fmla="*/ 22862 w 52519"/>
                  <a:gd name="connsiteY405" fmla="*/ 20278 h 50172"/>
                  <a:gd name="connsiteX406" fmla="*/ 23614 w 52519"/>
                  <a:gd name="connsiteY406" fmla="*/ 19883 h 50172"/>
                  <a:gd name="connsiteX407" fmla="*/ 24009 w 52519"/>
                  <a:gd name="connsiteY407" fmla="*/ 20594 h 50172"/>
                  <a:gd name="connsiteX408" fmla="*/ 23258 w 52519"/>
                  <a:gd name="connsiteY408" fmla="*/ 20990 h 50172"/>
                  <a:gd name="connsiteX409" fmla="*/ 22902 w 52519"/>
                  <a:gd name="connsiteY409" fmla="*/ 21187 h 50172"/>
                  <a:gd name="connsiteX410" fmla="*/ 22151 w 52519"/>
                  <a:gd name="connsiteY410" fmla="*/ 21583 h 50172"/>
                  <a:gd name="connsiteX411" fmla="*/ 21834 w 52519"/>
                  <a:gd name="connsiteY411" fmla="*/ 21029 h 50172"/>
                  <a:gd name="connsiteX412" fmla="*/ 22507 w 52519"/>
                  <a:gd name="connsiteY412" fmla="*/ 20515 h 50172"/>
                  <a:gd name="connsiteX413" fmla="*/ 22902 w 52519"/>
                  <a:gd name="connsiteY413" fmla="*/ 21187 h 50172"/>
                  <a:gd name="connsiteX414" fmla="*/ 21834 w 52519"/>
                  <a:gd name="connsiteY414" fmla="*/ 21741 h 50172"/>
                  <a:gd name="connsiteX415" fmla="*/ 21083 w 52519"/>
                  <a:gd name="connsiteY415" fmla="*/ 22136 h 50172"/>
                  <a:gd name="connsiteX416" fmla="*/ 21004 w 52519"/>
                  <a:gd name="connsiteY416" fmla="*/ 21978 h 50172"/>
                  <a:gd name="connsiteX417" fmla="*/ 21597 w 52519"/>
                  <a:gd name="connsiteY417" fmla="*/ 21306 h 50172"/>
                  <a:gd name="connsiteX418" fmla="*/ 21834 w 52519"/>
                  <a:gd name="connsiteY418" fmla="*/ 21741 h 50172"/>
                  <a:gd name="connsiteX419" fmla="*/ 21993 w 52519"/>
                  <a:gd name="connsiteY419" fmla="*/ 22097 h 50172"/>
                  <a:gd name="connsiteX420" fmla="*/ 22388 w 52519"/>
                  <a:gd name="connsiteY420" fmla="*/ 22848 h 50172"/>
                  <a:gd name="connsiteX421" fmla="*/ 21637 w 52519"/>
                  <a:gd name="connsiteY421" fmla="*/ 23244 h 50172"/>
                  <a:gd name="connsiteX422" fmla="*/ 21241 w 52519"/>
                  <a:gd name="connsiteY422" fmla="*/ 22492 h 50172"/>
                  <a:gd name="connsiteX423" fmla="*/ 21993 w 52519"/>
                  <a:gd name="connsiteY423" fmla="*/ 22097 h 50172"/>
                  <a:gd name="connsiteX424" fmla="*/ 21281 w 52519"/>
                  <a:gd name="connsiteY424" fmla="*/ 23441 h 50172"/>
                  <a:gd name="connsiteX425" fmla="*/ 20529 w 52519"/>
                  <a:gd name="connsiteY425" fmla="*/ 23837 h 50172"/>
                  <a:gd name="connsiteX426" fmla="*/ 20213 w 52519"/>
                  <a:gd name="connsiteY426" fmla="*/ 23244 h 50172"/>
                  <a:gd name="connsiteX427" fmla="*/ 20332 w 52519"/>
                  <a:gd name="connsiteY427" fmla="*/ 23006 h 50172"/>
                  <a:gd name="connsiteX428" fmla="*/ 20885 w 52519"/>
                  <a:gd name="connsiteY428" fmla="*/ 22690 h 50172"/>
                  <a:gd name="connsiteX429" fmla="*/ 21281 w 52519"/>
                  <a:gd name="connsiteY429" fmla="*/ 23441 h 50172"/>
                  <a:gd name="connsiteX430" fmla="*/ 21478 w 52519"/>
                  <a:gd name="connsiteY430" fmla="*/ 23758 h 50172"/>
                  <a:gd name="connsiteX431" fmla="*/ 21874 w 52519"/>
                  <a:gd name="connsiteY431" fmla="*/ 24509 h 50172"/>
                  <a:gd name="connsiteX432" fmla="*/ 21123 w 52519"/>
                  <a:gd name="connsiteY432" fmla="*/ 24904 h 50172"/>
                  <a:gd name="connsiteX433" fmla="*/ 20727 w 52519"/>
                  <a:gd name="connsiteY433" fmla="*/ 24153 h 50172"/>
                  <a:gd name="connsiteX434" fmla="*/ 21478 w 52519"/>
                  <a:gd name="connsiteY434" fmla="*/ 23758 h 50172"/>
                  <a:gd name="connsiteX435" fmla="*/ 20767 w 52519"/>
                  <a:gd name="connsiteY435" fmla="*/ 25102 h 50172"/>
                  <a:gd name="connsiteX436" fmla="*/ 20015 w 52519"/>
                  <a:gd name="connsiteY436" fmla="*/ 25497 h 50172"/>
                  <a:gd name="connsiteX437" fmla="*/ 19660 w 52519"/>
                  <a:gd name="connsiteY437" fmla="*/ 24865 h 50172"/>
                  <a:gd name="connsiteX438" fmla="*/ 19699 w 52519"/>
                  <a:gd name="connsiteY438" fmla="*/ 24707 h 50172"/>
                  <a:gd name="connsiteX439" fmla="*/ 20371 w 52519"/>
                  <a:gd name="connsiteY439" fmla="*/ 24351 h 50172"/>
                  <a:gd name="connsiteX440" fmla="*/ 20767 w 52519"/>
                  <a:gd name="connsiteY440" fmla="*/ 25102 h 50172"/>
                  <a:gd name="connsiteX441" fmla="*/ 20964 w 52519"/>
                  <a:gd name="connsiteY441" fmla="*/ 25458 h 50172"/>
                  <a:gd name="connsiteX442" fmla="*/ 21360 w 52519"/>
                  <a:gd name="connsiteY442" fmla="*/ 26209 h 50172"/>
                  <a:gd name="connsiteX443" fmla="*/ 20609 w 52519"/>
                  <a:gd name="connsiteY443" fmla="*/ 26605 h 50172"/>
                  <a:gd name="connsiteX444" fmla="*/ 20213 w 52519"/>
                  <a:gd name="connsiteY444" fmla="*/ 25853 h 50172"/>
                  <a:gd name="connsiteX445" fmla="*/ 20964 w 52519"/>
                  <a:gd name="connsiteY445" fmla="*/ 25458 h 50172"/>
                  <a:gd name="connsiteX446" fmla="*/ 20253 w 52519"/>
                  <a:gd name="connsiteY446" fmla="*/ 26802 h 50172"/>
                  <a:gd name="connsiteX447" fmla="*/ 19660 w 52519"/>
                  <a:gd name="connsiteY447" fmla="*/ 27119 h 50172"/>
                  <a:gd name="connsiteX448" fmla="*/ 19580 w 52519"/>
                  <a:gd name="connsiteY448" fmla="*/ 26209 h 50172"/>
                  <a:gd name="connsiteX449" fmla="*/ 19857 w 52519"/>
                  <a:gd name="connsiteY449" fmla="*/ 26051 h 50172"/>
                  <a:gd name="connsiteX450" fmla="*/ 20253 w 52519"/>
                  <a:gd name="connsiteY450" fmla="*/ 26802 h 50172"/>
                  <a:gd name="connsiteX451" fmla="*/ 20450 w 52519"/>
                  <a:gd name="connsiteY451" fmla="*/ 27119 h 50172"/>
                  <a:gd name="connsiteX452" fmla="*/ 20846 w 52519"/>
                  <a:gd name="connsiteY452" fmla="*/ 27870 h 50172"/>
                  <a:gd name="connsiteX453" fmla="*/ 20094 w 52519"/>
                  <a:gd name="connsiteY453" fmla="*/ 28265 h 50172"/>
                  <a:gd name="connsiteX454" fmla="*/ 19778 w 52519"/>
                  <a:gd name="connsiteY454" fmla="*/ 27672 h 50172"/>
                  <a:gd name="connsiteX455" fmla="*/ 19739 w 52519"/>
                  <a:gd name="connsiteY455" fmla="*/ 27475 h 50172"/>
                  <a:gd name="connsiteX456" fmla="*/ 20450 w 52519"/>
                  <a:gd name="connsiteY456" fmla="*/ 27119 h 50172"/>
                  <a:gd name="connsiteX457" fmla="*/ 21043 w 52519"/>
                  <a:gd name="connsiteY457" fmla="*/ 28226 h 50172"/>
                  <a:gd name="connsiteX458" fmla="*/ 21439 w 52519"/>
                  <a:gd name="connsiteY458" fmla="*/ 28977 h 50172"/>
                  <a:gd name="connsiteX459" fmla="*/ 20688 w 52519"/>
                  <a:gd name="connsiteY459" fmla="*/ 29373 h 50172"/>
                  <a:gd name="connsiteX460" fmla="*/ 20292 w 52519"/>
                  <a:gd name="connsiteY460" fmla="*/ 28621 h 50172"/>
                  <a:gd name="connsiteX461" fmla="*/ 21043 w 52519"/>
                  <a:gd name="connsiteY461" fmla="*/ 28226 h 50172"/>
                  <a:gd name="connsiteX462" fmla="*/ 21597 w 52519"/>
                  <a:gd name="connsiteY462" fmla="*/ 29333 h 50172"/>
                  <a:gd name="connsiteX463" fmla="*/ 21993 w 52519"/>
                  <a:gd name="connsiteY463" fmla="*/ 30084 h 50172"/>
                  <a:gd name="connsiteX464" fmla="*/ 21241 w 52519"/>
                  <a:gd name="connsiteY464" fmla="*/ 30480 h 50172"/>
                  <a:gd name="connsiteX465" fmla="*/ 20846 w 52519"/>
                  <a:gd name="connsiteY465" fmla="*/ 29728 h 50172"/>
                  <a:gd name="connsiteX466" fmla="*/ 21597 w 52519"/>
                  <a:gd name="connsiteY466" fmla="*/ 29333 h 50172"/>
                  <a:gd name="connsiteX467" fmla="*/ 22190 w 52519"/>
                  <a:gd name="connsiteY467" fmla="*/ 30440 h 50172"/>
                  <a:gd name="connsiteX468" fmla="*/ 22586 w 52519"/>
                  <a:gd name="connsiteY468" fmla="*/ 31191 h 50172"/>
                  <a:gd name="connsiteX469" fmla="*/ 22151 w 52519"/>
                  <a:gd name="connsiteY469" fmla="*/ 31429 h 50172"/>
                  <a:gd name="connsiteX470" fmla="*/ 21478 w 52519"/>
                  <a:gd name="connsiteY470" fmla="*/ 30836 h 50172"/>
                  <a:gd name="connsiteX471" fmla="*/ 22190 w 52519"/>
                  <a:gd name="connsiteY471" fmla="*/ 30440 h 50172"/>
                  <a:gd name="connsiteX472" fmla="*/ 23100 w 52519"/>
                  <a:gd name="connsiteY472" fmla="*/ 31350 h 50172"/>
                  <a:gd name="connsiteX473" fmla="*/ 23851 w 52519"/>
                  <a:gd name="connsiteY473" fmla="*/ 30954 h 50172"/>
                  <a:gd name="connsiteX474" fmla="*/ 24246 w 52519"/>
                  <a:gd name="connsiteY474" fmla="*/ 31706 h 50172"/>
                  <a:gd name="connsiteX475" fmla="*/ 23495 w 52519"/>
                  <a:gd name="connsiteY475" fmla="*/ 32101 h 50172"/>
                  <a:gd name="connsiteX476" fmla="*/ 23100 w 52519"/>
                  <a:gd name="connsiteY476" fmla="*/ 31350 h 50172"/>
                  <a:gd name="connsiteX477" fmla="*/ 24800 w 52519"/>
                  <a:gd name="connsiteY477" fmla="*/ 31864 h 50172"/>
                  <a:gd name="connsiteX478" fmla="*/ 25551 w 52519"/>
                  <a:gd name="connsiteY478" fmla="*/ 31468 h 50172"/>
                  <a:gd name="connsiteX479" fmla="*/ 25947 w 52519"/>
                  <a:gd name="connsiteY479" fmla="*/ 32220 h 50172"/>
                  <a:gd name="connsiteX480" fmla="*/ 25195 w 52519"/>
                  <a:gd name="connsiteY480" fmla="*/ 32615 h 50172"/>
                  <a:gd name="connsiteX481" fmla="*/ 24800 w 52519"/>
                  <a:gd name="connsiteY481" fmla="*/ 31864 h 50172"/>
                  <a:gd name="connsiteX482" fmla="*/ 26461 w 52519"/>
                  <a:gd name="connsiteY482" fmla="*/ 32378 h 50172"/>
                  <a:gd name="connsiteX483" fmla="*/ 27212 w 52519"/>
                  <a:gd name="connsiteY483" fmla="*/ 31982 h 50172"/>
                  <a:gd name="connsiteX484" fmla="*/ 27607 w 52519"/>
                  <a:gd name="connsiteY484" fmla="*/ 32734 h 50172"/>
                  <a:gd name="connsiteX485" fmla="*/ 26698 w 52519"/>
                  <a:gd name="connsiteY485" fmla="*/ 32852 h 50172"/>
                  <a:gd name="connsiteX486" fmla="*/ 26461 w 52519"/>
                  <a:gd name="connsiteY486" fmla="*/ 32378 h 50172"/>
                  <a:gd name="connsiteX487" fmla="*/ 27568 w 52519"/>
                  <a:gd name="connsiteY487" fmla="*/ 31785 h 50172"/>
                  <a:gd name="connsiteX488" fmla="*/ 28319 w 52519"/>
                  <a:gd name="connsiteY488" fmla="*/ 31389 h 50172"/>
                  <a:gd name="connsiteX489" fmla="*/ 28715 w 52519"/>
                  <a:gd name="connsiteY489" fmla="*/ 32140 h 50172"/>
                  <a:gd name="connsiteX490" fmla="*/ 27963 w 52519"/>
                  <a:gd name="connsiteY490" fmla="*/ 32536 h 50172"/>
                  <a:gd name="connsiteX491" fmla="*/ 27568 w 52519"/>
                  <a:gd name="connsiteY491" fmla="*/ 31785 h 50172"/>
                  <a:gd name="connsiteX492" fmla="*/ 28675 w 52519"/>
                  <a:gd name="connsiteY492" fmla="*/ 31231 h 50172"/>
                  <a:gd name="connsiteX493" fmla="*/ 29426 w 52519"/>
                  <a:gd name="connsiteY493" fmla="*/ 30836 h 50172"/>
                  <a:gd name="connsiteX494" fmla="*/ 29822 w 52519"/>
                  <a:gd name="connsiteY494" fmla="*/ 31587 h 50172"/>
                  <a:gd name="connsiteX495" fmla="*/ 29070 w 52519"/>
                  <a:gd name="connsiteY495" fmla="*/ 31982 h 50172"/>
                  <a:gd name="connsiteX496" fmla="*/ 28675 w 52519"/>
                  <a:gd name="connsiteY496" fmla="*/ 31231 h 50172"/>
                  <a:gd name="connsiteX497" fmla="*/ 29782 w 52519"/>
                  <a:gd name="connsiteY497" fmla="*/ 30638 h 50172"/>
                  <a:gd name="connsiteX498" fmla="*/ 30534 w 52519"/>
                  <a:gd name="connsiteY498" fmla="*/ 30242 h 50172"/>
                  <a:gd name="connsiteX499" fmla="*/ 30929 w 52519"/>
                  <a:gd name="connsiteY499" fmla="*/ 30994 h 50172"/>
                  <a:gd name="connsiteX500" fmla="*/ 30178 w 52519"/>
                  <a:gd name="connsiteY500" fmla="*/ 31389 h 50172"/>
                  <a:gd name="connsiteX501" fmla="*/ 29782 w 52519"/>
                  <a:gd name="connsiteY501" fmla="*/ 30638 h 50172"/>
                  <a:gd name="connsiteX502" fmla="*/ 30850 w 52519"/>
                  <a:gd name="connsiteY502" fmla="*/ 30045 h 50172"/>
                  <a:gd name="connsiteX503" fmla="*/ 31601 w 52519"/>
                  <a:gd name="connsiteY503" fmla="*/ 29649 h 50172"/>
                  <a:gd name="connsiteX504" fmla="*/ 31799 w 52519"/>
                  <a:gd name="connsiteY504" fmla="*/ 30045 h 50172"/>
                  <a:gd name="connsiteX505" fmla="*/ 31206 w 52519"/>
                  <a:gd name="connsiteY505" fmla="*/ 30757 h 50172"/>
                  <a:gd name="connsiteX506" fmla="*/ 30850 w 52519"/>
                  <a:gd name="connsiteY506" fmla="*/ 30045 h 50172"/>
                  <a:gd name="connsiteX507" fmla="*/ 30692 w 52519"/>
                  <a:gd name="connsiteY507" fmla="*/ 29728 h 50172"/>
                  <a:gd name="connsiteX508" fmla="*/ 30296 w 52519"/>
                  <a:gd name="connsiteY508" fmla="*/ 28977 h 50172"/>
                  <a:gd name="connsiteX509" fmla="*/ 31048 w 52519"/>
                  <a:gd name="connsiteY509" fmla="*/ 28582 h 50172"/>
                  <a:gd name="connsiteX510" fmla="*/ 31443 w 52519"/>
                  <a:gd name="connsiteY510" fmla="*/ 29333 h 50172"/>
                  <a:gd name="connsiteX511" fmla="*/ 30692 w 52519"/>
                  <a:gd name="connsiteY511" fmla="*/ 29728 h 50172"/>
                  <a:gd name="connsiteX512" fmla="*/ 31403 w 52519"/>
                  <a:gd name="connsiteY512" fmla="*/ 28384 h 50172"/>
                  <a:gd name="connsiteX513" fmla="*/ 32155 w 52519"/>
                  <a:gd name="connsiteY513" fmla="*/ 27989 h 50172"/>
                  <a:gd name="connsiteX514" fmla="*/ 32550 w 52519"/>
                  <a:gd name="connsiteY514" fmla="*/ 28740 h 50172"/>
                  <a:gd name="connsiteX515" fmla="*/ 31799 w 52519"/>
                  <a:gd name="connsiteY515" fmla="*/ 29135 h 50172"/>
                  <a:gd name="connsiteX516" fmla="*/ 31403 w 52519"/>
                  <a:gd name="connsiteY516" fmla="*/ 28384 h 50172"/>
                  <a:gd name="connsiteX517" fmla="*/ 31206 w 52519"/>
                  <a:gd name="connsiteY517" fmla="*/ 28028 h 50172"/>
                  <a:gd name="connsiteX518" fmla="*/ 30810 w 52519"/>
                  <a:gd name="connsiteY518" fmla="*/ 27277 h 50172"/>
                  <a:gd name="connsiteX519" fmla="*/ 31562 w 52519"/>
                  <a:gd name="connsiteY519" fmla="*/ 26881 h 50172"/>
                  <a:gd name="connsiteX520" fmla="*/ 31957 w 52519"/>
                  <a:gd name="connsiteY520" fmla="*/ 27633 h 50172"/>
                  <a:gd name="connsiteX521" fmla="*/ 31206 w 52519"/>
                  <a:gd name="connsiteY521" fmla="*/ 28028 h 50172"/>
                  <a:gd name="connsiteX522" fmla="*/ 31917 w 52519"/>
                  <a:gd name="connsiteY522" fmla="*/ 26684 h 50172"/>
                  <a:gd name="connsiteX523" fmla="*/ 32669 w 52519"/>
                  <a:gd name="connsiteY523" fmla="*/ 26288 h 50172"/>
                  <a:gd name="connsiteX524" fmla="*/ 33064 w 52519"/>
                  <a:gd name="connsiteY524" fmla="*/ 27040 h 50172"/>
                  <a:gd name="connsiteX525" fmla="*/ 33064 w 52519"/>
                  <a:gd name="connsiteY525" fmla="*/ 27040 h 50172"/>
                  <a:gd name="connsiteX526" fmla="*/ 32313 w 52519"/>
                  <a:gd name="connsiteY526" fmla="*/ 27435 h 50172"/>
                  <a:gd name="connsiteX527" fmla="*/ 31917 w 52519"/>
                  <a:gd name="connsiteY527" fmla="*/ 26684 h 50172"/>
                  <a:gd name="connsiteX528" fmla="*/ 31720 w 52519"/>
                  <a:gd name="connsiteY528" fmla="*/ 26367 h 50172"/>
                  <a:gd name="connsiteX529" fmla="*/ 31324 w 52519"/>
                  <a:gd name="connsiteY529" fmla="*/ 25616 h 50172"/>
                  <a:gd name="connsiteX530" fmla="*/ 32076 w 52519"/>
                  <a:gd name="connsiteY530" fmla="*/ 25221 h 50172"/>
                  <a:gd name="connsiteX531" fmla="*/ 32471 w 52519"/>
                  <a:gd name="connsiteY531" fmla="*/ 25972 h 50172"/>
                  <a:gd name="connsiteX532" fmla="*/ 31720 w 52519"/>
                  <a:gd name="connsiteY532" fmla="*/ 26367 h 50172"/>
                  <a:gd name="connsiteX533" fmla="*/ 32432 w 52519"/>
                  <a:gd name="connsiteY533" fmla="*/ 25023 h 50172"/>
                  <a:gd name="connsiteX534" fmla="*/ 32985 w 52519"/>
                  <a:gd name="connsiteY534" fmla="*/ 24707 h 50172"/>
                  <a:gd name="connsiteX535" fmla="*/ 33104 w 52519"/>
                  <a:gd name="connsiteY535" fmla="*/ 25616 h 50172"/>
                  <a:gd name="connsiteX536" fmla="*/ 32827 w 52519"/>
                  <a:gd name="connsiteY536" fmla="*/ 25774 h 50172"/>
                  <a:gd name="connsiteX537" fmla="*/ 32432 w 52519"/>
                  <a:gd name="connsiteY537" fmla="*/ 25023 h 50172"/>
                  <a:gd name="connsiteX538" fmla="*/ 32234 w 52519"/>
                  <a:gd name="connsiteY538" fmla="*/ 24667 h 50172"/>
                  <a:gd name="connsiteX539" fmla="*/ 31838 w 52519"/>
                  <a:gd name="connsiteY539" fmla="*/ 23916 h 50172"/>
                  <a:gd name="connsiteX540" fmla="*/ 32629 w 52519"/>
                  <a:gd name="connsiteY540" fmla="*/ 23520 h 50172"/>
                  <a:gd name="connsiteX541" fmla="*/ 32906 w 52519"/>
                  <a:gd name="connsiteY541" fmla="*/ 24311 h 50172"/>
                  <a:gd name="connsiteX542" fmla="*/ 32234 w 52519"/>
                  <a:gd name="connsiteY542" fmla="*/ 24667 h 50172"/>
                  <a:gd name="connsiteX543" fmla="*/ 31680 w 52519"/>
                  <a:gd name="connsiteY543" fmla="*/ 23560 h 50172"/>
                  <a:gd name="connsiteX544" fmla="*/ 31285 w 52519"/>
                  <a:gd name="connsiteY544" fmla="*/ 22809 h 50172"/>
                  <a:gd name="connsiteX545" fmla="*/ 32076 w 52519"/>
                  <a:gd name="connsiteY545" fmla="*/ 22413 h 50172"/>
                  <a:gd name="connsiteX546" fmla="*/ 32471 w 52519"/>
                  <a:gd name="connsiteY546" fmla="*/ 23164 h 50172"/>
                  <a:gd name="connsiteX547" fmla="*/ 31680 w 52519"/>
                  <a:gd name="connsiteY547" fmla="*/ 23560 h 50172"/>
                  <a:gd name="connsiteX548" fmla="*/ 31087 w 52519"/>
                  <a:gd name="connsiteY548" fmla="*/ 22492 h 50172"/>
                  <a:gd name="connsiteX549" fmla="*/ 30692 w 52519"/>
                  <a:gd name="connsiteY549" fmla="*/ 21741 h 50172"/>
                  <a:gd name="connsiteX550" fmla="*/ 31285 w 52519"/>
                  <a:gd name="connsiteY550" fmla="*/ 21425 h 50172"/>
                  <a:gd name="connsiteX551" fmla="*/ 31838 w 52519"/>
                  <a:gd name="connsiteY551" fmla="*/ 22097 h 50172"/>
                  <a:gd name="connsiteX552" fmla="*/ 31087 w 52519"/>
                  <a:gd name="connsiteY552" fmla="*/ 22492 h 50172"/>
                  <a:gd name="connsiteX553" fmla="*/ 30494 w 52519"/>
                  <a:gd name="connsiteY553" fmla="*/ 21385 h 50172"/>
                  <a:gd name="connsiteX554" fmla="*/ 30099 w 52519"/>
                  <a:gd name="connsiteY554" fmla="*/ 20634 h 50172"/>
                  <a:gd name="connsiteX555" fmla="*/ 30257 w 52519"/>
                  <a:gd name="connsiteY555" fmla="*/ 20555 h 50172"/>
                  <a:gd name="connsiteX556" fmla="*/ 30968 w 52519"/>
                  <a:gd name="connsiteY556" fmla="*/ 21148 h 50172"/>
                  <a:gd name="connsiteX557" fmla="*/ 30494 w 52519"/>
                  <a:gd name="connsiteY557" fmla="*/ 21385 h 50172"/>
                  <a:gd name="connsiteX558" fmla="*/ 28833 w 52519"/>
                  <a:gd name="connsiteY558" fmla="*/ 20871 h 50172"/>
                  <a:gd name="connsiteX559" fmla="*/ 28438 w 52519"/>
                  <a:gd name="connsiteY559" fmla="*/ 20120 h 50172"/>
                  <a:gd name="connsiteX560" fmla="*/ 28952 w 52519"/>
                  <a:gd name="connsiteY560" fmla="*/ 19843 h 50172"/>
                  <a:gd name="connsiteX561" fmla="*/ 29347 w 52519"/>
                  <a:gd name="connsiteY561" fmla="*/ 20001 h 50172"/>
                  <a:gd name="connsiteX562" fmla="*/ 29585 w 52519"/>
                  <a:gd name="connsiteY562" fmla="*/ 20476 h 50172"/>
                  <a:gd name="connsiteX563" fmla="*/ 28833 w 52519"/>
                  <a:gd name="connsiteY563" fmla="*/ 20871 h 50172"/>
                  <a:gd name="connsiteX564" fmla="*/ 27884 w 52519"/>
                  <a:gd name="connsiteY564" fmla="*/ 19922 h 50172"/>
                  <a:gd name="connsiteX565" fmla="*/ 27133 w 52519"/>
                  <a:gd name="connsiteY565" fmla="*/ 20318 h 50172"/>
                  <a:gd name="connsiteX566" fmla="*/ 26738 w 52519"/>
                  <a:gd name="connsiteY566" fmla="*/ 19566 h 50172"/>
                  <a:gd name="connsiteX567" fmla="*/ 27172 w 52519"/>
                  <a:gd name="connsiteY567" fmla="*/ 19329 h 50172"/>
                  <a:gd name="connsiteX568" fmla="*/ 27607 w 52519"/>
                  <a:gd name="connsiteY568" fmla="*/ 19408 h 50172"/>
                  <a:gd name="connsiteX569" fmla="*/ 27884 w 52519"/>
                  <a:gd name="connsiteY569" fmla="*/ 19922 h 50172"/>
                  <a:gd name="connsiteX570" fmla="*/ 26223 w 52519"/>
                  <a:gd name="connsiteY570" fmla="*/ 19408 h 50172"/>
                  <a:gd name="connsiteX571" fmla="*/ 25472 w 52519"/>
                  <a:gd name="connsiteY571" fmla="*/ 19803 h 50172"/>
                  <a:gd name="connsiteX572" fmla="*/ 25235 w 52519"/>
                  <a:gd name="connsiteY572" fmla="*/ 19368 h 50172"/>
                  <a:gd name="connsiteX573" fmla="*/ 26144 w 52519"/>
                  <a:gd name="connsiteY573" fmla="*/ 19250 h 50172"/>
                  <a:gd name="connsiteX574" fmla="*/ 26223 w 52519"/>
                  <a:gd name="connsiteY574" fmla="*/ 19408 h 50172"/>
                  <a:gd name="connsiteX575" fmla="*/ 25116 w 52519"/>
                  <a:gd name="connsiteY575" fmla="*/ 20001 h 50172"/>
                  <a:gd name="connsiteX576" fmla="*/ 24365 w 52519"/>
                  <a:gd name="connsiteY576" fmla="*/ 20397 h 50172"/>
                  <a:gd name="connsiteX577" fmla="*/ 24009 w 52519"/>
                  <a:gd name="connsiteY577" fmla="*/ 19724 h 50172"/>
                  <a:gd name="connsiteX578" fmla="*/ 24839 w 52519"/>
                  <a:gd name="connsiteY578" fmla="*/ 19487 h 50172"/>
                  <a:gd name="connsiteX579" fmla="*/ 25116 w 52519"/>
                  <a:gd name="connsiteY579" fmla="*/ 20001 h 50172"/>
                  <a:gd name="connsiteX580" fmla="*/ 11158 w 52519"/>
                  <a:gd name="connsiteY580" fmla="*/ 40286 h 50172"/>
                  <a:gd name="connsiteX581" fmla="*/ 7955 w 52519"/>
                  <a:gd name="connsiteY581" fmla="*/ 36213 h 50172"/>
                  <a:gd name="connsiteX582" fmla="*/ 6729 w 52519"/>
                  <a:gd name="connsiteY582" fmla="*/ 33524 h 50172"/>
                  <a:gd name="connsiteX583" fmla="*/ 4831 w 52519"/>
                  <a:gd name="connsiteY583" fmla="*/ 31508 h 50172"/>
                  <a:gd name="connsiteX584" fmla="*/ 5385 w 52519"/>
                  <a:gd name="connsiteY584" fmla="*/ 28107 h 50172"/>
                  <a:gd name="connsiteX585" fmla="*/ 9932 w 52519"/>
                  <a:gd name="connsiteY585" fmla="*/ 26763 h 50172"/>
                  <a:gd name="connsiteX586" fmla="*/ 10130 w 52519"/>
                  <a:gd name="connsiteY586" fmla="*/ 26644 h 50172"/>
                  <a:gd name="connsiteX587" fmla="*/ 13056 w 52519"/>
                  <a:gd name="connsiteY587" fmla="*/ 27119 h 50172"/>
                  <a:gd name="connsiteX588" fmla="*/ 18790 w 52519"/>
                  <a:gd name="connsiteY588" fmla="*/ 26723 h 50172"/>
                  <a:gd name="connsiteX589" fmla="*/ 18829 w 52519"/>
                  <a:gd name="connsiteY589" fmla="*/ 27079 h 50172"/>
                  <a:gd name="connsiteX590" fmla="*/ 13017 w 52519"/>
                  <a:gd name="connsiteY590" fmla="*/ 28384 h 50172"/>
                  <a:gd name="connsiteX591" fmla="*/ 13214 w 52519"/>
                  <a:gd name="connsiteY591" fmla="*/ 28938 h 50172"/>
                  <a:gd name="connsiteX592" fmla="*/ 18869 w 52519"/>
                  <a:gd name="connsiteY592" fmla="*/ 27672 h 50172"/>
                  <a:gd name="connsiteX593" fmla="*/ 13451 w 52519"/>
                  <a:gd name="connsiteY593" fmla="*/ 30322 h 50172"/>
                  <a:gd name="connsiteX594" fmla="*/ 13768 w 52519"/>
                  <a:gd name="connsiteY594" fmla="*/ 30796 h 50172"/>
                  <a:gd name="connsiteX595" fmla="*/ 19027 w 52519"/>
                  <a:gd name="connsiteY595" fmla="*/ 28226 h 50172"/>
                  <a:gd name="connsiteX596" fmla="*/ 19027 w 52519"/>
                  <a:gd name="connsiteY596" fmla="*/ 28265 h 50172"/>
                  <a:gd name="connsiteX597" fmla="*/ 16575 w 52519"/>
                  <a:gd name="connsiteY597" fmla="*/ 30084 h 50172"/>
                  <a:gd name="connsiteX598" fmla="*/ 13451 w 52519"/>
                  <a:gd name="connsiteY598" fmla="*/ 31785 h 50172"/>
                  <a:gd name="connsiteX599" fmla="*/ 13491 w 52519"/>
                  <a:gd name="connsiteY599" fmla="*/ 32338 h 50172"/>
                  <a:gd name="connsiteX600" fmla="*/ 15784 w 52519"/>
                  <a:gd name="connsiteY600" fmla="*/ 31271 h 50172"/>
                  <a:gd name="connsiteX601" fmla="*/ 19225 w 52519"/>
                  <a:gd name="connsiteY601" fmla="*/ 28740 h 50172"/>
                  <a:gd name="connsiteX602" fmla="*/ 19383 w 52519"/>
                  <a:gd name="connsiteY602" fmla="*/ 29175 h 50172"/>
                  <a:gd name="connsiteX603" fmla="*/ 17050 w 52519"/>
                  <a:gd name="connsiteY603" fmla="*/ 31350 h 50172"/>
                  <a:gd name="connsiteX604" fmla="*/ 13570 w 52519"/>
                  <a:gd name="connsiteY604" fmla="*/ 33406 h 50172"/>
                  <a:gd name="connsiteX605" fmla="*/ 14005 w 52519"/>
                  <a:gd name="connsiteY605" fmla="*/ 33762 h 50172"/>
                  <a:gd name="connsiteX606" fmla="*/ 17366 w 52519"/>
                  <a:gd name="connsiteY606" fmla="*/ 31785 h 50172"/>
                  <a:gd name="connsiteX607" fmla="*/ 18711 w 52519"/>
                  <a:gd name="connsiteY607" fmla="*/ 30598 h 50172"/>
                  <a:gd name="connsiteX608" fmla="*/ 19620 w 52519"/>
                  <a:gd name="connsiteY608" fmla="*/ 29649 h 50172"/>
                  <a:gd name="connsiteX609" fmla="*/ 19778 w 52519"/>
                  <a:gd name="connsiteY609" fmla="*/ 29887 h 50172"/>
                  <a:gd name="connsiteX610" fmla="*/ 18394 w 52519"/>
                  <a:gd name="connsiteY610" fmla="*/ 31389 h 50172"/>
                  <a:gd name="connsiteX611" fmla="*/ 15033 w 52519"/>
                  <a:gd name="connsiteY611" fmla="*/ 34078 h 50172"/>
                  <a:gd name="connsiteX612" fmla="*/ 15349 w 52519"/>
                  <a:gd name="connsiteY612" fmla="*/ 34513 h 50172"/>
                  <a:gd name="connsiteX613" fmla="*/ 17999 w 52519"/>
                  <a:gd name="connsiteY613" fmla="*/ 32575 h 50172"/>
                  <a:gd name="connsiteX614" fmla="*/ 20055 w 52519"/>
                  <a:gd name="connsiteY614" fmla="*/ 30322 h 50172"/>
                  <a:gd name="connsiteX615" fmla="*/ 20174 w 52519"/>
                  <a:gd name="connsiteY615" fmla="*/ 30480 h 50172"/>
                  <a:gd name="connsiteX616" fmla="*/ 18394 w 52519"/>
                  <a:gd name="connsiteY616" fmla="*/ 32971 h 50172"/>
                  <a:gd name="connsiteX617" fmla="*/ 16338 w 52519"/>
                  <a:gd name="connsiteY617" fmla="*/ 35067 h 50172"/>
                  <a:gd name="connsiteX618" fmla="*/ 16654 w 52519"/>
                  <a:gd name="connsiteY618" fmla="*/ 35541 h 50172"/>
                  <a:gd name="connsiteX619" fmla="*/ 18552 w 52519"/>
                  <a:gd name="connsiteY619" fmla="*/ 33683 h 50172"/>
                  <a:gd name="connsiteX620" fmla="*/ 20529 w 52519"/>
                  <a:gd name="connsiteY620" fmla="*/ 30915 h 50172"/>
                  <a:gd name="connsiteX621" fmla="*/ 21004 w 52519"/>
                  <a:gd name="connsiteY621" fmla="*/ 31429 h 50172"/>
                  <a:gd name="connsiteX622" fmla="*/ 19699 w 52519"/>
                  <a:gd name="connsiteY622" fmla="*/ 33406 h 50172"/>
                  <a:gd name="connsiteX623" fmla="*/ 17762 w 52519"/>
                  <a:gd name="connsiteY623" fmla="*/ 36451 h 50172"/>
                  <a:gd name="connsiteX624" fmla="*/ 17920 w 52519"/>
                  <a:gd name="connsiteY624" fmla="*/ 37479 h 50172"/>
                  <a:gd name="connsiteX625" fmla="*/ 17999 w 52519"/>
                  <a:gd name="connsiteY625" fmla="*/ 37479 h 50172"/>
                  <a:gd name="connsiteX626" fmla="*/ 18276 w 52519"/>
                  <a:gd name="connsiteY626" fmla="*/ 36688 h 50172"/>
                  <a:gd name="connsiteX627" fmla="*/ 19778 w 52519"/>
                  <a:gd name="connsiteY627" fmla="*/ 34553 h 50172"/>
                  <a:gd name="connsiteX628" fmla="*/ 21399 w 52519"/>
                  <a:gd name="connsiteY628" fmla="*/ 31903 h 50172"/>
                  <a:gd name="connsiteX629" fmla="*/ 21755 w 52519"/>
                  <a:gd name="connsiteY629" fmla="*/ 32101 h 50172"/>
                  <a:gd name="connsiteX630" fmla="*/ 21637 w 52519"/>
                  <a:gd name="connsiteY630" fmla="*/ 32220 h 50172"/>
                  <a:gd name="connsiteX631" fmla="*/ 16022 w 52519"/>
                  <a:gd name="connsiteY631" fmla="*/ 39970 h 50172"/>
                  <a:gd name="connsiteX632" fmla="*/ 11158 w 52519"/>
                  <a:gd name="connsiteY632" fmla="*/ 40286 h 50172"/>
                  <a:gd name="connsiteX633" fmla="*/ 30375 w 52519"/>
                  <a:gd name="connsiteY633" fmla="*/ 46613 h 50172"/>
                  <a:gd name="connsiteX634" fmla="*/ 27291 w 52519"/>
                  <a:gd name="connsiteY634" fmla="*/ 45150 h 50172"/>
                  <a:gd name="connsiteX635" fmla="*/ 24167 w 52519"/>
                  <a:gd name="connsiteY635" fmla="*/ 46099 h 50172"/>
                  <a:gd name="connsiteX636" fmla="*/ 21123 w 52519"/>
                  <a:gd name="connsiteY636" fmla="*/ 46534 h 50172"/>
                  <a:gd name="connsiteX637" fmla="*/ 19145 w 52519"/>
                  <a:gd name="connsiteY637" fmla="*/ 44122 h 50172"/>
                  <a:gd name="connsiteX638" fmla="*/ 18592 w 52519"/>
                  <a:gd name="connsiteY638" fmla="*/ 38981 h 50172"/>
                  <a:gd name="connsiteX639" fmla="*/ 18592 w 52519"/>
                  <a:gd name="connsiteY639" fmla="*/ 38783 h 50172"/>
                  <a:gd name="connsiteX640" fmla="*/ 22269 w 52519"/>
                  <a:gd name="connsiteY640" fmla="*/ 32536 h 50172"/>
                  <a:gd name="connsiteX641" fmla="*/ 22269 w 52519"/>
                  <a:gd name="connsiteY641" fmla="*/ 32457 h 50172"/>
                  <a:gd name="connsiteX642" fmla="*/ 22309 w 52519"/>
                  <a:gd name="connsiteY642" fmla="*/ 32496 h 50172"/>
                  <a:gd name="connsiteX643" fmla="*/ 20055 w 52519"/>
                  <a:gd name="connsiteY643" fmla="*/ 38863 h 50172"/>
                  <a:gd name="connsiteX644" fmla="*/ 20569 w 52519"/>
                  <a:gd name="connsiteY644" fmla="*/ 39100 h 50172"/>
                  <a:gd name="connsiteX645" fmla="*/ 22823 w 52519"/>
                  <a:gd name="connsiteY645" fmla="*/ 32813 h 50172"/>
                  <a:gd name="connsiteX646" fmla="*/ 23297 w 52519"/>
                  <a:gd name="connsiteY646" fmla="*/ 33050 h 50172"/>
                  <a:gd name="connsiteX647" fmla="*/ 22981 w 52519"/>
                  <a:gd name="connsiteY647" fmla="*/ 35225 h 50172"/>
                  <a:gd name="connsiteX648" fmla="*/ 22072 w 52519"/>
                  <a:gd name="connsiteY648" fmla="*/ 39298 h 50172"/>
                  <a:gd name="connsiteX649" fmla="*/ 22586 w 52519"/>
                  <a:gd name="connsiteY649" fmla="*/ 39535 h 50172"/>
                  <a:gd name="connsiteX650" fmla="*/ 23456 w 52519"/>
                  <a:gd name="connsiteY650" fmla="*/ 36253 h 50172"/>
                  <a:gd name="connsiteX651" fmla="*/ 23851 w 52519"/>
                  <a:gd name="connsiteY651" fmla="*/ 33248 h 50172"/>
                  <a:gd name="connsiteX652" fmla="*/ 24167 w 52519"/>
                  <a:gd name="connsiteY652" fmla="*/ 33366 h 50172"/>
                  <a:gd name="connsiteX653" fmla="*/ 24523 w 52519"/>
                  <a:gd name="connsiteY653" fmla="*/ 33485 h 50172"/>
                  <a:gd name="connsiteX654" fmla="*/ 24207 w 52519"/>
                  <a:gd name="connsiteY654" fmla="*/ 36569 h 50172"/>
                  <a:gd name="connsiteX655" fmla="*/ 23851 w 52519"/>
                  <a:gd name="connsiteY655" fmla="*/ 39812 h 50172"/>
                  <a:gd name="connsiteX656" fmla="*/ 24365 w 52519"/>
                  <a:gd name="connsiteY656" fmla="*/ 40049 h 50172"/>
                  <a:gd name="connsiteX657" fmla="*/ 24760 w 52519"/>
                  <a:gd name="connsiteY657" fmla="*/ 36688 h 50172"/>
                  <a:gd name="connsiteX658" fmla="*/ 25077 w 52519"/>
                  <a:gd name="connsiteY658" fmla="*/ 33604 h 50172"/>
                  <a:gd name="connsiteX659" fmla="*/ 25670 w 52519"/>
                  <a:gd name="connsiteY659" fmla="*/ 33683 h 50172"/>
                  <a:gd name="connsiteX660" fmla="*/ 25789 w 52519"/>
                  <a:gd name="connsiteY660" fmla="*/ 36490 h 50172"/>
                  <a:gd name="connsiteX661" fmla="*/ 25630 w 52519"/>
                  <a:gd name="connsiteY661" fmla="*/ 40009 h 50172"/>
                  <a:gd name="connsiteX662" fmla="*/ 26184 w 52519"/>
                  <a:gd name="connsiteY662" fmla="*/ 40088 h 50172"/>
                  <a:gd name="connsiteX663" fmla="*/ 26342 w 52519"/>
                  <a:gd name="connsiteY663" fmla="*/ 36727 h 50172"/>
                  <a:gd name="connsiteX664" fmla="*/ 26263 w 52519"/>
                  <a:gd name="connsiteY664" fmla="*/ 33683 h 50172"/>
                  <a:gd name="connsiteX665" fmla="*/ 26619 w 52519"/>
                  <a:gd name="connsiteY665" fmla="*/ 33683 h 50172"/>
                  <a:gd name="connsiteX666" fmla="*/ 26738 w 52519"/>
                  <a:gd name="connsiteY666" fmla="*/ 34513 h 50172"/>
                  <a:gd name="connsiteX667" fmla="*/ 27133 w 52519"/>
                  <a:gd name="connsiteY667" fmla="*/ 36767 h 50172"/>
                  <a:gd name="connsiteX668" fmla="*/ 28121 w 52519"/>
                  <a:gd name="connsiteY668" fmla="*/ 40484 h 50172"/>
                  <a:gd name="connsiteX669" fmla="*/ 28596 w 52519"/>
                  <a:gd name="connsiteY669" fmla="*/ 40167 h 50172"/>
                  <a:gd name="connsiteX670" fmla="*/ 27845 w 52519"/>
                  <a:gd name="connsiteY670" fmla="*/ 37281 h 50172"/>
                  <a:gd name="connsiteX671" fmla="*/ 27449 w 52519"/>
                  <a:gd name="connsiteY671" fmla="*/ 35225 h 50172"/>
                  <a:gd name="connsiteX672" fmla="*/ 27212 w 52519"/>
                  <a:gd name="connsiteY672" fmla="*/ 33643 h 50172"/>
                  <a:gd name="connsiteX673" fmla="*/ 27805 w 52519"/>
                  <a:gd name="connsiteY673" fmla="*/ 33564 h 50172"/>
                  <a:gd name="connsiteX674" fmla="*/ 28833 w 52519"/>
                  <a:gd name="connsiteY674" fmla="*/ 36767 h 50172"/>
                  <a:gd name="connsiteX675" fmla="*/ 29268 w 52519"/>
                  <a:gd name="connsiteY675" fmla="*/ 38349 h 50172"/>
                  <a:gd name="connsiteX676" fmla="*/ 30059 w 52519"/>
                  <a:gd name="connsiteY676" fmla="*/ 40128 h 50172"/>
                  <a:gd name="connsiteX677" fmla="*/ 30613 w 52519"/>
                  <a:gd name="connsiteY677" fmla="*/ 40088 h 50172"/>
                  <a:gd name="connsiteX678" fmla="*/ 30019 w 52519"/>
                  <a:gd name="connsiteY678" fmla="*/ 38783 h 50172"/>
                  <a:gd name="connsiteX679" fmla="*/ 29347 w 52519"/>
                  <a:gd name="connsiteY679" fmla="*/ 36609 h 50172"/>
                  <a:gd name="connsiteX680" fmla="*/ 28359 w 52519"/>
                  <a:gd name="connsiteY680" fmla="*/ 33445 h 50172"/>
                  <a:gd name="connsiteX681" fmla="*/ 28517 w 52519"/>
                  <a:gd name="connsiteY681" fmla="*/ 33406 h 50172"/>
                  <a:gd name="connsiteX682" fmla="*/ 29901 w 52519"/>
                  <a:gd name="connsiteY682" fmla="*/ 36332 h 50172"/>
                  <a:gd name="connsiteX683" fmla="*/ 31997 w 52519"/>
                  <a:gd name="connsiteY683" fmla="*/ 39930 h 50172"/>
                  <a:gd name="connsiteX684" fmla="*/ 32511 w 52519"/>
                  <a:gd name="connsiteY684" fmla="*/ 39732 h 50172"/>
                  <a:gd name="connsiteX685" fmla="*/ 30415 w 52519"/>
                  <a:gd name="connsiteY685" fmla="*/ 36134 h 50172"/>
                  <a:gd name="connsiteX686" fmla="*/ 29426 w 52519"/>
                  <a:gd name="connsiteY686" fmla="*/ 33880 h 50172"/>
                  <a:gd name="connsiteX687" fmla="*/ 31206 w 52519"/>
                  <a:gd name="connsiteY687" fmla="*/ 36174 h 50172"/>
                  <a:gd name="connsiteX688" fmla="*/ 33499 w 52519"/>
                  <a:gd name="connsiteY688" fmla="*/ 39337 h 50172"/>
                  <a:gd name="connsiteX689" fmla="*/ 34013 w 52519"/>
                  <a:gd name="connsiteY689" fmla="*/ 39139 h 50172"/>
                  <a:gd name="connsiteX690" fmla="*/ 31957 w 52519"/>
                  <a:gd name="connsiteY690" fmla="*/ 36174 h 50172"/>
                  <a:gd name="connsiteX691" fmla="*/ 29822 w 52519"/>
                  <a:gd name="connsiteY691" fmla="*/ 33485 h 50172"/>
                  <a:gd name="connsiteX692" fmla="*/ 35081 w 52519"/>
                  <a:gd name="connsiteY692" fmla="*/ 39891 h 50172"/>
                  <a:gd name="connsiteX693" fmla="*/ 35160 w 52519"/>
                  <a:gd name="connsiteY693" fmla="*/ 40128 h 50172"/>
                  <a:gd name="connsiteX694" fmla="*/ 35397 w 52519"/>
                  <a:gd name="connsiteY694" fmla="*/ 40761 h 50172"/>
                  <a:gd name="connsiteX695" fmla="*/ 30375 w 52519"/>
                  <a:gd name="connsiteY695" fmla="*/ 46613 h 50172"/>
                  <a:gd name="connsiteX696" fmla="*/ 43029 w 52519"/>
                  <a:gd name="connsiteY696" fmla="*/ 26446 h 50172"/>
                  <a:gd name="connsiteX697" fmla="*/ 46864 w 52519"/>
                  <a:gd name="connsiteY697" fmla="*/ 33445 h 50172"/>
                  <a:gd name="connsiteX698" fmla="*/ 44571 w 52519"/>
                  <a:gd name="connsiteY698" fmla="*/ 35818 h 50172"/>
                  <a:gd name="connsiteX699" fmla="*/ 43582 w 52519"/>
                  <a:gd name="connsiteY699" fmla="*/ 38942 h 50172"/>
                  <a:gd name="connsiteX700" fmla="*/ 39430 w 52519"/>
                  <a:gd name="connsiteY700" fmla="*/ 41630 h 50172"/>
                  <a:gd name="connsiteX701" fmla="*/ 35713 w 52519"/>
                  <a:gd name="connsiteY701" fmla="*/ 39693 h 50172"/>
                  <a:gd name="connsiteX702" fmla="*/ 29901 w 52519"/>
                  <a:gd name="connsiteY702" fmla="*/ 32773 h 50172"/>
                  <a:gd name="connsiteX703" fmla="*/ 30336 w 52519"/>
                  <a:gd name="connsiteY703" fmla="*/ 32496 h 50172"/>
                  <a:gd name="connsiteX704" fmla="*/ 36425 w 52519"/>
                  <a:gd name="connsiteY704" fmla="*/ 37083 h 50172"/>
                  <a:gd name="connsiteX705" fmla="*/ 36781 w 52519"/>
                  <a:gd name="connsiteY705" fmla="*/ 36648 h 50172"/>
                  <a:gd name="connsiteX706" fmla="*/ 30850 w 52519"/>
                  <a:gd name="connsiteY706" fmla="*/ 32140 h 50172"/>
                  <a:gd name="connsiteX707" fmla="*/ 31324 w 52519"/>
                  <a:gd name="connsiteY707" fmla="*/ 31785 h 50172"/>
                  <a:gd name="connsiteX708" fmla="*/ 31364 w 52519"/>
                  <a:gd name="connsiteY708" fmla="*/ 31824 h 50172"/>
                  <a:gd name="connsiteX709" fmla="*/ 34883 w 52519"/>
                  <a:gd name="connsiteY709" fmla="*/ 34394 h 50172"/>
                  <a:gd name="connsiteX710" fmla="*/ 37374 w 52519"/>
                  <a:gd name="connsiteY710" fmla="*/ 36213 h 50172"/>
                  <a:gd name="connsiteX711" fmla="*/ 37730 w 52519"/>
                  <a:gd name="connsiteY711" fmla="*/ 35778 h 50172"/>
                  <a:gd name="connsiteX712" fmla="*/ 35239 w 52519"/>
                  <a:gd name="connsiteY712" fmla="*/ 33959 h 50172"/>
                  <a:gd name="connsiteX713" fmla="*/ 31720 w 52519"/>
                  <a:gd name="connsiteY713" fmla="*/ 31389 h 50172"/>
                  <a:gd name="connsiteX714" fmla="*/ 32234 w 52519"/>
                  <a:gd name="connsiteY714" fmla="*/ 30836 h 50172"/>
                  <a:gd name="connsiteX715" fmla="*/ 35199 w 52519"/>
                  <a:gd name="connsiteY715" fmla="*/ 33010 h 50172"/>
                  <a:gd name="connsiteX716" fmla="*/ 38363 w 52519"/>
                  <a:gd name="connsiteY716" fmla="*/ 35383 h 50172"/>
                  <a:gd name="connsiteX717" fmla="*/ 38837 w 52519"/>
                  <a:gd name="connsiteY717" fmla="*/ 35067 h 50172"/>
                  <a:gd name="connsiteX718" fmla="*/ 32590 w 52519"/>
                  <a:gd name="connsiteY718" fmla="*/ 30440 h 50172"/>
                  <a:gd name="connsiteX719" fmla="*/ 32590 w 52519"/>
                  <a:gd name="connsiteY719" fmla="*/ 30440 h 50172"/>
                  <a:gd name="connsiteX720" fmla="*/ 32946 w 52519"/>
                  <a:gd name="connsiteY720" fmla="*/ 29887 h 50172"/>
                  <a:gd name="connsiteX721" fmla="*/ 39510 w 52519"/>
                  <a:gd name="connsiteY721" fmla="*/ 33841 h 50172"/>
                  <a:gd name="connsiteX722" fmla="*/ 39747 w 52519"/>
                  <a:gd name="connsiteY722" fmla="*/ 33327 h 50172"/>
                  <a:gd name="connsiteX723" fmla="*/ 33183 w 52519"/>
                  <a:gd name="connsiteY723" fmla="*/ 29373 h 50172"/>
                  <a:gd name="connsiteX724" fmla="*/ 33381 w 52519"/>
                  <a:gd name="connsiteY724" fmla="*/ 28977 h 50172"/>
                  <a:gd name="connsiteX725" fmla="*/ 37493 w 52519"/>
                  <a:gd name="connsiteY725" fmla="*/ 30915 h 50172"/>
                  <a:gd name="connsiteX726" fmla="*/ 40538 w 52519"/>
                  <a:gd name="connsiteY726" fmla="*/ 32378 h 50172"/>
                  <a:gd name="connsiteX727" fmla="*/ 40617 w 52519"/>
                  <a:gd name="connsiteY727" fmla="*/ 31824 h 50172"/>
                  <a:gd name="connsiteX728" fmla="*/ 37374 w 52519"/>
                  <a:gd name="connsiteY728" fmla="*/ 30242 h 50172"/>
                  <a:gd name="connsiteX729" fmla="*/ 33539 w 52519"/>
                  <a:gd name="connsiteY729" fmla="*/ 28463 h 50172"/>
                  <a:gd name="connsiteX730" fmla="*/ 33618 w 52519"/>
                  <a:gd name="connsiteY730" fmla="*/ 28305 h 50172"/>
                  <a:gd name="connsiteX731" fmla="*/ 33697 w 52519"/>
                  <a:gd name="connsiteY731" fmla="*/ 27989 h 50172"/>
                  <a:gd name="connsiteX732" fmla="*/ 37018 w 52519"/>
                  <a:gd name="connsiteY732" fmla="*/ 29056 h 50172"/>
                  <a:gd name="connsiteX733" fmla="*/ 41328 w 52519"/>
                  <a:gd name="connsiteY733" fmla="*/ 30598 h 50172"/>
                  <a:gd name="connsiteX734" fmla="*/ 41724 w 52519"/>
                  <a:gd name="connsiteY734" fmla="*/ 30242 h 50172"/>
                  <a:gd name="connsiteX735" fmla="*/ 41526 w 52519"/>
                  <a:gd name="connsiteY735" fmla="*/ 30005 h 50172"/>
                  <a:gd name="connsiteX736" fmla="*/ 41249 w 52519"/>
                  <a:gd name="connsiteY736" fmla="*/ 29966 h 50172"/>
                  <a:gd name="connsiteX737" fmla="*/ 38126 w 52519"/>
                  <a:gd name="connsiteY737" fmla="*/ 28819 h 50172"/>
                  <a:gd name="connsiteX738" fmla="*/ 35713 w 52519"/>
                  <a:gd name="connsiteY738" fmla="*/ 27949 h 50172"/>
                  <a:gd name="connsiteX739" fmla="*/ 33815 w 52519"/>
                  <a:gd name="connsiteY739" fmla="*/ 27435 h 50172"/>
                  <a:gd name="connsiteX740" fmla="*/ 33934 w 52519"/>
                  <a:gd name="connsiteY740" fmla="*/ 26565 h 50172"/>
                  <a:gd name="connsiteX741" fmla="*/ 37414 w 52519"/>
                  <a:gd name="connsiteY741" fmla="*/ 27079 h 50172"/>
                  <a:gd name="connsiteX742" fmla="*/ 41961 w 52519"/>
                  <a:gd name="connsiteY742" fmla="*/ 27830 h 50172"/>
                  <a:gd name="connsiteX743" fmla="*/ 42040 w 52519"/>
                  <a:gd name="connsiteY743" fmla="*/ 27277 h 50172"/>
                  <a:gd name="connsiteX744" fmla="*/ 36702 w 52519"/>
                  <a:gd name="connsiteY744" fmla="*/ 26367 h 50172"/>
                  <a:gd name="connsiteX745" fmla="*/ 33895 w 52519"/>
                  <a:gd name="connsiteY745" fmla="*/ 26011 h 50172"/>
                  <a:gd name="connsiteX746" fmla="*/ 33855 w 52519"/>
                  <a:gd name="connsiteY746" fmla="*/ 25577 h 50172"/>
                  <a:gd name="connsiteX747" fmla="*/ 43029 w 52519"/>
                  <a:gd name="connsiteY747" fmla="*/ 26446 h 50172"/>
                  <a:gd name="connsiteX748" fmla="*/ 43978 w 52519"/>
                  <a:gd name="connsiteY748" fmla="*/ 14347 h 50172"/>
                  <a:gd name="connsiteX749" fmla="*/ 46390 w 52519"/>
                  <a:gd name="connsiteY749" fmla="*/ 18538 h 50172"/>
                  <a:gd name="connsiteX750" fmla="*/ 48881 w 52519"/>
                  <a:gd name="connsiteY750" fmla="*/ 23402 h 50172"/>
                  <a:gd name="connsiteX751" fmla="*/ 43147 w 52519"/>
                  <a:gd name="connsiteY751" fmla="*/ 25814 h 50172"/>
                  <a:gd name="connsiteX752" fmla="*/ 43029 w 52519"/>
                  <a:gd name="connsiteY752" fmla="*/ 25814 h 50172"/>
                  <a:gd name="connsiteX753" fmla="*/ 33895 w 52519"/>
                  <a:gd name="connsiteY753" fmla="*/ 25023 h 50172"/>
                  <a:gd name="connsiteX754" fmla="*/ 33736 w 52519"/>
                  <a:gd name="connsiteY754" fmla="*/ 24272 h 50172"/>
                  <a:gd name="connsiteX755" fmla="*/ 41368 w 52519"/>
                  <a:gd name="connsiteY755" fmla="*/ 23125 h 50172"/>
                  <a:gd name="connsiteX756" fmla="*/ 41328 w 52519"/>
                  <a:gd name="connsiteY756" fmla="*/ 22571 h 50172"/>
                  <a:gd name="connsiteX757" fmla="*/ 41289 w 52519"/>
                  <a:gd name="connsiteY757" fmla="*/ 22571 h 50172"/>
                  <a:gd name="connsiteX758" fmla="*/ 41249 w 52519"/>
                  <a:gd name="connsiteY758" fmla="*/ 22571 h 50172"/>
                  <a:gd name="connsiteX759" fmla="*/ 33618 w 52519"/>
                  <a:gd name="connsiteY759" fmla="*/ 23758 h 50172"/>
                  <a:gd name="connsiteX760" fmla="*/ 33578 w 52519"/>
                  <a:gd name="connsiteY760" fmla="*/ 23758 h 50172"/>
                  <a:gd name="connsiteX761" fmla="*/ 33539 w 52519"/>
                  <a:gd name="connsiteY761" fmla="*/ 23599 h 50172"/>
                  <a:gd name="connsiteX762" fmla="*/ 37256 w 52519"/>
                  <a:gd name="connsiteY762" fmla="*/ 22215 h 50172"/>
                  <a:gd name="connsiteX763" fmla="*/ 40498 w 52519"/>
                  <a:gd name="connsiteY763" fmla="*/ 20713 h 50172"/>
                  <a:gd name="connsiteX764" fmla="*/ 40617 w 52519"/>
                  <a:gd name="connsiteY764" fmla="*/ 20634 h 50172"/>
                  <a:gd name="connsiteX765" fmla="*/ 40656 w 52519"/>
                  <a:gd name="connsiteY765" fmla="*/ 20634 h 50172"/>
                  <a:gd name="connsiteX766" fmla="*/ 40617 w 52519"/>
                  <a:gd name="connsiteY766" fmla="*/ 20120 h 50172"/>
                  <a:gd name="connsiteX767" fmla="*/ 40459 w 52519"/>
                  <a:gd name="connsiteY767" fmla="*/ 20199 h 50172"/>
                  <a:gd name="connsiteX768" fmla="*/ 37414 w 52519"/>
                  <a:gd name="connsiteY768" fmla="*/ 21583 h 50172"/>
                  <a:gd name="connsiteX769" fmla="*/ 33301 w 52519"/>
                  <a:gd name="connsiteY769" fmla="*/ 23125 h 50172"/>
                  <a:gd name="connsiteX770" fmla="*/ 33025 w 52519"/>
                  <a:gd name="connsiteY770" fmla="*/ 22571 h 50172"/>
                  <a:gd name="connsiteX771" fmla="*/ 39470 w 52519"/>
                  <a:gd name="connsiteY771" fmla="*/ 18499 h 50172"/>
                  <a:gd name="connsiteX772" fmla="*/ 39035 w 52519"/>
                  <a:gd name="connsiteY772" fmla="*/ 18143 h 50172"/>
                  <a:gd name="connsiteX773" fmla="*/ 32748 w 52519"/>
                  <a:gd name="connsiteY773" fmla="*/ 22097 h 50172"/>
                  <a:gd name="connsiteX774" fmla="*/ 32748 w 52519"/>
                  <a:gd name="connsiteY774" fmla="*/ 22097 h 50172"/>
                  <a:gd name="connsiteX775" fmla="*/ 32590 w 52519"/>
                  <a:gd name="connsiteY775" fmla="*/ 21860 h 50172"/>
                  <a:gd name="connsiteX776" fmla="*/ 35674 w 52519"/>
                  <a:gd name="connsiteY776" fmla="*/ 19171 h 50172"/>
                  <a:gd name="connsiteX777" fmla="*/ 38442 w 52519"/>
                  <a:gd name="connsiteY777" fmla="*/ 17036 h 50172"/>
                  <a:gd name="connsiteX778" fmla="*/ 37928 w 52519"/>
                  <a:gd name="connsiteY778" fmla="*/ 16798 h 50172"/>
                  <a:gd name="connsiteX779" fmla="*/ 36702 w 52519"/>
                  <a:gd name="connsiteY779" fmla="*/ 17708 h 50172"/>
                  <a:gd name="connsiteX780" fmla="*/ 34962 w 52519"/>
                  <a:gd name="connsiteY780" fmla="*/ 19013 h 50172"/>
                  <a:gd name="connsiteX781" fmla="*/ 32273 w 52519"/>
                  <a:gd name="connsiteY781" fmla="*/ 21385 h 50172"/>
                  <a:gd name="connsiteX782" fmla="*/ 31364 w 52519"/>
                  <a:gd name="connsiteY782" fmla="*/ 20436 h 50172"/>
                  <a:gd name="connsiteX783" fmla="*/ 37888 w 52519"/>
                  <a:gd name="connsiteY783" fmla="*/ 11262 h 50172"/>
                  <a:gd name="connsiteX784" fmla="*/ 37928 w 52519"/>
                  <a:gd name="connsiteY784" fmla="*/ 11262 h 50172"/>
                  <a:gd name="connsiteX785" fmla="*/ 43978 w 52519"/>
                  <a:gd name="connsiteY785" fmla="*/ 14347 h 50172"/>
                  <a:gd name="connsiteX786" fmla="*/ 34883 w 52519"/>
                  <a:gd name="connsiteY786" fmla="*/ 6043 h 50172"/>
                  <a:gd name="connsiteX787" fmla="*/ 37374 w 52519"/>
                  <a:gd name="connsiteY787" fmla="*/ 10313 h 50172"/>
                  <a:gd name="connsiteX788" fmla="*/ 31008 w 52519"/>
                  <a:gd name="connsiteY788" fmla="*/ 20041 h 50172"/>
                  <a:gd name="connsiteX789" fmla="*/ 30968 w 52519"/>
                  <a:gd name="connsiteY789" fmla="*/ 20080 h 50172"/>
                  <a:gd name="connsiteX790" fmla="*/ 30929 w 52519"/>
                  <a:gd name="connsiteY790" fmla="*/ 20041 h 50172"/>
                  <a:gd name="connsiteX791" fmla="*/ 30929 w 52519"/>
                  <a:gd name="connsiteY791" fmla="*/ 20041 h 50172"/>
                  <a:gd name="connsiteX792" fmla="*/ 34844 w 52519"/>
                  <a:gd name="connsiteY792" fmla="*/ 15019 h 50172"/>
                  <a:gd name="connsiteX793" fmla="*/ 34409 w 52519"/>
                  <a:gd name="connsiteY793" fmla="*/ 14663 h 50172"/>
                  <a:gd name="connsiteX794" fmla="*/ 30494 w 52519"/>
                  <a:gd name="connsiteY794" fmla="*/ 19685 h 50172"/>
                  <a:gd name="connsiteX795" fmla="*/ 30454 w 52519"/>
                  <a:gd name="connsiteY795" fmla="*/ 19724 h 50172"/>
                  <a:gd name="connsiteX796" fmla="*/ 30336 w 52519"/>
                  <a:gd name="connsiteY796" fmla="*/ 19645 h 50172"/>
                  <a:gd name="connsiteX797" fmla="*/ 30336 w 52519"/>
                  <a:gd name="connsiteY797" fmla="*/ 19606 h 50172"/>
                  <a:gd name="connsiteX798" fmla="*/ 33341 w 52519"/>
                  <a:gd name="connsiteY798" fmla="*/ 14426 h 50172"/>
                  <a:gd name="connsiteX799" fmla="*/ 32827 w 52519"/>
                  <a:gd name="connsiteY799" fmla="*/ 14189 h 50172"/>
                  <a:gd name="connsiteX800" fmla="*/ 29861 w 52519"/>
                  <a:gd name="connsiteY800" fmla="*/ 19329 h 50172"/>
                  <a:gd name="connsiteX801" fmla="*/ 29466 w 52519"/>
                  <a:gd name="connsiteY801" fmla="*/ 19131 h 50172"/>
                  <a:gd name="connsiteX802" fmla="*/ 30771 w 52519"/>
                  <a:gd name="connsiteY802" fmla="*/ 16521 h 50172"/>
                  <a:gd name="connsiteX803" fmla="*/ 32036 w 52519"/>
                  <a:gd name="connsiteY803" fmla="*/ 13437 h 50172"/>
                  <a:gd name="connsiteX804" fmla="*/ 31522 w 52519"/>
                  <a:gd name="connsiteY804" fmla="*/ 13200 h 50172"/>
                  <a:gd name="connsiteX805" fmla="*/ 30454 w 52519"/>
                  <a:gd name="connsiteY805" fmla="*/ 15889 h 50172"/>
                  <a:gd name="connsiteX806" fmla="*/ 28952 w 52519"/>
                  <a:gd name="connsiteY806" fmla="*/ 18894 h 50172"/>
                  <a:gd name="connsiteX807" fmla="*/ 28556 w 52519"/>
                  <a:gd name="connsiteY807" fmla="*/ 18736 h 50172"/>
                  <a:gd name="connsiteX808" fmla="*/ 28517 w 52519"/>
                  <a:gd name="connsiteY808" fmla="*/ 18736 h 50172"/>
                  <a:gd name="connsiteX809" fmla="*/ 28517 w 52519"/>
                  <a:gd name="connsiteY809" fmla="*/ 18736 h 50172"/>
                  <a:gd name="connsiteX810" fmla="*/ 29426 w 52519"/>
                  <a:gd name="connsiteY810" fmla="*/ 15889 h 50172"/>
                  <a:gd name="connsiteX811" fmla="*/ 30336 w 52519"/>
                  <a:gd name="connsiteY811" fmla="*/ 12607 h 50172"/>
                  <a:gd name="connsiteX812" fmla="*/ 29782 w 52519"/>
                  <a:gd name="connsiteY812" fmla="*/ 12528 h 50172"/>
                  <a:gd name="connsiteX813" fmla="*/ 29070 w 52519"/>
                  <a:gd name="connsiteY813" fmla="*/ 15058 h 50172"/>
                  <a:gd name="connsiteX814" fmla="*/ 28003 w 52519"/>
                  <a:gd name="connsiteY814" fmla="*/ 18538 h 50172"/>
                  <a:gd name="connsiteX815" fmla="*/ 28003 w 52519"/>
                  <a:gd name="connsiteY815" fmla="*/ 18657 h 50172"/>
                  <a:gd name="connsiteX816" fmla="*/ 27766 w 52519"/>
                  <a:gd name="connsiteY816" fmla="*/ 18617 h 50172"/>
                  <a:gd name="connsiteX817" fmla="*/ 27805 w 52519"/>
                  <a:gd name="connsiteY817" fmla="*/ 18578 h 50172"/>
                  <a:gd name="connsiteX818" fmla="*/ 28596 w 52519"/>
                  <a:gd name="connsiteY818" fmla="*/ 11183 h 50172"/>
                  <a:gd name="connsiteX819" fmla="*/ 28042 w 52519"/>
                  <a:gd name="connsiteY819" fmla="*/ 11065 h 50172"/>
                  <a:gd name="connsiteX820" fmla="*/ 27252 w 52519"/>
                  <a:gd name="connsiteY820" fmla="*/ 18459 h 50172"/>
                  <a:gd name="connsiteX821" fmla="*/ 27252 w 52519"/>
                  <a:gd name="connsiteY821" fmla="*/ 18538 h 50172"/>
                  <a:gd name="connsiteX822" fmla="*/ 26817 w 52519"/>
                  <a:gd name="connsiteY822" fmla="*/ 18499 h 50172"/>
                  <a:gd name="connsiteX823" fmla="*/ 26777 w 52519"/>
                  <a:gd name="connsiteY823" fmla="*/ 18222 h 50172"/>
                  <a:gd name="connsiteX824" fmla="*/ 26856 w 52519"/>
                  <a:gd name="connsiteY824" fmla="*/ 15414 h 50172"/>
                  <a:gd name="connsiteX825" fmla="*/ 26658 w 52519"/>
                  <a:gd name="connsiteY825" fmla="*/ 12053 h 50172"/>
                  <a:gd name="connsiteX826" fmla="*/ 26105 w 52519"/>
                  <a:gd name="connsiteY826" fmla="*/ 12093 h 50172"/>
                  <a:gd name="connsiteX827" fmla="*/ 26303 w 52519"/>
                  <a:gd name="connsiteY827" fmla="*/ 15454 h 50172"/>
                  <a:gd name="connsiteX828" fmla="*/ 26223 w 52519"/>
                  <a:gd name="connsiteY828" fmla="*/ 18499 h 50172"/>
                  <a:gd name="connsiteX829" fmla="*/ 26223 w 52519"/>
                  <a:gd name="connsiteY829" fmla="*/ 18499 h 50172"/>
                  <a:gd name="connsiteX830" fmla="*/ 25551 w 52519"/>
                  <a:gd name="connsiteY830" fmla="*/ 18538 h 50172"/>
                  <a:gd name="connsiteX831" fmla="*/ 25591 w 52519"/>
                  <a:gd name="connsiteY831" fmla="*/ 18380 h 50172"/>
                  <a:gd name="connsiteX832" fmla="*/ 24958 w 52519"/>
                  <a:gd name="connsiteY832" fmla="*/ 12172 h 50172"/>
                  <a:gd name="connsiteX833" fmla="*/ 24405 w 52519"/>
                  <a:gd name="connsiteY833" fmla="*/ 12211 h 50172"/>
                  <a:gd name="connsiteX834" fmla="*/ 25037 w 52519"/>
                  <a:gd name="connsiteY834" fmla="*/ 18419 h 50172"/>
                  <a:gd name="connsiteX835" fmla="*/ 25116 w 52519"/>
                  <a:gd name="connsiteY835" fmla="*/ 18578 h 50172"/>
                  <a:gd name="connsiteX836" fmla="*/ 24484 w 52519"/>
                  <a:gd name="connsiteY836" fmla="*/ 18696 h 50172"/>
                  <a:gd name="connsiteX837" fmla="*/ 24009 w 52519"/>
                  <a:gd name="connsiteY837" fmla="*/ 16166 h 50172"/>
                  <a:gd name="connsiteX838" fmla="*/ 23258 w 52519"/>
                  <a:gd name="connsiteY838" fmla="*/ 12488 h 50172"/>
                  <a:gd name="connsiteX839" fmla="*/ 22744 w 52519"/>
                  <a:gd name="connsiteY839" fmla="*/ 12686 h 50172"/>
                  <a:gd name="connsiteX840" fmla="*/ 23297 w 52519"/>
                  <a:gd name="connsiteY840" fmla="*/ 15731 h 50172"/>
                  <a:gd name="connsiteX841" fmla="*/ 23890 w 52519"/>
                  <a:gd name="connsiteY841" fmla="*/ 18736 h 50172"/>
                  <a:gd name="connsiteX842" fmla="*/ 23890 w 52519"/>
                  <a:gd name="connsiteY842" fmla="*/ 18894 h 50172"/>
                  <a:gd name="connsiteX843" fmla="*/ 23693 w 52519"/>
                  <a:gd name="connsiteY843" fmla="*/ 18934 h 50172"/>
                  <a:gd name="connsiteX844" fmla="*/ 23693 w 52519"/>
                  <a:gd name="connsiteY844" fmla="*/ 18894 h 50172"/>
                  <a:gd name="connsiteX845" fmla="*/ 22704 w 52519"/>
                  <a:gd name="connsiteY845" fmla="*/ 15691 h 50172"/>
                  <a:gd name="connsiteX846" fmla="*/ 21795 w 52519"/>
                  <a:gd name="connsiteY846" fmla="*/ 12805 h 50172"/>
                  <a:gd name="connsiteX847" fmla="*/ 21478 w 52519"/>
                  <a:gd name="connsiteY847" fmla="*/ 12330 h 50172"/>
                  <a:gd name="connsiteX848" fmla="*/ 21637 w 52519"/>
                  <a:gd name="connsiteY848" fmla="*/ 14268 h 50172"/>
                  <a:gd name="connsiteX849" fmla="*/ 23179 w 52519"/>
                  <a:gd name="connsiteY849" fmla="*/ 19052 h 50172"/>
                  <a:gd name="connsiteX850" fmla="*/ 23218 w 52519"/>
                  <a:gd name="connsiteY850" fmla="*/ 19131 h 50172"/>
                  <a:gd name="connsiteX851" fmla="*/ 23021 w 52519"/>
                  <a:gd name="connsiteY851" fmla="*/ 19250 h 50172"/>
                  <a:gd name="connsiteX852" fmla="*/ 18038 w 52519"/>
                  <a:gd name="connsiteY852" fmla="*/ 10946 h 50172"/>
                  <a:gd name="connsiteX853" fmla="*/ 19383 w 52519"/>
                  <a:gd name="connsiteY853" fmla="*/ 6082 h 50172"/>
                  <a:gd name="connsiteX854" fmla="*/ 22625 w 52519"/>
                  <a:gd name="connsiteY854" fmla="*/ 6241 h 50172"/>
                  <a:gd name="connsiteX855" fmla="*/ 25195 w 52519"/>
                  <a:gd name="connsiteY855" fmla="*/ 6399 h 50172"/>
                  <a:gd name="connsiteX856" fmla="*/ 29189 w 52519"/>
                  <a:gd name="connsiteY856" fmla="*/ 4422 h 50172"/>
                  <a:gd name="connsiteX857" fmla="*/ 34883 w 52519"/>
                  <a:gd name="connsiteY857" fmla="*/ 6043 h 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Lst>
                <a:rect l="l" t="t" r="r" b="b"/>
                <a:pathLst>
                  <a:path w="52519" h="50172">
                    <a:moveTo>
                      <a:pt x="33697" y="309"/>
                    </a:moveTo>
                    <a:cubicBezTo>
                      <a:pt x="31206" y="-481"/>
                      <a:pt x="28952" y="349"/>
                      <a:pt x="26817" y="1614"/>
                    </a:cubicBezTo>
                    <a:cubicBezTo>
                      <a:pt x="25314" y="2484"/>
                      <a:pt x="24088" y="2840"/>
                      <a:pt x="22348" y="2484"/>
                    </a:cubicBezTo>
                    <a:cubicBezTo>
                      <a:pt x="21281" y="2247"/>
                      <a:pt x="20213" y="2010"/>
                      <a:pt x="19106" y="2207"/>
                    </a:cubicBezTo>
                    <a:cubicBezTo>
                      <a:pt x="16852" y="2563"/>
                      <a:pt x="15468" y="5331"/>
                      <a:pt x="15468" y="7466"/>
                    </a:cubicBezTo>
                    <a:cubicBezTo>
                      <a:pt x="13175" y="6517"/>
                      <a:pt x="10446" y="5489"/>
                      <a:pt x="8232" y="6992"/>
                    </a:cubicBezTo>
                    <a:cubicBezTo>
                      <a:pt x="7481" y="7506"/>
                      <a:pt x="7164" y="8376"/>
                      <a:pt x="6927" y="9167"/>
                    </a:cubicBezTo>
                    <a:cubicBezTo>
                      <a:pt x="6729" y="9839"/>
                      <a:pt x="6690" y="10511"/>
                      <a:pt x="6571" y="11183"/>
                    </a:cubicBezTo>
                    <a:cubicBezTo>
                      <a:pt x="6334" y="12330"/>
                      <a:pt x="5385" y="13081"/>
                      <a:pt x="4476" y="13674"/>
                    </a:cubicBezTo>
                    <a:cubicBezTo>
                      <a:pt x="2301" y="15058"/>
                      <a:pt x="-151" y="15889"/>
                      <a:pt x="7" y="18934"/>
                    </a:cubicBezTo>
                    <a:cubicBezTo>
                      <a:pt x="126" y="21504"/>
                      <a:pt x="1866" y="23995"/>
                      <a:pt x="3645" y="25774"/>
                    </a:cubicBezTo>
                    <a:cubicBezTo>
                      <a:pt x="1273" y="26605"/>
                      <a:pt x="-190" y="28068"/>
                      <a:pt x="640" y="30757"/>
                    </a:cubicBezTo>
                    <a:cubicBezTo>
                      <a:pt x="996" y="31903"/>
                      <a:pt x="2024" y="32734"/>
                      <a:pt x="2854" y="33485"/>
                    </a:cubicBezTo>
                    <a:cubicBezTo>
                      <a:pt x="4278" y="34790"/>
                      <a:pt x="4634" y="36095"/>
                      <a:pt x="4792" y="37914"/>
                    </a:cubicBezTo>
                    <a:cubicBezTo>
                      <a:pt x="5227" y="43252"/>
                      <a:pt x="11514" y="44636"/>
                      <a:pt x="15705" y="42698"/>
                    </a:cubicBezTo>
                    <a:cubicBezTo>
                      <a:pt x="16338" y="45347"/>
                      <a:pt x="17485" y="48274"/>
                      <a:pt x="20253" y="49302"/>
                    </a:cubicBezTo>
                    <a:cubicBezTo>
                      <a:pt x="21320" y="49697"/>
                      <a:pt x="22546" y="49420"/>
                      <a:pt x="23574" y="49064"/>
                    </a:cubicBezTo>
                    <a:cubicBezTo>
                      <a:pt x="24444" y="48788"/>
                      <a:pt x="25274" y="48432"/>
                      <a:pt x="26184" y="48274"/>
                    </a:cubicBezTo>
                    <a:cubicBezTo>
                      <a:pt x="27093" y="48115"/>
                      <a:pt x="27963" y="48590"/>
                      <a:pt x="28754" y="49064"/>
                    </a:cubicBezTo>
                    <a:cubicBezTo>
                      <a:pt x="30810" y="50251"/>
                      <a:pt x="33064" y="50725"/>
                      <a:pt x="35081" y="49262"/>
                    </a:cubicBezTo>
                    <a:cubicBezTo>
                      <a:pt x="36742" y="48036"/>
                      <a:pt x="37572" y="45941"/>
                      <a:pt x="37967" y="44003"/>
                    </a:cubicBezTo>
                    <a:cubicBezTo>
                      <a:pt x="39351" y="45268"/>
                      <a:pt x="41131" y="46257"/>
                      <a:pt x="42989" y="45347"/>
                    </a:cubicBezTo>
                    <a:cubicBezTo>
                      <a:pt x="45401" y="44161"/>
                      <a:pt x="45599" y="40681"/>
                      <a:pt x="46587" y="38546"/>
                    </a:cubicBezTo>
                    <a:cubicBezTo>
                      <a:pt x="47734" y="36055"/>
                      <a:pt x="51570" y="36016"/>
                      <a:pt x="51965" y="33050"/>
                    </a:cubicBezTo>
                    <a:cubicBezTo>
                      <a:pt x="52281" y="30559"/>
                      <a:pt x="49474" y="28582"/>
                      <a:pt x="47616" y="27356"/>
                    </a:cubicBezTo>
                    <a:cubicBezTo>
                      <a:pt x="49949" y="26051"/>
                      <a:pt x="52558" y="24983"/>
                      <a:pt x="52519" y="21899"/>
                    </a:cubicBezTo>
                    <a:cubicBezTo>
                      <a:pt x="52479" y="18894"/>
                      <a:pt x="49790" y="16956"/>
                      <a:pt x="47497" y="15572"/>
                    </a:cubicBezTo>
                    <a:cubicBezTo>
                      <a:pt x="46785" y="15177"/>
                      <a:pt x="46943" y="14900"/>
                      <a:pt x="46864" y="14189"/>
                    </a:cubicBezTo>
                    <a:cubicBezTo>
                      <a:pt x="46825" y="13516"/>
                      <a:pt x="46548" y="12884"/>
                      <a:pt x="46232" y="12291"/>
                    </a:cubicBezTo>
                    <a:cubicBezTo>
                      <a:pt x="45678" y="11183"/>
                      <a:pt x="44769" y="10274"/>
                      <a:pt x="43740" y="9562"/>
                    </a:cubicBezTo>
                    <a:cubicBezTo>
                      <a:pt x="42752" y="8890"/>
                      <a:pt x="41605" y="8534"/>
                      <a:pt x="40419" y="8692"/>
                    </a:cubicBezTo>
                    <a:cubicBezTo>
                      <a:pt x="40182" y="8732"/>
                      <a:pt x="39865" y="8811"/>
                      <a:pt x="39589" y="8850"/>
                    </a:cubicBezTo>
                    <a:cubicBezTo>
                      <a:pt x="38995" y="9009"/>
                      <a:pt x="39193" y="8415"/>
                      <a:pt x="39154" y="8020"/>
                    </a:cubicBezTo>
                    <a:cubicBezTo>
                      <a:pt x="39114" y="7348"/>
                      <a:pt x="38956" y="6636"/>
                      <a:pt x="38798" y="5964"/>
                    </a:cubicBezTo>
                    <a:cubicBezTo>
                      <a:pt x="38165" y="3235"/>
                      <a:pt x="36307" y="1140"/>
                      <a:pt x="33697" y="309"/>
                    </a:cubicBezTo>
                    <a:close/>
                    <a:moveTo>
                      <a:pt x="13531" y="26684"/>
                    </a:moveTo>
                    <a:cubicBezTo>
                      <a:pt x="11909" y="26486"/>
                      <a:pt x="10249" y="26288"/>
                      <a:pt x="8706" y="25735"/>
                    </a:cubicBezTo>
                    <a:cubicBezTo>
                      <a:pt x="7006" y="25142"/>
                      <a:pt x="5464" y="24114"/>
                      <a:pt x="4476" y="22571"/>
                    </a:cubicBezTo>
                    <a:cubicBezTo>
                      <a:pt x="2775" y="19843"/>
                      <a:pt x="5504" y="18103"/>
                      <a:pt x="7204" y="16482"/>
                    </a:cubicBezTo>
                    <a:cubicBezTo>
                      <a:pt x="8627" y="15177"/>
                      <a:pt x="9300" y="13793"/>
                      <a:pt x="10090" y="12053"/>
                    </a:cubicBezTo>
                    <a:cubicBezTo>
                      <a:pt x="11237" y="9523"/>
                      <a:pt x="13649" y="9325"/>
                      <a:pt x="15943" y="10274"/>
                    </a:cubicBezTo>
                    <a:cubicBezTo>
                      <a:pt x="16536" y="10511"/>
                      <a:pt x="17089" y="10827"/>
                      <a:pt x="17564" y="11183"/>
                    </a:cubicBezTo>
                    <a:cubicBezTo>
                      <a:pt x="17603" y="11262"/>
                      <a:pt x="17603" y="11302"/>
                      <a:pt x="17643" y="11342"/>
                    </a:cubicBezTo>
                    <a:cubicBezTo>
                      <a:pt x="17722" y="11460"/>
                      <a:pt x="17841" y="11500"/>
                      <a:pt x="17920" y="11460"/>
                    </a:cubicBezTo>
                    <a:cubicBezTo>
                      <a:pt x="20292" y="13437"/>
                      <a:pt x="21320" y="16680"/>
                      <a:pt x="22507" y="19487"/>
                    </a:cubicBezTo>
                    <a:lnTo>
                      <a:pt x="22507" y="19487"/>
                    </a:lnTo>
                    <a:cubicBezTo>
                      <a:pt x="21874" y="18617"/>
                      <a:pt x="21439" y="17431"/>
                      <a:pt x="20885" y="16521"/>
                    </a:cubicBezTo>
                    <a:cubicBezTo>
                      <a:pt x="20213" y="15454"/>
                      <a:pt x="19501" y="14307"/>
                      <a:pt x="18592" y="13437"/>
                    </a:cubicBezTo>
                    <a:cubicBezTo>
                      <a:pt x="18355" y="13200"/>
                      <a:pt x="17999" y="13595"/>
                      <a:pt x="18236" y="13872"/>
                    </a:cubicBezTo>
                    <a:cubicBezTo>
                      <a:pt x="19106" y="14742"/>
                      <a:pt x="19778" y="15849"/>
                      <a:pt x="20450" y="16877"/>
                    </a:cubicBezTo>
                    <a:cubicBezTo>
                      <a:pt x="21043" y="17826"/>
                      <a:pt x="21439" y="18934"/>
                      <a:pt x="22072" y="19843"/>
                    </a:cubicBezTo>
                    <a:cubicBezTo>
                      <a:pt x="22032" y="19883"/>
                      <a:pt x="21993" y="19922"/>
                      <a:pt x="21913" y="19962"/>
                    </a:cubicBezTo>
                    <a:cubicBezTo>
                      <a:pt x="21320" y="19052"/>
                      <a:pt x="20569" y="18301"/>
                      <a:pt x="19778" y="17550"/>
                    </a:cubicBezTo>
                    <a:cubicBezTo>
                      <a:pt x="18869" y="16680"/>
                      <a:pt x="18078" y="15691"/>
                      <a:pt x="17010" y="14979"/>
                    </a:cubicBezTo>
                    <a:cubicBezTo>
                      <a:pt x="16733" y="14782"/>
                      <a:pt x="16338" y="15217"/>
                      <a:pt x="16654" y="15414"/>
                    </a:cubicBezTo>
                    <a:cubicBezTo>
                      <a:pt x="17603" y="16047"/>
                      <a:pt x="18315" y="16917"/>
                      <a:pt x="19106" y="17668"/>
                    </a:cubicBezTo>
                    <a:cubicBezTo>
                      <a:pt x="19936" y="18499"/>
                      <a:pt x="20806" y="19329"/>
                      <a:pt x="21478" y="20318"/>
                    </a:cubicBezTo>
                    <a:cubicBezTo>
                      <a:pt x="21281" y="20476"/>
                      <a:pt x="21083" y="20673"/>
                      <a:pt x="20885" y="20871"/>
                    </a:cubicBezTo>
                    <a:cubicBezTo>
                      <a:pt x="20846" y="20832"/>
                      <a:pt x="20767" y="20792"/>
                      <a:pt x="20727" y="20792"/>
                    </a:cubicBezTo>
                    <a:cubicBezTo>
                      <a:pt x="18671" y="19487"/>
                      <a:pt x="17247" y="17510"/>
                      <a:pt x="15231" y="16126"/>
                    </a:cubicBezTo>
                    <a:cubicBezTo>
                      <a:pt x="14954" y="15928"/>
                      <a:pt x="14559" y="16363"/>
                      <a:pt x="14875" y="16561"/>
                    </a:cubicBezTo>
                    <a:cubicBezTo>
                      <a:pt x="16971" y="17985"/>
                      <a:pt x="18315" y="20001"/>
                      <a:pt x="20490" y="21306"/>
                    </a:cubicBezTo>
                    <a:cubicBezTo>
                      <a:pt x="20490" y="21306"/>
                      <a:pt x="20490" y="21306"/>
                      <a:pt x="20490" y="21306"/>
                    </a:cubicBezTo>
                    <a:cubicBezTo>
                      <a:pt x="20450" y="21306"/>
                      <a:pt x="20411" y="21266"/>
                      <a:pt x="20371" y="21266"/>
                    </a:cubicBezTo>
                    <a:cubicBezTo>
                      <a:pt x="20371" y="21266"/>
                      <a:pt x="20450" y="21306"/>
                      <a:pt x="20490" y="21306"/>
                    </a:cubicBezTo>
                    <a:cubicBezTo>
                      <a:pt x="20332" y="21504"/>
                      <a:pt x="20174" y="21701"/>
                      <a:pt x="20015" y="21939"/>
                    </a:cubicBezTo>
                    <a:cubicBezTo>
                      <a:pt x="19304" y="21662"/>
                      <a:pt x="18473" y="20950"/>
                      <a:pt x="17841" y="20555"/>
                    </a:cubicBezTo>
                    <a:cubicBezTo>
                      <a:pt x="16536" y="19764"/>
                      <a:pt x="15152" y="19013"/>
                      <a:pt x="13768" y="18301"/>
                    </a:cubicBezTo>
                    <a:cubicBezTo>
                      <a:pt x="13451" y="18143"/>
                      <a:pt x="13214" y="18657"/>
                      <a:pt x="13531" y="18815"/>
                    </a:cubicBezTo>
                    <a:cubicBezTo>
                      <a:pt x="14915" y="19487"/>
                      <a:pt x="16259" y="20238"/>
                      <a:pt x="17603" y="21029"/>
                    </a:cubicBezTo>
                    <a:cubicBezTo>
                      <a:pt x="18276" y="21425"/>
                      <a:pt x="18987" y="22057"/>
                      <a:pt x="19739" y="22374"/>
                    </a:cubicBezTo>
                    <a:cubicBezTo>
                      <a:pt x="19541" y="22690"/>
                      <a:pt x="19422" y="23046"/>
                      <a:pt x="19264" y="23362"/>
                    </a:cubicBezTo>
                    <a:cubicBezTo>
                      <a:pt x="17129" y="22295"/>
                      <a:pt x="14994" y="21227"/>
                      <a:pt x="12740" y="20555"/>
                    </a:cubicBezTo>
                    <a:cubicBezTo>
                      <a:pt x="12384" y="20476"/>
                      <a:pt x="12305" y="20990"/>
                      <a:pt x="12661" y="21108"/>
                    </a:cubicBezTo>
                    <a:cubicBezTo>
                      <a:pt x="14915" y="21781"/>
                      <a:pt x="17010" y="22848"/>
                      <a:pt x="19145" y="23876"/>
                    </a:cubicBezTo>
                    <a:cubicBezTo>
                      <a:pt x="19027" y="24272"/>
                      <a:pt x="18948" y="24628"/>
                      <a:pt x="18908" y="25023"/>
                    </a:cubicBezTo>
                    <a:cubicBezTo>
                      <a:pt x="18711" y="24944"/>
                      <a:pt x="18236" y="24825"/>
                      <a:pt x="18078" y="24786"/>
                    </a:cubicBezTo>
                    <a:cubicBezTo>
                      <a:pt x="17406" y="24588"/>
                      <a:pt x="16733" y="24390"/>
                      <a:pt x="16022" y="24153"/>
                    </a:cubicBezTo>
                    <a:cubicBezTo>
                      <a:pt x="14756" y="23758"/>
                      <a:pt x="13372" y="23402"/>
                      <a:pt x="12186" y="22848"/>
                    </a:cubicBezTo>
                    <a:cubicBezTo>
                      <a:pt x="11870" y="22690"/>
                      <a:pt x="11633" y="23204"/>
                      <a:pt x="11949" y="23362"/>
                    </a:cubicBezTo>
                    <a:cubicBezTo>
                      <a:pt x="13214" y="23955"/>
                      <a:pt x="14598" y="24272"/>
                      <a:pt x="15943" y="24707"/>
                    </a:cubicBezTo>
                    <a:cubicBezTo>
                      <a:pt x="16496" y="24865"/>
                      <a:pt x="17564" y="25379"/>
                      <a:pt x="18394" y="25537"/>
                    </a:cubicBezTo>
                    <a:cubicBezTo>
                      <a:pt x="17168" y="25695"/>
                      <a:pt x="15626" y="25379"/>
                      <a:pt x="14519" y="25221"/>
                    </a:cubicBezTo>
                    <a:cubicBezTo>
                      <a:pt x="14124" y="25181"/>
                      <a:pt x="12068" y="25142"/>
                      <a:pt x="11791" y="24825"/>
                    </a:cubicBezTo>
                    <a:cubicBezTo>
                      <a:pt x="11553" y="24548"/>
                      <a:pt x="11198" y="24983"/>
                      <a:pt x="11435" y="25260"/>
                    </a:cubicBezTo>
                    <a:cubicBezTo>
                      <a:pt x="11870" y="25735"/>
                      <a:pt x="13847" y="25695"/>
                      <a:pt x="14440" y="25774"/>
                    </a:cubicBezTo>
                    <a:cubicBezTo>
                      <a:pt x="15745" y="25972"/>
                      <a:pt x="17524" y="26288"/>
                      <a:pt x="18869" y="26011"/>
                    </a:cubicBezTo>
                    <a:cubicBezTo>
                      <a:pt x="18869" y="26051"/>
                      <a:pt x="18869" y="26051"/>
                      <a:pt x="18869" y="26091"/>
                    </a:cubicBezTo>
                    <a:cubicBezTo>
                      <a:pt x="17168" y="27000"/>
                      <a:pt x="15310" y="26842"/>
                      <a:pt x="13531" y="26684"/>
                    </a:cubicBezTo>
                    <a:close/>
                    <a:moveTo>
                      <a:pt x="25472" y="28661"/>
                    </a:moveTo>
                    <a:lnTo>
                      <a:pt x="25868" y="29412"/>
                    </a:lnTo>
                    <a:lnTo>
                      <a:pt x="25116" y="29807"/>
                    </a:lnTo>
                    <a:lnTo>
                      <a:pt x="24721" y="29056"/>
                    </a:lnTo>
                    <a:lnTo>
                      <a:pt x="25472" y="28661"/>
                    </a:lnTo>
                    <a:close/>
                    <a:moveTo>
                      <a:pt x="24563" y="28740"/>
                    </a:moveTo>
                    <a:lnTo>
                      <a:pt x="24167" y="27989"/>
                    </a:lnTo>
                    <a:lnTo>
                      <a:pt x="24919" y="27593"/>
                    </a:lnTo>
                    <a:lnTo>
                      <a:pt x="25314" y="28344"/>
                    </a:lnTo>
                    <a:lnTo>
                      <a:pt x="24563" y="28740"/>
                    </a:lnTo>
                    <a:close/>
                    <a:moveTo>
                      <a:pt x="25828" y="28503"/>
                    </a:moveTo>
                    <a:lnTo>
                      <a:pt x="26579" y="28107"/>
                    </a:lnTo>
                    <a:lnTo>
                      <a:pt x="26975" y="28858"/>
                    </a:lnTo>
                    <a:lnTo>
                      <a:pt x="26223" y="29254"/>
                    </a:lnTo>
                    <a:lnTo>
                      <a:pt x="25828" y="28503"/>
                    </a:lnTo>
                    <a:close/>
                    <a:moveTo>
                      <a:pt x="25630" y="28147"/>
                    </a:moveTo>
                    <a:lnTo>
                      <a:pt x="25235" y="27395"/>
                    </a:lnTo>
                    <a:lnTo>
                      <a:pt x="25986" y="27000"/>
                    </a:lnTo>
                    <a:lnTo>
                      <a:pt x="26382" y="27751"/>
                    </a:lnTo>
                    <a:lnTo>
                      <a:pt x="25630" y="28147"/>
                    </a:lnTo>
                    <a:close/>
                    <a:moveTo>
                      <a:pt x="25077" y="27040"/>
                    </a:moveTo>
                    <a:lnTo>
                      <a:pt x="24681" y="26288"/>
                    </a:lnTo>
                    <a:lnTo>
                      <a:pt x="25433" y="25893"/>
                    </a:lnTo>
                    <a:lnTo>
                      <a:pt x="25828" y="26644"/>
                    </a:lnTo>
                    <a:lnTo>
                      <a:pt x="25077" y="27040"/>
                    </a:lnTo>
                    <a:close/>
                    <a:moveTo>
                      <a:pt x="26342" y="26802"/>
                    </a:moveTo>
                    <a:lnTo>
                      <a:pt x="27093" y="26407"/>
                    </a:lnTo>
                    <a:lnTo>
                      <a:pt x="27489" y="27158"/>
                    </a:lnTo>
                    <a:lnTo>
                      <a:pt x="26738" y="27554"/>
                    </a:lnTo>
                    <a:lnTo>
                      <a:pt x="26342" y="26802"/>
                    </a:lnTo>
                    <a:close/>
                    <a:moveTo>
                      <a:pt x="26144" y="26486"/>
                    </a:moveTo>
                    <a:lnTo>
                      <a:pt x="25749" y="25735"/>
                    </a:lnTo>
                    <a:lnTo>
                      <a:pt x="26500" y="25339"/>
                    </a:lnTo>
                    <a:lnTo>
                      <a:pt x="26896" y="26091"/>
                    </a:lnTo>
                    <a:lnTo>
                      <a:pt x="26144" y="26486"/>
                    </a:lnTo>
                    <a:close/>
                    <a:moveTo>
                      <a:pt x="25591" y="25379"/>
                    </a:moveTo>
                    <a:lnTo>
                      <a:pt x="25195" y="24628"/>
                    </a:lnTo>
                    <a:lnTo>
                      <a:pt x="25947" y="24232"/>
                    </a:lnTo>
                    <a:lnTo>
                      <a:pt x="26342" y="24983"/>
                    </a:lnTo>
                    <a:lnTo>
                      <a:pt x="25591" y="25379"/>
                    </a:lnTo>
                    <a:close/>
                    <a:moveTo>
                      <a:pt x="26856" y="25142"/>
                    </a:moveTo>
                    <a:lnTo>
                      <a:pt x="27607" y="24746"/>
                    </a:lnTo>
                    <a:lnTo>
                      <a:pt x="28003" y="25497"/>
                    </a:lnTo>
                    <a:lnTo>
                      <a:pt x="27252" y="25893"/>
                    </a:lnTo>
                    <a:lnTo>
                      <a:pt x="26856" y="25142"/>
                    </a:lnTo>
                    <a:close/>
                    <a:moveTo>
                      <a:pt x="26698" y="24786"/>
                    </a:moveTo>
                    <a:lnTo>
                      <a:pt x="26303" y="24034"/>
                    </a:lnTo>
                    <a:lnTo>
                      <a:pt x="27054" y="23639"/>
                    </a:lnTo>
                    <a:lnTo>
                      <a:pt x="27449" y="24390"/>
                    </a:lnTo>
                    <a:lnTo>
                      <a:pt x="26698" y="24786"/>
                    </a:lnTo>
                    <a:close/>
                    <a:moveTo>
                      <a:pt x="27370" y="23441"/>
                    </a:moveTo>
                    <a:lnTo>
                      <a:pt x="28121" y="23046"/>
                    </a:lnTo>
                    <a:lnTo>
                      <a:pt x="28517" y="23797"/>
                    </a:lnTo>
                    <a:lnTo>
                      <a:pt x="27766" y="24193"/>
                    </a:lnTo>
                    <a:lnTo>
                      <a:pt x="27370" y="23441"/>
                    </a:lnTo>
                    <a:close/>
                    <a:moveTo>
                      <a:pt x="27212" y="23125"/>
                    </a:moveTo>
                    <a:lnTo>
                      <a:pt x="26817" y="22374"/>
                    </a:lnTo>
                    <a:lnTo>
                      <a:pt x="27568" y="21978"/>
                    </a:lnTo>
                    <a:lnTo>
                      <a:pt x="27963" y="22730"/>
                    </a:lnTo>
                    <a:lnTo>
                      <a:pt x="27212" y="23125"/>
                    </a:lnTo>
                    <a:close/>
                    <a:moveTo>
                      <a:pt x="26856" y="23283"/>
                    </a:moveTo>
                    <a:lnTo>
                      <a:pt x="26105" y="23679"/>
                    </a:lnTo>
                    <a:lnTo>
                      <a:pt x="25709" y="22927"/>
                    </a:lnTo>
                    <a:lnTo>
                      <a:pt x="26461" y="22532"/>
                    </a:lnTo>
                    <a:lnTo>
                      <a:pt x="26856" y="23283"/>
                    </a:lnTo>
                    <a:close/>
                    <a:moveTo>
                      <a:pt x="24405" y="23164"/>
                    </a:moveTo>
                    <a:lnTo>
                      <a:pt x="24009" y="22413"/>
                    </a:lnTo>
                    <a:lnTo>
                      <a:pt x="24760" y="22018"/>
                    </a:lnTo>
                    <a:lnTo>
                      <a:pt x="25156" y="22769"/>
                    </a:lnTo>
                    <a:lnTo>
                      <a:pt x="24405" y="23164"/>
                    </a:lnTo>
                    <a:close/>
                    <a:moveTo>
                      <a:pt x="25354" y="23125"/>
                    </a:moveTo>
                    <a:lnTo>
                      <a:pt x="25749" y="23876"/>
                    </a:lnTo>
                    <a:lnTo>
                      <a:pt x="24998" y="24272"/>
                    </a:lnTo>
                    <a:lnTo>
                      <a:pt x="24602" y="23520"/>
                    </a:lnTo>
                    <a:lnTo>
                      <a:pt x="25354" y="23125"/>
                    </a:lnTo>
                    <a:close/>
                    <a:moveTo>
                      <a:pt x="24642" y="24469"/>
                    </a:moveTo>
                    <a:lnTo>
                      <a:pt x="23890" y="24865"/>
                    </a:lnTo>
                    <a:lnTo>
                      <a:pt x="23495" y="24114"/>
                    </a:lnTo>
                    <a:lnTo>
                      <a:pt x="24246" y="23718"/>
                    </a:lnTo>
                    <a:lnTo>
                      <a:pt x="24642" y="24469"/>
                    </a:lnTo>
                    <a:close/>
                    <a:moveTo>
                      <a:pt x="24839" y="24825"/>
                    </a:moveTo>
                    <a:lnTo>
                      <a:pt x="25235" y="25577"/>
                    </a:lnTo>
                    <a:lnTo>
                      <a:pt x="24484" y="25972"/>
                    </a:lnTo>
                    <a:lnTo>
                      <a:pt x="24088" y="25221"/>
                    </a:lnTo>
                    <a:lnTo>
                      <a:pt x="24839" y="24825"/>
                    </a:lnTo>
                    <a:close/>
                    <a:moveTo>
                      <a:pt x="24128" y="26130"/>
                    </a:moveTo>
                    <a:lnTo>
                      <a:pt x="23376" y="26526"/>
                    </a:lnTo>
                    <a:lnTo>
                      <a:pt x="22981" y="25774"/>
                    </a:lnTo>
                    <a:lnTo>
                      <a:pt x="23732" y="25379"/>
                    </a:lnTo>
                    <a:lnTo>
                      <a:pt x="24128" y="26130"/>
                    </a:lnTo>
                    <a:close/>
                    <a:moveTo>
                      <a:pt x="24325" y="26486"/>
                    </a:moveTo>
                    <a:lnTo>
                      <a:pt x="24721" y="27237"/>
                    </a:lnTo>
                    <a:lnTo>
                      <a:pt x="23970" y="27633"/>
                    </a:lnTo>
                    <a:lnTo>
                      <a:pt x="23574" y="26881"/>
                    </a:lnTo>
                    <a:lnTo>
                      <a:pt x="24325" y="26486"/>
                    </a:lnTo>
                    <a:close/>
                    <a:moveTo>
                      <a:pt x="23614" y="27830"/>
                    </a:moveTo>
                    <a:lnTo>
                      <a:pt x="22862" y="28226"/>
                    </a:lnTo>
                    <a:lnTo>
                      <a:pt x="22467" y="27475"/>
                    </a:lnTo>
                    <a:lnTo>
                      <a:pt x="23218" y="27079"/>
                    </a:lnTo>
                    <a:lnTo>
                      <a:pt x="23614" y="27830"/>
                    </a:lnTo>
                    <a:close/>
                    <a:moveTo>
                      <a:pt x="23811" y="28147"/>
                    </a:moveTo>
                    <a:lnTo>
                      <a:pt x="24207" y="28898"/>
                    </a:lnTo>
                    <a:lnTo>
                      <a:pt x="23456" y="29293"/>
                    </a:lnTo>
                    <a:lnTo>
                      <a:pt x="23060" y="28582"/>
                    </a:lnTo>
                    <a:lnTo>
                      <a:pt x="23811" y="28147"/>
                    </a:lnTo>
                    <a:close/>
                    <a:moveTo>
                      <a:pt x="24405" y="29254"/>
                    </a:moveTo>
                    <a:lnTo>
                      <a:pt x="24800" y="30005"/>
                    </a:lnTo>
                    <a:lnTo>
                      <a:pt x="24049" y="30401"/>
                    </a:lnTo>
                    <a:lnTo>
                      <a:pt x="23653" y="29649"/>
                    </a:lnTo>
                    <a:lnTo>
                      <a:pt x="24405" y="29254"/>
                    </a:lnTo>
                    <a:close/>
                    <a:moveTo>
                      <a:pt x="26065" y="29768"/>
                    </a:moveTo>
                    <a:lnTo>
                      <a:pt x="26461" y="30519"/>
                    </a:lnTo>
                    <a:lnTo>
                      <a:pt x="25709" y="30915"/>
                    </a:lnTo>
                    <a:lnTo>
                      <a:pt x="25314" y="30163"/>
                    </a:lnTo>
                    <a:lnTo>
                      <a:pt x="26065" y="29768"/>
                    </a:lnTo>
                    <a:close/>
                    <a:moveTo>
                      <a:pt x="26421" y="29610"/>
                    </a:moveTo>
                    <a:lnTo>
                      <a:pt x="27172" y="29214"/>
                    </a:lnTo>
                    <a:lnTo>
                      <a:pt x="27568" y="29966"/>
                    </a:lnTo>
                    <a:lnTo>
                      <a:pt x="26817" y="30361"/>
                    </a:lnTo>
                    <a:lnTo>
                      <a:pt x="26421" y="29610"/>
                    </a:lnTo>
                    <a:close/>
                    <a:moveTo>
                      <a:pt x="27528" y="29017"/>
                    </a:moveTo>
                    <a:lnTo>
                      <a:pt x="28280" y="28621"/>
                    </a:lnTo>
                    <a:lnTo>
                      <a:pt x="28675" y="29373"/>
                    </a:lnTo>
                    <a:lnTo>
                      <a:pt x="27924" y="29768"/>
                    </a:lnTo>
                    <a:lnTo>
                      <a:pt x="27528" y="29017"/>
                    </a:lnTo>
                    <a:close/>
                    <a:moveTo>
                      <a:pt x="27331" y="28661"/>
                    </a:moveTo>
                    <a:lnTo>
                      <a:pt x="26935" y="27910"/>
                    </a:lnTo>
                    <a:lnTo>
                      <a:pt x="27687" y="27514"/>
                    </a:lnTo>
                    <a:lnTo>
                      <a:pt x="28082" y="28265"/>
                    </a:lnTo>
                    <a:lnTo>
                      <a:pt x="27331" y="28661"/>
                    </a:lnTo>
                    <a:close/>
                    <a:moveTo>
                      <a:pt x="28042" y="27356"/>
                    </a:moveTo>
                    <a:lnTo>
                      <a:pt x="28794" y="26961"/>
                    </a:lnTo>
                    <a:lnTo>
                      <a:pt x="29189" y="27712"/>
                    </a:lnTo>
                    <a:lnTo>
                      <a:pt x="28438" y="28107"/>
                    </a:lnTo>
                    <a:lnTo>
                      <a:pt x="28042" y="27356"/>
                    </a:lnTo>
                    <a:close/>
                    <a:moveTo>
                      <a:pt x="27845" y="27000"/>
                    </a:moveTo>
                    <a:lnTo>
                      <a:pt x="27449" y="26249"/>
                    </a:lnTo>
                    <a:lnTo>
                      <a:pt x="28201" y="25853"/>
                    </a:lnTo>
                    <a:lnTo>
                      <a:pt x="28596" y="26605"/>
                    </a:lnTo>
                    <a:lnTo>
                      <a:pt x="27845" y="27000"/>
                    </a:lnTo>
                    <a:close/>
                    <a:moveTo>
                      <a:pt x="28556" y="25656"/>
                    </a:moveTo>
                    <a:lnTo>
                      <a:pt x="29308" y="25260"/>
                    </a:lnTo>
                    <a:lnTo>
                      <a:pt x="29703" y="26011"/>
                    </a:lnTo>
                    <a:lnTo>
                      <a:pt x="28952" y="26407"/>
                    </a:lnTo>
                    <a:lnTo>
                      <a:pt x="28556" y="25656"/>
                    </a:lnTo>
                    <a:close/>
                    <a:moveTo>
                      <a:pt x="28359" y="25300"/>
                    </a:moveTo>
                    <a:lnTo>
                      <a:pt x="27963" y="24548"/>
                    </a:lnTo>
                    <a:lnTo>
                      <a:pt x="28715" y="24153"/>
                    </a:lnTo>
                    <a:lnTo>
                      <a:pt x="29110" y="24904"/>
                    </a:lnTo>
                    <a:lnTo>
                      <a:pt x="28359" y="25300"/>
                    </a:lnTo>
                    <a:close/>
                    <a:moveTo>
                      <a:pt x="29070" y="23995"/>
                    </a:moveTo>
                    <a:lnTo>
                      <a:pt x="29822" y="23599"/>
                    </a:lnTo>
                    <a:lnTo>
                      <a:pt x="30217" y="24351"/>
                    </a:lnTo>
                    <a:lnTo>
                      <a:pt x="29466" y="24746"/>
                    </a:lnTo>
                    <a:lnTo>
                      <a:pt x="29070" y="23995"/>
                    </a:lnTo>
                    <a:close/>
                    <a:moveTo>
                      <a:pt x="28873" y="23639"/>
                    </a:moveTo>
                    <a:lnTo>
                      <a:pt x="28477" y="22888"/>
                    </a:lnTo>
                    <a:lnTo>
                      <a:pt x="29229" y="22492"/>
                    </a:lnTo>
                    <a:lnTo>
                      <a:pt x="29624" y="23244"/>
                    </a:lnTo>
                    <a:lnTo>
                      <a:pt x="28873" y="23639"/>
                    </a:lnTo>
                    <a:close/>
                    <a:moveTo>
                      <a:pt x="28280" y="22532"/>
                    </a:moveTo>
                    <a:lnTo>
                      <a:pt x="27884" y="21781"/>
                    </a:lnTo>
                    <a:lnTo>
                      <a:pt x="28636" y="21385"/>
                    </a:lnTo>
                    <a:lnTo>
                      <a:pt x="29031" y="22136"/>
                    </a:lnTo>
                    <a:lnTo>
                      <a:pt x="28280" y="22532"/>
                    </a:lnTo>
                    <a:close/>
                    <a:moveTo>
                      <a:pt x="26619" y="22018"/>
                    </a:moveTo>
                    <a:lnTo>
                      <a:pt x="26223" y="21266"/>
                    </a:lnTo>
                    <a:lnTo>
                      <a:pt x="26975" y="20871"/>
                    </a:lnTo>
                    <a:lnTo>
                      <a:pt x="27370" y="21622"/>
                    </a:lnTo>
                    <a:lnTo>
                      <a:pt x="26619" y="22018"/>
                    </a:lnTo>
                    <a:close/>
                    <a:moveTo>
                      <a:pt x="26263" y="22215"/>
                    </a:moveTo>
                    <a:lnTo>
                      <a:pt x="25512" y="22611"/>
                    </a:lnTo>
                    <a:lnTo>
                      <a:pt x="25116" y="21860"/>
                    </a:lnTo>
                    <a:lnTo>
                      <a:pt x="25868" y="21464"/>
                    </a:lnTo>
                    <a:lnTo>
                      <a:pt x="26263" y="22215"/>
                    </a:lnTo>
                    <a:close/>
                    <a:moveTo>
                      <a:pt x="23851" y="22097"/>
                    </a:moveTo>
                    <a:lnTo>
                      <a:pt x="23456" y="21346"/>
                    </a:lnTo>
                    <a:lnTo>
                      <a:pt x="24207" y="20950"/>
                    </a:lnTo>
                    <a:lnTo>
                      <a:pt x="24602" y="21701"/>
                    </a:lnTo>
                    <a:lnTo>
                      <a:pt x="23851" y="22097"/>
                    </a:lnTo>
                    <a:close/>
                    <a:moveTo>
                      <a:pt x="23495" y="22255"/>
                    </a:moveTo>
                    <a:lnTo>
                      <a:pt x="22744" y="22650"/>
                    </a:lnTo>
                    <a:lnTo>
                      <a:pt x="22348" y="21899"/>
                    </a:lnTo>
                    <a:lnTo>
                      <a:pt x="23100" y="21504"/>
                    </a:lnTo>
                    <a:lnTo>
                      <a:pt x="23495" y="22255"/>
                    </a:lnTo>
                    <a:close/>
                    <a:moveTo>
                      <a:pt x="23693" y="22611"/>
                    </a:moveTo>
                    <a:lnTo>
                      <a:pt x="24088" y="23362"/>
                    </a:lnTo>
                    <a:lnTo>
                      <a:pt x="23337" y="23758"/>
                    </a:lnTo>
                    <a:lnTo>
                      <a:pt x="22942" y="23006"/>
                    </a:lnTo>
                    <a:lnTo>
                      <a:pt x="23693" y="22611"/>
                    </a:lnTo>
                    <a:close/>
                    <a:moveTo>
                      <a:pt x="22981" y="23955"/>
                    </a:moveTo>
                    <a:lnTo>
                      <a:pt x="22230" y="24351"/>
                    </a:lnTo>
                    <a:lnTo>
                      <a:pt x="21834" y="23599"/>
                    </a:lnTo>
                    <a:lnTo>
                      <a:pt x="22586" y="23204"/>
                    </a:lnTo>
                    <a:lnTo>
                      <a:pt x="22981" y="23955"/>
                    </a:lnTo>
                    <a:close/>
                    <a:moveTo>
                      <a:pt x="23179" y="24272"/>
                    </a:moveTo>
                    <a:lnTo>
                      <a:pt x="23574" y="25023"/>
                    </a:lnTo>
                    <a:lnTo>
                      <a:pt x="22823" y="25418"/>
                    </a:lnTo>
                    <a:lnTo>
                      <a:pt x="22427" y="24667"/>
                    </a:lnTo>
                    <a:lnTo>
                      <a:pt x="23179" y="24272"/>
                    </a:lnTo>
                    <a:close/>
                    <a:moveTo>
                      <a:pt x="22467" y="25616"/>
                    </a:moveTo>
                    <a:lnTo>
                      <a:pt x="21716" y="26011"/>
                    </a:lnTo>
                    <a:lnTo>
                      <a:pt x="21320" y="25260"/>
                    </a:lnTo>
                    <a:lnTo>
                      <a:pt x="22072" y="24865"/>
                    </a:lnTo>
                    <a:lnTo>
                      <a:pt x="22467" y="25616"/>
                    </a:lnTo>
                    <a:close/>
                    <a:moveTo>
                      <a:pt x="22625" y="25972"/>
                    </a:moveTo>
                    <a:lnTo>
                      <a:pt x="23021" y="26723"/>
                    </a:lnTo>
                    <a:lnTo>
                      <a:pt x="22269" y="27119"/>
                    </a:lnTo>
                    <a:lnTo>
                      <a:pt x="21874" y="26367"/>
                    </a:lnTo>
                    <a:lnTo>
                      <a:pt x="22625" y="25972"/>
                    </a:lnTo>
                    <a:close/>
                    <a:moveTo>
                      <a:pt x="21953" y="27316"/>
                    </a:moveTo>
                    <a:lnTo>
                      <a:pt x="21202" y="27712"/>
                    </a:lnTo>
                    <a:lnTo>
                      <a:pt x="20806" y="26961"/>
                    </a:lnTo>
                    <a:lnTo>
                      <a:pt x="21558" y="26565"/>
                    </a:lnTo>
                    <a:lnTo>
                      <a:pt x="21953" y="27316"/>
                    </a:lnTo>
                    <a:close/>
                    <a:moveTo>
                      <a:pt x="22111" y="27633"/>
                    </a:moveTo>
                    <a:lnTo>
                      <a:pt x="22507" y="28384"/>
                    </a:lnTo>
                    <a:lnTo>
                      <a:pt x="21755" y="28779"/>
                    </a:lnTo>
                    <a:lnTo>
                      <a:pt x="21360" y="28028"/>
                    </a:lnTo>
                    <a:lnTo>
                      <a:pt x="22111" y="27633"/>
                    </a:lnTo>
                    <a:close/>
                    <a:moveTo>
                      <a:pt x="22704" y="28740"/>
                    </a:moveTo>
                    <a:lnTo>
                      <a:pt x="23100" y="29491"/>
                    </a:lnTo>
                    <a:lnTo>
                      <a:pt x="22348" y="29887"/>
                    </a:lnTo>
                    <a:lnTo>
                      <a:pt x="21953" y="29135"/>
                    </a:lnTo>
                    <a:lnTo>
                      <a:pt x="22704" y="28740"/>
                    </a:lnTo>
                    <a:close/>
                    <a:moveTo>
                      <a:pt x="23297" y="29847"/>
                    </a:moveTo>
                    <a:lnTo>
                      <a:pt x="23693" y="30598"/>
                    </a:lnTo>
                    <a:lnTo>
                      <a:pt x="22942" y="30994"/>
                    </a:lnTo>
                    <a:lnTo>
                      <a:pt x="22546" y="30242"/>
                    </a:lnTo>
                    <a:lnTo>
                      <a:pt x="23297" y="29847"/>
                    </a:lnTo>
                    <a:close/>
                    <a:moveTo>
                      <a:pt x="24958" y="30361"/>
                    </a:moveTo>
                    <a:lnTo>
                      <a:pt x="25354" y="31112"/>
                    </a:lnTo>
                    <a:lnTo>
                      <a:pt x="24602" y="31508"/>
                    </a:lnTo>
                    <a:lnTo>
                      <a:pt x="24207" y="30757"/>
                    </a:lnTo>
                    <a:lnTo>
                      <a:pt x="24958" y="30361"/>
                    </a:lnTo>
                    <a:close/>
                    <a:moveTo>
                      <a:pt x="26658" y="30875"/>
                    </a:moveTo>
                    <a:lnTo>
                      <a:pt x="27054" y="31626"/>
                    </a:lnTo>
                    <a:lnTo>
                      <a:pt x="26303" y="32022"/>
                    </a:lnTo>
                    <a:lnTo>
                      <a:pt x="25907" y="31271"/>
                    </a:lnTo>
                    <a:lnTo>
                      <a:pt x="26658" y="30875"/>
                    </a:lnTo>
                    <a:close/>
                    <a:moveTo>
                      <a:pt x="26975" y="30717"/>
                    </a:moveTo>
                    <a:lnTo>
                      <a:pt x="27726" y="30322"/>
                    </a:lnTo>
                    <a:lnTo>
                      <a:pt x="28121" y="31073"/>
                    </a:lnTo>
                    <a:lnTo>
                      <a:pt x="27370" y="31468"/>
                    </a:lnTo>
                    <a:lnTo>
                      <a:pt x="26975" y="30717"/>
                    </a:lnTo>
                    <a:close/>
                    <a:moveTo>
                      <a:pt x="28082" y="30124"/>
                    </a:moveTo>
                    <a:lnTo>
                      <a:pt x="28833" y="29728"/>
                    </a:lnTo>
                    <a:lnTo>
                      <a:pt x="29229" y="30480"/>
                    </a:lnTo>
                    <a:lnTo>
                      <a:pt x="28477" y="30875"/>
                    </a:lnTo>
                    <a:lnTo>
                      <a:pt x="28082" y="30124"/>
                    </a:lnTo>
                    <a:close/>
                    <a:moveTo>
                      <a:pt x="29189" y="29531"/>
                    </a:moveTo>
                    <a:lnTo>
                      <a:pt x="29940" y="29135"/>
                    </a:lnTo>
                    <a:lnTo>
                      <a:pt x="30336" y="29887"/>
                    </a:lnTo>
                    <a:lnTo>
                      <a:pt x="29585" y="30282"/>
                    </a:lnTo>
                    <a:lnTo>
                      <a:pt x="29189" y="29531"/>
                    </a:lnTo>
                    <a:close/>
                    <a:moveTo>
                      <a:pt x="28991" y="29214"/>
                    </a:moveTo>
                    <a:lnTo>
                      <a:pt x="28596" y="28463"/>
                    </a:lnTo>
                    <a:lnTo>
                      <a:pt x="29347" y="28068"/>
                    </a:lnTo>
                    <a:lnTo>
                      <a:pt x="29743" y="28819"/>
                    </a:lnTo>
                    <a:lnTo>
                      <a:pt x="28991" y="29214"/>
                    </a:lnTo>
                    <a:close/>
                    <a:moveTo>
                      <a:pt x="29703" y="27870"/>
                    </a:moveTo>
                    <a:lnTo>
                      <a:pt x="30454" y="27475"/>
                    </a:lnTo>
                    <a:lnTo>
                      <a:pt x="30850" y="28226"/>
                    </a:lnTo>
                    <a:lnTo>
                      <a:pt x="30099" y="28621"/>
                    </a:lnTo>
                    <a:lnTo>
                      <a:pt x="29703" y="27870"/>
                    </a:lnTo>
                    <a:close/>
                    <a:moveTo>
                      <a:pt x="29505" y="27514"/>
                    </a:moveTo>
                    <a:lnTo>
                      <a:pt x="29110" y="26763"/>
                    </a:lnTo>
                    <a:lnTo>
                      <a:pt x="29861" y="26367"/>
                    </a:lnTo>
                    <a:lnTo>
                      <a:pt x="30257" y="27119"/>
                    </a:lnTo>
                    <a:lnTo>
                      <a:pt x="29505" y="27514"/>
                    </a:lnTo>
                    <a:close/>
                    <a:moveTo>
                      <a:pt x="30217" y="26170"/>
                    </a:moveTo>
                    <a:lnTo>
                      <a:pt x="30968" y="25774"/>
                    </a:lnTo>
                    <a:lnTo>
                      <a:pt x="31364" y="26526"/>
                    </a:lnTo>
                    <a:lnTo>
                      <a:pt x="30613" y="26921"/>
                    </a:lnTo>
                    <a:lnTo>
                      <a:pt x="30217" y="26170"/>
                    </a:lnTo>
                    <a:close/>
                    <a:moveTo>
                      <a:pt x="30019" y="25853"/>
                    </a:moveTo>
                    <a:lnTo>
                      <a:pt x="29624" y="25102"/>
                    </a:lnTo>
                    <a:lnTo>
                      <a:pt x="30375" y="24707"/>
                    </a:lnTo>
                    <a:lnTo>
                      <a:pt x="30771" y="25458"/>
                    </a:lnTo>
                    <a:lnTo>
                      <a:pt x="30019" y="25853"/>
                    </a:lnTo>
                    <a:close/>
                    <a:moveTo>
                      <a:pt x="30731" y="24509"/>
                    </a:moveTo>
                    <a:lnTo>
                      <a:pt x="31483" y="24114"/>
                    </a:lnTo>
                    <a:lnTo>
                      <a:pt x="31878" y="24865"/>
                    </a:lnTo>
                    <a:lnTo>
                      <a:pt x="31127" y="25260"/>
                    </a:lnTo>
                    <a:lnTo>
                      <a:pt x="30731" y="24509"/>
                    </a:lnTo>
                    <a:close/>
                    <a:moveTo>
                      <a:pt x="30573" y="24153"/>
                    </a:moveTo>
                    <a:lnTo>
                      <a:pt x="30178" y="23402"/>
                    </a:lnTo>
                    <a:lnTo>
                      <a:pt x="30929" y="23006"/>
                    </a:lnTo>
                    <a:lnTo>
                      <a:pt x="31324" y="23758"/>
                    </a:lnTo>
                    <a:lnTo>
                      <a:pt x="30573" y="24153"/>
                    </a:lnTo>
                    <a:close/>
                    <a:moveTo>
                      <a:pt x="29980" y="23046"/>
                    </a:moveTo>
                    <a:lnTo>
                      <a:pt x="29585" y="22295"/>
                    </a:lnTo>
                    <a:lnTo>
                      <a:pt x="30336" y="21899"/>
                    </a:lnTo>
                    <a:lnTo>
                      <a:pt x="30731" y="22650"/>
                    </a:lnTo>
                    <a:lnTo>
                      <a:pt x="29980" y="23046"/>
                    </a:lnTo>
                    <a:close/>
                    <a:moveTo>
                      <a:pt x="29387" y="21978"/>
                    </a:moveTo>
                    <a:lnTo>
                      <a:pt x="28991" y="21227"/>
                    </a:lnTo>
                    <a:lnTo>
                      <a:pt x="29743" y="20832"/>
                    </a:lnTo>
                    <a:lnTo>
                      <a:pt x="30138" y="21583"/>
                    </a:lnTo>
                    <a:lnTo>
                      <a:pt x="29387" y="21978"/>
                    </a:lnTo>
                    <a:close/>
                    <a:moveTo>
                      <a:pt x="27726" y="21425"/>
                    </a:moveTo>
                    <a:lnTo>
                      <a:pt x="27331" y="20673"/>
                    </a:lnTo>
                    <a:lnTo>
                      <a:pt x="28082" y="20278"/>
                    </a:lnTo>
                    <a:lnTo>
                      <a:pt x="28477" y="21029"/>
                    </a:lnTo>
                    <a:lnTo>
                      <a:pt x="27726" y="21425"/>
                    </a:lnTo>
                    <a:close/>
                    <a:moveTo>
                      <a:pt x="26065" y="20911"/>
                    </a:moveTo>
                    <a:lnTo>
                      <a:pt x="25670" y="20159"/>
                    </a:lnTo>
                    <a:lnTo>
                      <a:pt x="26421" y="19764"/>
                    </a:lnTo>
                    <a:lnTo>
                      <a:pt x="26817" y="20515"/>
                    </a:lnTo>
                    <a:lnTo>
                      <a:pt x="26065" y="20911"/>
                    </a:lnTo>
                    <a:close/>
                    <a:moveTo>
                      <a:pt x="25709" y="21108"/>
                    </a:moveTo>
                    <a:lnTo>
                      <a:pt x="24958" y="21504"/>
                    </a:lnTo>
                    <a:lnTo>
                      <a:pt x="24563" y="20752"/>
                    </a:lnTo>
                    <a:lnTo>
                      <a:pt x="25314" y="20357"/>
                    </a:lnTo>
                    <a:lnTo>
                      <a:pt x="25709" y="21108"/>
                    </a:lnTo>
                    <a:close/>
                    <a:moveTo>
                      <a:pt x="23258" y="20990"/>
                    </a:moveTo>
                    <a:lnTo>
                      <a:pt x="22862" y="20278"/>
                    </a:lnTo>
                    <a:cubicBezTo>
                      <a:pt x="23100" y="20159"/>
                      <a:pt x="23376" y="20001"/>
                      <a:pt x="23614" y="19883"/>
                    </a:cubicBezTo>
                    <a:lnTo>
                      <a:pt x="24009" y="20594"/>
                    </a:lnTo>
                    <a:lnTo>
                      <a:pt x="23258" y="20990"/>
                    </a:lnTo>
                    <a:close/>
                    <a:moveTo>
                      <a:pt x="22902" y="21187"/>
                    </a:moveTo>
                    <a:lnTo>
                      <a:pt x="22151" y="21583"/>
                    </a:lnTo>
                    <a:lnTo>
                      <a:pt x="21834" y="21029"/>
                    </a:lnTo>
                    <a:cubicBezTo>
                      <a:pt x="22072" y="20832"/>
                      <a:pt x="22269" y="20634"/>
                      <a:pt x="22507" y="20515"/>
                    </a:cubicBezTo>
                    <a:lnTo>
                      <a:pt x="22902" y="21187"/>
                    </a:lnTo>
                    <a:close/>
                    <a:moveTo>
                      <a:pt x="21834" y="21741"/>
                    </a:moveTo>
                    <a:lnTo>
                      <a:pt x="21083" y="22136"/>
                    </a:lnTo>
                    <a:lnTo>
                      <a:pt x="21004" y="21978"/>
                    </a:lnTo>
                    <a:cubicBezTo>
                      <a:pt x="21202" y="21741"/>
                      <a:pt x="21399" y="21504"/>
                      <a:pt x="21597" y="21306"/>
                    </a:cubicBezTo>
                    <a:lnTo>
                      <a:pt x="21834" y="21741"/>
                    </a:lnTo>
                    <a:close/>
                    <a:moveTo>
                      <a:pt x="21993" y="22097"/>
                    </a:moveTo>
                    <a:lnTo>
                      <a:pt x="22388" y="22848"/>
                    </a:lnTo>
                    <a:lnTo>
                      <a:pt x="21637" y="23244"/>
                    </a:lnTo>
                    <a:lnTo>
                      <a:pt x="21241" y="22492"/>
                    </a:lnTo>
                    <a:lnTo>
                      <a:pt x="21993" y="22097"/>
                    </a:lnTo>
                    <a:close/>
                    <a:moveTo>
                      <a:pt x="21281" y="23441"/>
                    </a:moveTo>
                    <a:lnTo>
                      <a:pt x="20529" y="23837"/>
                    </a:lnTo>
                    <a:lnTo>
                      <a:pt x="20213" y="23244"/>
                    </a:lnTo>
                    <a:cubicBezTo>
                      <a:pt x="20253" y="23164"/>
                      <a:pt x="20292" y="23085"/>
                      <a:pt x="20332" y="23006"/>
                    </a:cubicBezTo>
                    <a:lnTo>
                      <a:pt x="20885" y="22690"/>
                    </a:lnTo>
                    <a:lnTo>
                      <a:pt x="21281" y="23441"/>
                    </a:lnTo>
                    <a:close/>
                    <a:moveTo>
                      <a:pt x="21478" y="23758"/>
                    </a:moveTo>
                    <a:lnTo>
                      <a:pt x="21874" y="24509"/>
                    </a:lnTo>
                    <a:lnTo>
                      <a:pt x="21123" y="24904"/>
                    </a:lnTo>
                    <a:lnTo>
                      <a:pt x="20727" y="24153"/>
                    </a:lnTo>
                    <a:lnTo>
                      <a:pt x="21478" y="23758"/>
                    </a:lnTo>
                    <a:close/>
                    <a:moveTo>
                      <a:pt x="20767" y="25102"/>
                    </a:moveTo>
                    <a:lnTo>
                      <a:pt x="20015" y="25497"/>
                    </a:lnTo>
                    <a:lnTo>
                      <a:pt x="19660" y="24865"/>
                    </a:lnTo>
                    <a:cubicBezTo>
                      <a:pt x="19660" y="24825"/>
                      <a:pt x="19699" y="24746"/>
                      <a:pt x="19699" y="24707"/>
                    </a:cubicBezTo>
                    <a:lnTo>
                      <a:pt x="20371" y="24351"/>
                    </a:lnTo>
                    <a:lnTo>
                      <a:pt x="20767" y="25102"/>
                    </a:lnTo>
                    <a:close/>
                    <a:moveTo>
                      <a:pt x="20964" y="25458"/>
                    </a:moveTo>
                    <a:lnTo>
                      <a:pt x="21360" y="26209"/>
                    </a:lnTo>
                    <a:lnTo>
                      <a:pt x="20609" y="26605"/>
                    </a:lnTo>
                    <a:lnTo>
                      <a:pt x="20213" y="25853"/>
                    </a:lnTo>
                    <a:lnTo>
                      <a:pt x="20964" y="25458"/>
                    </a:lnTo>
                    <a:close/>
                    <a:moveTo>
                      <a:pt x="20253" y="26802"/>
                    </a:moveTo>
                    <a:lnTo>
                      <a:pt x="19660" y="27119"/>
                    </a:lnTo>
                    <a:cubicBezTo>
                      <a:pt x="19620" y="26802"/>
                      <a:pt x="19580" y="26486"/>
                      <a:pt x="19580" y="26209"/>
                    </a:cubicBezTo>
                    <a:lnTo>
                      <a:pt x="19857" y="26051"/>
                    </a:lnTo>
                    <a:lnTo>
                      <a:pt x="20253" y="26802"/>
                    </a:lnTo>
                    <a:close/>
                    <a:moveTo>
                      <a:pt x="20450" y="27119"/>
                    </a:moveTo>
                    <a:lnTo>
                      <a:pt x="20846" y="27870"/>
                    </a:lnTo>
                    <a:lnTo>
                      <a:pt x="20094" y="28265"/>
                    </a:lnTo>
                    <a:lnTo>
                      <a:pt x="19778" y="27672"/>
                    </a:lnTo>
                    <a:cubicBezTo>
                      <a:pt x="19778" y="27593"/>
                      <a:pt x="19739" y="27554"/>
                      <a:pt x="19739" y="27475"/>
                    </a:cubicBezTo>
                    <a:lnTo>
                      <a:pt x="20450" y="27119"/>
                    </a:lnTo>
                    <a:close/>
                    <a:moveTo>
                      <a:pt x="21043" y="28226"/>
                    </a:moveTo>
                    <a:lnTo>
                      <a:pt x="21439" y="28977"/>
                    </a:lnTo>
                    <a:lnTo>
                      <a:pt x="20688" y="29373"/>
                    </a:lnTo>
                    <a:lnTo>
                      <a:pt x="20292" y="28621"/>
                    </a:lnTo>
                    <a:lnTo>
                      <a:pt x="21043" y="28226"/>
                    </a:lnTo>
                    <a:close/>
                    <a:moveTo>
                      <a:pt x="21597" y="29333"/>
                    </a:moveTo>
                    <a:lnTo>
                      <a:pt x="21993" y="30084"/>
                    </a:lnTo>
                    <a:lnTo>
                      <a:pt x="21241" y="30480"/>
                    </a:lnTo>
                    <a:lnTo>
                      <a:pt x="20846" y="29728"/>
                    </a:lnTo>
                    <a:lnTo>
                      <a:pt x="21597" y="29333"/>
                    </a:lnTo>
                    <a:close/>
                    <a:moveTo>
                      <a:pt x="22190" y="30440"/>
                    </a:moveTo>
                    <a:lnTo>
                      <a:pt x="22586" y="31191"/>
                    </a:lnTo>
                    <a:lnTo>
                      <a:pt x="22151" y="31429"/>
                    </a:lnTo>
                    <a:cubicBezTo>
                      <a:pt x="21913" y="31231"/>
                      <a:pt x="21676" y="31033"/>
                      <a:pt x="21478" y="30836"/>
                    </a:cubicBezTo>
                    <a:lnTo>
                      <a:pt x="22190" y="30440"/>
                    </a:lnTo>
                    <a:close/>
                    <a:moveTo>
                      <a:pt x="23100" y="31350"/>
                    </a:moveTo>
                    <a:lnTo>
                      <a:pt x="23851" y="30954"/>
                    </a:lnTo>
                    <a:lnTo>
                      <a:pt x="24246" y="31706"/>
                    </a:lnTo>
                    <a:lnTo>
                      <a:pt x="23495" y="32101"/>
                    </a:lnTo>
                    <a:lnTo>
                      <a:pt x="23100" y="31350"/>
                    </a:lnTo>
                    <a:close/>
                    <a:moveTo>
                      <a:pt x="24800" y="31864"/>
                    </a:moveTo>
                    <a:lnTo>
                      <a:pt x="25551" y="31468"/>
                    </a:lnTo>
                    <a:lnTo>
                      <a:pt x="25947" y="32220"/>
                    </a:lnTo>
                    <a:lnTo>
                      <a:pt x="25195" y="32615"/>
                    </a:lnTo>
                    <a:lnTo>
                      <a:pt x="24800" y="31864"/>
                    </a:lnTo>
                    <a:close/>
                    <a:moveTo>
                      <a:pt x="26461" y="32378"/>
                    </a:moveTo>
                    <a:lnTo>
                      <a:pt x="27212" y="31982"/>
                    </a:lnTo>
                    <a:lnTo>
                      <a:pt x="27607" y="32734"/>
                    </a:lnTo>
                    <a:cubicBezTo>
                      <a:pt x="27291" y="32773"/>
                      <a:pt x="27014" y="32813"/>
                      <a:pt x="26698" y="32852"/>
                    </a:cubicBezTo>
                    <a:lnTo>
                      <a:pt x="26461" y="32378"/>
                    </a:lnTo>
                    <a:close/>
                    <a:moveTo>
                      <a:pt x="27568" y="31785"/>
                    </a:moveTo>
                    <a:lnTo>
                      <a:pt x="28319" y="31389"/>
                    </a:lnTo>
                    <a:lnTo>
                      <a:pt x="28715" y="32140"/>
                    </a:lnTo>
                    <a:lnTo>
                      <a:pt x="27963" y="32536"/>
                    </a:lnTo>
                    <a:lnTo>
                      <a:pt x="27568" y="31785"/>
                    </a:lnTo>
                    <a:close/>
                    <a:moveTo>
                      <a:pt x="28675" y="31231"/>
                    </a:moveTo>
                    <a:lnTo>
                      <a:pt x="29426" y="30836"/>
                    </a:lnTo>
                    <a:lnTo>
                      <a:pt x="29822" y="31587"/>
                    </a:lnTo>
                    <a:lnTo>
                      <a:pt x="29070" y="31982"/>
                    </a:lnTo>
                    <a:lnTo>
                      <a:pt x="28675" y="31231"/>
                    </a:lnTo>
                    <a:close/>
                    <a:moveTo>
                      <a:pt x="29782" y="30638"/>
                    </a:moveTo>
                    <a:lnTo>
                      <a:pt x="30534" y="30242"/>
                    </a:lnTo>
                    <a:lnTo>
                      <a:pt x="30929" y="30994"/>
                    </a:lnTo>
                    <a:lnTo>
                      <a:pt x="30178" y="31389"/>
                    </a:lnTo>
                    <a:lnTo>
                      <a:pt x="29782" y="30638"/>
                    </a:lnTo>
                    <a:close/>
                    <a:moveTo>
                      <a:pt x="30850" y="30045"/>
                    </a:moveTo>
                    <a:lnTo>
                      <a:pt x="31601" y="29649"/>
                    </a:lnTo>
                    <a:lnTo>
                      <a:pt x="31799" y="30045"/>
                    </a:lnTo>
                    <a:cubicBezTo>
                      <a:pt x="31641" y="30282"/>
                      <a:pt x="31403" y="30519"/>
                      <a:pt x="31206" y="30757"/>
                    </a:cubicBezTo>
                    <a:lnTo>
                      <a:pt x="30850" y="30045"/>
                    </a:lnTo>
                    <a:close/>
                    <a:moveTo>
                      <a:pt x="30692" y="29728"/>
                    </a:moveTo>
                    <a:lnTo>
                      <a:pt x="30296" y="28977"/>
                    </a:lnTo>
                    <a:lnTo>
                      <a:pt x="31048" y="28582"/>
                    </a:lnTo>
                    <a:lnTo>
                      <a:pt x="31443" y="29333"/>
                    </a:lnTo>
                    <a:lnTo>
                      <a:pt x="30692" y="29728"/>
                    </a:lnTo>
                    <a:close/>
                    <a:moveTo>
                      <a:pt x="31403" y="28384"/>
                    </a:moveTo>
                    <a:lnTo>
                      <a:pt x="32155" y="27989"/>
                    </a:lnTo>
                    <a:lnTo>
                      <a:pt x="32550" y="28740"/>
                    </a:lnTo>
                    <a:lnTo>
                      <a:pt x="31799" y="29135"/>
                    </a:lnTo>
                    <a:lnTo>
                      <a:pt x="31403" y="28384"/>
                    </a:lnTo>
                    <a:close/>
                    <a:moveTo>
                      <a:pt x="31206" y="28028"/>
                    </a:moveTo>
                    <a:lnTo>
                      <a:pt x="30810" y="27277"/>
                    </a:lnTo>
                    <a:lnTo>
                      <a:pt x="31562" y="26881"/>
                    </a:lnTo>
                    <a:lnTo>
                      <a:pt x="31957" y="27633"/>
                    </a:lnTo>
                    <a:lnTo>
                      <a:pt x="31206" y="28028"/>
                    </a:lnTo>
                    <a:close/>
                    <a:moveTo>
                      <a:pt x="31917" y="26684"/>
                    </a:moveTo>
                    <a:lnTo>
                      <a:pt x="32669" y="26288"/>
                    </a:lnTo>
                    <a:lnTo>
                      <a:pt x="33064" y="27040"/>
                    </a:lnTo>
                    <a:cubicBezTo>
                      <a:pt x="33064" y="27040"/>
                      <a:pt x="33064" y="27040"/>
                      <a:pt x="33064" y="27040"/>
                    </a:cubicBezTo>
                    <a:lnTo>
                      <a:pt x="32313" y="27435"/>
                    </a:lnTo>
                    <a:lnTo>
                      <a:pt x="31917" y="26684"/>
                    </a:lnTo>
                    <a:close/>
                    <a:moveTo>
                      <a:pt x="31720" y="26367"/>
                    </a:moveTo>
                    <a:lnTo>
                      <a:pt x="31324" y="25616"/>
                    </a:lnTo>
                    <a:lnTo>
                      <a:pt x="32076" y="25221"/>
                    </a:lnTo>
                    <a:lnTo>
                      <a:pt x="32471" y="25972"/>
                    </a:lnTo>
                    <a:lnTo>
                      <a:pt x="31720" y="26367"/>
                    </a:lnTo>
                    <a:close/>
                    <a:moveTo>
                      <a:pt x="32432" y="25023"/>
                    </a:moveTo>
                    <a:lnTo>
                      <a:pt x="32985" y="24707"/>
                    </a:lnTo>
                    <a:cubicBezTo>
                      <a:pt x="33025" y="25023"/>
                      <a:pt x="33104" y="25300"/>
                      <a:pt x="33104" y="25616"/>
                    </a:cubicBezTo>
                    <a:lnTo>
                      <a:pt x="32827" y="25774"/>
                    </a:lnTo>
                    <a:lnTo>
                      <a:pt x="32432" y="25023"/>
                    </a:lnTo>
                    <a:close/>
                    <a:moveTo>
                      <a:pt x="32234" y="24667"/>
                    </a:moveTo>
                    <a:lnTo>
                      <a:pt x="31838" y="23916"/>
                    </a:lnTo>
                    <a:lnTo>
                      <a:pt x="32629" y="23520"/>
                    </a:lnTo>
                    <a:cubicBezTo>
                      <a:pt x="32748" y="23758"/>
                      <a:pt x="32827" y="24034"/>
                      <a:pt x="32906" y="24311"/>
                    </a:cubicBezTo>
                    <a:lnTo>
                      <a:pt x="32234" y="24667"/>
                    </a:lnTo>
                    <a:close/>
                    <a:moveTo>
                      <a:pt x="31680" y="23560"/>
                    </a:moveTo>
                    <a:lnTo>
                      <a:pt x="31285" y="22809"/>
                    </a:lnTo>
                    <a:lnTo>
                      <a:pt x="32076" y="22413"/>
                    </a:lnTo>
                    <a:cubicBezTo>
                      <a:pt x="32234" y="22650"/>
                      <a:pt x="32352" y="22888"/>
                      <a:pt x="32471" y="23164"/>
                    </a:cubicBezTo>
                    <a:lnTo>
                      <a:pt x="31680" y="23560"/>
                    </a:lnTo>
                    <a:close/>
                    <a:moveTo>
                      <a:pt x="31087" y="22492"/>
                    </a:moveTo>
                    <a:lnTo>
                      <a:pt x="30692" y="21741"/>
                    </a:lnTo>
                    <a:lnTo>
                      <a:pt x="31285" y="21425"/>
                    </a:lnTo>
                    <a:cubicBezTo>
                      <a:pt x="31483" y="21622"/>
                      <a:pt x="31680" y="21860"/>
                      <a:pt x="31838" y="22097"/>
                    </a:cubicBezTo>
                    <a:lnTo>
                      <a:pt x="31087" y="22492"/>
                    </a:lnTo>
                    <a:close/>
                    <a:moveTo>
                      <a:pt x="30494" y="21385"/>
                    </a:moveTo>
                    <a:lnTo>
                      <a:pt x="30099" y="20634"/>
                    </a:lnTo>
                    <a:lnTo>
                      <a:pt x="30257" y="20555"/>
                    </a:lnTo>
                    <a:cubicBezTo>
                      <a:pt x="30494" y="20752"/>
                      <a:pt x="30731" y="20950"/>
                      <a:pt x="30968" y="21148"/>
                    </a:cubicBezTo>
                    <a:lnTo>
                      <a:pt x="30494" y="21385"/>
                    </a:lnTo>
                    <a:close/>
                    <a:moveTo>
                      <a:pt x="28833" y="20871"/>
                    </a:moveTo>
                    <a:lnTo>
                      <a:pt x="28438" y="20120"/>
                    </a:lnTo>
                    <a:lnTo>
                      <a:pt x="28952" y="19843"/>
                    </a:lnTo>
                    <a:cubicBezTo>
                      <a:pt x="29110" y="19883"/>
                      <a:pt x="29189" y="19962"/>
                      <a:pt x="29347" y="20001"/>
                    </a:cubicBezTo>
                    <a:lnTo>
                      <a:pt x="29585" y="20476"/>
                    </a:lnTo>
                    <a:lnTo>
                      <a:pt x="28833" y="20871"/>
                    </a:lnTo>
                    <a:close/>
                    <a:moveTo>
                      <a:pt x="27884" y="19922"/>
                    </a:moveTo>
                    <a:lnTo>
                      <a:pt x="27133" y="20318"/>
                    </a:lnTo>
                    <a:lnTo>
                      <a:pt x="26738" y="19566"/>
                    </a:lnTo>
                    <a:lnTo>
                      <a:pt x="27172" y="19329"/>
                    </a:lnTo>
                    <a:cubicBezTo>
                      <a:pt x="27331" y="19368"/>
                      <a:pt x="27449" y="19368"/>
                      <a:pt x="27607" y="19408"/>
                    </a:cubicBezTo>
                    <a:lnTo>
                      <a:pt x="27884" y="19922"/>
                    </a:lnTo>
                    <a:close/>
                    <a:moveTo>
                      <a:pt x="26223" y="19408"/>
                    </a:moveTo>
                    <a:lnTo>
                      <a:pt x="25472" y="19803"/>
                    </a:lnTo>
                    <a:lnTo>
                      <a:pt x="25235" y="19368"/>
                    </a:lnTo>
                    <a:cubicBezTo>
                      <a:pt x="25551" y="19329"/>
                      <a:pt x="25828" y="19289"/>
                      <a:pt x="26144" y="19250"/>
                    </a:cubicBezTo>
                    <a:lnTo>
                      <a:pt x="26223" y="19408"/>
                    </a:lnTo>
                    <a:close/>
                    <a:moveTo>
                      <a:pt x="25116" y="20001"/>
                    </a:moveTo>
                    <a:lnTo>
                      <a:pt x="24365" y="20397"/>
                    </a:lnTo>
                    <a:lnTo>
                      <a:pt x="24009" y="19724"/>
                    </a:lnTo>
                    <a:cubicBezTo>
                      <a:pt x="24286" y="19606"/>
                      <a:pt x="24563" y="19527"/>
                      <a:pt x="24839" y="19487"/>
                    </a:cubicBezTo>
                    <a:lnTo>
                      <a:pt x="25116" y="20001"/>
                    </a:lnTo>
                    <a:close/>
                    <a:moveTo>
                      <a:pt x="11158" y="40286"/>
                    </a:moveTo>
                    <a:cubicBezTo>
                      <a:pt x="9379" y="39535"/>
                      <a:pt x="8469" y="37993"/>
                      <a:pt x="7955" y="36213"/>
                    </a:cubicBezTo>
                    <a:cubicBezTo>
                      <a:pt x="7678" y="35225"/>
                      <a:pt x="7402" y="34355"/>
                      <a:pt x="6729" y="33524"/>
                    </a:cubicBezTo>
                    <a:cubicBezTo>
                      <a:pt x="6136" y="32813"/>
                      <a:pt x="5425" y="32220"/>
                      <a:pt x="4831" y="31508"/>
                    </a:cubicBezTo>
                    <a:cubicBezTo>
                      <a:pt x="3803" y="30242"/>
                      <a:pt x="4199" y="29056"/>
                      <a:pt x="5385" y="28107"/>
                    </a:cubicBezTo>
                    <a:cubicBezTo>
                      <a:pt x="6650" y="27119"/>
                      <a:pt x="8469" y="27079"/>
                      <a:pt x="9932" y="26763"/>
                    </a:cubicBezTo>
                    <a:cubicBezTo>
                      <a:pt x="10011" y="26763"/>
                      <a:pt x="10090" y="26723"/>
                      <a:pt x="10130" y="26644"/>
                    </a:cubicBezTo>
                    <a:cubicBezTo>
                      <a:pt x="11079" y="26842"/>
                      <a:pt x="12107" y="26961"/>
                      <a:pt x="13056" y="27119"/>
                    </a:cubicBezTo>
                    <a:cubicBezTo>
                      <a:pt x="14954" y="27356"/>
                      <a:pt x="17010" y="27554"/>
                      <a:pt x="18790" y="26723"/>
                    </a:cubicBezTo>
                    <a:cubicBezTo>
                      <a:pt x="18790" y="26842"/>
                      <a:pt x="18829" y="26961"/>
                      <a:pt x="18829" y="27079"/>
                    </a:cubicBezTo>
                    <a:cubicBezTo>
                      <a:pt x="16852" y="27435"/>
                      <a:pt x="14915" y="27791"/>
                      <a:pt x="13017" y="28384"/>
                    </a:cubicBezTo>
                    <a:cubicBezTo>
                      <a:pt x="12661" y="28503"/>
                      <a:pt x="12858" y="29017"/>
                      <a:pt x="13214" y="28938"/>
                    </a:cubicBezTo>
                    <a:cubicBezTo>
                      <a:pt x="15073" y="28344"/>
                      <a:pt x="16971" y="28028"/>
                      <a:pt x="18869" y="27672"/>
                    </a:cubicBezTo>
                    <a:cubicBezTo>
                      <a:pt x="17168" y="28700"/>
                      <a:pt x="15191" y="29373"/>
                      <a:pt x="13451" y="30322"/>
                    </a:cubicBezTo>
                    <a:cubicBezTo>
                      <a:pt x="13135" y="30480"/>
                      <a:pt x="13451" y="30954"/>
                      <a:pt x="13768" y="30796"/>
                    </a:cubicBezTo>
                    <a:cubicBezTo>
                      <a:pt x="15468" y="29847"/>
                      <a:pt x="17366" y="29214"/>
                      <a:pt x="19027" y="28226"/>
                    </a:cubicBezTo>
                    <a:cubicBezTo>
                      <a:pt x="19027" y="28226"/>
                      <a:pt x="19027" y="28226"/>
                      <a:pt x="19027" y="28265"/>
                    </a:cubicBezTo>
                    <a:cubicBezTo>
                      <a:pt x="18117" y="28779"/>
                      <a:pt x="17366" y="29452"/>
                      <a:pt x="16575" y="30084"/>
                    </a:cubicBezTo>
                    <a:cubicBezTo>
                      <a:pt x="15824" y="30677"/>
                      <a:pt x="14440" y="31745"/>
                      <a:pt x="13451" y="31785"/>
                    </a:cubicBezTo>
                    <a:cubicBezTo>
                      <a:pt x="13096" y="31785"/>
                      <a:pt x="13135" y="32338"/>
                      <a:pt x="13491" y="32338"/>
                    </a:cubicBezTo>
                    <a:cubicBezTo>
                      <a:pt x="14321" y="32299"/>
                      <a:pt x="15073" y="31706"/>
                      <a:pt x="15784" y="31271"/>
                    </a:cubicBezTo>
                    <a:cubicBezTo>
                      <a:pt x="17010" y="30519"/>
                      <a:pt x="17959" y="29452"/>
                      <a:pt x="19225" y="28740"/>
                    </a:cubicBezTo>
                    <a:cubicBezTo>
                      <a:pt x="19264" y="28898"/>
                      <a:pt x="19343" y="29056"/>
                      <a:pt x="19383" y="29175"/>
                    </a:cubicBezTo>
                    <a:cubicBezTo>
                      <a:pt x="18513" y="29689"/>
                      <a:pt x="17841" y="30757"/>
                      <a:pt x="17050" y="31350"/>
                    </a:cubicBezTo>
                    <a:cubicBezTo>
                      <a:pt x="15982" y="32180"/>
                      <a:pt x="14559" y="32457"/>
                      <a:pt x="13570" y="33406"/>
                    </a:cubicBezTo>
                    <a:cubicBezTo>
                      <a:pt x="13293" y="33683"/>
                      <a:pt x="13728" y="33999"/>
                      <a:pt x="14005" y="33762"/>
                    </a:cubicBezTo>
                    <a:cubicBezTo>
                      <a:pt x="14875" y="32892"/>
                      <a:pt x="16338" y="32536"/>
                      <a:pt x="17366" y="31785"/>
                    </a:cubicBezTo>
                    <a:cubicBezTo>
                      <a:pt x="17880" y="31429"/>
                      <a:pt x="18276" y="30994"/>
                      <a:pt x="18711" y="30598"/>
                    </a:cubicBezTo>
                    <a:cubicBezTo>
                      <a:pt x="19027" y="30322"/>
                      <a:pt x="19264" y="29887"/>
                      <a:pt x="19620" y="29649"/>
                    </a:cubicBezTo>
                    <a:cubicBezTo>
                      <a:pt x="19660" y="29728"/>
                      <a:pt x="19699" y="29807"/>
                      <a:pt x="19778" y="29887"/>
                    </a:cubicBezTo>
                    <a:cubicBezTo>
                      <a:pt x="19264" y="30322"/>
                      <a:pt x="18829" y="30875"/>
                      <a:pt x="18394" y="31389"/>
                    </a:cubicBezTo>
                    <a:cubicBezTo>
                      <a:pt x="17485" y="32496"/>
                      <a:pt x="16219" y="33287"/>
                      <a:pt x="15033" y="34078"/>
                    </a:cubicBezTo>
                    <a:cubicBezTo>
                      <a:pt x="14717" y="34276"/>
                      <a:pt x="15033" y="34750"/>
                      <a:pt x="15349" y="34513"/>
                    </a:cubicBezTo>
                    <a:cubicBezTo>
                      <a:pt x="16259" y="33920"/>
                      <a:pt x="17208" y="33327"/>
                      <a:pt x="17999" y="32575"/>
                    </a:cubicBezTo>
                    <a:cubicBezTo>
                      <a:pt x="18711" y="31903"/>
                      <a:pt x="19304" y="30954"/>
                      <a:pt x="20055" y="30322"/>
                    </a:cubicBezTo>
                    <a:cubicBezTo>
                      <a:pt x="20094" y="30361"/>
                      <a:pt x="20134" y="30401"/>
                      <a:pt x="20174" y="30480"/>
                    </a:cubicBezTo>
                    <a:cubicBezTo>
                      <a:pt x="19660" y="31310"/>
                      <a:pt x="18987" y="32140"/>
                      <a:pt x="18394" y="32971"/>
                    </a:cubicBezTo>
                    <a:cubicBezTo>
                      <a:pt x="17841" y="33762"/>
                      <a:pt x="17129" y="34553"/>
                      <a:pt x="16338" y="35067"/>
                    </a:cubicBezTo>
                    <a:cubicBezTo>
                      <a:pt x="16022" y="35264"/>
                      <a:pt x="16338" y="35699"/>
                      <a:pt x="16654" y="35541"/>
                    </a:cubicBezTo>
                    <a:cubicBezTo>
                      <a:pt x="17445" y="35067"/>
                      <a:pt x="17999" y="34355"/>
                      <a:pt x="18552" y="33683"/>
                    </a:cubicBezTo>
                    <a:cubicBezTo>
                      <a:pt x="19264" y="32852"/>
                      <a:pt x="19936" y="31864"/>
                      <a:pt x="20529" y="30915"/>
                    </a:cubicBezTo>
                    <a:cubicBezTo>
                      <a:pt x="20688" y="31073"/>
                      <a:pt x="20846" y="31271"/>
                      <a:pt x="21004" y="31429"/>
                    </a:cubicBezTo>
                    <a:cubicBezTo>
                      <a:pt x="20609" y="32101"/>
                      <a:pt x="20094" y="32694"/>
                      <a:pt x="19699" y="33406"/>
                    </a:cubicBezTo>
                    <a:cubicBezTo>
                      <a:pt x="19185" y="34315"/>
                      <a:pt x="18592" y="35778"/>
                      <a:pt x="17762" y="36451"/>
                    </a:cubicBezTo>
                    <a:cubicBezTo>
                      <a:pt x="17524" y="36609"/>
                      <a:pt x="17643" y="37479"/>
                      <a:pt x="17920" y="37479"/>
                    </a:cubicBezTo>
                    <a:lnTo>
                      <a:pt x="17999" y="37479"/>
                    </a:lnTo>
                    <a:cubicBezTo>
                      <a:pt x="18157" y="37479"/>
                      <a:pt x="18276" y="36806"/>
                      <a:pt x="18276" y="36688"/>
                    </a:cubicBezTo>
                    <a:cubicBezTo>
                      <a:pt x="18869" y="36134"/>
                      <a:pt x="19383" y="35225"/>
                      <a:pt x="19778" y="34553"/>
                    </a:cubicBezTo>
                    <a:cubicBezTo>
                      <a:pt x="20292" y="33722"/>
                      <a:pt x="20885" y="32734"/>
                      <a:pt x="21399" y="31903"/>
                    </a:cubicBezTo>
                    <a:cubicBezTo>
                      <a:pt x="21518" y="31982"/>
                      <a:pt x="21637" y="32022"/>
                      <a:pt x="21755" y="32101"/>
                    </a:cubicBezTo>
                    <a:cubicBezTo>
                      <a:pt x="21716" y="32140"/>
                      <a:pt x="21676" y="32140"/>
                      <a:pt x="21637" y="32220"/>
                    </a:cubicBezTo>
                    <a:cubicBezTo>
                      <a:pt x="20371" y="35027"/>
                      <a:pt x="18711" y="38349"/>
                      <a:pt x="16022" y="39970"/>
                    </a:cubicBezTo>
                    <a:cubicBezTo>
                      <a:pt x="14598" y="41037"/>
                      <a:pt x="12779" y="40998"/>
                      <a:pt x="11158" y="40286"/>
                    </a:cubicBezTo>
                    <a:close/>
                    <a:moveTo>
                      <a:pt x="30375" y="46613"/>
                    </a:moveTo>
                    <a:cubicBezTo>
                      <a:pt x="29347" y="46099"/>
                      <a:pt x="28477" y="45387"/>
                      <a:pt x="27291" y="45150"/>
                    </a:cubicBezTo>
                    <a:cubicBezTo>
                      <a:pt x="26184" y="44952"/>
                      <a:pt x="25116" y="45624"/>
                      <a:pt x="24167" y="46099"/>
                    </a:cubicBezTo>
                    <a:cubicBezTo>
                      <a:pt x="23179" y="46613"/>
                      <a:pt x="22269" y="46929"/>
                      <a:pt x="21123" y="46534"/>
                    </a:cubicBezTo>
                    <a:cubicBezTo>
                      <a:pt x="20134" y="46178"/>
                      <a:pt x="19541" y="45031"/>
                      <a:pt x="19145" y="44122"/>
                    </a:cubicBezTo>
                    <a:cubicBezTo>
                      <a:pt x="18513" y="42540"/>
                      <a:pt x="17999" y="40642"/>
                      <a:pt x="18592" y="38981"/>
                    </a:cubicBezTo>
                    <a:cubicBezTo>
                      <a:pt x="18631" y="38902"/>
                      <a:pt x="18631" y="38863"/>
                      <a:pt x="18592" y="38783"/>
                    </a:cubicBezTo>
                    <a:cubicBezTo>
                      <a:pt x="20213" y="36965"/>
                      <a:pt x="21399" y="34473"/>
                      <a:pt x="22269" y="32536"/>
                    </a:cubicBezTo>
                    <a:cubicBezTo>
                      <a:pt x="22269" y="32496"/>
                      <a:pt x="22269" y="32496"/>
                      <a:pt x="22269" y="32457"/>
                    </a:cubicBezTo>
                    <a:cubicBezTo>
                      <a:pt x="22269" y="32457"/>
                      <a:pt x="22309" y="32457"/>
                      <a:pt x="22309" y="32496"/>
                    </a:cubicBezTo>
                    <a:cubicBezTo>
                      <a:pt x="21676" y="34671"/>
                      <a:pt x="20767" y="36727"/>
                      <a:pt x="20055" y="38863"/>
                    </a:cubicBezTo>
                    <a:cubicBezTo>
                      <a:pt x="19936" y="39179"/>
                      <a:pt x="20450" y="39456"/>
                      <a:pt x="20569" y="39100"/>
                    </a:cubicBezTo>
                    <a:cubicBezTo>
                      <a:pt x="21281" y="37004"/>
                      <a:pt x="22190" y="34948"/>
                      <a:pt x="22823" y="32813"/>
                    </a:cubicBezTo>
                    <a:cubicBezTo>
                      <a:pt x="22981" y="32892"/>
                      <a:pt x="23139" y="32971"/>
                      <a:pt x="23297" y="33050"/>
                    </a:cubicBezTo>
                    <a:cubicBezTo>
                      <a:pt x="23060" y="33722"/>
                      <a:pt x="23021" y="34592"/>
                      <a:pt x="22981" y="35225"/>
                    </a:cubicBezTo>
                    <a:cubicBezTo>
                      <a:pt x="22862" y="36569"/>
                      <a:pt x="22665" y="38072"/>
                      <a:pt x="22072" y="39298"/>
                    </a:cubicBezTo>
                    <a:cubicBezTo>
                      <a:pt x="21913" y="39614"/>
                      <a:pt x="22427" y="39851"/>
                      <a:pt x="22586" y="39535"/>
                    </a:cubicBezTo>
                    <a:cubicBezTo>
                      <a:pt x="23100" y="38507"/>
                      <a:pt x="23297" y="37400"/>
                      <a:pt x="23456" y="36253"/>
                    </a:cubicBezTo>
                    <a:cubicBezTo>
                      <a:pt x="23614" y="35383"/>
                      <a:pt x="23495" y="34118"/>
                      <a:pt x="23851" y="33248"/>
                    </a:cubicBezTo>
                    <a:cubicBezTo>
                      <a:pt x="23970" y="33287"/>
                      <a:pt x="24049" y="33327"/>
                      <a:pt x="24167" y="33366"/>
                    </a:cubicBezTo>
                    <a:cubicBezTo>
                      <a:pt x="24286" y="33406"/>
                      <a:pt x="24405" y="33445"/>
                      <a:pt x="24523" y="33485"/>
                    </a:cubicBezTo>
                    <a:cubicBezTo>
                      <a:pt x="24563" y="34513"/>
                      <a:pt x="24365" y="35541"/>
                      <a:pt x="24207" y="36569"/>
                    </a:cubicBezTo>
                    <a:cubicBezTo>
                      <a:pt x="24049" y="37637"/>
                      <a:pt x="24207" y="38744"/>
                      <a:pt x="23851" y="39812"/>
                    </a:cubicBezTo>
                    <a:cubicBezTo>
                      <a:pt x="23732" y="40128"/>
                      <a:pt x="24246" y="40365"/>
                      <a:pt x="24365" y="40049"/>
                    </a:cubicBezTo>
                    <a:cubicBezTo>
                      <a:pt x="24721" y="38942"/>
                      <a:pt x="24642" y="37834"/>
                      <a:pt x="24760" y="36688"/>
                    </a:cubicBezTo>
                    <a:cubicBezTo>
                      <a:pt x="24839" y="35660"/>
                      <a:pt x="25077" y="34671"/>
                      <a:pt x="25077" y="33604"/>
                    </a:cubicBezTo>
                    <a:cubicBezTo>
                      <a:pt x="25274" y="33643"/>
                      <a:pt x="25472" y="33683"/>
                      <a:pt x="25670" y="33683"/>
                    </a:cubicBezTo>
                    <a:cubicBezTo>
                      <a:pt x="25907" y="34592"/>
                      <a:pt x="25828" y="35581"/>
                      <a:pt x="25789" y="36490"/>
                    </a:cubicBezTo>
                    <a:cubicBezTo>
                      <a:pt x="25749" y="37637"/>
                      <a:pt x="25947" y="38902"/>
                      <a:pt x="25630" y="40009"/>
                    </a:cubicBezTo>
                    <a:cubicBezTo>
                      <a:pt x="25551" y="40365"/>
                      <a:pt x="26065" y="40444"/>
                      <a:pt x="26184" y="40088"/>
                    </a:cubicBezTo>
                    <a:cubicBezTo>
                      <a:pt x="26500" y="39021"/>
                      <a:pt x="26342" y="37834"/>
                      <a:pt x="26342" y="36727"/>
                    </a:cubicBezTo>
                    <a:cubicBezTo>
                      <a:pt x="26382" y="35739"/>
                      <a:pt x="26461" y="34671"/>
                      <a:pt x="26263" y="33683"/>
                    </a:cubicBezTo>
                    <a:cubicBezTo>
                      <a:pt x="26382" y="33683"/>
                      <a:pt x="26500" y="33683"/>
                      <a:pt x="26619" y="33683"/>
                    </a:cubicBezTo>
                    <a:cubicBezTo>
                      <a:pt x="26619" y="33959"/>
                      <a:pt x="26658" y="34236"/>
                      <a:pt x="26738" y="34513"/>
                    </a:cubicBezTo>
                    <a:cubicBezTo>
                      <a:pt x="26896" y="35264"/>
                      <a:pt x="26975" y="36055"/>
                      <a:pt x="27133" y="36767"/>
                    </a:cubicBezTo>
                    <a:cubicBezTo>
                      <a:pt x="27410" y="37914"/>
                      <a:pt x="27331" y="39535"/>
                      <a:pt x="28121" y="40484"/>
                    </a:cubicBezTo>
                    <a:cubicBezTo>
                      <a:pt x="28359" y="40761"/>
                      <a:pt x="28794" y="40444"/>
                      <a:pt x="28596" y="40167"/>
                    </a:cubicBezTo>
                    <a:cubicBezTo>
                      <a:pt x="27963" y="39416"/>
                      <a:pt x="28121" y="38230"/>
                      <a:pt x="27845" y="37281"/>
                    </a:cubicBezTo>
                    <a:cubicBezTo>
                      <a:pt x="27647" y="36609"/>
                      <a:pt x="27528" y="35936"/>
                      <a:pt x="27449" y="35225"/>
                    </a:cubicBezTo>
                    <a:cubicBezTo>
                      <a:pt x="27370" y="34711"/>
                      <a:pt x="27172" y="34157"/>
                      <a:pt x="27212" y="33643"/>
                    </a:cubicBezTo>
                    <a:cubicBezTo>
                      <a:pt x="27410" y="33643"/>
                      <a:pt x="27607" y="33604"/>
                      <a:pt x="27805" y="33564"/>
                    </a:cubicBezTo>
                    <a:cubicBezTo>
                      <a:pt x="28438" y="34394"/>
                      <a:pt x="28556" y="35818"/>
                      <a:pt x="28833" y="36767"/>
                    </a:cubicBezTo>
                    <a:cubicBezTo>
                      <a:pt x="28991" y="37281"/>
                      <a:pt x="29110" y="37834"/>
                      <a:pt x="29268" y="38349"/>
                    </a:cubicBezTo>
                    <a:cubicBezTo>
                      <a:pt x="29466" y="38902"/>
                      <a:pt x="29940" y="39574"/>
                      <a:pt x="30059" y="40128"/>
                    </a:cubicBezTo>
                    <a:cubicBezTo>
                      <a:pt x="30099" y="40484"/>
                      <a:pt x="30652" y="40444"/>
                      <a:pt x="30613" y="40088"/>
                    </a:cubicBezTo>
                    <a:cubicBezTo>
                      <a:pt x="30534" y="39574"/>
                      <a:pt x="30257" y="39218"/>
                      <a:pt x="30019" y="38783"/>
                    </a:cubicBezTo>
                    <a:cubicBezTo>
                      <a:pt x="29703" y="38072"/>
                      <a:pt x="29545" y="37360"/>
                      <a:pt x="29347" y="36609"/>
                    </a:cubicBezTo>
                    <a:cubicBezTo>
                      <a:pt x="29070" y="35620"/>
                      <a:pt x="28952" y="34315"/>
                      <a:pt x="28359" y="33445"/>
                    </a:cubicBezTo>
                    <a:cubicBezTo>
                      <a:pt x="28398" y="33445"/>
                      <a:pt x="28477" y="33406"/>
                      <a:pt x="28517" y="33406"/>
                    </a:cubicBezTo>
                    <a:cubicBezTo>
                      <a:pt x="29110" y="34197"/>
                      <a:pt x="29466" y="35462"/>
                      <a:pt x="29901" y="36332"/>
                    </a:cubicBezTo>
                    <a:cubicBezTo>
                      <a:pt x="30534" y="37558"/>
                      <a:pt x="31522" y="38625"/>
                      <a:pt x="31997" y="39930"/>
                    </a:cubicBezTo>
                    <a:cubicBezTo>
                      <a:pt x="32115" y="40286"/>
                      <a:pt x="32629" y="40088"/>
                      <a:pt x="32511" y="39732"/>
                    </a:cubicBezTo>
                    <a:cubicBezTo>
                      <a:pt x="32036" y="38428"/>
                      <a:pt x="31048" y="37360"/>
                      <a:pt x="30415" y="36134"/>
                    </a:cubicBezTo>
                    <a:cubicBezTo>
                      <a:pt x="30059" y="35462"/>
                      <a:pt x="29782" y="34632"/>
                      <a:pt x="29426" y="33880"/>
                    </a:cubicBezTo>
                    <a:cubicBezTo>
                      <a:pt x="30019" y="34632"/>
                      <a:pt x="30613" y="35422"/>
                      <a:pt x="31206" y="36174"/>
                    </a:cubicBezTo>
                    <a:cubicBezTo>
                      <a:pt x="32036" y="37202"/>
                      <a:pt x="32946" y="38111"/>
                      <a:pt x="33499" y="39337"/>
                    </a:cubicBezTo>
                    <a:cubicBezTo>
                      <a:pt x="33657" y="39653"/>
                      <a:pt x="34171" y="39495"/>
                      <a:pt x="34013" y="39139"/>
                    </a:cubicBezTo>
                    <a:cubicBezTo>
                      <a:pt x="33539" y="37993"/>
                      <a:pt x="32787" y="37083"/>
                      <a:pt x="31957" y="36174"/>
                    </a:cubicBezTo>
                    <a:cubicBezTo>
                      <a:pt x="31206" y="35343"/>
                      <a:pt x="30494" y="34394"/>
                      <a:pt x="29822" y="33485"/>
                    </a:cubicBezTo>
                    <a:cubicBezTo>
                      <a:pt x="32036" y="35146"/>
                      <a:pt x="34013" y="37281"/>
                      <a:pt x="35081" y="39891"/>
                    </a:cubicBezTo>
                    <a:cubicBezTo>
                      <a:pt x="35081" y="39970"/>
                      <a:pt x="35081" y="40049"/>
                      <a:pt x="35160" y="40128"/>
                    </a:cubicBezTo>
                    <a:cubicBezTo>
                      <a:pt x="35239" y="40326"/>
                      <a:pt x="35318" y="40523"/>
                      <a:pt x="35397" y="40761"/>
                    </a:cubicBezTo>
                    <a:cubicBezTo>
                      <a:pt x="36346" y="43845"/>
                      <a:pt x="34211" y="48550"/>
                      <a:pt x="30375" y="46613"/>
                    </a:cubicBezTo>
                    <a:close/>
                    <a:moveTo>
                      <a:pt x="43029" y="26446"/>
                    </a:moveTo>
                    <a:cubicBezTo>
                      <a:pt x="45599" y="27475"/>
                      <a:pt x="49158" y="30519"/>
                      <a:pt x="46864" y="33445"/>
                    </a:cubicBezTo>
                    <a:cubicBezTo>
                      <a:pt x="46192" y="34315"/>
                      <a:pt x="45283" y="34948"/>
                      <a:pt x="44571" y="35818"/>
                    </a:cubicBezTo>
                    <a:cubicBezTo>
                      <a:pt x="43859" y="36727"/>
                      <a:pt x="43740" y="37834"/>
                      <a:pt x="43582" y="38942"/>
                    </a:cubicBezTo>
                    <a:cubicBezTo>
                      <a:pt x="43226" y="41314"/>
                      <a:pt x="41526" y="41907"/>
                      <a:pt x="39430" y="41630"/>
                    </a:cubicBezTo>
                    <a:cubicBezTo>
                      <a:pt x="37928" y="41433"/>
                      <a:pt x="36979" y="40247"/>
                      <a:pt x="35713" y="39693"/>
                    </a:cubicBezTo>
                    <a:cubicBezTo>
                      <a:pt x="34685" y="36885"/>
                      <a:pt x="32155" y="34394"/>
                      <a:pt x="29901" y="32773"/>
                    </a:cubicBezTo>
                    <a:cubicBezTo>
                      <a:pt x="30059" y="32694"/>
                      <a:pt x="30217" y="32615"/>
                      <a:pt x="30336" y="32496"/>
                    </a:cubicBezTo>
                    <a:cubicBezTo>
                      <a:pt x="32392" y="33959"/>
                      <a:pt x="34488" y="35462"/>
                      <a:pt x="36425" y="37083"/>
                    </a:cubicBezTo>
                    <a:cubicBezTo>
                      <a:pt x="36702" y="37320"/>
                      <a:pt x="37058" y="36885"/>
                      <a:pt x="36781" y="36648"/>
                    </a:cubicBezTo>
                    <a:cubicBezTo>
                      <a:pt x="34923" y="35027"/>
                      <a:pt x="32866" y="33604"/>
                      <a:pt x="30850" y="32140"/>
                    </a:cubicBezTo>
                    <a:cubicBezTo>
                      <a:pt x="31008" y="32022"/>
                      <a:pt x="31166" y="31903"/>
                      <a:pt x="31324" y="31785"/>
                    </a:cubicBezTo>
                    <a:cubicBezTo>
                      <a:pt x="31324" y="31785"/>
                      <a:pt x="31364" y="31785"/>
                      <a:pt x="31364" y="31824"/>
                    </a:cubicBezTo>
                    <a:cubicBezTo>
                      <a:pt x="32590" y="32575"/>
                      <a:pt x="33736" y="33564"/>
                      <a:pt x="34883" y="34394"/>
                    </a:cubicBezTo>
                    <a:cubicBezTo>
                      <a:pt x="35713" y="34987"/>
                      <a:pt x="36662" y="35541"/>
                      <a:pt x="37374" y="36213"/>
                    </a:cubicBezTo>
                    <a:cubicBezTo>
                      <a:pt x="37651" y="36451"/>
                      <a:pt x="38007" y="36055"/>
                      <a:pt x="37730" y="35778"/>
                    </a:cubicBezTo>
                    <a:cubicBezTo>
                      <a:pt x="36979" y="35106"/>
                      <a:pt x="36030" y="34553"/>
                      <a:pt x="35239" y="33959"/>
                    </a:cubicBezTo>
                    <a:cubicBezTo>
                      <a:pt x="34053" y="33129"/>
                      <a:pt x="32946" y="32140"/>
                      <a:pt x="31720" y="31389"/>
                    </a:cubicBezTo>
                    <a:cubicBezTo>
                      <a:pt x="31878" y="31191"/>
                      <a:pt x="32076" y="31033"/>
                      <a:pt x="32234" y="30836"/>
                    </a:cubicBezTo>
                    <a:cubicBezTo>
                      <a:pt x="33143" y="31666"/>
                      <a:pt x="34211" y="32338"/>
                      <a:pt x="35199" y="33010"/>
                    </a:cubicBezTo>
                    <a:cubicBezTo>
                      <a:pt x="36228" y="33683"/>
                      <a:pt x="37532" y="34473"/>
                      <a:pt x="38363" y="35383"/>
                    </a:cubicBezTo>
                    <a:cubicBezTo>
                      <a:pt x="38600" y="35620"/>
                      <a:pt x="39075" y="35343"/>
                      <a:pt x="38837" y="35067"/>
                    </a:cubicBezTo>
                    <a:cubicBezTo>
                      <a:pt x="37097" y="33169"/>
                      <a:pt x="34488" y="32180"/>
                      <a:pt x="32590" y="30440"/>
                    </a:cubicBezTo>
                    <a:cubicBezTo>
                      <a:pt x="32590" y="30440"/>
                      <a:pt x="32590" y="30440"/>
                      <a:pt x="32590" y="30440"/>
                    </a:cubicBezTo>
                    <a:cubicBezTo>
                      <a:pt x="32708" y="30282"/>
                      <a:pt x="32827" y="30084"/>
                      <a:pt x="32946" y="29887"/>
                    </a:cubicBezTo>
                    <a:cubicBezTo>
                      <a:pt x="35199" y="31073"/>
                      <a:pt x="37137" y="32892"/>
                      <a:pt x="39510" y="33841"/>
                    </a:cubicBezTo>
                    <a:cubicBezTo>
                      <a:pt x="39826" y="33999"/>
                      <a:pt x="40063" y="33485"/>
                      <a:pt x="39747" y="33327"/>
                    </a:cubicBezTo>
                    <a:cubicBezTo>
                      <a:pt x="37414" y="32378"/>
                      <a:pt x="35437" y="30559"/>
                      <a:pt x="33183" y="29373"/>
                    </a:cubicBezTo>
                    <a:cubicBezTo>
                      <a:pt x="33262" y="29214"/>
                      <a:pt x="33301" y="29096"/>
                      <a:pt x="33381" y="28977"/>
                    </a:cubicBezTo>
                    <a:cubicBezTo>
                      <a:pt x="34764" y="29610"/>
                      <a:pt x="36148" y="30203"/>
                      <a:pt x="37493" y="30915"/>
                    </a:cubicBezTo>
                    <a:cubicBezTo>
                      <a:pt x="38481" y="31468"/>
                      <a:pt x="39430" y="32101"/>
                      <a:pt x="40538" y="32378"/>
                    </a:cubicBezTo>
                    <a:cubicBezTo>
                      <a:pt x="40893" y="32457"/>
                      <a:pt x="40973" y="31903"/>
                      <a:pt x="40617" y="31824"/>
                    </a:cubicBezTo>
                    <a:cubicBezTo>
                      <a:pt x="39470" y="31547"/>
                      <a:pt x="38442" y="30836"/>
                      <a:pt x="37374" y="30242"/>
                    </a:cubicBezTo>
                    <a:cubicBezTo>
                      <a:pt x="36148" y="29570"/>
                      <a:pt x="34804" y="29056"/>
                      <a:pt x="33539" y="28463"/>
                    </a:cubicBezTo>
                    <a:cubicBezTo>
                      <a:pt x="33578" y="28384"/>
                      <a:pt x="33578" y="28344"/>
                      <a:pt x="33618" y="28305"/>
                    </a:cubicBezTo>
                    <a:cubicBezTo>
                      <a:pt x="33657" y="28186"/>
                      <a:pt x="33657" y="28107"/>
                      <a:pt x="33697" y="27989"/>
                    </a:cubicBezTo>
                    <a:cubicBezTo>
                      <a:pt x="34764" y="28424"/>
                      <a:pt x="35951" y="28661"/>
                      <a:pt x="37018" y="29056"/>
                    </a:cubicBezTo>
                    <a:cubicBezTo>
                      <a:pt x="38442" y="29610"/>
                      <a:pt x="39944" y="29966"/>
                      <a:pt x="41328" y="30598"/>
                    </a:cubicBezTo>
                    <a:cubicBezTo>
                      <a:pt x="41526" y="30677"/>
                      <a:pt x="41842" y="30480"/>
                      <a:pt x="41724" y="30242"/>
                    </a:cubicBezTo>
                    <a:cubicBezTo>
                      <a:pt x="41684" y="30124"/>
                      <a:pt x="41605" y="30084"/>
                      <a:pt x="41526" y="30005"/>
                    </a:cubicBezTo>
                    <a:cubicBezTo>
                      <a:pt x="41447" y="29926"/>
                      <a:pt x="41328" y="29926"/>
                      <a:pt x="41249" y="29966"/>
                    </a:cubicBezTo>
                    <a:cubicBezTo>
                      <a:pt x="40221" y="29531"/>
                      <a:pt x="39193" y="29175"/>
                      <a:pt x="38126" y="28819"/>
                    </a:cubicBezTo>
                    <a:cubicBezTo>
                      <a:pt x="37295" y="28582"/>
                      <a:pt x="36504" y="28265"/>
                      <a:pt x="35713" y="27949"/>
                    </a:cubicBezTo>
                    <a:cubicBezTo>
                      <a:pt x="35120" y="27712"/>
                      <a:pt x="34409" y="27672"/>
                      <a:pt x="33815" y="27435"/>
                    </a:cubicBezTo>
                    <a:cubicBezTo>
                      <a:pt x="33855" y="27158"/>
                      <a:pt x="33895" y="26842"/>
                      <a:pt x="33934" y="26565"/>
                    </a:cubicBezTo>
                    <a:cubicBezTo>
                      <a:pt x="35081" y="26367"/>
                      <a:pt x="36307" y="26881"/>
                      <a:pt x="37414" y="27079"/>
                    </a:cubicBezTo>
                    <a:cubicBezTo>
                      <a:pt x="38916" y="27316"/>
                      <a:pt x="40459" y="27514"/>
                      <a:pt x="41961" y="27830"/>
                    </a:cubicBezTo>
                    <a:cubicBezTo>
                      <a:pt x="42317" y="27910"/>
                      <a:pt x="42396" y="27356"/>
                      <a:pt x="42040" y="27277"/>
                    </a:cubicBezTo>
                    <a:cubicBezTo>
                      <a:pt x="40261" y="26921"/>
                      <a:pt x="38481" y="26763"/>
                      <a:pt x="36702" y="26367"/>
                    </a:cubicBezTo>
                    <a:cubicBezTo>
                      <a:pt x="35753" y="26170"/>
                      <a:pt x="34844" y="25893"/>
                      <a:pt x="33895" y="26011"/>
                    </a:cubicBezTo>
                    <a:cubicBezTo>
                      <a:pt x="33895" y="25853"/>
                      <a:pt x="33895" y="25735"/>
                      <a:pt x="33855" y="25577"/>
                    </a:cubicBezTo>
                    <a:cubicBezTo>
                      <a:pt x="36979" y="25300"/>
                      <a:pt x="40103" y="25300"/>
                      <a:pt x="43029" y="26446"/>
                    </a:cubicBezTo>
                    <a:close/>
                    <a:moveTo>
                      <a:pt x="43978" y="14347"/>
                    </a:moveTo>
                    <a:cubicBezTo>
                      <a:pt x="44650" y="15928"/>
                      <a:pt x="45006" y="17391"/>
                      <a:pt x="46390" y="18538"/>
                    </a:cubicBezTo>
                    <a:cubicBezTo>
                      <a:pt x="47892" y="19803"/>
                      <a:pt x="49632" y="21187"/>
                      <a:pt x="48881" y="23402"/>
                    </a:cubicBezTo>
                    <a:cubicBezTo>
                      <a:pt x="48090" y="25735"/>
                      <a:pt x="45243" y="26011"/>
                      <a:pt x="43147" y="25814"/>
                    </a:cubicBezTo>
                    <a:cubicBezTo>
                      <a:pt x="43108" y="25814"/>
                      <a:pt x="43029" y="25814"/>
                      <a:pt x="43029" y="25814"/>
                    </a:cubicBezTo>
                    <a:cubicBezTo>
                      <a:pt x="40182" y="24707"/>
                      <a:pt x="36860" y="24746"/>
                      <a:pt x="33895" y="25023"/>
                    </a:cubicBezTo>
                    <a:cubicBezTo>
                      <a:pt x="33855" y="24786"/>
                      <a:pt x="33815" y="24509"/>
                      <a:pt x="33736" y="24272"/>
                    </a:cubicBezTo>
                    <a:cubicBezTo>
                      <a:pt x="36307" y="24034"/>
                      <a:pt x="38837" y="23520"/>
                      <a:pt x="41368" y="23125"/>
                    </a:cubicBezTo>
                    <a:cubicBezTo>
                      <a:pt x="41724" y="23085"/>
                      <a:pt x="41684" y="22532"/>
                      <a:pt x="41328" y="22571"/>
                    </a:cubicBezTo>
                    <a:cubicBezTo>
                      <a:pt x="41328" y="22571"/>
                      <a:pt x="41289" y="22571"/>
                      <a:pt x="41289" y="22571"/>
                    </a:cubicBezTo>
                    <a:cubicBezTo>
                      <a:pt x="41289" y="22571"/>
                      <a:pt x="41289" y="22571"/>
                      <a:pt x="41249" y="22571"/>
                    </a:cubicBezTo>
                    <a:cubicBezTo>
                      <a:pt x="38719" y="23006"/>
                      <a:pt x="36148" y="23481"/>
                      <a:pt x="33618" y="23758"/>
                    </a:cubicBezTo>
                    <a:cubicBezTo>
                      <a:pt x="33618" y="23758"/>
                      <a:pt x="33618" y="23758"/>
                      <a:pt x="33578" y="23758"/>
                    </a:cubicBezTo>
                    <a:cubicBezTo>
                      <a:pt x="33578" y="23718"/>
                      <a:pt x="33539" y="23679"/>
                      <a:pt x="33539" y="23599"/>
                    </a:cubicBezTo>
                    <a:cubicBezTo>
                      <a:pt x="34804" y="23244"/>
                      <a:pt x="36030" y="22730"/>
                      <a:pt x="37256" y="22215"/>
                    </a:cubicBezTo>
                    <a:cubicBezTo>
                      <a:pt x="38284" y="21781"/>
                      <a:pt x="39391" y="20950"/>
                      <a:pt x="40498" y="20713"/>
                    </a:cubicBezTo>
                    <a:cubicBezTo>
                      <a:pt x="40538" y="20713"/>
                      <a:pt x="40577" y="20673"/>
                      <a:pt x="40617" y="20634"/>
                    </a:cubicBezTo>
                    <a:cubicBezTo>
                      <a:pt x="40617" y="20634"/>
                      <a:pt x="40656" y="20634"/>
                      <a:pt x="40656" y="20634"/>
                    </a:cubicBezTo>
                    <a:cubicBezTo>
                      <a:pt x="40973" y="20515"/>
                      <a:pt x="40973" y="20080"/>
                      <a:pt x="40617" y="20120"/>
                    </a:cubicBezTo>
                    <a:cubicBezTo>
                      <a:pt x="40538" y="20120"/>
                      <a:pt x="40498" y="20159"/>
                      <a:pt x="40459" y="20199"/>
                    </a:cubicBezTo>
                    <a:cubicBezTo>
                      <a:pt x="39351" y="20476"/>
                      <a:pt x="38442" y="21148"/>
                      <a:pt x="37414" y="21583"/>
                    </a:cubicBezTo>
                    <a:cubicBezTo>
                      <a:pt x="36069" y="22136"/>
                      <a:pt x="34725" y="22690"/>
                      <a:pt x="33301" y="23125"/>
                    </a:cubicBezTo>
                    <a:cubicBezTo>
                      <a:pt x="33222" y="22927"/>
                      <a:pt x="33143" y="22769"/>
                      <a:pt x="33025" y="22571"/>
                    </a:cubicBezTo>
                    <a:cubicBezTo>
                      <a:pt x="35318" y="21425"/>
                      <a:pt x="37572" y="20238"/>
                      <a:pt x="39470" y="18499"/>
                    </a:cubicBezTo>
                    <a:cubicBezTo>
                      <a:pt x="39747" y="18261"/>
                      <a:pt x="39312" y="17905"/>
                      <a:pt x="39035" y="18143"/>
                    </a:cubicBezTo>
                    <a:cubicBezTo>
                      <a:pt x="37216" y="19843"/>
                      <a:pt x="34962" y="20990"/>
                      <a:pt x="32748" y="22097"/>
                    </a:cubicBezTo>
                    <a:cubicBezTo>
                      <a:pt x="32748" y="22097"/>
                      <a:pt x="32748" y="22097"/>
                      <a:pt x="32748" y="22097"/>
                    </a:cubicBezTo>
                    <a:cubicBezTo>
                      <a:pt x="32708" y="22018"/>
                      <a:pt x="32629" y="21939"/>
                      <a:pt x="32590" y="21860"/>
                    </a:cubicBezTo>
                    <a:cubicBezTo>
                      <a:pt x="33736" y="21266"/>
                      <a:pt x="34685" y="19962"/>
                      <a:pt x="35674" y="19171"/>
                    </a:cubicBezTo>
                    <a:cubicBezTo>
                      <a:pt x="36465" y="18538"/>
                      <a:pt x="37928" y="17945"/>
                      <a:pt x="38442" y="17036"/>
                    </a:cubicBezTo>
                    <a:cubicBezTo>
                      <a:pt x="38640" y="16719"/>
                      <a:pt x="38126" y="16482"/>
                      <a:pt x="37928" y="16798"/>
                    </a:cubicBezTo>
                    <a:cubicBezTo>
                      <a:pt x="37730" y="17154"/>
                      <a:pt x="37058" y="17470"/>
                      <a:pt x="36702" y="17708"/>
                    </a:cubicBezTo>
                    <a:cubicBezTo>
                      <a:pt x="36109" y="18103"/>
                      <a:pt x="35516" y="18538"/>
                      <a:pt x="34962" y="19013"/>
                    </a:cubicBezTo>
                    <a:cubicBezTo>
                      <a:pt x="34053" y="19724"/>
                      <a:pt x="33301" y="20911"/>
                      <a:pt x="32273" y="21385"/>
                    </a:cubicBezTo>
                    <a:cubicBezTo>
                      <a:pt x="31997" y="21069"/>
                      <a:pt x="31720" y="20752"/>
                      <a:pt x="31364" y="20436"/>
                    </a:cubicBezTo>
                    <a:cubicBezTo>
                      <a:pt x="33974" y="18064"/>
                      <a:pt x="37532" y="15019"/>
                      <a:pt x="37888" y="11262"/>
                    </a:cubicBezTo>
                    <a:cubicBezTo>
                      <a:pt x="37888" y="11262"/>
                      <a:pt x="37928" y="11262"/>
                      <a:pt x="37928" y="11262"/>
                    </a:cubicBezTo>
                    <a:cubicBezTo>
                      <a:pt x="40577" y="10551"/>
                      <a:pt x="42950" y="11895"/>
                      <a:pt x="43978" y="14347"/>
                    </a:cubicBezTo>
                    <a:close/>
                    <a:moveTo>
                      <a:pt x="34883" y="6043"/>
                    </a:moveTo>
                    <a:cubicBezTo>
                      <a:pt x="36228" y="7111"/>
                      <a:pt x="37177" y="8574"/>
                      <a:pt x="37374" y="10313"/>
                    </a:cubicBezTo>
                    <a:cubicBezTo>
                      <a:pt x="37849" y="14149"/>
                      <a:pt x="33539" y="17747"/>
                      <a:pt x="31008" y="20041"/>
                    </a:cubicBezTo>
                    <a:cubicBezTo>
                      <a:pt x="31008" y="20041"/>
                      <a:pt x="31008" y="20080"/>
                      <a:pt x="30968" y="20080"/>
                    </a:cubicBezTo>
                    <a:cubicBezTo>
                      <a:pt x="30968" y="20080"/>
                      <a:pt x="30929" y="20041"/>
                      <a:pt x="30929" y="20041"/>
                    </a:cubicBezTo>
                    <a:cubicBezTo>
                      <a:pt x="30929" y="20041"/>
                      <a:pt x="30929" y="20041"/>
                      <a:pt x="30929" y="20041"/>
                    </a:cubicBezTo>
                    <a:cubicBezTo>
                      <a:pt x="32234" y="18380"/>
                      <a:pt x="33618" y="16759"/>
                      <a:pt x="34844" y="15019"/>
                    </a:cubicBezTo>
                    <a:cubicBezTo>
                      <a:pt x="35041" y="14742"/>
                      <a:pt x="34606" y="14386"/>
                      <a:pt x="34409" y="14663"/>
                    </a:cubicBezTo>
                    <a:cubicBezTo>
                      <a:pt x="33183" y="16403"/>
                      <a:pt x="31759" y="17985"/>
                      <a:pt x="30494" y="19685"/>
                    </a:cubicBezTo>
                    <a:cubicBezTo>
                      <a:pt x="30494" y="19685"/>
                      <a:pt x="30494" y="19724"/>
                      <a:pt x="30454" y="19724"/>
                    </a:cubicBezTo>
                    <a:cubicBezTo>
                      <a:pt x="30415" y="19685"/>
                      <a:pt x="30375" y="19685"/>
                      <a:pt x="30336" y="19645"/>
                    </a:cubicBezTo>
                    <a:cubicBezTo>
                      <a:pt x="30336" y="19645"/>
                      <a:pt x="30336" y="19645"/>
                      <a:pt x="30336" y="19606"/>
                    </a:cubicBezTo>
                    <a:cubicBezTo>
                      <a:pt x="31245" y="17826"/>
                      <a:pt x="32432" y="16205"/>
                      <a:pt x="33341" y="14426"/>
                    </a:cubicBezTo>
                    <a:cubicBezTo>
                      <a:pt x="33499" y="14109"/>
                      <a:pt x="32985" y="13872"/>
                      <a:pt x="32827" y="14189"/>
                    </a:cubicBezTo>
                    <a:cubicBezTo>
                      <a:pt x="31917" y="15968"/>
                      <a:pt x="30731" y="17589"/>
                      <a:pt x="29861" y="19329"/>
                    </a:cubicBezTo>
                    <a:cubicBezTo>
                      <a:pt x="29743" y="19250"/>
                      <a:pt x="29624" y="19210"/>
                      <a:pt x="29466" y="19131"/>
                    </a:cubicBezTo>
                    <a:cubicBezTo>
                      <a:pt x="29901" y="18261"/>
                      <a:pt x="30296" y="17391"/>
                      <a:pt x="30771" y="16521"/>
                    </a:cubicBezTo>
                    <a:cubicBezTo>
                      <a:pt x="31285" y="15533"/>
                      <a:pt x="31522" y="14426"/>
                      <a:pt x="32036" y="13437"/>
                    </a:cubicBezTo>
                    <a:cubicBezTo>
                      <a:pt x="32194" y="13121"/>
                      <a:pt x="31720" y="12884"/>
                      <a:pt x="31522" y="13200"/>
                    </a:cubicBezTo>
                    <a:cubicBezTo>
                      <a:pt x="31048" y="14070"/>
                      <a:pt x="30889" y="15019"/>
                      <a:pt x="30454" y="15889"/>
                    </a:cubicBezTo>
                    <a:cubicBezTo>
                      <a:pt x="29980" y="16917"/>
                      <a:pt x="29466" y="17905"/>
                      <a:pt x="28952" y="18894"/>
                    </a:cubicBezTo>
                    <a:cubicBezTo>
                      <a:pt x="28833" y="18854"/>
                      <a:pt x="28715" y="18815"/>
                      <a:pt x="28556" y="18736"/>
                    </a:cubicBezTo>
                    <a:cubicBezTo>
                      <a:pt x="28556" y="18736"/>
                      <a:pt x="28556" y="18736"/>
                      <a:pt x="28517" y="18736"/>
                    </a:cubicBezTo>
                    <a:cubicBezTo>
                      <a:pt x="28517" y="18736"/>
                      <a:pt x="28517" y="18736"/>
                      <a:pt x="28517" y="18736"/>
                    </a:cubicBezTo>
                    <a:cubicBezTo>
                      <a:pt x="28952" y="17787"/>
                      <a:pt x="29189" y="16877"/>
                      <a:pt x="29426" y="15889"/>
                    </a:cubicBezTo>
                    <a:cubicBezTo>
                      <a:pt x="29703" y="14782"/>
                      <a:pt x="30138" y="13754"/>
                      <a:pt x="30336" y="12607"/>
                    </a:cubicBezTo>
                    <a:cubicBezTo>
                      <a:pt x="30415" y="12251"/>
                      <a:pt x="29861" y="12172"/>
                      <a:pt x="29782" y="12528"/>
                    </a:cubicBezTo>
                    <a:cubicBezTo>
                      <a:pt x="29624" y="13398"/>
                      <a:pt x="29347" y="14228"/>
                      <a:pt x="29070" y="15058"/>
                    </a:cubicBezTo>
                    <a:cubicBezTo>
                      <a:pt x="28715" y="16205"/>
                      <a:pt x="28517" y="17391"/>
                      <a:pt x="28003" y="18538"/>
                    </a:cubicBezTo>
                    <a:cubicBezTo>
                      <a:pt x="28003" y="18578"/>
                      <a:pt x="28003" y="18617"/>
                      <a:pt x="28003" y="18657"/>
                    </a:cubicBezTo>
                    <a:cubicBezTo>
                      <a:pt x="27924" y="18657"/>
                      <a:pt x="27845" y="18617"/>
                      <a:pt x="27766" y="18617"/>
                    </a:cubicBezTo>
                    <a:cubicBezTo>
                      <a:pt x="27766" y="18617"/>
                      <a:pt x="27766" y="18617"/>
                      <a:pt x="27805" y="18578"/>
                    </a:cubicBezTo>
                    <a:cubicBezTo>
                      <a:pt x="28398" y="16166"/>
                      <a:pt x="28240" y="13635"/>
                      <a:pt x="28596" y="11183"/>
                    </a:cubicBezTo>
                    <a:cubicBezTo>
                      <a:pt x="28636" y="10827"/>
                      <a:pt x="28082" y="10748"/>
                      <a:pt x="28042" y="11065"/>
                    </a:cubicBezTo>
                    <a:cubicBezTo>
                      <a:pt x="27687" y="13516"/>
                      <a:pt x="27884" y="16047"/>
                      <a:pt x="27252" y="18459"/>
                    </a:cubicBezTo>
                    <a:cubicBezTo>
                      <a:pt x="27252" y="18499"/>
                      <a:pt x="27252" y="18499"/>
                      <a:pt x="27252" y="18538"/>
                    </a:cubicBezTo>
                    <a:cubicBezTo>
                      <a:pt x="27093" y="18538"/>
                      <a:pt x="26975" y="18499"/>
                      <a:pt x="26817" y="18499"/>
                    </a:cubicBezTo>
                    <a:cubicBezTo>
                      <a:pt x="26896" y="18380"/>
                      <a:pt x="26856" y="18301"/>
                      <a:pt x="26777" y="18222"/>
                    </a:cubicBezTo>
                    <a:cubicBezTo>
                      <a:pt x="26698" y="17273"/>
                      <a:pt x="26896" y="16324"/>
                      <a:pt x="26856" y="15414"/>
                    </a:cubicBezTo>
                    <a:cubicBezTo>
                      <a:pt x="26817" y="14307"/>
                      <a:pt x="26777" y="13160"/>
                      <a:pt x="26658" y="12053"/>
                    </a:cubicBezTo>
                    <a:cubicBezTo>
                      <a:pt x="26619" y="11697"/>
                      <a:pt x="26065" y="11737"/>
                      <a:pt x="26105" y="12093"/>
                    </a:cubicBezTo>
                    <a:cubicBezTo>
                      <a:pt x="26223" y="13200"/>
                      <a:pt x="26263" y="14347"/>
                      <a:pt x="26303" y="15454"/>
                    </a:cubicBezTo>
                    <a:cubicBezTo>
                      <a:pt x="26342" y="16442"/>
                      <a:pt x="26105" y="17470"/>
                      <a:pt x="26223" y="18499"/>
                    </a:cubicBezTo>
                    <a:cubicBezTo>
                      <a:pt x="26223" y="18499"/>
                      <a:pt x="26223" y="18499"/>
                      <a:pt x="26223" y="18499"/>
                    </a:cubicBezTo>
                    <a:cubicBezTo>
                      <a:pt x="25986" y="18499"/>
                      <a:pt x="25749" y="18499"/>
                      <a:pt x="25551" y="18538"/>
                    </a:cubicBezTo>
                    <a:cubicBezTo>
                      <a:pt x="25591" y="18499"/>
                      <a:pt x="25591" y="18459"/>
                      <a:pt x="25591" y="18380"/>
                    </a:cubicBezTo>
                    <a:cubicBezTo>
                      <a:pt x="25512" y="16324"/>
                      <a:pt x="25195" y="14228"/>
                      <a:pt x="24958" y="12172"/>
                    </a:cubicBezTo>
                    <a:cubicBezTo>
                      <a:pt x="24919" y="11816"/>
                      <a:pt x="24365" y="11856"/>
                      <a:pt x="24405" y="12211"/>
                    </a:cubicBezTo>
                    <a:cubicBezTo>
                      <a:pt x="24642" y="14268"/>
                      <a:pt x="24958" y="16363"/>
                      <a:pt x="25037" y="18419"/>
                    </a:cubicBezTo>
                    <a:cubicBezTo>
                      <a:pt x="25037" y="18499"/>
                      <a:pt x="25077" y="18578"/>
                      <a:pt x="25116" y="18578"/>
                    </a:cubicBezTo>
                    <a:cubicBezTo>
                      <a:pt x="24919" y="18617"/>
                      <a:pt x="24681" y="18657"/>
                      <a:pt x="24484" y="18696"/>
                    </a:cubicBezTo>
                    <a:cubicBezTo>
                      <a:pt x="24602" y="17826"/>
                      <a:pt x="24325" y="16956"/>
                      <a:pt x="24009" y="16166"/>
                    </a:cubicBezTo>
                    <a:cubicBezTo>
                      <a:pt x="23574" y="14979"/>
                      <a:pt x="23693" y="13674"/>
                      <a:pt x="23258" y="12488"/>
                    </a:cubicBezTo>
                    <a:cubicBezTo>
                      <a:pt x="23139" y="12132"/>
                      <a:pt x="22625" y="12330"/>
                      <a:pt x="22744" y="12686"/>
                    </a:cubicBezTo>
                    <a:cubicBezTo>
                      <a:pt x="23100" y="13674"/>
                      <a:pt x="23139" y="14703"/>
                      <a:pt x="23297" y="15731"/>
                    </a:cubicBezTo>
                    <a:cubicBezTo>
                      <a:pt x="23495" y="16759"/>
                      <a:pt x="24128" y="17668"/>
                      <a:pt x="23890" y="18736"/>
                    </a:cubicBezTo>
                    <a:cubicBezTo>
                      <a:pt x="23890" y="18775"/>
                      <a:pt x="23890" y="18854"/>
                      <a:pt x="23890" y="18894"/>
                    </a:cubicBezTo>
                    <a:cubicBezTo>
                      <a:pt x="23851" y="18894"/>
                      <a:pt x="23772" y="18934"/>
                      <a:pt x="23693" y="18934"/>
                    </a:cubicBezTo>
                    <a:cubicBezTo>
                      <a:pt x="23693" y="18894"/>
                      <a:pt x="23693" y="18894"/>
                      <a:pt x="23693" y="18894"/>
                    </a:cubicBezTo>
                    <a:cubicBezTo>
                      <a:pt x="23218" y="17866"/>
                      <a:pt x="22981" y="16759"/>
                      <a:pt x="22704" y="15691"/>
                    </a:cubicBezTo>
                    <a:cubicBezTo>
                      <a:pt x="22625" y="15375"/>
                      <a:pt x="21716" y="12884"/>
                      <a:pt x="21795" y="12805"/>
                    </a:cubicBezTo>
                    <a:cubicBezTo>
                      <a:pt x="22111" y="12646"/>
                      <a:pt x="21795" y="12172"/>
                      <a:pt x="21478" y="12330"/>
                    </a:cubicBezTo>
                    <a:cubicBezTo>
                      <a:pt x="21004" y="12607"/>
                      <a:pt x="21518" y="13912"/>
                      <a:pt x="21637" y="14268"/>
                    </a:cubicBezTo>
                    <a:cubicBezTo>
                      <a:pt x="22151" y="15849"/>
                      <a:pt x="22467" y="17550"/>
                      <a:pt x="23179" y="19052"/>
                    </a:cubicBezTo>
                    <a:cubicBezTo>
                      <a:pt x="23179" y="19092"/>
                      <a:pt x="23218" y="19092"/>
                      <a:pt x="23218" y="19131"/>
                    </a:cubicBezTo>
                    <a:cubicBezTo>
                      <a:pt x="23139" y="19171"/>
                      <a:pt x="23060" y="19210"/>
                      <a:pt x="23021" y="19250"/>
                    </a:cubicBezTo>
                    <a:cubicBezTo>
                      <a:pt x="21676" y="16166"/>
                      <a:pt x="20569" y="12963"/>
                      <a:pt x="18038" y="10946"/>
                    </a:cubicBezTo>
                    <a:cubicBezTo>
                      <a:pt x="17247" y="9364"/>
                      <a:pt x="17682" y="6913"/>
                      <a:pt x="19383" y="6082"/>
                    </a:cubicBezTo>
                    <a:cubicBezTo>
                      <a:pt x="20371" y="5608"/>
                      <a:pt x="21637" y="6043"/>
                      <a:pt x="22625" y="6241"/>
                    </a:cubicBezTo>
                    <a:cubicBezTo>
                      <a:pt x="23456" y="6399"/>
                      <a:pt x="24365" y="6597"/>
                      <a:pt x="25195" y="6399"/>
                    </a:cubicBezTo>
                    <a:cubicBezTo>
                      <a:pt x="26658" y="6043"/>
                      <a:pt x="27805" y="4975"/>
                      <a:pt x="29189" y="4422"/>
                    </a:cubicBezTo>
                    <a:cubicBezTo>
                      <a:pt x="31166" y="3591"/>
                      <a:pt x="33420" y="4896"/>
                      <a:pt x="34883" y="604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6" name="任意多边形: 形状 375"/>
              <p:cNvSpPr/>
              <p:nvPr/>
            </p:nvSpPr>
            <p:spPr>
              <a:xfrm>
                <a:off x="11232468" y="5565859"/>
                <a:ext cx="15129" cy="13925"/>
              </a:xfrm>
              <a:custGeom>
                <a:avLst/>
                <a:gdLst>
                  <a:gd name="connsiteX0" fmla="*/ 0 w 15129"/>
                  <a:gd name="connsiteY0" fmla="*/ 13925 h 13925"/>
                  <a:gd name="connsiteX1" fmla="*/ 8343 w 15129"/>
                  <a:gd name="connsiteY1" fmla="*/ 8943 h 13925"/>
                  <a:gd name="connsiteX2" fmla="*/ 14828 w 15129"/>
                  <a:gd name="connsiteY2" fmla="*/ 2063 h 13925"/>
                  <a:gd name="connsiteX3" fmla="*/ 0 w 15129"/>
                  <a:gd name="connsiteY3" fmla="*/ 13925 h 13925"/>
                </a:gdLst>
                <a:ahLst/>
                <a:cxnLst>
                  <a:cxn ang="0">
                    <a:pos x="connsiteX0" y="connsiteY0"/>
                  </a:cxn>
                  <a:cxn ang="0">
                    <a:pos x="connsiteX1" y="connsiteY1"/>
                  </a:cxn>
                  <a:cxn ang="0">
                    <a:pos x="connsiteX2" y="connsiteY2"/>
                  </a:cxn>
                  <a:cxn ang="0">
                    <a:pos x="connsiteX3" y="connsiteY3"/>
                  </a:cxn>
                </a:cxnLst>
                <a:rect l="l" t="t" r="r" b="b"/>
                <a:pathLst>
                  <a:path w="15129" h="13925">
                    <a:moveTo>
                      <a:pt x="0" y="13925"/>
                    </a:moveTo>
                    <a:cubicBezTo>
                      <a:pt x="0" y="13925"/>
                      <a:pt x="3559" y="10525"/>
                      <a:pt x="8343" y="8943"/>
                    </a:cubicBezTo>
                    <a:cubicBezTo>
                      <a:pt x="14037" y="7084"/>
                      <a:pt x="15935" y="4870"/>
                      <a:pt x="14828" y="2063"/>
                    </a:cubicBezTo>
                    <a:cubicBezTo>
                      <a:pt x="13681" y="-982"/>
                      <a:pt x="3203" y="-3038"/>
                      <a:pt x="0" y="139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7" name="任意多边形: 形状 376"/>
              <p:cNvSpPr/>
              <p:nvPr/>
            </p:nvSpPr>
            <p:spPr>
              <a:xfrm>
                <a:off x="11260774" y="5524575"/>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42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51"/>
                      <a:pt x="6610" y="13849"/>
                    </a:cubicBezTo>
                    <a:cubicBezTo>
                      <a:pt x="10445" y="14007"/>
                      <a:pt x="13687" y="11041"/>
                      <a:pt x="13846" y="7245"/>
                    </a:cubicBezTo>
                    <a:cubicBezTo>
                      <a:pt x="14004" y="3410"/>
                      <a:pt x="11038" y="207"/>
                      <a:pt x="7242"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8" name="任意多边形: 形状 377"/>
              <p:cNvSpPr/>
              <p:nvPr/>
            </p:nvSpPr>
            <p:spPr>
              <a:xfrm>
                <a:off x="11206510" y="5465516"/>
                <a:ext cx="10846" cy="10859"/>
              </a:xfrm>
              <a:custGeom>
                <a:avLst/>
                <a:gdLst>
                  <a:gd name="connsiteX0" fmla="*/ 1363 w 10846"/>
                  <a:gd name="connsiteY0" fmla="*/ 9048 h 10859"/>
                  <a:gd name="connsiteX1" fmla="*/ 9034 w 10846"/>
                  <a:gd name="connsiteY1" fmla="*/ 9483 h 10859"/>
                  <a:gd name="connsiteX2" fmla="*/ 9469 w 10846"/>
                  <a:gd name="connsiteY2" fmla="*/ 1812 h 10859"/>
                  <a:gd name="connsiteX3" fmla="*/ 1798 w 10846"/>
                  <a:gd name="connsiteY3" fmla="*/ 1377 h 10859"/>
                  <a:gd name="connsiteX4" fmla="*/ 1363 w 10846"/>
                  <a:gd name="connsiteY4" fmla="*/ 9048 h 1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6" h="10859">
                    <a:moveTo>
                      <a:pt x="1363" y="9048"/>
                    </a:moveTo>
                    <a:cubicBezTo>
                      <a:pt x="3380" y="11302"/>
                      <a:pt x="6820" y="11460"/>
                      <a:pt x="9034" y="9483"/>
                    </a:cubicBezTo>
                    <a:cubicBezTo>
                      <a:pt x="11288" y="7466"/>
                      <a:pt x="11446" y="4026"/>
                      <a:pt x="9469" y="1812"/>
                    </a:cubicBezTo>
                    <a:cubicBezTo>
                      <a:pt x="7453" y="-442"/>
                      <a:pt x="4013" y="-600"/>
                      <a:pt x="1798" y="1377"/>
                    </a:cubicBezTo>
                    <a:cubicBezTo>
                      <a:pt x="-416" y="3354"/>
                      <a:pt x="-614" y="6794"/>
                      <a:pt x="1363" y="904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79" name="任意多边形: 形状 378"/>
              <p:cNvSpPr/>
              <p:nvPr/>
            </p:nvSpPr>
            <p:spPr>
              <a:xfrm>
                <a:off x="11198581" y="5480677"/>
                <a:ext cx="12850" cy="12882"/>
              </a:xfrm>
              <a:custGeom>
                <a:avLst/>
                <a:gdLst>
                  <a:gd name="connsiteX0" fmla="*/ 1621 w 12850"/>
                  <a:gd name="connsiteY0" fmla="*/ 10731 h 12882"/>
                  <a:gd name="connsiteX1" fmla="*/ 10715 w 12850"/>
                  <a:gd name="connsiteY1" fmla="*/ 11245 h 12882"/>
                  <a:gd name="connsiteX2" fmla="*/ 11229 w 12850"/>
                  <a:gd name="connsiteY2" fmla="*/ 2151 h 12882"/>
                  <a:gd name="connsiteX3" fmla="*/ 2135 w 12850"/>
                  <a:gd name="connsiteY3" fmla="*/ 1637 h 12882"/>
                  <a:gd name="connsiteX4" fmla="*/ 1621 w 12850"/>
                  <a:gd name="connsiteY4" fmla="*/ 10731 h 1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0" h="12882">
                    <a:moveTo>
                      <a:pt x="1621" y="10731"/>
                    </a:moveTo>
                    <a:cubicBezTo>
                      <a:pt x="3993" y="13381"/>
                      <a:pt x="8066" y="13618"/>
                      <a:pt x="10715" y="11245"/>
                    </a:cubicBezTo>
                    <a:cubicBezTo>
                      <a:pt x="13365" y="8873"/>
                      <a:pt x="13562" y="4800"/>
                      <a:pt x="11229" y="2151"/>
                    </a:cubicBezTo>
                    <a:cubicBezTo>
                      <a:pt x="8857" y="-499"/>
                      <a:pt x="4784" y="-736"/>
                      <a:pt x="2135" y="1637"/>
                    </a:cubicBezTo>
                    <a:cubicBezTo>
                      <a:pt x="-514" y="4009"/>
                      <a:pt x="-712" y="8082"/>
                      <a:pt x="1621" y="1073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0" name="任意多边形: 形状 379"/>
              <p:cNvSpPr/>
              <p:nvPr/>
            </p:nvSpPr>
            <p:spPr>
              <a:xfrm>
                <a:off x="11266626" y="5597612"/>
                <a:ext cx="13812" cy="13851"/>
              </a:xfrm>
              <a:custGeom>
                <a:avLst/>
                <a:gdLst>
                  <a:gd name="connsiteX0" fmla="*/ 6 w 13812"/>
                  <a:gd name="connsiteY0" fmla="*/ 6649 h 13851"/>
                  <a:gd name="connsiteX1" fmla="*/ 6610 w 13812"/>
                  <a:gd name="connsiteY1" fmla="*/ 13846 h 13851"/>
                  <a:gd name="connsiteX2" fmla="*/ 13806 w 13812"/>
                  <a:gd name="connsiteY2" fmla="*/ 7242 h 13851"/>
                  <a:gd name="connsiteX3" fmla="*/ 7203 w 13812"/>
                  <a:gd name="connsiteY3" fmla="*/ 6 h 13851"/>
                  <a:gd name="connsiteX4" fmla="*/ 6 w 13812"/>
                  <a:gd name="connsiteY4" fmla="*/ 6649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2" h="13851">
                    <a:moveTo>
                      <a:pt x="6" y="6649"/>
                    </a:moveTo>
                    <a:cubicBezTo>
                      <a:pt x="-152" y="10445"/>
                      <a:pt x="2814" y="13687"/>
                      <a:pt x="6610" y="13846"/>
                    </a:cubicBezTo>
                    <a:cubicBezTo>
                      <a:pt x="10445" y="14004"/>
                      <a:pt x="13648" y="11038"/>
                      <a:pt x="13806" y="7242"/>
                    </a:cubicBezTo>
                    <a:cubicBezTo>
                      <a:pt x="13964" y="3407"/>
                      <a:pt x="10999" y="204"/>
                      <a:pt x="7203" y="6"/>
                    </a:cubicBezTo>
                    <a:cubicBezTo>
                      <a:pt x="3407" y="-152"/>
                      <a:pt x="164" y="2814"/>
                      <a:pt x="6" y="664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1" name="任意多边形: 形状 380"/>
              <p:cNvSpPr/>
              <p:nvPr/>
            </p:nvSpPr>
            <p:spPr>
              <a:xfrm>
                <a:off x="11166868" y="5616242"/>
                <a:ext cx="18347" cy="9100"/>
              </a:xfrm>
              <a:custGeom>
                <a:avLst/>
                <a:gdLst>
                  <a:gd name="connsiteX0" fmla="*/ 18348 w 18347"/>
                  <a:gd name="connsiteY0" fmla="*/ 0 h 9100"/>
                  <a:gd name="connsiteX1" fmla="*/ 8700 w 18347"/>
                  <a:gd name="connsiteY1" fmla="*/ 1265 h 9100"/>
                  <a:gd name="connsiteX2" fmla="*/ 1 w 18347"/>
                  <a:gd name="connsiteY2" fmla="*/ 5022 h 9100"/>
                  <a:gd name="connsiteX3" fmla="*/ 18348 w 18347"/>
                  <a:gd name="connsiteY3" fmla="*/ 0 h 9100"/>
                </a:gdLst>
                <a:ahLst/>
                <a:cxnLst>
                  <a:cxn ang="0">
                    <a:pos x="connsiteX0" y="connsiteY0"/>
                  </a:cxn>
                  <a:cxn ang="0">
                    <a:pos x="connsiteX1" y="connsiteY1"/>
                  </a:cxn>
                  <a:cxn ang="0">
                    <a:pos x="connsiteX2" y="connsiteY2"/>
                  </a:cxn>
                  <a:cxn ang="0">
                    <a:pos x="connsiteX3" y="connsiteY3"/>
                  </a:cxn>
                </a:cxnLst>
                <a:rect l="l" t="t" r="r" b="b"/>
                <a:pathLst>
                  <a:path w="18347" h="9100">
                    <a:moveTo>
                      <a:pt x="18348" y="0"/>
                    </a:moveTo>
                    <a:cubicBezTo>
                      <a:pt x="18348" y="0"/>
                      <a:pt x="13761" y="1700"/>
                      <a:pt x="8700" y="1265"/>
                    </a:cubicBezTo>
                    <a:cubicBezTo>
                      <a:pt x="2729" y="712"/>
                      <a:pt x="119" y="1977"/>
                      <a:pt x="1" y="5022"/>
                    </a:cubicBezTo>
                    <a:cubicBezTo>
                      <a:pt x="-79" y="8264"/>
                      <a:pt x="8700" y="14314"/>
                      <a:pt x="18348"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2" name="任意多边形: 形状 381"/>
              <p:cNvSpPr/>
              <p:nvPr/>
            </p:nvSpPr>
            <p:spPr>
              <a:xfrm>
                <a:off x="11022810" y="5456936"/>
                <a:ext cx="10874" cy="10862"/>
              </a:xfrm>
              <a:custGeom>
                <a:avLst/>
                <a:gdLst>
                  <a:gd name="connsiteX0" fmla="*/ 324 w 10874"/>
                  <a:gd name="connsiteY0" fmla="*/ 3591 h 10862"/>
                  <a:gd name="connsiteX1" fmla="*/ 3606 w 10874"/>
                  <a:gd name="connsiteY1" fmla="*/ 10550 h 10862"/>
                  <a:gd name="connsiteX2" fmla="*/ 10566 w 10874"/>
                  <a:gd name="connsiteY2" fmla="*/ 7268 h 10862"/>
                  <a:gd name="connsiteX3" fmla="*/ 7284 w 10874"/>
                  <a:gd name="connsiteY3" fmla="*/ 309 h 10862"/>
                  <a:gd name="connsiteX4" fmla="*/ 324 w 10874"/>
                  <a:gd name="connsiteY4" fmla="*/ 3591 h 10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 h="10862">
                    <a:moveTo>
                      <a:pt x="324" y="3591"/>
                    </a:moveTo>
                    <a:cubicBezTo>
                      <a:pt x="-704" y="6398"/>
                      <a:pt x="799" y="9522"/>
                      <a:pt x="3606" y="10550"/>
                    </a:cubicBezTo>
                    <a:cubicBezTo>
                      <a:pt x="6414" y="11539"/>
                      <a:pt x="9538" y="10115"/>
                      <a:pt x="10566" y="7268"/>
                    </a:cubicBezTo>
                    <a:cubicBezTo>
                      <a:pt x="11554" y="4461"/>
                      <a:pt x="10091" y="1337"/>
                      <a:pt x="7284" y="309"/>
                    </a:cubicBezTo>
                    <a:cubicBezTo>
                      <a:pt x="4437" y="-680"/>
                      <a:pt x="1313" y="783"/>
                      <a:pt x="324" y="359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3" name="任意多边形: 形状 382"/>
              <p:cNvSpPr/>
              <p:nvPr/>
            </p:nvSpPr>
            <p:spPr>
              <a:xfrm>
                <a:off x="11025835" y="5438099"/>
                <a:ext cx="8872" cy="8892"/>
              </a:xfrm>
              <a:custGeom>
                <a:avLst/>
                <a:gdLst>
                  <a:gd name="connsiteX0" fmla="*/ 265 w 8872"/>
                  <a:gd name="connsiteY0" fmla="*/ 2934 h 8892"/>
                  <a:gd name="connsiteX1" fmla="*/ 2953 w 8872"/>
                  <a:gd name="connsiteY1" fmla="*/ 8628 h 8892"/>
                  <a:gd name="connsiteX2" fmla="*/ 8608 w 8872"/>
                  <a:gd name="connsiteY2" fmla="*/ 5939 h 8892"/>
                  <a:gd name="connsiteX3" fmla="*/ 5919 w 8872"/>
                  <a:gd name="connsiteY3" fmla="*/ 245 h 8892"/>
                  <a:gd name="connsiteX4" fmla="*/ 265 w 8872"/>
                  <a:gd name="connsiteY4" fmla="*/ 2934 h 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2" h="8892">
                    <a:moveTo>
                      <a:pt x="265" y="2934"/>
                    </a:moveTo>
                    <a:cubicBezTo>
                      <a:pt x="-566" y="5227"/>
                      <a:pt x="620" y="7797"/>
                      <a:pt x="2953" y="8628"/>
                    </a:cubicBezTo>
                    <a:cubicBezTo>
                      <a:pt x="5247" y="9458"/>
                      <a:pt x="7817" y="8272"/>
                      <a:pt x="8608" y="5939"/>
                    </a:cubicBezTo>
                    <a:cubicBezTo>
                      <a:pt x="9438" y="3645"/>
                      <a:pt x="8252" y="1115"/>
                      <a:pt x="5919" y="245"/>
                    </a:cubicBezTo>
                    <a:cubicBezTo>
                      <a:pt x="3665" y="-546"/>
                      <a:pt x="1095" y="640"/>
                      <a:pt x="265" y="293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4" name="任意多边形: 形状 383"/>
              <p:cNvSpPr/>
              <p:nvPr/>
            </p:nvSpPr>
            <p:spPr>
              <a:xfrm>
                <a:off x="11032028" y="5421160"/>
                <a:ext cx="6885" cy="6866"/>
              </a:xfrm>
              <a:custGeom>
                <a:avLst/>
                <a:gdLst>
                  <a:gd name="connsiteX0" fmla="*/ 201 w 6885"/>
                  <a:gd name="connsiteY0" fmla="*/ 2276 h 6866"/>
                  <a:gd name="connsiteX1" fmla="*/ 2296 w 6885"/>
                  <a:gd name="connsiteY1" fmla="*/ 6666 h 6866"/>
                  <a:gd name="connsiteX2" fmla="*/ 6685 w 6885"/>
                  <a:gd name="connsiteY2" fmla="*/ 4570 h 6866"/>
                  <a:gd name="connsiteX3" fmla="*/ 4590 w 6885"/>
                  <a:gd name="connsiteY3" fmla="*/ 181 h 6866"/>
                  <a:gd name="connsiteX4" fmla="*/ 201 w 6885"/>
                  <a:gd name="connsiteY4" fmla="*/ 2276 h 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 h="6866">
                    <a:moveTo>
                      <a:pt x="201" y="2276"/>
                    </a:moveTo>
                    <a:cubicBezTo>
                      <a:pt x="-432" y="4056"/>
                      <a:pt x="477" y="6033"/>
                      <a:pt x="2296" y="6666"/>
                    </a:cubicBezTo>
                    <a:cubicBezTo>
                      <a:pt x="4076" y="7298"/>
                      <a:pt x="6053" y="6389"/>
                      <a:pt x="6685" y="4570"/>
                    </a:cubicBezTo>
                    <a:cubicBezTo>
                      <a:pt x="7318" y="2791"/>
                      <a:pt x="6409" y="813"/>
                      <a:pt x="4590" y="181"/>
                    </a:cubicBezTo>
                    <a:cubicBezTo>
                      <a:pt x="2810" y="-412"/>
                      <a:pt x="873" y="497"/>
                      <a:pt x="201" y="227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5" name="任意多边形: 形状 384"/>
              <p:cNvSpPr/>
              <p:nvPr/>
            </p:nvSpPr>
            <p:spPr>
              <a:xfrm>
                <a:off x="10999441" y="5477404"/>
                <a:ext cx="17611" cy="17610"/>
              </a:xfrm>
              <a:custGeom>
                <a:avLst/>
                <a:gdLst>
                  <a:gd name="connsiteX0" fmla="*/ 7 w 17611"/>
                  <a:gd name="connsiteY0" fmla="*/ 8430 h 17610"/>
                  <a:gd name="connsiteX1" fmla="*/ 8430 w 17611"/>
                  <a:gd name="connsiteY1" fmla="*/ 17604 h 17610"/>
                  <a:gd name="connsiteX2" fmla="*/ 17604 w 17611"/>
                  <a:gd name="connsiteY2" fmla="*/ 9181 h 17610"/>
                  <a:gd name="connsiteX3" fmla="*/ 9181 w 17611"/>
                  <a:gd name="connsiteY3" fmla="*/ 7 h 17610"/>
                  <a:gd name="connsiteX4" fmla="*/ 7 w 17611"/>
                  <a:gd name="connsiteY4" fmla="*/ 8430 h 1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1" h="17610">
                    <a:moveTo>
                      <a:pt x="7" y="8430"/>
                    </a:moveTo>
                    <a:cubicBezTo>
                      <a:pt x="-190" y="13293"/>
                      <a:pt x="3566" y="17406"/>
                      <a:pt x="8430" y="17604"/>
                    </a:cubicBezTo>
                    <a:cubicBezTo>
                      <a:pt x="13293" y="17801"/>
                      <a:pt x="17406" y="14045"/>
                      <a:pt x="17604" y="9181"/>
                    </a:cubicBezTo>
                    <a:cubicBezTo>
                      <a:pt x="17801" y="4318"/>
                      <a:pt x="14045" y="205"/>
                      <a:pt x="9181" y="7"/>
                    </a:cubicBezTo>
                    <a:cubicBezTo>
                      <a:pt x="4357" y="-190"/>
                      <a:pt x="245" y="3566"/>
                      <a:pt x="7" y="843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6" name="任意多边形: 形状 385"/>
              <p:cNvSpPr/>
              <p:nvPr/>
            </p:nvSpPr>
            <p:spPr>
              <a:xfrm>
                <a:off x="11106364" y="5599668"/>
                <a:ext cx="13851" cy="13851"/>
              </a:xfrm>
              <a:custGeom>
                <a:avLst/>
                <a:gdLst>
                  <a:gd name="connsiteX0" fmla="*/ 6 w 13851"/>
                  <a:gd name="connsiteY0" fmla="*/ 6610 h 13851"/>
                  <a:gd name="connsiteX1" fmla="*/ 6610 w 13851"/>
                  <a:gd name="connsiteY1" fmla="*/ 13846 h 13851"/>
                  <a:gd name="connsiteX2" fmla="*/ 13846 w 13851"/>
                  <a:gd name="connsiteY2" fmla="*/ 7203 h 13851"/>
                  <a:gd name="connsiteX3" fmla="*/ 7203 w 13851"/>
                  <a:gd name="connsiteY3" fmla="*/ 6 h 13851"/>
                  <a:gd name="connsiteX4" fmla="*/ 6 w 1385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1">
                    <a:moveTo>
                      <a:pt x="6" y="6610"/>
                    </a:moveTo>
                    <a:cubicBezTo>
                      <a:pt x="-152" y="10445"/>
                      <a:pt x="2814" y="13648"/>
                      <a:pt x="6610" y="13846"/>
                    </a:cubicBezTo>
                    <a:cubicBezTo>
                      <a:pt x="10445" y="14004"/>
                      <a:pt x="13688" y="11038"/>
                      <a:pt x="13846" y="7203"/>
                    </a:cubicBezTo>
                    <a:cubicBezTo>
                      <a:pt x="14004" y="3407"/>
                      <a:pt x="11038" y="164"/>
                      <a:pt x="7203" y="6"/>
                    </a:cubicBezTo>
                    <a:cubicBezTo>
                      <a:pt x="3407" y="-152"/>
                      <a:pt x="164" y="281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7" name="任意多边形: 形状 386"/>
              <p:cNvSpPr/>
              <p:nvPr/>
            </p:nvSpPr>
            <p:spPr>
              <a:xfrm>
                <a:off x="10992958" y="5456560"/>
                <a:ext cx="14882" cy="14885"/>
              </a:xfrm>
              <a:custGeom>
                <a:avLst/>
                <a:gdLst>
                  <a:gd name="connsiteX0" fmla="*/ 6 w 14882"/>
                  <a:gd name="connsiteY0" fmla="*/ 7090 h 14885"/>
                  <a:gd name="connsiteX1" fmla="*/ 7123 w 14882"/>
                  <a:gd name="connsiteY1" fmla="*/ 14880 h 14885"/>
                  <a:gd name="connsiteX2" fmla="*/ 14873 w 14882"/>
                  <a:gd name="connsiteY2" fmla="*/ 7763 h 14885"/>
                  <a:gd name="connsiteX3" fmla="*/ 7756 w 14882"/>
                  <a:gd name="connsiteY3" fmla="*/ 12 h 14885"/>
                  <a:gd name="connsiteX4" fmla="*/ 6 w 14882"/>
                  <a:gd name="connsiteY4" fmla="*/ 7090 h 14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2" h="14885">
                    <a:moveTo>
                      <a:pt x="6" y="7090"/>
                    </a:moveTo>
                    <a:cubicBezTo>
                      <a:pt x="-152" y="11203"/>
                      <a:pt x="3011" y="14682"/>
                      <a:pt x="7123" y="14880"/>
                    </a:cubicBezTo>
                    <a:cubicBezTo>
                      <a:pt x="11236" y="15038"/>
                      <a:pt x="14715" y="11875"/>
                      <a:pt x="14873" y="7763"/>
                    </a:cubicBezTo>
                    <a:cubicBezTo>
                      <a:pt x="15071" y="3650"/>
                      <a:pt x="11868" y="171"/>
                      <a:pt x="7756" y="12"/>
                    </a:cubicBezTo>
                    <a:cubicBezTo>
                      <a:pt x="3683" y="-225"/>
                      <a:pt x="203" y="2978"/>
                      <a:pt x="6" y="709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8" name="任意多边形: 形状 387"/>
              <p:cNvSpPr/>
              <p:nvPr/>
            </p:nvSpPr>
            <p:spPr>
              <a:xfrm>
                <a:off x="11100472" y="5543950"/>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42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91"/>
                      <a:pt x="6610" y="13849"/>
                    </a:cubicBezTo>
                    <a:cubicBezTo>
                      <a:pt x="10445" y="14007"/>
                      <a:pt x="13687" y="11041"/>
                      <a:pt x="13846" y="7245"/>
                    </a:cubicBezTo>
                    <a:cubicBezTo>
                      <a:pt x="14004" y="3410"/>
                      <a:pt x="11038" y="168"/>
                      <a:pt x="7242"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89" name="任意多边形: 形状 388"/>
              <p:cNvSpPr/>
              <p:nvPr/>
            </p:nvSpPr>
            <p:spPr>
              <a:xfrm>
                <a:off x="11043171" y="5670529"/>
                <a:ext cx="17978" cy="28964"/>
              </a:xfrm>
              <a:custGeom>
                <a:avLst/>
                <a:gdLst>
                  <a:gd name="connsiteX0" fmla="*/ 14365 w 17978"/>
                  <a:gd name="connsiteY0" fmla="*/ 28118 h 28964"/>
                  <a:gd name="connsiteX1" fmla="*/ 16698 w 17978"/>
                  <a:gd name="connsiteY1" fmla="*/ 15583 h 28964"/>
                  <a:gd name="connsiteX2" fmla="*/ 17608 w 17978"/>
                  <a:gd name="connsiteY2" fmla="*/ 7556 h 28964"/>
                  <a:gd name="connsiteX3" fmla="*/ 9502 w 17978"/>
                  <a:gd name="connsiteY3" fmla="*/ 5896 h 28964"/>
                  <a:gd name="connsiteX4" fmla="*/ 5903 w 17978"/>
                  <a:gd name="connsiteY4" fmla="*/ 202 h 28964"/>
                  <a:gd name="connsiteX5" fmla="*/ 565 w 17978"/>
                  <a:gd name="connsiteY5" fmla="*/ 4393 h 28964"/>
                  <a:gd name="connsiteX6" fmla="*/ 12981 w 17978"/>
                  <a:gd name="connsiteY6" fmla="*/ 28513 h 28964"/>
                  <a:gd name="connsiteX7" fmla="*/ 14365 w 17978"/>
                  <a:gd name="connsiteY7" fmla="*/ 28118 h 28964"/>
                  <a:gd name="connsiteX8" fmla="*/ 14365 w 17978"/>
                  <a:gd name="connsiteY8" fmla="*/ 28118 h 28964"/>
                  <a:gd name="connsiteX9" fmla="*/ 3293 w 17978"/>
                  <a:gd name="connsiteY9" fmla="*/ 14239 h 28964"/>
                  <a:gd name="connsiteX10" fmla="*/ 1949 w 17978"/>
                  <a:gd name="connsiteY10" fmla="*/ 4749 h 28964"/>
                  <a:gd name="connsiteX11" fmla="*/ 7287 w 17978"/>
                  <a:gd name="connsiteY11" fmla="*/ 4116 h 28964"/>
                  <a:gd name="connsiteX12" fmla="*/ 8315 w 17978"/>
                  <a:gd name="connsiteY12" fmla="*/ 7398 h 28964"/>
                  <a:gd name="connsiteX13" fmla="*/ 9541 w 17978"/>
                  <a:gd name="connsiteY13" fmla="*/ 7715 h 28964"/>
                  <a:gd name="connsiteX14" fmla="*/ 16026 w 17978"/>
                  <a:gd name="connsiteY14" fmla="*/ 7596 h 28964"/>
                  <a:gd name="connsiteX15" fmla="*/ 15275 w 17978"/>
                  <a:gd name="connsiteY15" fmla="*/ 15227 h 28964"/>
                  <a:gd name="connsiteX16" fmla="*/ 14009 w 17978"/>
                  <a:gd name="connsiteY16" fmla="*/ 20684 h 28964"/>
                  <a:gd name="connsiteX17" fmla="*/ 13218 w 17978"/>
                  <a:gd name="connsiteY17" fmla="*/ 16414 h 28964"/>
                  <a:gd name="connsiteX18" fmla="*/ 8592 w 17978"/>
                  <a:gd name="connsiteY18" fmla="*/ 13171 h 28964"/>
                  <a:gd name="connsiteX19" fmla="*/ 7406 w 17978"/>
                  <a:gd name="connsiteY19" fmla="*/ 19261 h 28964"/>
                  <a:gd name="connsiteX20" fmla="*/ 8078 w 17978"/>
                  <a:gd name="connsiteY20" fmla="*/ 21040 h 28964"/>
                  <a:gd name="connsiteX21" fmla="*/ 3293 w 17978"/>
                  <a:gd name="connsiteY21" fmla="*/ 14239 h 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78" h="28964">
                    <a:moveTo>
                      <a:pt x="14365" y="28118"/>
                    </a:moveTo>
                    <a:cubicBezTo>
                      <a:pt x="14879" y="23848"/>
                      <a:pt x="15472" y="19735"/>
                      <a:pt x="16698" y="15583"/>
                    </a:cubicBezTo>
                    <a:cubicBezTo>
                      <a:pt x="17370" y="13250"/>
                      <a:pt x="18596" y="9968"/>
                      <a:pt x="17608" y="7556"/>
                    </a:cubicBezTo>
                    <a:cubicBezTo>
                      <a:pt x="16065" y="3839"/>
                      <a:pt x="12269" y="3839"/>
                      <a:pt x="9502" y="5896"/>
                    </a:cubicBezTo>
                    <a:cubicBezTo>
                      <a:pt x="8948" y="3721"/>
                      <a:pt x="7920" y="913"/>
                      <a:pt x="5903" y="202"/>
                    </a:cubicBezTo>
                    <a:cubicBezTo>
                      <a:pt x="3056" y="-787"/>
                      <a:pt x="1316" y="2060"/>
                      <a:pt x="565" y="4393"/>
                    </a:cubicBezTo>
                    <a:cubicBezTo>
                      <a:pt x="-2440" y="13646"/>
                      <a:pt x="7248" y="22701"/>
                      <a:pt x="12981" y="28513"/>
                    </a:cubicBezTo>
                    <a:cubicBezTo>
                      <a:pt x="13772" y="29502"/>
                      <a:pt x="14286" y="28632"/>
                      <a:pt x="14365" y="28118"/>
                    </a:cubicBezTo>
                    <a:cubicBezTo>
                      <a:pt x="14365" y="28158"/>
                      <a:pt x="14365" y="28118"/>
                      <a:pt x="14365" y="28118"/>
                    </a:cubicBezTo>
                    <a:close/>
                    <a:moveTo>
                      <a:pt x="3293" y="14239"/>
                    </a:moveTo>
                    <a:cubicBezTo>
                      <a:pt x="1672" y="11313"/>
                      <a:pt x="1277" y="7991"/>
                      <a:pt x="1949" y="4749"/>
                    </a:cubicBezTo>
                    <a:cubicBezTo>
                      <a:pt x="2582" y="1783"/>
                      <a:pt x="6061" y="1625"/>
                      <a:pt x="7287" y="4116"/>
                    </a:cubicBezTo>
                    <a:cubicBezTo>
                      <a:pt x="7801" y="5144"/>
                      <a:pt x="8078" y="6291"/>
                      <a:pt x="8315" y="7398"/>
                    </a:cubicBezTo>
                    <a:cubicBezTo>
                      <a:pt x="8434" y="7952"/>
                      <a:pt x="9146" y="8110"/>
                      <a:pt x="9541" y="7715"/>
                    </a:cubicBezTo>
                    <a:cubicBezTo>
                      <a:pt x="11400" y="5817"/>
                      <a:pt x="14286" y="4868"/>
                      <a:pt x="16026" y="7596"/>
                    </a:cubicBezTo>
                    <a:cubicBezTo>
                      <a:pt x="17291" y="9613"/>
                      <a:pt x="15868" y="13132"/>
                      <a:pt x="15275" y="15227"/>
                    </a:cubicBezTo>
                    <a:cubicBezTo>
                      <a:pt x="14761" y="17046"/>
                      <a:pt x="14365" y="18865"/>
                      <a:pt x="14009" y="20684"/>
                    </a:cubicBezTo>
                    <a:cubicBezTo>
                      <a:pt x="13970" y="19221"/>
                      <a:pt x="13732" y="17758"/>
                      <a:pt x="13218" y="16414"/>
                    </a:cubicBezTo>
                    <a:cubicBezTo>
                      <a:pt x="12546" y="14595"/>
                      <a:pt x="10846" y="12183"/>
                      <a:pt x="8592" y="13171"/>
                    </a:cubicBezTo>
                    <a:cubicBezTo>
                      <a:pt x="6180" y="14199"/>
                      <a:pt x="6734" y="17284"/>
                      <a:pt x="7406" y="19261"/>
                    </a:cubicBezTo>
                    <a:cubicBezTo>
                      <a:pt x="7604" y="19854"/>
                      <a:pt x="7841" y="20447"/>
                      <a:pt x="8078" y="21040"/>
                    </a:cubicBezTo>
                    <a:cubicBezTo>
                      <a:pt x="6259" y="18905"/>
                      <a:pt x="4598" y="16651"/>
                      <a:pt x="3293" y="142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0" name="任意多边形: 形状 389"/>
              <p:cNvSpPr/>
              <p:nvPr/>
            </p:nvSpPr>
            <p:spPr>
              <a:xfrm>
                <a:off x="11023434" y="5473459"/>
                <a:ext cx="12845" cy="12865"/>
              </a:xfrm>
              <a:custGeom>
                <a:avLst/>
                <a:gdLst>
                  <a:gd name="connsiteX0" fmla="*/ 373 w 12845"/>
                  <a:gd name="connsiteY0" fmla="*/ 4268 h 12865"/>
                  <a:gd name="connsiteX1" fmla="*/ 4248 w 12845"/>
                  <a:gd name="connsiteY1" fmla="*/ 12493 h 12865"/>
                  <a:gd name="connsiteX2" fmla="*/ 12473 w 12845"/>
                  <a:gd name="connsiteY2" fmla="*/ 8617 h 12865"/>
                  <a:gd name="connsiteX3" fmla="*/ 8597 w 12845"/>
                  <a:gd name="connsiteY3" fmla="*/ 393 h 12865"/>
                  <a:gd name="connsiteX4" fmla="*/ 373 w 12845"/>
                  <a:gd name="connsiteY4" fmla="*/ 4268 h 1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5" h="12865">
                    <a:moveTo>
                      <a:pt x="373" y="4268"/>
                    </a:moveTo>
                    <a:cubicBezTo>
                      <a:pt x="-814" y="7629"/>
                      <a:pt x="926" y="11306"/>
                      <a:pt x="4248" y="12493"/>
                    </a:cubicBezTo>
                    <a:cubicBezTo>
                      <a:pt x="7609" y="13679"/>
                      <a:pt x="11286" y="11939"/>
                      <a:pt x="12473" y="8617"/>
                    </a:cubicBezTo>
                    <a:cubicBezTo>
                      <a:pt x="13659" y="5256"/>
                      <a:pt x="11919" y="1579"/>
                      <a:pt x="8597" y="393"/>
                    </a:cubicBezTo>
                    <a:cubicBezTo>
                      <a:pt x="5276" y="-833"/>
                      <a:pt x="1559" y="907"/>
                      <a:pt x="373" y="426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1" name="任意多边形: 形状 390"/>
              <p:cNvSpPr/>
              <p:nvPr/>
            </p:nvSpPr>
            <p:spPr>
              <a:xfrm>
                <a:off x="10990624" y="5434541"/>
                <a:ext cx="12192" cy="12152"/>
              </a:xfrm>
              <a:custGeom>
                <a:avLst/>
                <a:gdLst>
                  <a:gd name="connsiteX0" fmla="*/ 7 w 12192"/>
                  <a:gd name="connsiteY0" fmla="*/ 5819 h 12152"/>
                  <a:gd name="connsiteX1" fmla="*/ 5819 w 12192"/>
                  <a:gd name="connsiteY1" fmla="*/ 12146 h 12152"/>
                  <a:gd name="connsiteX2" fmla="*/ 12186 w 12192"/>
                  <a:gd name="connsiteY2" fmla="*/ 6333 h 12152"/>
                  <a:gd name="connsiteX3" fmla="*/ 6373 w 12192"/>
                  <a:gd name="connsiteY3" fmla="*/ 7 h 12152"/>
                  <a:gd name="connsiteX4" fmla="*/ 7 w 12192"/>
                  <a:gd name="connsiteY4" fmla="*/ 5819 h 1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 h="12152">
                    <a:moveTo>
                      <a:pt x="7" y="5819"/>
                    </a:moveTo>
                    <a:cubicBezTo>
                      <a:pt x="-151" y="9181"/>
                      <a:pt x="2458" y="12028"/>
                      <a:pt x="5819" y="12146"/>
                    </a:cubicBezTo>
                    <a:cubicBezTo>
                      <a:pt x="9181" y="12304"/>
                      <a:pt x="12028" y="9695"/>
                      <a:pt x="12186" y="6333"/>
                    </a:cubicBezTo>
                    <a:cubicBezTo>
                      <a:pt x="12344" y="2972"/>
                      <a:pt x="9734" y="125"/>
                      <a:pt x="6373" y="7"/>
                    </a:cubicBezTo>
                    <a:cubicBezTo>
                      <a:pt x="2972" y="-151"/>
                      <a:pt x="125" y="2458"/>
                      <a:pt x="7" y="58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2" name="任意多边形: 形状 391"/>
              <p:cNvSpPr/>
              <p:nvPr/>
            </p:nvSpPr>
            <p:spPr>
              <a:xfrm>
                <a:off x="10952784" y="5440550"/>
                <a:ext cx="15079" cy="15082"/>
              </a:xfrm>
              <a:custGeom>
                <a:avLst/>
                <a:gdLst>
                  <a:gd name="connsiteX0" fmla="*/ 6 w 15079"/>
                  <a:gd name="connsiteY0" fmla="*/ 7205 h 15082"/>
                  <a:gd name="connsiteX1" fmla="*/ 7202 w 15079"/>
                  <a:gd name="connsiteY1" fmla="*/ 15074 h 15082"/>
                  <a:gd name="connsiteX2" fmla="*/ 15071 w 15079"/>
                  <a:gd name="connsiteY2" fmla="*/ 7877 h 15082"/>
                  <a:gd name="connsiteX3" fmla="*/ 7874 w 15079"/>
                  <a:gd name="connsiteY3" fmla="*/ 9 h 15082"/>
                  <a:gd name="connsiteX4" fmla="*/ 6 w 15079"/>
                  <a:gd name="connsiteY4" fmla="*/ 7205 h 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9" h="15082">
                    <a:moveTo>
                      <a:pt x="6" y="7205"/>
                    </a:moveTo>
                    <a:cubicBezTo>
                      <a:pt x="-153" y="11357"/>
                      <a:pt x="3050" y="14876"/>
                      <a:pt x="7202" y="15074"/>
                    </a:cubicBezTo>
                    <a:cubicBezTo>
                      <a:pt x="11354" y="15272"/>
                      <a:pt x="14873" y="12029"/>
                      <a:pt x="15071" y="7877"/>
                    </a:cubicBezTo>
                    <a:cubicBezTo>
                      <a:pt x="15269" y="3726"/>
                      <a:pt x="12026" y="206"/>
                      <a:pt x="7874" y="9"/>
                    </a:cubicBezTo>
                    <a:cubicBezTo>
                      <a:pt x="3723" y="-189"/>
                      <a:pt x="203" y="3053"/>
                      <a:pt x="6" y="720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3" name="任意多边形: 形状 392"/>
              <p:cNvSpPr/>
              <p:nvPr/>
            </p:nvSpPr>
            <p:spPr>
              <a:xfrm>
                <a:off x="10951243" y="5413584"/>
                <a:ext cx="11675" cy="11678"/>
              </a:xfrm>
              <a:custGeom>
                <a:avLst/>
                <a:gdLst>
                  <a:gd name="connsiteX0" fmla="*/ 4 w 11675"/>
                  <a:gd name="connsiteY0" fmla="*/ 5582 h 11678"/>
                  <a:gd name="connsiteX1" fmla="*/ 5579 w 11675"/>
                  <a:gd name="connsiteY1" fmla="*/ 11672 h 11678"/>
                  <a:gd name="connsiteX2" fmla="*/ 11669 w 11675"/>
                  <a:gd name="connsiteY2" fmla="*/ 6096 h 11678"/>
                  <a:gd name="connsiteX3" fmla="*/ 6093 w 11675"/>
                  <a:gd name="connsiteY3" fmla="*/ 7 h 11678"/>
                  <a:gd name="connsiteX4" fmla="*/ 4 w 11675"/>
                  <a:gd name="connsiteY4" fmla="*/ 5582 h 1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5" h="11678">
                    <a:moveTo>
                      <a:pt x="4" y="5582"/>
                    </a:moveTo>
                    <a:cubicBezTo>
                      <a:pt x="-115" y="8825"/>
                      <a:pt x="2377" y="11553"/>
                      <a:pt x="5579" y="11672"/>
                    </a:cubicBezTo>
                    <a:cubicBezTo>
                      <a:pt x="8782" y="11830"/>
                      <a:pt x="11511" y="9299"/>
                      <a:pt x="11669" y="6096"/>
                    </a:cubicBezTo>
                    <a:cubicBezTo>
                      <a:pt x="11827" y="2894"/>
                      <a:pt x="9296" y="165"/>
                      <a:pt x="6093" y="7"/>
                    </a:cubicBezTo>
                    <a:cubicBezTo>
                      <a:pt x="2851" y="-151"/>
                      <a:pt x="123" y="2380"/>
                      <a:pt x="4" y="558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4" name="任意多边形: 形状 393"/>
              <p:cNvSpPr/>
              <p:nvPr/>
            </p:nvSpPr>
            <p:spPr>
              <a:xfrm>
                <a:off x="10959067" y="5468942"/>
                <a:ext cx="18446" cy="18443"/>
              </a:xfrm>
              <a:custGeom>
                <a:avLst/>
                <a:gdLst>
                  <a:gd name="connsiteX0" fmla="*/ 10 w 18446"/>
                  <a:gd name="connsiteY0" fmla="*/ 8825 h 18443"/>
                  <a:gd name="connsiteX1" fmla="*/ 8828 w 18446"/>
                  <a:gd name="connsiteY1" fmla="*/ 18434 h 18443"/>
                  <a:gd name="connsiteX2" fmla="*/ 18437 w 18446"/>
                  <a:gd name="connsiteY2" fmla="*/ 9616 h 18443"/>
                  <a:gd name="connsiteX3" fmla="*/ 9619 w 18446"/>
                  <a:gd name="connsiteY3" fmla="*/ 7 h 18443"/>
                  <a:gd name="connsiteX4" fmla="*/ 10 w 18446"/>
                  <a:gd name="connsiteY4" fmla="*/ 8825 h 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6" h="18443">
                    <a:moveTo>
                      <a:pt x="10" y="8825"/>
                    </a:moveTo>
                    <a:cubicBezTo>
                      <a:pt x="-227" y="13926"/>
                      <a:pt x="3727" y="18236"/>
                      <a:pt x="8828" y="18434"/>
                    </a:cubicBezTo>
                    <a:cubicBezTo>
                      <a:pt x="13929" y="18671"/>
                      <a:pt x="18199" y="14717"/>
                      <a:pt x="18437" y="9616"/>
                    </a:cubicBezTo>
                    <a:cubicBezTo>
                      <a:pt x="18674" y="4515"/>
                      <a:pt x="14720" y="205"/>
                      <a:pt x="9619" y="7"/>
                    </a:cubicBezTo>
                    <a:cubicBezTo>
                      <a:pt x="4518" y="-191"/>
                      <a:pt x="208" y="3764"/>
                      <a:pt x="10" y="88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5" name="任意多边形: 形状 394"/>
              <p:cNvSpPr/>
              <p:nvPr/>
            </p:nvSpPr>
            <p:spPr>
              <a:xfrm>
                <a:off x="10992010" y="5414491"/>
                <a:ext cx="9460" cy="9424"/>
              </a:xfrm>
              <a:custGeom>
                <a:avLst/>
                <a:gdLst>
                  <a:gd name="connsiteX0" fmla="*/ 5 w 9460"/>
                  <a:gd name="connsiteY0" fmla="*/ 4477 h 9424"/>
                  <a:gd name="connsiteX1" fmla="*/ 4513 w 9460"/>
                  <a:gd name="connsiteY1" fmla="*/ 9420 h 9424"/>
                  <a:gd name="connsiteX2" fmla="*/ 9455 w 9460"/>
                  <a:gd name="connsiteY2" fmla="*/ 4912 h 9424"/>
                  <a:gd name="connsiteX3" fmla="*/ 4948 w 9460"/>
                  <a:gd name="connsiteY3" fmla="*/ 9 h 9424"/>
                  <a:gd name="connsiteX4" fmla="*/ 5 w 9460"/>
                  <a:gd name="connsiteY4" fmla="*/ 4477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 h="9424">
                    <a:moveTo>
                      <a:pt x="5" y="4477"/>
                    </a:moveTo>
                    <a:cubicBezTo>
                      <a:pt x="-114" y="7087"/>
                      <a:pt x="1942" y="9301"/>
                      <a:pt x="4513" y="9420"/>
                    </a:cubicBezTo>
                    <a:cubicBezTo>
                      <a:pt x="7122" y="9538"/>
                      <a:pt x="9337" y="7522"/>
                      <a:pt x="9455" y="4912"/>
                    </a:cubicBezTo>
                    <a:cubicBezTo>
                      <a:pt x="9574" y="2302"/>
                      <a:pt x="7557" y="127"/>
                      <a:pt x="4948" y="9"/>
                    </a:cubicBezTo>
                    <a:cubicBezTo>
                      <a:pt x="2338" y="-149"/>
                      <a:pt x="124" y="1867"/>
                      <a:pt x="5" y="447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6" name="任意多边形: 形状 395"/>
              <p:cNvSpPr/>
              <p:nvPr/>
            </p:nvSpPr>
            <p:spPr>
              <a:xfrm>
                <a:off x="10970058" y="5492860"/>
                <a:ext cx="21850" cy="21850"/>
              </a:xfrm>
              <a:custGeom>
                <a:avLst/>
                <a:gdLst>
                  <a:gd name="connsiteX0" fmla="*/ 12 w 21850"/>
                  <a:gd name="connsiteY0" fmla="*/ 10451 h 21850"/>
                  <a:gd name="connsiteX1" fmla="*/ 10451 w 21850"/>
                  <a:gd name="connsiteY1" fmla="*/ 21839 h 21850"/>
                  <a:gd name="connsiteX2" fmla="*/ 21839 w 21850"/>
                  <a:gd name="connsiteY2" fmla="*/ 11400 h 21850"/>
                  <a:gd name="connsiteX3" fmla="*/ 11400 w 21850"/>
                  <a:gd name="connsiteY3" fmla="*/ 12 h 21850"/>
                  <a:gd name="connsiteX4" fmla="*/ 12 w 21850"/>
                  <a:gd name="connsiteY4" fmla="*/ 10451 h 2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0" h="21850">
                    <a:moveTo>
                      <a:pt x="12" y="10451"/>
                    </a:moveTo>
                    <a:cubicBezTo>
                      <a:pt x="-265" y="16461"/>
                      <a:pt x="4401" y="21562"/>
                      <a:pt x="10451" y="21839"/>
                    </a:cubicBezTo>
                    <a:cubicBezTo>
                      <a:pt x="16461" y="22116"/>
                      <a:pt x="21562" y="17410"/>
                      <a:pt x="21839" y="11400"/>
                    </a:cubicBezTo>
                    <a:cubicBezTo>
                      <a:pt x="22116" y="5389"/>
                      <a:pt x="17410" y="288"/>
                      <a:pt x="11400" y="12"/>
                    </a:cubicBezTo>
                    <a:cubicBezTo>
                      <a:pt x="5389" y="-265"/>
                      <a:pt x="288" y="4401"/>
                      <a:pt x="12" y="1045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7" name="任意多边形: 形状 396"/>
              <p:cNvSpPr/>
              <p:nvPr/>
            </p:nvSpPr>
            <p:spPr>
              <a:xfrm>
                <a:off x="10996836" y="5399276"/>
                <a:ext cx="6728" cy="6726"/>
              </a:xfrm>
              <a:custGeom>
                <a:avLst/>
                <a:gdLst>
                  <a:gd name="connsiteX0" fmla="*/ 3 w 6728"/>
                  <a:gd name="connsiteY0" fmla="*/ 3243 h 6726"/>
                  <a:gd name="connsiteX1" fmla="*/ 3206 w 6728"/>
                  <a:gd name="connsiteY1" fmla="*/ 6723 h 6726"/>
                  <a:gd name="connsiteX2" fmla="*/ 6725 w 6728"/>
                  <a:gd name="connsiteY2" fmla="*/ 3520 h 6726"/>
                  <a:gd name="connsiteX3" fmla="*/ 3522 w 6728"/>
                  <a:gd name="connsiteY3" fmla="*/ 1 h 6726"/>
                  <a:gd name="connsiteX4" fmla="*/ 3 w 6728"/>
                  <a:gd name="connsiteY4" fmla="*/ 3243 h 6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 h="6726">
                    <a:moveTo>
                      <a:pt x="3" y="3243"/>
                    </a:moveTo>
                    <a:cubicBezTo>
                      <a:pt x="-76" y="5102"/>
                      <a:pt x="1348" y="6683"/>
                      <a:pt x="3206" y="6723"/>
                    </a:cubicBezTo>
                    <a:cubicBezTo>
                      <a:pt x="5064" y="6802"/>
                      <a:pt x="6607" y="5378"/>
                      <a:pt x="6725" y="3520"/>
                    </a:cubicBezTo>
                    <a:cubicBezTo>
                      <a:pt x="6804" y="1662"/>
                      <a:pt x="5341" y="80"/>
                      <a:pt x="3522" y="1"/>
                    </a:cubicBezTo>
                    <a:cubicBezTo>
                      <a:pt x="1624" y="-39"/>
                      <a:pt x="82" y="1385"/>
                      <a:pt x="3" y="324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8" name="任意多边形: 形状 397"/>
              <p:cNvSpPr/>
              <p:nvPr/>
            </p:nvSpPr>
            <p:spPr>
              <a:xfrm>
                <a:off x="11087611" y="5671350"/>
                <a:ext cx="31863" cy="31860"/>
              </a:xfrm>
              <a:custGeom>
                <a:avLst/>
                <a:gdLst>
                  <a:gd name="connsiteX0" fmla="*/ 16 w 31863"/>
                  <a:gd name="connsiteY0" fmla="*/ 15237 h 31860"/>
                  <a:gd name="connsiteX1" fmla="*/ 15240 w 31863"/>
                  <a:gd name="connsiteY1" fmla="*/ 31844 h 31860"/>
                  <a:gd name="connsiteX2" fmla="*/ 31847 w 31863"/>
                  <a:gd name="connsiteY2" fmla="*/ 16621 h 31860"/>
                  <a:gd name="connsiteX3" fmla="*/ 16624 w 31863"/>
                  <a:gd name="connsiteY3" fmla="*/ 13 h 31860"/>
                  <a:gd name="connsiteX4" fmla="*/ 16 w 31863"/>
                  <a:gd name="connsiteY4" fmla="*/ 15237 h 3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3" h="31860">
                    <a:moveTo>
                      <a:pt x="16" y="15237"/>
                    </a:moveTo>
                    <a:cubicBezTo>
                      <a:pt x="-379" y="24015"/>
                      <a:pt x="6462" y="31449"/>
                      <a:pt x="15240" y="31844"/>
                    </a:cubicBezTo>
                    <a:cubicBezTo>
                      <a:pt x="24018" y="32240"/>
                      <a:pt x="31452" y="25399"/>
                      <a:pt x="31847" y="16621"/>
                    </a:cubicBezTo>
                    <a:cubicBezTo>
                      <a:pt x="32243" y="7803"/>
                      <a:pt x="25402" y="369"/>
                      <a:pt x="16624" y="13"/>
                    </a:cubicBezTo>
                    <a:cubicBezTo>
                      <a:pt x="7846" y="-343"/>
                      <a:pt x="372" y="6459"/>
                      <a:pt x="16" y="1523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99" name="任意多边形: 形状 398"/>
              <p:cNvSpPr/>
              <p:nvPr/>
            </p:nvSpPr>
            <p:spPr>
              <a:xfrm>
                <a:off x="11145116" y="5558362"/>
                <a:ext cx="34417" cy="15530"/>
              </a:xfrm>
              <a:custGeom>
                <a:avLst/>
                <a:gdLst>
                  <a:gd name="connsiteX0" fmla="*/ 33615 w 34417"/>
                  <a:gd name="connsiteY0" fmla="*/ 5409 h 15530"/>
                  <a:gd name="connsiteX1" fmla="*/ 32943 w 34417"/>
                  <a:gd name="connsiteY1" fmla="*/ 2245 h 15530"/>
                  <a:gd name="connsiteX2" fmla="*/ 202 w 34417"/>
                  <a:gd name="connsiteY2" fmla="*/ 11063 h 15530"/>
                  <a:gd name="connsiteX3" fmla="*/ 1626 w 34417"/>
                  <a:gd name="connsiteY3" fmla="*/ 13831 h 15530"/>
                  <a:gd name="connsiteX4" fmla="*/ 15228 w 34417"/>
                  <a:gd name="connsiteY4" fmla="*/ 14424 h 15530"/>
                  <a:gd name="connsiteX5" fmla="*/ 33615 w 34417"/>
                  <a:gd name="connsiteY5" fmla="*/ 5409 h 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7" h="15530">
                    <a:moveTo>
                      <a:pt x="33615" y="5409"/>
                    </a:moveTo>
                    <a:cubicBezTo>
                      <a:pt x="34880" y="4776"/>
                      <a:pt x="34643" y="2799"/>
                      <a:pt x="32943" y="2245"/>
                    </a:cubicBezTo>
                    <a:cubicBezTo>
                      <a:pt x="11274" y="-4872"/>
                      <a:pt x="1586" y="6832"/>
                      <a:pt x="202" y="11063"/>
                    </a:cubicBezTo>
                    <a:cubicBezTo>
                      <a:pt x="-272" y="12487"/>
                      <a:pt x="44" y="14385"/>
                      <a:pt x="1626" y="13831"/>
                    </a:cubicBezTo>
                    <a:cubicBezTo>
                      <a:pt x="6687" y="12052"/>
                      <a:pt x="10681" y="11775"/>
                      <a:pt x="15228" y="14424"/>
                    </a:cubicBezTo>
                    <a:cubicBezTo>
                      <a:pt x="20052" y="17232"/>
                      <a:pt x="27881" y="14859"/>
                      <a:pt x="33615" y="540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0" name="任意多边形: 形状 399"/>
              <p:cNvSpPr/>
              <p:nvPr/>
            </p:nvSpPr>
            <p:spPr>
              <a:xfrm>
                <a:off x="11094398" y="5634695"/>
                <a:ext cx="6783" cy="6765"/>
              </a:xfrm>
              <a:custGeom>
                <a:avLst/>
                <a:gdLst>
                  <a:gd name="connsiteX0" fmla="*/ 545 w 6783"/>
                  <a:gd name="connsiteY0" fmla="*/ 1555 h 6765"/>
                  <a:gd name="connsiteX1" fmla="*/ 1573 w 6783"/>
                  <a:gd name="connsiteY1" fmla="*/ 6221 h 6765"/>
                  <a:gd name="connsiteX2" fmla="*/ 6239 w 6783"/>
                  <a:gd name="connsiteY2" fmla="*/ 5193 h 6765"/>
                  <a:gd name="connsiteX3" fmla="*/ 5211 w 6783"/>
                  <a:gd name="connsiteY3" fmla="*/ 527 h 6765"/>
                  <a:gd name="connsiteX4" fmla="*/ 545 w 6783"/>
                  <a:gd name="connsiteY4" fmla="*/ 1555 h 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3" h="6765">
                    <a:moveTo>
                      <a:pt x="545" y="1555"/>
                    </a:moveTo>
                    <a:cubicBezTo>
                      <a:pt x="-484" y="3137"/>
                      <a:pt x="-9" y="5233"/>
                      <a:pt x="1573" y="6221"/>
                    </a:cubicBezTo>
                    <a:cubicBezTo>
                      <a:pt x="3154" y="7249"/>
                      <a:pt x="5250" y="6775"/>
                      <a:pt x="6239" y="5193"/>
                    </a:cubicBezTo>
                    <a:cubicBezTo>
                      <a:pt x="7267" y="3611"/>
                      <a:pt x="6792" y="1516"/>
                      <a:pt x="5211" y="527"/>
                    </a:cubicBezTo>
                    <a:cubicBezTo>
                      <a:pt x="3668" y="-461"/>
                      <a:pt x="1573" y="-26"/>
                      <a:pt x="545" y="155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1" name="任意多边形: 形状 400"/>
              <p:cNvSpPr/>
              <p:nvPr/>
            </p:nvSpPr>
            <p:spPr>
              <a:xfrm>
                <a:off x="11089719" y="5623501"/>
                <a:ext cx="7906" cy="7879"/>
              </a:xfrm>
              <a:custGeom>
                <a:avLst/>
                <a:gdLst>
                  <a:gd name="connsiteX0" fmla="*/ 637 w 7906"/>
                  <a:gd name="connsiteY0" fmla="*/ 1796 h 7879"/>
                  <a:gd name="connsiteX1" fmla="*/ 1823 w 7906"/>
                  <a:gd name="connsiteY1" fmla="*/ 7252 h 7879"/>
                  <a:gd name="connsiteX2" fmla="*/ 7280 w 7906"/>
                  <a:gd name="connsiteY2" fmla="*/ 6066 h 7879"/>
                  <a:gd name="connsiteX3" fmla="*/ 6093 w 7906"/>
                  <a:gd name="connsiteY3" fmla="*/ 609 h 7879"/>
                  <a:gd name="connsiteX4" fmla="*/ 637 w 7906"/>
                  <a:gd name="connsiteY4" fmla="*/ 1796 h 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 h="7879">
                    <a:moveTo>
                      <a:pt x="637" y="1796"/>
                    </a:moveTo>
                    <a:cubicBezTo>
                      <a:pt x="-550" y="3615"/>
                      <a:pt x="-35" y="6066"/>
                      <a:pt x="1823" y="7252"/>
                    </a:cubicBezTo>
                    <a:cubicBezTo>
                      <a:pt x="3642" y="8439"/>
                      <a:pt x="6093" y="7885"/>
                      <a:pt x="7280" y="6066"/>
                    </a:cubicBezTo>
                    <a:cubicBezTo>
                      <a:pt x="8466" y="4247"/>
                      <a:pt x="7912" y="1796"/>
                      <a:pt x="6093" y="609"/>
                    </a:cubicBezTo>
                    <a:cubicBezTo>
                      <a:pt x="4275" y="-537"/>
                      <a:pt x="1823" y="-23"/>
                      <a:pt x="637" y="179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2" name="任意多边形: 形状 401"/>
              <p:cNvSpPr/>
              <p:nvPr/>
            </p:nvSpPr>
            <p:spPr>
              <a:xfrm>
                <a:off x="11127009" y="5358982"/>
                <a:ext cx="161818" cy="378195"/>
              </a:xfrm>
              <a:custGeom>
                <a:avLst/>
                <a:gdLst>
                  <a:gd name="connsiteX0" fmla="*/ 33612 w 161818"/>
                  <a:gd name="connsiteY0" fmla="*/ 11983 h 378195"/>
                  <a:gd name="connsiteX1" fmla="*/ 11547 w 161818"/>
                  <a:gd name="connsiteY1" fmla="*/ 168568 h 378195"/>
                  <a:gd name="connsiteX2" fmla="*/ 1978 w 161818"/>
                  <a:gd name="connsiteY2" fmla="*/ 188300 h 378195"/>
                  <a:gd name="connsiteX3" fmla="*/ 2374 w 161818"/>
                  <a:gd name="connsiteY3" fmla="*/ 188379 h 378195"/>
                  <a:gd name="connsiteX4" fmla="*/ 2967 w 161818"/>
                  <a:gd name="connsiteY4" fmla="*/ 189328 h 378195"/>
                  <a:gd name="connsiteX5" fmla="*/ 5814 w 161818"/>
                  <a:gd name="connsiteY5" fmla="*/ 202890 h 378195"/>
                  <a:gd name="connsiteX6" fmla="*/ 871 w 161818"/>
                  <a:gd name="connsiteY6" fmla="*/ 218826 h 378195"/>
                  <a:gd name="connsiteX7" fmla="*/ 555 w 161818"/>
                  <a:gd name="connsiteY7" fmla="*/ 221436 h 378195"/>
                  <a:gd name="connsiteX8" fmla="*/ 11824 w 161818"/>
                  <a:gd name="connsiteY8" fmla="*/ 253148 h 378195"/>
                  <a:gd name="connsiteX9" fmla="*/ 7198 w 161818"/>
                  <a:gd name="connsiteY9" fmla="*/ 271733 h 378195"/>
                  <a:gd name="connsiteX10" fmla="*/ 4707 w 161818"/>
                  <a:gd name="connsiteY10" fmla="*/ 275608 h 378195"/>
                  <a:gd name="connsiteX11" fmla="*/ 3916 w 161818"/>
                  <a:gd name="connsiteY11" fmla="*/ 276992 h 378195"/>
                  <a:gd name="connsiteX12" fmla="*/ 15620 w 161818"/>
                  <a:gd name="connsiteY12" fmla="*/ 317601 h 378195"/>
                  <a:gd name="connsiteX13" fmla="*/ 2848 w 161818"/>
                  <a:gd name="connsiteY13" fmla="*/ 360978 h 378195"/>
                  <a:gd name="connsiteX14" fmla="*/ 3441 w 161818"/>
                  <a:gd name="connsiteY14" fmla="*/ 363469 h 378195"/>
                  <a:gd name="connsiteX15" fmla="*/ 26376 w 161818"/>
                  <a:gd name="connsiteY15" fmla="*/ 377665 h 378195"/>
                  <a:gd name="connsiteX16" fmla="*/ 28827 w 161818"/>
                  <a:gd name="connsiteY16" fmla="*/ 377111 h 378195"/>
                  <a:gd name="connsiteX17" fmla="*/ 59472 w 161818"/>
                  <a:gd name="connsiteY17" fmla="*/ 356391 h 378195"/>
                  <a:gd name="connsiteX18" fmla="*/ 78531 w 161818"/>
                  <a:gd name="connsiteY18" fmla="*/ 361097 h 378195"/>
                  <a:gd name="connsiteX19" fmla="*/ 103601 w 161818"/>
                  <a:gd name="connsiteY19" fmla="*/ 375886 h 378195"/>
                  <a:gd name="connsiteX20" fmla="*/ 124083 w 161818"/>
                  <a:gd name="connsiteY20" fmla="*/ 365012 h 378195"/>
                  <a:gd name="connsiteX21" fmla="*/ 126614 w 161818"/>
                  <a:gd name="connsiteY21" fmla="*/ 333813 h 378195"/>
                  <a:gd name="connsiteX22" fmla="*/ 148955 w 161818"/>
                  <a:gd name="connsiteY22" fmla="*/ 312382 h 378195"/>
                  <a:gd name="connsiteX23" fmla="*/ 139109 w 161818"/>
                  <a:gd name="connsiteY23" fmla="*/ 280392 h 378195"/>
                  <a:gd name="connsiteX24" fmla="*/ 161806 w 161818"/>
                  <a:gd name="connsiteY24" fmla="*/ 249194 h 378195"/>
                  <a:gd name="connsiteX25" fmla="*/ 144803 w 161818"/>
                  <a:gd name="connsiteY25" fmla="*/ 215228 h 378195"/>
                  <a:gd name="connsiteX26" fmla="*/ 154214 w 161818"/>
                  <a:gd name="connsiteY26" fmla="*/ 206845 h 378195"/>
                  <a:gd name="connsiteX27" fmla="*/ 160699 w 161818"/>
                  <a:gd name="connsiteY27" fmla="*/ 182606 h 378195"/>
                  <a:gd name="connsiteX28" fmla="*/ 153107 w 161818"/>
                  <a:gd name="connsiteY28" fmla="*/ 156468 h 378195"/>
                  <a:gd name="connsiteX29" fmla="*/ 138991 w 161818"/>
                  <a:gd name="connsiteY29" fmla="*/ 139466 h 378195"/>
                  <a:gd name="connsiteX30" fmla="*/ 141482 w 161818"/>
                  <a:gd name="connsiteY30" fmla="*/ 138477 h 378195"/>
                  <a:gd name="connsiteX31" fmla="*/ 150220 w 161818"/>
                  <a:gd name="connsiteY31" fmla="*/ 127959 h 378195"/>
                  <a:gd name="connsiteX32" fmla="*/ 151011 w 161818"/>
                  <a:gd name="connsiteY32" fmla="*/ 123412 h 378195"/>
                  <a:gd name="connsiteX33" fmla="*/ 148955 w 161818"/>
                  <a:gd name="connsiteY33" fmla="*/ 114317 h 378195"/>
                  <a:gd name="connsiteX34" fmla="*/ 133415 w 161818"/>
                  <a:gd name="connsiteY34" fmla="*/ 101426 h 378195"/>
                  <a:gd name="connsiteX35" fmla="*/ 131478 w 161818"/>
                  <a:gd name="connsiteY35" fmla="*/ 100912 h 378195"/>
                  <a:gd name="connsiteX36" fmla="*/ 138714 w 161818"/>
                  <a:gd name="connsiteY36" fmla="*/ 87903 h 378195"/>
                  <a:gd name="connsiteX37" fmla="*/ 138635 w 161818"/>
                  <a:gd name="connsiteY37" fmla="*/ 85412 h 378195"/>
                  <a:gd name="connsiteX38" fmla="*/ 126812 w 161818"/>
                  <a:gd name="connsiteY38" fmla="*/ 65602 h 378195"/>
                  <a:gd name="connsiteX39" fmla="*/ 110560 w 161818"/>
                  <a:gd name="connsiteY39" fmla="*/ 62161 h 378195"/>
                  <a:gd name="connsiteX40" fmla="*/ 115028 w 161818"/>
                  <a:gd name="connsiteY40" fmla="*/ 50971 h 378195"/>
                  <a:gd name="connsiteX41" fmla="*/ 113447 w 161818"/>
                  <a:gd name="connsiteY41" fmla="*/ 42746 h 378195"/>
                  <a:gd name="connsiteX42" fmla="*/ 97907 w 161818"/>
                  <a:gd name="connsiteY42" fmla="*/ 29144 h 378195"/>
                  <a:gd name="connsiteX43" fmla="*/ 78294 w 161818"/>
                  <a:gd name="connsiteY43" fmla="*/ 29895 h 378195"/>
                  <a:gd name="connsiteX44" fmla="*/ 79955 w 161818"/>
                  <a:gd name="connsiteY44" fmla="*/ 23015 h 378195"/>
                  <a:gd name="connsiteX45" fmla="*/ 79797 w 161818"/>
                  <a:gd name="connsiteY45" fmla="*/ 19575 h 378195"/>
                  <a:gd name="connsiteX46" fmla="*/ 72402 w 161818"/>
                  <a:gd name="connsiteY46" fmla="*/ 6882 h 378195"/>
                  <a:gd name="connsiteX47" fmla="*/ 33612 w 161818"/>
                  <a:gd name="connsiteY47" fmla="*/ 11983 h 378195"/>
                  <a:gd name="connsiteX48" fmla="*/ 132308 w 161818"/>
                  <a:gd name="connsiteY48" fmla="*/ 105301 h 378195"/>
                  <a:gd name="connsiteX49" fmla="*/ 145396 w 161818"/>
                  <a:gd name="connsiteY49" fmla="*/ 116175 h 378195"/>
                  <a:gd name="connsiteX50" fmla="*/ 146345 w 161818"/>
                  <a:gd name="connsiteY50" fmla="*/ 126654 h 378195"/>
                  <a:gd name="connsiteX51" fmla="*/ 139623 w 161818"/>
                  <a:gd name="connsiteY51" fmla="*/ 134721 h 378195"/>
                  <a:gd name="connsiteX52" fmla="*/ 133376 w 161818"/>
                  <a:gd name="connsiteY52" fmla="*/ 135314 h 378195"/>
                  <a:gd name="connsiteX53" fmla="*/ 128552 w 161818"/>
                  <a:gd name="connsiteY53" fmla="*/ 131280 h 378195"/>
                  <a:gd name="connsiteX54" fmla="*/ 128235 w 161818"/>
                  <a:gd name="connsiteY54" fmla="*/ 127761 h 378195"/>
                  <a:gd name="connsiteX55" fmla="*/ 130489 w 161818"/>
                  <a:gd name="connsiteY55" fmla="*/ 125033 h 378195"/>
                  <a:gd name="connsiteX56" fmla="*/ 132229 w 161818"/>
                  <a:gd name="connsiteY56" fmla="*/ 124875 h 378195"/>
                  <a:gd name="connsiteX57" fmla="*/ 133573 w 161818"/>
                  <a:gd name="connsiteY57" fmla="*/ 125982 h 378195"/>
                  <a:gd name="connsiteX58" fmla="*/ 136381 w 161818"/>
                  <a:gd name="connsiteY58" fmla="*/ 126852 h 378195"/>
                  <a:gd name="connsiteX59" fmla="*/ 137251 w 161818"/>
                  <a:gd name="connsiteY59" fmla="*/ 124044 h 378195"/>
                  <a:gd name="connsiteX60" fmla="*/ 133455 w 161818"/>
                  <a:gd name="connsiteY60" fmla="*/ 120881 h 378195"/>
                  <a:gd name="connsiteX61" fmla="*/ 128552 w 161818"/>
                  <a:gd name="connsiteY61" fmla="*/ 121355 h 378195"/>
                  <a:gd name="connsiteX62" fmla="*/ 124281 w 161818"/>
                  <a:gd name="connsiteY62" fmla="*/ 126535 h 378195"/>
                  <a:gd name="connsiteX63" fmla="*/ 124914 w 161818"/>
                  <a:gd name="connsiteY63" fmla="*/ 133218 h 378195"/>
                  <a:gd name="connsiteX64" fmla="*/ 132189 w 161818"/>
                  <a:gd name="connsiteY64" fmla="*/ 139268 h 378195"/>
                  <a:gd name="connsiteX65" fmla="*/ 132308 w 161818"/>
                  <a:gd name="connsiteY65" fmla="*/ 139307 h 378195"/>
                  <a:gd name="connsiteX66" fmla="*/ 133494 w 161818"/>
                  <a:gd name="connsiteY66" fmla="*/ 139940 h 378195"/>
                  <a:gd name="connsiteX67" fmla="*/ 135036 w 161818"/>
                  <a:gd name="connsiteY67" fmla="*/ 140335 h 378195"/>
                  <a:gd name="connsiteX68" fmla="*/ 135115 w 161818"/>
                  <a:gd name="connsiteY68" fmla="*/ 140335 h 378195"/>
                  <a:gd name="connsiteX69" fmla="*/ 135788 w 161818"/>
                  <a:gd name="connsiteY69" fmla="*/ 141047 h 378195"/>
                  <a:gd name="connsiteX70" fmla="*/ 157061 w 161818"/>
                  <a:gd name="connsiteY70" fmla="*/ 177465 h 378195"/>
                  <a:gd name="connsiteX71" fmla="*/ 154689 w 161818"/>
                  <a:gd name="connsiteY71" fmla="*/ 200874 h 378195"/>
                  <a:gd name="connsiteX72" fmla="*/ 142273 w 161818"/>
                  <a:gd name="connsiteY72" fmla="*/ 213685 h 378195"/>
                  <a:gd name="connsiteX73" fmla="*/ 141719 w 161818"/>
                  <a:gd name="connsiteY73" fmla="*/ 213409 h 378195"/>
                  <a:gd name="connsiteX74" fmla="*/ 130331 w 161818"/>
                  <a:gd name="connsiteY74" fmla="*/ 194310 h 378195"/>
                  <a:gd name="connsiteX75" fmla="*/ 139781 w 161818"/>
                  <a:gd name="connsiteY75" fmla="*/ 191661 h 378195"/>
                  <a:gd name="connsiteX76" fmla="*/ 142707 w 161818"/>
                  <a:gd name="connsiteY76" fmla="*/ 197355 h 378195"/>
                  <a:gd name="connsiteX77" fmla="*/ 138911 w 161818"/>
                  <a:gd name="connsiteY77" fmla="*/ 198818 h 378195"/>
                  <a:gd name="connsiteX78" fmla="*/ 138911 w 161818"/>
                  <a:gd name="connsiteY78" fmla="*/ 198066 h 378195"/>
                  <a:gd name="connsiteX79" fmla="*/ 138753 w 161818"/>
                  <a:gd name="connsiteY79" fmla="*/ 197552 h 378195"/>
                  <a:gd name="connsiteX80" fmla="*/ 137211 w 161818"/>
                  <a:gd name="connsiteY80" fmla="*/ 196247 h 378195"/>
                  <a:gd name="connsiteX81" fmla="*/ 136578 w 161818"/>
                  <a:gd name="connsiteY81" fmla="*/ 196287 h 378195"/>
                  <a:gd name="connsiteX82" fmla="*/ 134839 w 161818"/>
                  <a:gd name="connsiteY82" fmla="*/ 198343 h 378195"/>
                  <a:gd name="connsiteX83" fmla="*/ 145950 w 161818"/>
                  <a:gd name="connsiteY83" fmla="*/ 198343 h 378195"/>
                  <a:gd name="connsiteX84" fmla="*/ 134799 w 161818"/>
                  <a:gd name="connsiteY84" fmla="*/ 187904 h 378195"/>
                  <a:gd name="connsiteX85" fmla="*/ 124637 w 161818"/>
                  <a:gd name="connsiteY85" fmla="*/ 201507 h 378195"/>
                  <a:gd name="connsiteX86" fmla="*/ 139781 w 161818"/>
                  <a:gd name="connsiteY86" fmla="*/ 215544 h 378195"/>
                  <a:gd name="connsiteX87" fmla="*/ 140493 w 161818"/>
                  <a:gd name="connsiteY87" fmla="*/ 216216 h 378195"/>
                  <a:gd name="connsiteX88" fmla="*/ 158880 w 161818"/>
                  <a:gd name="connsiteY88" fmla="*/ 248996 h 378195"/>
                  <a:gd name="connsiteX89" fmla="*/ 136381 w 161818"/>
                  <a:gd name="connsiteY89" fmla="*/ 278336 h 378195"/>
                  <a:gd name="connsiteX90" fmla="*/ 125507 w 161818"/>
                  <a:gd name="connsiteY90" fmla="*/ 277980 h 378195"/>
                  <a:gd name="connsiteX91" fmla="*/ 120011 w 161818"/>
                  <a:gd name="connsiteY91" fmla="*/ 267620 h 378195"/>
                  <a:gd name="connsiteX92" fmla="*/ 126772 w 161818"/>
                  <a:gd name="connsiteY92" fmla="*/ 261887 h 378195"/>
                  <a:gd name="connsiteX93" fmla="*/ 131715 w 161818"/>
                  <a:gd name="connsiteY93" fmla="*/ 264457 h 378195"/>
                  <a:gd name="connsiteX94" fmla="*/ 132071 w 161818"/>
                  <a:gd name="connsiteY94" fmla="*/ 268016 h 378195"/>
                  <a:gd name="connsiteX95" fmla="*/ 129619 w 161818"/>
                  <a:gd name="connsiteY95" fmla="*/ 268372 h 378195"/>
                  <a:gd name="connsiteX96" fmla="*/ 127009 w 161818"/>
                  <a:gd name="connsiteY96" fmla="*/ 267897 h 378195"/>
                  <a:gd name="connsiteX97" fmla="*/ 129659 w 161818"/>
                  <a:gd name="connsiteY97" fmla="*/ 271614 h 378195"/>
                  <a:gd name="connsiteX98" fmla="*/ 136104 w 161818"/>
                  <a:gd name="connsiteY98" fmla="*/ 267778 h 378195"/>
                  <a:gd name="connsiteX99" fmla="*/ 123530 w 161818"/>
                  <a:gd name="connsiteY99" fmla="*/ 259237 h 378195"/>
                  <a:gd name="connsiteX100" fmla="*/ 117361 w 161818"/>
                  <a:gd name="connsiteY100" fmla="*/ 273710 h 378195"/>
                  <a:gd name="connsiteX101" fmla="*/ 135709 w 161818"/>
                  <a:gd name="connsiteY101" fmla="*/ 280788 h 378195"/>
                  <a:gd name="connsiteX102" fmla="*/ 146424 w 161818"/>
                  <a:gd name="connsiteY102" fmla="*/ 309772 h 378195"/>
                  <a:gd name="connsiteX103" fmla="*/ 124479 w 161818"/>
                  <a:gd name="connsiteY103" fmla="*/ 331243 h 378195"/>
                  <a:gd name="connsiteX104" fmla="*/ 124044 w 161818"/>
                  <a:gd name="connsiteY104" fmla="*/ 331441 h 378195"/>
                  <a:gd name="connsiteX105" fmla="*/ 115503 w 161818"/>
                  <a:gd name="connsiteY105" fmla="*/ 329226 h 378195"/>
                  <a:gd name="connsiteX106" fmla="*/ 114831 w 161818"/>
                  <a:gd name="connsiteY106" fmla="*/ 319499 h 378195"/>
                  <a:gd name="connsiteX107" fmla="*/ 124044 w 161818"/>
                  <a:gd name="connsiteY107" fmla="*/ 318511 h 378195"/>
                  <a:gd name="connsiteX108" fmla="*/ 124874 w 161818"/>
                  <a:gd name="connsiteY108" fmla="*/ 323295 h 378195"/>
                  <a:gd name="connsiteX109" fmla="*/ 121197 w 161818"/>
                  <a:gd name="connsiteY109" fmla="*/ 323611 h 378195"/>
                  <a:gd name="connsiteX110" fmla="*/ 118468 w 161818"/>
                  <a:gd name="connsiteY110" fmla="*/ 321911 h 378195"/>
                  <a:gd name="connsiteX111" fmla="*/ 127247 w 161818"/>
                  <a:gd name="connsiteY111" fmla="*/ 325668 h 378195"/>
                  <a:gd name="connsiteX112" fmla="*/ 128393 w 161818"/>
                  <a:gd name="connsiteY112" fmla="*/ 318669 h 378195"/>
                  <a:gd name="connsiteX113" fmla="*/ 120643 w 161818"/>
                  <a:gd name="connsiteY113" fmla="*/ 313963 h 378195"/>
                  <a:gd name="connsiteX114" fmla="*/ 110955 w 161818"/>
                  <a:gd name="connsiteY114" fmla="*/ 325272 h 378195"/>
                  <a:gd name="connsiteX115" fmla="*/ 116294 w 161818"/>
                  <a:gd name="connsiteY115" fmla="*/ 332666 h 378195"/>
                  <a:gd name="connsiteX116" fmla="*/ 123530 w 161818"/>
                  <a:gd name="connsiteY116" fmla="*/ 333418 h 378195"/>
                  <a:gd name="connsiteX117" fmla="*/ 123332 w 161818"/>
                  <a:gd name="connsiteY117" fmla="*/ 361137 h 378195"/>
                  <a:gd name="connsiteX118" fmla="*/ 111469 w 161818"/>
                  <a:gd name="connsiteY118" fmla="*/ 372643 h 378195"/>
                  <a:gd name="connsiteX119" fmla="*/ 88021 w 161818"/>
                  <a:gd name="connsiteY119" fmla="*/ 363509 h 378195"/>
                  <a:gd name="connsiteX120" fmla="*/ 77701 w 161818"/>
                  <a:gd name="connsiteY120" fmla="*/ 357420 h 378195"/>
                  <a:gd name="connsiteX121" fmla="*/ 56151 w 161818"/>
                  <a:gd name="connsiteY121" fmla="*/ 353465 h 378195"/>
                  <a:gd name="connsiteX122" fmla="*/ 26890 w 161818"/>
                  <a:gd name="connsiteY122" fmla="*/ 373948 h 378195"/>
                  <a:gd name="connsiteX123" fmla="*/ 5616 w 161818"/>
                  <a:gd name="connsiteY123" fmla="*/ 362600 h 378195"/>
                  <a:gd name="connsiteX124" fmla="*/ 18665 w 161818"/>
                  <a:gd name="connsiteY124" fmla="*/ 317720 h 378195"/>
                  <a:gd name="connsiteX125" fmla="*/ 6209 w 161818"/>
                  <a:gd name="connsiteY125" fmla="*/ 276675 h 378195"/>
                  <a:gd name="connsiteX126" fmla="*/ 11627 w 161818"/>
                  <a:gd name="connsiteY126" fmla="*/ 267976 h 378195"/>
                  <a:gd name="connsiteX127" fmla="*/ 14711 w 161818"/>
                  <a:gd name="connsiteY127" fmla="*/ 247691 h 378195"/>
                  <a:gd name="connsiteX128" fmla="*/ 2967 w 161818"/>
                  <a:gd name="connsiteY128" fmla="*/ 219696 h 378195"/>
                  <a:gd name="connsiteX129" fmla="*/ 8898 w 161818"/>
                  <a:gd name="connsiteY129" fmla="*/ 201941 h 378195"/>
                  <a:gd name="connsiteX130" fmla="*/ 6407 w 161818"/>
                  <a:gd name="connsiteY130" fmla="*/ 188537 h 378195"/>
                  <a:gd name="connsiteX131" fmla="*/ 24715 w 161818"/>
                  <a:gd name="connsiteY131" fmla="*/ 158841 h 378195"/>
                  <a:gd name="connsiteX132" fmla="*/ 51168 w 161818"/>
                  <a:gd name="connsiteY132" fmla="*/ 150616 h 378195"/>
                  <a:gd name="connsiteX133" fmla="*/ 71572 w 161818"/>
                  <a:gd name="connsiteY133" fmla="*/ 165168 h 378195"/>
                  <a:gd name="connsiteX134" fmla="*/ 65641 w 161818"/>
                  <a:gd name="connsiteY134" fmla="*/ 193400 h 378195"/>
                  <a:gd name="connsiteX135" fmla="*/ 57337 w 161818"/>
                  <a:gd name="connsiteY135" fmla="*/ 195378 h 378195"/>
                  <a:gd name="connsiteX136" fmla="*/ 50061 w 161818"/>
                  <a:gd name="connsiteY136" fmla="*/ 190870 h 378195"/>
                  <a:gd name="connsiteX137" fmla="*/ 48994 w 161818"/>
                  <a:gd name="connsiteY137" fmla="*/ 186323 h 378195"/>
                  <a:gd name="connsiteX138" fmla="*/ 51445 w 161818"/>
                  <a:gd name="connsiteY138" fmla="*/ 182329 h 378195"/>
                  <a:gd name="connsiteX139" fmla="*/ 53659 w 161818"/>
                  <a:gd name="connsiteY139" fmla="*/ 181815 h 378195"/>
                  <a:gd name="connsiteX140" fmla="*/ 55597 w 161818"/>
                  <a:gd name="connsiteY140" fmla="*/ 183001 h 378195"/>
                  <a:gd name="connsiteX141" fmla="*/ 58484 w 161818"/>
                  <a:gd name="connsiteY141" fmla="*/ 183475 h 378195"/>
                  <a:gd name="connsiteX142" fmla="*/ 58958 w 161818"/>
                  <a:gd name="connsiteY142" fmla="*/ 180589 h 378195"/>
                  <a:gd name="connsiteX143" fmla="*/ 54292 w 161818"/>
                  <a:gd name="connsiteY143" fmla="*/ 177702 h 378195"/>
                  <a:gd name="connsiteX144" fmla="*/ 48994 w 161818"/>
                  <a:gd name="connsiteY144" fmla="*/ 178968 h 378195"/>
                  <a:gd name="connsiteX145" fmla="*/ 44842 w 161818"/>
                  <a:gd name="connsiteY145" fmla="*/ 185650 h 378195"/>
                  <a:gd name="connsiteX146" fmla="*/ 46661 w 161818"/>
                  <a:gd name="connsiteY146" fmla="*/ 193282 h 378195"/>
                  <a:gd name="connsiteX147" fmla="*/ 56625 w 161818"/>
                  <a:gd name="connsiteY147" fmla="*/ 199450 h 378195"/>
                  <a:gd name="connsiteX148" fmla="*/ 57653 w 161818"/>
                  <a:gd name="connsiteY148" fmla="*/ 199569 h 378195"/>
                  <a:gd name="connsiteX149" fmla="*/ 54806 w 161818"/>
                  <a:gd name="connsiteY149" fmla="*/ 210562 h 378195"/>
                  <a:gd name="connsiteX150" fmla="*/ 76277 w 161818"/>
                  <a:gd name="connsiteY150" fmla="*/ 223254 h 378195"/>
                  <a:gd name="connsiteX151" fmla="*/ 81101 w 161818"/>
                  <a:gd name="connsiteY151" fmla="*/ 202693 h 378195"/>
                  <a:gd name="connsiteX152" fmla="*/ 69318 w 161818"/>
                  <a:gd name="connsiteY152" fmla="*/ 211076 h 378195"/>
                  <a:gd name="connsiteX153" fmla="*/ 71453 w 161818"/>
                  <a:gd name="connsiteY153" fmla="*/ 208466 h 378195"/>
                  <a:gd name="connsiteX154" fmla="*/ 77305 w 161818"/>
                  <a:gd name="connsiteY154" fmla="*/ 204630 h 378195"/>
                  <a:gd name="connsiteX155" fmla="*/ 81141 w 161818"/>
                  <a:gd name="connsiteY155" fmla="*/ 214555 h 378195"/>
                  <a:gd name="connsiteX156" fmla="*/ 64533 w 161818"/>
                  <a:gd name="connsiteY156" fmla="*/ 219340 h 378195"/>
                  <a:gd name="connsiteX157" fmla="*/ 62042 w 161818"/>
                  <a:gd name="connsiteY157" fmla="*/ 199292 h 378195"/>
                  <a:gd name="connsiteX158" fmla="*/ 68053 w 161818"/>
                  <a:gd name="connsiteY158" fmla="*/ 196682 h 378195"/>
                  <a:gd name="connsiteX159" fmla="*/ 78294 w 161818"/>
                  <a:gd name="connsiteY159" fmla="*/ 177070 h 378195"/>
                  <a:gd name="connsiteX160" fmla="*/ 77899 w 161818"/>
                  <a:gd name="connsiteY160" fmla="*/ 171138 h 378195"/>
                  <a:gd name="connsiteX161" fmla="*/ 79362 w 161818"/>
                  <a:gd name="connsiteY161" fmla="*/ 161174 h 378195"/>
                  <a:gd name="connsiteX162" fmla="*/ 105301 w 161818"/>
                  <a:gd name="connsiteY162" fmla="*/ 146109 h 378195"/>
                  <a:gd name="connsiteX163" fmla="*/ 115859 w 161818"/>
                  <a:gd name="connsiteY163" fmla="*/ 152119 h 378195"/>
                  <a:gd name="connsiteX164" fmla="*/ 119061 w 161818"/>
                  <a:gd name="connsiteY164" fmla="*/ 163823 h 378195"/>
                  <a:gd name="connsiteX165" fmla="*/ 118310 w 161818"/>
                  <a:gd name="connsiteY165" fmla="*/ 166433 h 378195"/>
                  <a:gd name="connsiteX166" fmla="*/ 109176 w 161818"/>
                  <a:gd name="connsiteY166" fmla="*/ 156666 h 378195"/>
                  <a:gd name="connsiteX167" fmla="*/ 98302 w 161818"/>
                  <a:gd name="connsiteY167" fmla="*/ 165840 h 378195"/>
                  <a:gd name="connsiteX168" fmla="*/ 107120 w 161818"/>
                  <a:gd name="connsiteY168" fmla="*/ 176635 h 378195"/>
                  <a:gd name="connsiteX169" fmla="*/ 107436 w 161818"/>
                  <a:gd name="connsiteY169" fmla="*/ 176714 h 378195"/>
                  <a:gd name="connsiteX170" fmla="*/ 117915 w 161818"/>
                  <a:gd name="connsiteY170" fmla="*/ 173827 h 378195"/>
                  <a:gd name="connsiteX171" fmla="*/ 123292 w 161818"/>
                  <a:gd name="connsiteY171" fmla="*/ 164337 h 378195"/>
                  <a:gd name="connsiteX172" fmla="*/ 123372 w 161818"/>
                  <a:gd name="connsiteY172" fmla="*/ 163507 h 378195"/>
                  <a:gd name="connsiteX173" fmla="*/ 119180 w 161818"/>
                  <a:gd name="connsiteY173" fmla="*/ 149430 h 378195"/>
                  <a:gd name="connsiteX174" fmla="*/ 105736 w 161818"/>
                  <a:gd name="connsiteY174" fmla="*/ 141799 h 378195"/>
                  <a:gd name="connsiteX175" fmla="*/ 82802 w 161818"/>
                  <a:gd name="connsiteY175" fmla="*/ 148995 h 378195"/>
                  <a:gd name="connsiteX176" fmla="*/ 115384 w 161818"/>
                  <a:gd name="connsiteY176" fmla="*/ 106804 h 378195"/>
                  <a:gd name="connsiteX177" fmla="*/ 132308 w 161818"/>
                  <a:gd name="connsiteY177" fmla="*/ 105301 h 378195"/>
                  <a:gd name="connsiteX178" fmla="*/ 124676 w 161818"/>
                  <a:gd name="connsiteY178" fmla="*/ 69002 h 378195"/>
                  <a:gd name="connsiteX179" fmla="*/ 134681 w 161818"/>
                  <a:gd name="connsiteY179" fmla="*/ 85768 h 378195"/>
                  <a:gd name="connsiteX180" fmla="*/ 123530 w 161818"/>
                  <a:gd name="connsiteY180" fmla="*/ 99568 h 378195"/>
                  <a:gd name="connsiteX181" fmla="*/ 115107 w 161818"/>
                  <a:gd name="connsiteY181" fmla="*/ 92767 h 378195"/>
                  <a:gd name="connsiteX182" fmla="*/ 119022 w 161818"/>
                  <a:gd name="connsiteY182" fmla="*/ 87943 h 378195"/>
                  <a:gd name="connsiteX183" fmla="*/ 121474 w 161818"/>
                  <a:gd name="connsiteY183" fmla="*/ 89920 h 378195"/>
                  <a:gd name="connsiteX184" fmla="*/ 123767 w 161818"/>
                  <a:gd name="connsiteY184" fmla="*/ 91778 h 378195"/>
                  <a:gd name="connsiteX185" fmla="*/ 125625 w 161818"/>
                  <a:gd name="connsiteY185" fmla="*/ 89485 h 378195"/>
                  <a:gd name="connsiteX186" fmla="*/ 118587 w 161818"/>
                  <a:gd name="connsiteY186" fmla="*/ 83791 h 378195"/>
                  <a:gd name="connsiteX187" fmla="*/ 110995 w 161818"/>
                  <a:gd name="connsiteY187" fmla="*/ 93202 h 378195"/>
                  <a:gd name="connsiteX188" fmla="*/ 116412 w 161818"/>
                  <a:gd name="connsiteY188" fmla="*/ 101901 h 378195"/>
                  <a:gd name="connsiteX189" fmla="*/ 113486 w 161818"/>
                  <a:gd name="connsiteY189" fmla="*/ 103206 h 378195"/>
                  <a:gd name="connsiteX190" fmla="*/ 75645 w 161818"/>
                  <a:gd name="connsiteY190" fmla="*/ 158801 h 378195"/>
                  <a:gd name="connsiteX191" fmla="*/ 74458 w 161818"/>
                  <a:gd name="connsiteY191" fmla="*/ 161965 h 378195"/>
                  <a:gd name="connsiteX192" fmla="*/ 71137 w 161818"/>
                  <a:gd name="connsiteY192" fmla="*/ 157180 h 378195"/>
                  <a:gd name="connsiteX193" fmla="*/ 109176 w 161818"/>
                  <a:gd name="connsiteY193" fmla="*/ 66709 h 378195"/>
                  <a:gd name="connsiteX194" fmla="*/ 124676 w 161818"/>
                  <a:gd name="connsiteY194" fmla="*/ 69002 h 378195"/>
                  <a:gd name="connsiteX195" fmla="*/ 96760 w 161818"/>
                  <a:gd name="connsiteY195" fmla="*/ 33019 h 378195"/>
                  <a:gd name="connsiteX196" fmla="*/ 109848 w 161818"/>
                  <a:gd name="connsiteY196" fmla="*/ 44407 h 378195"/>
                  <a:gd name="connsiteX197" fmla="*/ 102770 w 161818"/>
                  <a:gd name="connsiteY197" fmla="*/ 62992 h 378195"/>
                  <a:gd name="connsiteX198" fmla="*/ 96127 w 161818"/>
                  <a:gd name="connsiteY198" fmla="*/ 63190 h 378195"/>
                  <a:gd name="connsiteX199" fmla="*/ 91303 w 161818"/>
                  <a:gd name="connsiteY199" fmla="*/ 58642 h 378195"/>
                  <a:gd name="connsiteX200" fmla="*/ 93834 w 161818"/>
                  <a:gd name="connsiteY200" fmla="*/ 51960 h 378195"/>
                  <a:gd name="connsiteX201" fmla="*/ 95890 w 161818"/>
                  <a:gd name="connsiteY201" fmla="*/ 51920 h 378195"/>
                  <a:gd name="connsiteX202" fmla="*/ 97393 w 161818"/>
                  <a:gd name="connsiteY202" fmla="*/ 53344 h 378195"/>
                  <a:gd name="connsiteX203" fmla="*/ 97432 w 161818"/>
                  <a:gd name="connsiteY203" fmla="*/ 54174 h 378195"/>
                  <a:gd name="connsiteX204" fmla="*/ 96879 w 161818"/>
                  <a:gd name="connsiteY204" fmla="*/ 54767 h 378195"/>
                  <a:gd name="connsiteX205" fmla="*/ 95811 w 161818"/>
                  <a:gd name="connsiteY205" fmla="*/ 57496 h 378195"/>
                  <a:gd name="connsiteX206" fmla="*/ 98579 w 161818"/>
                  <a:gd name="connsiteY206" fmla="*/ 58563 h 378195"/>
                  <a:gd name="connsiteX207" fmla="*/ 101347 w 161818"/>
                  <a:gd name="connsiteY207" fmla="*/ 55637 h 378195"/>
                  <a:gd name="connsiteX208" fmla="*/ 101228 w 161818"/>
                  <a:gd name="connsiteY208" fmla="*/ 51643 h 378195"/>
                  <a:gd name="connsiteX209" fmla="*/ 97432 w 161818"/>
                  <a:gd name="connsiteY209" fmla="*/ 48045 h 378195"/>
                  <a:gd name="connsiteX210" fmla="*/ 92213 w 161818"/>
                  <a:gd name="connsiteY210" fmla="*/ 48203 h 378195"/>
                  <a:gd name="connsiteX211" fmla="*/ 87586 w 161818"/>
                  <a:gd name="connsiteY211" fmla="*/ 60382 h 378195"/>
                  <a:gd name="connsiteX212" fmla="*/ 94704 w 161818"/>
                  <a:gd name="connsiteY212" fmla="*/ 67104 h 378195"/>
                  <a:gd name="connsiteX213" fmla="*/ 97828 w 161818"/>
                  <a:gd name="connsiteY213" fmla="*/ 67855 h 378195"/>
                  <a:gd name="connsiteX214" fmla="*/ 66036 w 161818"/>
                  <a:gd name="connsiteY214" fmla="*/ 152554 h 378195"/>
                  <a:gd name="connsiteX215" fmla="*/ 51841 w 161818"/>
                  <a:gd name="connsiteY215" fmla="*/ 146544 h 378195"/>
                  <a:gd name="connsiteX216" fmla="*/ 49310 w 161818"/>
                  <a:gd name="connsiteY216" fmla="*/ 146227 h 378195"/>
                  <a:gd name="connsiteX217" fmla="*/ 78966 w 161818"/>
                  <a:gd name="connsiteY217" fmla="*/ 34285 h 378195"/>
                  <a:gd name="connsiteX218" fmla="*/ 96760 w 161818"/>
                  <a:gd name="connsiteY218" fmla="*/ 33019 h 378195"/>
                  <a:gd name="connsiteX219" fmla="*/ 70069 w 161818"/>
                  <a:gd name="connsiteY219" fmla="*/ 10125 h 378195"/>
                  <a:gd name="connsiteX220" fmla="*/ 75842 w 161818"/>
                  <a:gd name="connsiteY220" fmla="*/ 20089 h 378195"/>
                  <a:gd name="connsiteX221" fmla="*/ 72877 w 161818"/>
                  <a:gd name="connsiteY221" fmla="*/ 31240 h 378195"/>
                  <a:gd name="connsiteX222" fmla="*/ 59828 w 161818"/>
                  <a:gd name="connsiteY222" fmla="*/ 33019 h 378195"/>
                  <a:gd name="connsiteX223" fmla="*/ 58800 w 161818"/>
                  <a:gd name="connsiteY223" fmla="*/ 25309 h 378195"/>
                  <a:gd name="connsiteX224" fmla="*/ 60777 w 161818"/>
                  <a:gd name="connsiteY224" fmla="*/ 24162 h 378195"/>
                  <a:gd name="connsiteX225" fmla="*/ 62952 w 161818"/>
                  <a:gd name="connsiteY225" fmla="*/ 24755 h 378195"/>
                  <a:gd name="connsiteX226" fmla="*/ 63189 w 161818"/>
                  <a:gd name="connsiteY226" fmla="*/ 26534 h 378195"/>
                  <a:gd name="connsiteX227" fmla="*/ 63584 w 161818"/>
                  <a:gd name="connsiteY227" fmla="*/ 29460 h 378195"/>
                  <a:gd name="connsiteX228" fmla="*/ 66471 w 161818"/>
                  <a:gd name="connsiteY228" fmla="*/ 29065 h 378195"/>
                  <a:gd name="connsiteX229" fmla="*/ 65443 w 161818"/>
                  <a:gd name="connsiteY229" fmla="*/ 21433 h 378195"/>
                  <a:gd name="connsiteX230" fmla="*/ 60184 w 161818"/>
                  <a:gd name="connsiteY230" fmla="*/ 20049 h 378195"/>
                  <a:gd name="connsiteX231" fmla="*/ 55478 w 161818"/>
                  <a:gd name="connsiteY231" fmla="*/ 22778 h 378195"/>
                  <a:gd name="connsiteX232" fmla="*/ 57297 w 161818"/>
                  <a:gd name="connsiteY232" fmla="*/ 36301 h 378195"/>
                  <a:gd name="connsiteX233" fmla="*/ 66431 w 161818"/>
                  <a:gd name="connsiteY233" fmla="*/ 38990 h 378195"/>
                  <a:gd name="connsiteX234" fmla="*/ 44842 w 161818"/>
                  <a:gd name="connsiteY234" fmla="*/ 145990 h 378195"/>
                  <a:gd name="connsiteX235" fmla="*/ 21789 w 161818"/>
                  <a:gd name="connsiteY235" fmla="*/ 155757 h 378195"/>
                  <a:gd name="connsiteX236" fmla="*/ 14553 w 161818"/>
                  <a:gd name="connsiteY236" fmla="*/ 164100 h 378195"/>
                  <a:gd name="connsiteX237" fmla="*/ 36815 w 161818"/>
                  <a:gd name="connsiteY237" fmla="*/ 14593 h 378195"/>
                  <a:gd name="connsiteX238" fmla="*/ 70069 w 161818"/>
                  <a:gd name="connsiteY238" fmla="*/ 10125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61818" h="378195">
                    <a:moveTo>
                      <a:pt x="33612" y="11983"/>
                    </a:moveTo>
                    <a:cubicBezTo>
                      <a:pt x="14829" y="34759"/>
                      <a:pt x="-8461" y="106330"/>
                      <a:pt x="11547" y="168568"/>
                    </a:cubicBezTo>
                    <a:cubicBezTo>
                      <a:pt x="7949" y="174262"/>
                      <a:pt x="4746" y="180945"/>
                      <a:pt x="1978" y="188300"/>
                    </a:cubicBezTo>
                    <a:cubicBezTo>
                      <a:pt x="2097" y="188300"/>
                      <a:pt x="2255" y="188339"/>
                      <a:pt x="2374" y="188379"/>
                    </a:cubicBezTo>
                    <a:cubicBezTo>
                      <a:pt x="2453" y="188735"/>
                      <a:pt x="2611" y="189051"/>
                      <a:pt x="2967" y="189328"/>
                    </a:cubicBezTo>
                    <a:cubicBezTo>
                      <a:pt x="6644" y="192214"/>
                      <a:pt x="5972" y="198739"/>
                      <a:pt x="5814" y="202890"/>
                    </a:cubicBezTo>
                    <a:cubicBezTo>
                      <a:pt x="5616" y="208703"/>
                      <a:pt x="4588" y="214279"/>
                      <a:pt x="871" y="218826"/>
                    </a:cubicBezTo>
                    <a:cubicBezTo>
                      <a:pt x="41" y="219221"/>
                      <a:pt x="-434" y="220645"/>
                      <a:pt x="555" y="221436"/>
                    </a:cubicBezTo>
                    <a:cubicBezTo>
                      <a:pt x="9254" y="228276"/>
                      <a:pt x="12259" y="242788"/>
                      <a:pt x="11824" y="253148"/>
                    </a:cubicBezTo>
                    <a:cubicBezTo>
                      <a:pt x="11587" y="259396"/>
                      <a:pt x="9926" y="266118"/>
                      <a:pt x="7198" y="271733"/>
                    </a:cubicBezTo>
                    <a:cubicBezTo>
                      <a:pt x="6723" y="272761"/>
                      <a:pt x="5181" y="274224"/>
                      <a:pt x="4707" y="275608"/>
                    </a:cubicBezTo>
                    <a:cubicBezTo>
                      <a:pt x="4074" y="275687"/>
                      <a:pt x="3481" y="276359"/>
                      <a:pt x="3916" y="276992"/>
                    </a:cubicBezTo>
                    <a:cubicBezTo>
                      <a:pt x="11468" y="289052"/>
                      <a:pt x="15818" y="303287"/>
                      <a:pt x="15620" y="317601"/>
                    </a:cubicBezTo>
                    <a:cubicBezTo>
                      <a:pt x="15383" y="331876"/>
                      <a:pt x="10678" y="348997"/>
                      <a:pt x="2848" y="360978"/>
                    </a:cubicBezTo>
                    <a:cubicBezTo>
                      <a:pt x="2334" y="361769"/>
                      <a:pt x="3283" y="363311"/>
                      <a:pt x="3441" y="363469"/>
                    </a:cubicBezTo>
                    <a:cubicBezTo>
                      <a:pt x="6368" y="365961"/>
                      <a:pt x="22935" y="370982"/>
                      <a:pt x="26376" y="377665"/>
                    </a:cubicBezTo>
                    <a:cubicBezTo>
                      <a:pt x="26890" y="378654"/>
                      <a:pt x="28550" y="378139"/>
                      <a:pt x="28827" y="377111"/>
                    </a:cubicBezTo>
                    <a:cubicBezTo>
                      <a:pt x="32979" y="362955"/>
                      <a:pt x="45198" y="356154"/>
                      <a:pt x="59472" y="356391"/>
                    </a:cubicBezTo>
                    <a:cubicBezTo>
                      <a:pt x="66076" y="356510"/>
                      <a:pt x="72560" y="358448"/>
                      <a:pt x="78531" y="361097"/>
                    </a:cubicBezTo>
                    <a:cubicBezTo>
                      <a:pt x="90117" y="366237"/>
                      <a:pt x="93003" y="373908"/>
                      <a:pt x="103601" y="375886"/>
                    </a:cubicBezTo>
                    <a:cubicBezTo>
                      <a:pt x="112853" y="377625"/>
                      <a:pt x="120841" y="370073"/>
                      <a:pt x="124083" y="365012"/>
                    </a:cubicBezTo>
                    <a:cubicBezTo>
                      <a:pt x="129896" y="355957"/>
                      <a:pt x="130015" y="343817"/>
                      <a:pt x="126614" y="333813"/>
                    </a:cubicBezTo>
                    <a:cubicBezTo>
                      <a:pt x="137923" y="331401"/>
                      <a:pt x="146780" y="324244"/>
                      <a:pt x="148955" y="312382"/>
                    </a:cubicBezTo>
                    <a:cubicBezTo>
                      <a:pt x="151011" y="300954"/>
                      <a:pt x="146306" y="289171"/>
                      <a:pt x="139109" y="280392"/>
                    </a:cubicBezTo>
                    <a:cubicBezTo>
                      <a:pt x="152039" y="274501"/>
                      <a:pt x="161490" y="264022"/>
                      <a:pt x="161806" y="249194"/>
                    </a:cubicBezTo>
                    <a:cubicBezTo>
                      <a:pt x="162123" y="235829"/>
                      <a:pt x="156310" y="222068"/>
                      <a:pt x="144803" y="215228"/>
                    </a:cubicBezTo>
                    <a:cubicBezTo>
                      <a:pt x="148757" y="213883"/>
                      <a:pt x="151802" y="210324"/>
                      <a:pt x="154214" y="206845"/>
                    </a:cubicBezTo>
                    <a:cubicBezTo>
                      <a:pt x="159355" y="199490"/>
                      <a:pt x="161411" y="191502"/>
                      <a:pt x="160699" y="182606"/>
                    </a:cubicBezTo>
                    <a:cubicBezTo>
                      <a:pt x="159987" y="173630"/>
                      <a:pt x="156547" y="164733"/>
                      <a:pt x="153107" y="156468"/>
                    </a:cubicBezTo>
                    <a:cubicBezTo>
                      <a:pt x="150181" y="149391"/>
                      <a:pt x="145554" y="143341"/>
                      <a:pt x="138991" y="139466"/>
                    </a:cubicBezTo>
                    <a:cubicBezTo>
                      <a:pt x="139821" y="139228"/>
                      <a:pt x="140691" y="138912"/>
                      <a:pt x="141482" y="138477"/>
                    </a:cubicBezTo>
                    <a:cubicBezTo>
                      <a:pt x="145713" y="136263"/>
                      <a:pt x="148797" y="132506"/>
                      <a:pt x="150220" y="127959"/>
                    </a:cubicBezTo>
                    <a:cubicBezTo>
                      <a:pt x="150695" y="126456"/>
                      <a:pt x="150932" y="124954"/>
                      <a:pt x="151011" y="123412"/>
                    </a:cubicBezTo>
                    <a:cubicBezTo>
                      <a:pt x="151130" y="120288"/>
                      <a:pt x="150458" y="117164"/>
                      <a:pt x="148955" y="114317"/>
                    </a:cubicBezTo>
                    <a:cubicBezTo>
                      <a:pt x="145673" y="108069"/>
                      <a:pt x="140137" y="103522"/>
                      <a:pt x="133415" y="101426"/>
                    </a:cubicBezTo>
                    <a:cubicBezTo>
                      <a:pt x="132782" y="101229"/>
                      <a:pt x="132110" y="101071"/>
                      <a:pt x="131478" y="100912"/>
                    </a:cubicBezTo>
                    <a:cubicBezTo>
                      <a:pt x="135709" y="97986"/>
                      <a:pt x="138516" y="93202"/>
                      <a:pt x="138714" y="87903"/>
                    </a:cubicBezTo>
                    <a:cubicBezTo>
                      <a:pt x="138753" y="87073"/>
                      <a:pt x="138714" y="86242"/>
                      <a:pt x="138635" y="85412"/>
                    </a:cubicBezTo>
                    <a:cubicBezTo>
                      <a:pt x="137804" y="77543"/>
                      <a:pt x="133257" y="69951"/>
                      <a:pt x="126812" y="65602"/>
                    </a:cubicBezTo>
                    <a:cubicBezTo>
                      <a:pt x="121909" y="62320"/>
                      <a:pt x="116333" y="61173"/>
                      <a:pt x="110560" y="62161"/>
                    </a:cubicBezTo>
                    <a:cubicBezTo>
                      <a:pt x="113249" y="59038"/>
                      <a:pt x="114831" y="55083"/>
                      <a:pt x="115028" y="50971"/>
                    </a:cubicBezTo>
                    <a:cubicBezTo>
                      <a:pt x="115147" y="48243"/>
                      <a:pt x="114633" y="45435"/>
                      <a:pt x="113447" y="42746"/>
                    </a:cubicBezTo>
                    <a:cubicBezTo>
                      <a:pt x="110639" y="36499"/>
                      <a:pt x="104985" y="31517"/>
                      <a:pt x="97907" y="29144"/>
                    </a:cubicBezTo>
                    <a:cubicBezTo>
                      <a:pt x="91264" y="26890"/>
                      <a:pt x="84225" y="27207"/>
                      <a:pt x="78294" y="29895"/>
                    </a:cubicBezTo>
                    <a:cubicBezTo>
                      <a:pt x="79243" y="27721"/>
                      <a:pt x="79836" y="25427"/>
                      <a:pt x="79955" y="23015"/>
                    </a:cubicBezTo>
                    <a:cubicBezTo>
                      <a:pt x="79994" y="21868"/>
                      <a:pt x="79955" y="20722"/>
                      <a:pt x="79797" y="19575"/>
                    </a:cubicBezTo>
                    <a:cubicBezTo>
                      <a:pt x="79124" y="14474"/>
                      <a:pt x="76475" y="9966"/>
                      <a:pt x="72402" y="6882"/>
                    </a:cubicBezTo>
                    <a:cubicBezTo>
                      <a:pt x="58642" y="-3794"/>
                      <a:pt x="45198" y="-2015"/>
                      <a:pt x="33612" y="11983"/>
                    </a:cubicBezTo>
                    <a:close/>
                    <a:moveTo>
                      <a:pt x="132308" y="105301"/>
                    </a:moveTo>
                    <a:cubicBezTo>
                      <a:pt x="137962" y="107041"/>
                      <a:pt x="142628" y="110916"/>
                      <a:pt x="145396" y="116175"/>
                    </a:cubicBezTo>
                    <a:cubicBezTo>
                      <a:pt x="147097" y="119418"/>
                      <a:pt x="147452" y="123135"/>
                      <a:pt x="146345" y="126654"/>
                    </a:cubicBezTo>
                    <a:cubicBezTo>
                      <a:pt x="145278" y="130134"/>
                      <a:pt x="142866" y="133020"/>
                      <a:pt x="139623" y="134721"/>
                    </a:cubicBezTo>
                    <a:cubicBezTo>
                      <a:pt x="137686" y="135749"/>
                      <a:pt x="135471" y="135946"/>
                      <a:pt x="133376" y="135314"/>
                    </a:cubicBezTo>
                    <a:cubicBezTo>
                      <a:pt x="131280" y="134641"/>
                      <a:pt x="129540" y="133218"/>
                      <a:pt x="128552" y="131280"/>
                    </a:cubicBezTo>
                    <a:cubicBezTo>
                      <a:pt x="127998" y="130173"/>
                      <a:pt x="127840" y="128947"/>
                      <a:pt x="128235" y="127761"/>
                    </a:cubicBezTo>
                    <a:cubicBezTo>
                      <a:pt x="128591" y="126575"/>
                      <a:pt x="129421" y="125626"/>
                      <a:pt x="130489" y="125033"/>
                    </a:cubicBezTo>
                    <a:cubicBezTo>
                      <a:pt x="131043" y="124756"/>
                      <a:pt x="131636" y="124677"/>
                      <a:pt x="132229" y="124875"/>
                    </a:cubicBezTo>
                    <a:cubicBezTo>
                      <a:pt x="132822" y="125072"/>
                      <a:pt x="133297" y="125468"/>
                      <a:pt x="133573" y="125982"/>
                    </a:cubicBezTo>
                    <a:cubicBezTo>
                      <a:pt x="134127" y="127010"/>
                      <a:pt x="135353" y="127405"/>
                      <a:pt x="136381" y="126852"/>
                    </a:cubicBezTo>
                    <a:cubicBezTo>
                      <a:pt x="137409" y="126338"/>
                      <a:pt x="137804" y="125072"/>
                      <a:pt x="137251" y="124044"/>
                    </a:cubicBezTo>
                    <a:cubicBezTo>
                      <a:pt x="136460" y="122542"/>
                      <a:pt x="135115" y="121395"/>
                      <a:pt x="133455" y="120881"/>
                    </a:cubicBezTo>
                    <a:cubicBezTo>
                      <a:pt x="131794" y="120367"/>
                      <a:pt x="130054" y="120525"/>
                      <a:pt x="128552" y="121355"/>
                    </a:cubicBezTo>
                    <a:cubicBezTo>
                      <a:pt x="126495" y="122463"/>
                      <a:pt x="124953" y="124282"/>
                      <a:pt x="124281" y="126535"/>
                    </a:cubicBezTo>
                    <a:cubicBezTo>
                      <a:pt x="123569" y="128789"/>
                      <a:pt x="123807" y="131162"/>
                      <a:pt x="124914" y="133218"/>
                    </a:cubicBezTo>
                    <a:cubicBezTo>
                      <a:pt x="126456" y="136144"/>
                      <a:pt x="129026" y="138279"/>
                      <a:pt x="132189" y="139268"/>
                    </a:cubicBezTo>
                    <a:cubicBezTo>
                      <a:pt x="132229" y="139268"/>
                      <a:pt x="132268" y="139268"/>
                      <a:pt x="132308" y="139307"/>
                    </a:cubicBezTo>
                    <a:cubicBezTo>
                      <a:pt x="132703" y="139545"/>
                      <a:pt x="133099" y="139782"/>
                      <a:pt x="133494" y="139940"/>
                    </a:cubicBezTo>
                    <a:cubicBezTo>
                      <a:pt x="134008" y="140138"/>
                      <a:pt x="134522" y="140256"/>
                      <a:pt x="135036" y="140335"/>
                    </a:cubicBezTo>
                    <a:cubicBezTo>
                      <a:pt x="135076" y="140335"/>
                      <a:pt x="135076" y="140335"/>
                      <a:pt x="135115" y="140335"/>
                    </a:cubicBezTo>
                    <a:cubicBezTo>
                      <a:pt x="135234" y="140612"/>
                      <a:pt x="135432" y="140850"/>
                      <a:pt x="135788" y="141047"/>
                    </a:cubicBezTo>
                    <a:cubicBezTo>
                      <a:pt x="148955" y="147690"/>
                      <a:pt x="154016" y="164021"/>
                      <a:pt x="157061" y="177465"/>
                    </a:cubicBezTo>
                    <a:cubicBezTo>
                      <a:pt x="158880" y="185492"/>
                      <a:pt x="158524" y="193519"/>
                      <a:pt x="154689" y="200874"/>
                    </a:cubicBezTo>
                    <a:cubicBezTo>
                      <a:pt x="152079" y="205856"/>
                      <a:pt x="148204" y="212460"/>
                      <a:pt x="142273" y="213685"/>
                    </a:cubicBezTo>
                    <a:cubicBezTo>
                      <a:pt x="142114" y="213567"/>
                      <a:pt x="141956" y="213448"/>
                      <a:pt x="141719" y="213409"/>
                    </a:cubicBezTo>
                    <a:cubicBezTo>
                      <a:pt x="133217" y="212025"/>
                      <a:pt x="122699" y="203009"/>
                      <a:pt x="130331" y="194310"/>
                    </a:cubicBezTo>
                    <a:cubicBezTo>
                      <a:pt x="132585" y="191740"/>
                      <a:pt x="136539" y="190000"/>
                      <a:pt x="139781" y="191661"/>
                    </a:cubicBezTo>
                    <a:cubicBezTo>
                      <a:pt x="141640" y="192610"/>
                      <a:pt x="143182" y="195298"/>
                      <a:pt x="142707" y="197355"/>
                    </a:cubicBezTo>
                    <a:cubicBezTo>
                      <a:pt x="142233" y="199490"/>
                      <a:pt x="140177" y="200043"/>
                      <a:pt x="138911" y="198818"/>
                    </a:cubicBezTo>
                    <a:cubicBezTo>
                      <a:pt x="138991" y="198620"/>
                      <a:pt x="139030" y="198343"/>
                      <a:pt x="138911" y="198066"/>
                    </a:cubicBezTo>
                    <a:cubicBezTo>
                      <a:pt x="138872" y="197908"/>
                      <a:pt x="138832" y="197750"/>
                      <a:pt x="138753" y="197552"/>
                    </a:cubicBezTo>
                    <a:cubicBezTo>
                      <a:pt x="138556" y="196880"/>
                      <a:pt x="137962" y="196208"/>
                      <a:pt x="137211" y="196247"/>
                    </a:cubicBezTo>
                    <a:cubicBezTo>
                      <a:pt x="137013" y="196247"/>
                      <a:pt x="136776" y="196287"/>
                      <a:pt x="136578" y="196287"/>
                    </a:cubicBezTo>
                    <a:cubicBezTo>
                      <a:pt x="135590" y="196327"/>
                      <a:pt x="134483" y="197236"/>
                      <a:pt x="134839" y="198343"/>
                    </a:cubicBezTo>
                    <a:cubicBezTo>
                      <a:pt x="136895" y="204354"/>
                      <a:pt x="143656" y="204235"/>
                      <a:pt x="145950" y="198343"/>
                    </a:cubicBezTo>
                    <a:cubicBezTo>
                      <a:pt x="148481" y="191779"/>
                      <a:pt x="140256" y="186837"/>
                      <a:pt x="134799" y="187904"/>
                    </a:cubicBezTo>
                    <a:cubicBezTo>
                      <a:pt x="128947" y="189051"/>
                      <a:pt x="123846" y="195536"/>
                      <a:pt x="124637" y="201507"/>
                    </a:cubicBezTo>
                    <a:cubicBezTo>
                      <a:pt x="125586" y="208664"/>
                      <a:pt x="132545" y="215030"/>
                      <a:pt x="139781" y="215544"/>
                    </a:cubicBezTo>
                    <a:cubicBezTo>
                      <a:pt x="139940" y="215821"/>
                      <a:pt x="140137" y="216058"/>
                      <a:pt x="140493" y="216216"/>
                    </a:cubicBezTo>
                    <a:cubicBezTo>
                      <a:pt x="153423" y="221752"/>
                      <a:pt x="158564" y="235710"/>
                      <a:pt x="158880" y="248996"/>
                    </a:cubicBezTo>
                    <a:cubicBezTo>
                      <a:pt x="159196" y="263271"/>
                      <a:pt x="148639" y="273156"/>
                      <a:pt x="136381" y="278336"/>
                    </a:cubicBezTo>
                    <a:cubicBezTo>
                      <a:pt x="132743" y="277980"/>
                      <a:pt x="129145" y="278969"/>
                      <a:pt x="125507" y="277980"/>
                    </a:cubicBezTo>
                    <a:cubicBezTo>
                      <a:pt x="121078" y="276754"/>
                      <a:pt x="118943" y="271812"/>
                      <a:pt x="120011" y="267620"/>
                    </a:cubicBezTo>
                    <a:cubicBezTo>
                      <a:pt x="120801" y="264536"/>
                      <a:pt x="123569" y="261966"/>
                      <a:pt x="126772" y="261887"/>
                    </a:cubicBezTo>
                    <a:cubicBezTo>
                      <a:pt x="128749" y="261847"/>
                      <a:pt x="130410" y="263152"/>
                      <a:pt x="131715" y="264457"/>
                    </a:cubicBezTo>
                    <a:cubicBezTo>
                      <a:pt x="132545" y="265287"/>
                      <a:pt x="133534" y="266988"/>
                      <a:pt x="132071" y="268016"/>
                    </a:cubicBezTo>
                    <a:cubicBezTo>
                      <a:pt x="131794" y="268213"/>
                      <a:pt x="129619" y="268490"/>
                      <a:pt x="129619" y="268372"/>
                    </a:cubicBezTo>
                    <a:cubicBezTo>
                      <a:pt x="129382" y="266988"/>
                      <a:pt x="127721" y="266988"/>
                      <a:pt x="127009" y="267897"/>
                    </a:cubicBezTo>
                    <a:cubicBezTo>
                      <a:pt x="125428" y="269874"/>
                      <a:pt x="127840" y="271456"/>
                      <a:pt x="129659" y="271614"/>
                    </a:cubicBezTo>
                    <a:cubicBezTo>
                      <a:pt x="132506" y="271851"/>
                      <a:pt x="135274" y="270744"/>
                      <a:pt x="136104" y="267778"/>
                    </a:cubicBezTo>
                    <a:cubicBezTo>
                      <a:pt x="137804" y="261531"/>
                      <a:pt x="128354" y="257221"/>
                      <a:pt x="123530" y="259237"/>
                    </a:cubicBezTo>
                    <a:cubicBezTo>
                      <a:pt x="118113" y="261531"/>
                      <a:pt x="115147" y="268174"/>
                      <a:pt x="117361" y="273710"/>
                    </a:cubicBezTo>
                    <a:cubicBezTo>
                      <a:pt x="120445" y="281420"/>
                      <a:pt x="128512" y="282053"/>
                      <a:pt x="135709" y="280788"/>
                    </a:cubicBezTo>
                    <a:cubicBezTo>
                      <a:pt x="142787" y="288736"/>
                      <a:pt x="147215" y="298977"/>
                      <a:pt x="146424" y="309772"/>
                    </a:cubicBezTo>
                    <a:cubicBezTo>
                      <a:pt x="145554" y="322030"/>
                      <a:pt x="135906" y="329305"/>
                      <a:pt x="124479" y="331243"/>
                    </a:cubicBezTo>
                    <a:cubicBezTo>
                      <a:pt x="124281" y="331282"/>
                      <a:pt x="124162" y="331362"/>
                      <a:pt x="124044" y="331441"/>
                    </a:cubicBezTo>
                    <a:cubicBezTo>
                      <a:pt x="120999" y="331243"/>
                      <a:pt x="118113" y="331480"/>
                      <a:pt x="115503" y="329226"/>
                    </a:cubicBezTo>
                    <a:cubicBezTo>
                      <a:pt x="112853" y="326933"/>
                      <a:pt x="113170" y="322188"/>
                      <a:pt x="114831" y="319499"/>
                    </a:cubicBezTo>
                    <a:cubicBezTo>
                      <a:pt x="116926" y="316138"/>
                      <a:pt x="121197" y="316652"/>
                      <a:pt x="124044" y="318511"/>
                    </a:cubicBezTo>
                    <a:cubicBezTo>
                      <a:pt x="125586" y="319539"/>
                      <a:pt x="126970" y="322109"/>
                      <a:pt x="124874" y="323295"/>
                    </a:cubicBezTo>
                    <a:cubicBezTo>
                      <a:pt x="124004" y="323809"/>
                      <a:pt x="121315" y="323414"/>
                      <a:pt x="121197" y="323611"/>
                    </a:cubicBezTo>
                    <a:cubicBezTo>
                      <a:pt x="122383" y="321911"/>
                      <a:pt x="119655" y="320171"/>
                      <a:pt x="118468" y="321911"/>
                    </a:cubicBezTo>
                    <a:cubicBezTo>
                      <a:pt x="115068" y="326854"/>
                      <a:pt x="124518" y="327803"/>
                      <a:pt x="127247" y="325668"/>
                    </a:cubicBezTo>
                    <a:cubicBezTo>
                      <a:pt x="129461" y="323928"/>
                      <a:pt x="129540" y="321081"/>
                      <a:pt x="128393" y="318669"/>
                    </a:cubicBezTo>
                    <a:cubicBezTo>
                      <a:pt x="127009" y="315822"/>
                      <a:pt x="123569" y="314398"/>
                      <a:pt x="120643" y="313963"/>
                    </a:cubicBezTo>
                    <a:cubicBezTo>
                      <a:pt x="114040" y="312896"/>
                      <a:pt x="110283" y="319657"/>
                      <a:pt x="110955" y="325272"/>
                    </a:cubicBezTo>
                    <a:cubicBezTo>
                      <a:pt x="111351" y="328594"/>
                      <a:pt x="113407" y="331124"/>
                      <a:pt x="116294" y="332666"/>
                    </a:cubicBezTo>
                    <a:cubicBezTo>
                      <a:pt x="118468" y="333853"/>
                      <a:pt x="121039" y="333695"/>
                      <a:pt x="123530" y="333418"/>
                    </a:cubicBezTo>
                    <a:cubicBezTo>
                      <a:pt x="127049" y="342354"/>
                      <a:pt x="126970" y="352240"/>
                      <a:pt x="123332" y="361137"/>
                    </a:cubicBezTo>
                    <a:cubicBezTo>
                      <a:pt x="120880" y="367147"/>
                      <a:pt x="116610" y="370824"/>
                      <a:pt x="111469" y="372643"/>
                    </a:cubicBezTo>
                    <a:cubicBezTo>
                      <a:pt x="100872" y="376597"/>
                      <a:pt x="91659" y="366435"/>
                      <a:pt x="88021" y="363509"/>
                    </a:cubicBezTo>
                    <a:cubicBezTo>
                      <a:pt x="84858" y="360939"/>
                      <a:pt x="81378" y="359080"/>
                      <a:pt x="77701" y="357420"/>
                    </a:cubicBezTo>
                    <a:cubicBezTo>
                      <a:pt x="70979" y="354454"/>
                      <a:pt x="63466" y="353189"/>
                      <a:pt x="56151" y="353465"/>
                    </a:cubicBezTo>
                    <a:cubicBezTo>
                      <a:pt x="42746" y="353979"/>
                      <a:pt x="31397" y="361492"/>
                      <a:pt x="26890" y="373948"/>
                    </a:cubicBezTo>
                    <a:cubicBezTo>
                      <a:pt x="20840" y="368333"/>
                      <a:pt x="12655" y="366593"/>
                      <a:pt x="5616" y="362600"/>
                    </a:cubicBezTo>
                    <a:cubicBezTo>
                      <a:pt x="13960" y="349828"/>
                      <a:pt x="18072" y="332825"/>
                      <a:pt x="18665" y="317720"/>
                    </a:cubicBezTo>
                    <a:cubicBezTo>
                      <a:pt x="19179" y="304038"/>
                      <a:pt x="14948" y="287549"/>
                      <a:pt x="6209" y="276675"/>
                    </a:cubicBezTo>
                    <a:cubicBezTo>
                      <a:pt x="8938" y="275094"/>
                      <a:pt x="10598" y="270586"/>
                      <a:pt x="11627" y="267976"/>
                    </a:cubicBezTo>
                    <a:cubicBezTo>
                      <a:pt x="14118" y="261610"/>
                      <a:pt x="14988" y="254453"/>
                      <a:pt x="14711" y="247691"/>
                    </a:cubicBezTo>
                    <a:cubicBezTo>
                      <a:pt x="14355" y="238201"/>
                      <a:pt x="10401" y="226141"/>
                      <a:pt x="2967" y="219696"/>
                    </a:cubicBezTo>
                    <a:cubicBezTo>
                      <a:pt x="7633" y="215148"/>
                      <a:pt x="8621" y="208308"/>
                      <a:pt x="8898" y="201941"/>
                    </a:cubicBezTo>
                    <a:cubicBezTo>
                      <a:pt x="9056" y="197631"/>
                      <a:pt x="9175" y="192096"/>
                      <a:pt x="6407" y="188537"/>
                    </a:cubicBezTo>
                    <a:cubicBezTo>
                      <a:pt x="11113" y="176318"/>
                      <a:pt x="17162" y="165959"/>
                      <a:pt x="24715" y="158841"/>
                    </a:cubicBezTo>
                    <a:cubicBezTo>
                      <a:pt x="31991" y="151961"/>
                      <a:pt x="41639" y="148956"/>
                      <a:pt x="51168" y="150616"/>
                    </a:cubicBezTo>
                    <a:cubicBezTo>
                      <a:pt x="60105" y="152158"/>
                      <a:pt x="67736" y="157615"/>
                      <a:pt x="71572" y="165168"/>
                    </a:cubicBezTo>
                    <a:cubicBezTo>
                      <a:pt x="76673" y="175172"/>
                      <a:pt x="74103" y="187311"/>
                      <a:pt x="65641" y="193400"/>
                    </a:cubicBezTo>
                    <a:cubicBezTo>
                      <a:pt x="63229" y="195140"/>
                      <a:pt x="60263" y="195852"/>
                      <a:pt x="57337" y="195378"/>
                    </a:cubicBezTo>
                    <a:cubicBezTo>
                      <a:pt x="54411" y="194903"/>
                      <a:pt x="51801" y="193321"/>
                      <a:pt x="50061" y="190870"/>
                    </a:cubicBezTo>
                    <a:cubicBezTo>
                      <a:pt x="49112" y="189565"/>
                      <a:pt x="48717" y="187944"/>
                      <a:pt x="48994" y="186323"/>
                    </a:cubicBezTo>
                    <a:cubicBezTo>
                      <a:pt x="49231" y="184701"/>
                      <a:pt x="50140" y="183317"/>
                      <a:pt x="51445" y="182329"/>
                    </a:cubicBezTo>
                    <a:cubicBezTo>
                      <a:pt x="52078" y="181854"/>
                      <a:pt x="52869" y="181657"/>
                      <a:pt x="53659" y="181815"/>
                    </a:cubicBezTo>
                    <a:cubicBezTo>
                      <a:pt x="54450" y="181933"/>
                      <a:pt x="55162" y="182368"/>
                      <a:pt x="55597" y="183001"/>
                    </a:cubicBezTo>
                    <a:cubicBezTo>
                      <a:pt x="56269" y="183950"/>
                      <a:pt x="57574" y="184148"/>
                      <a:pt x="58484" y="183475"/>
                    </a:cubicBezTo>
                    <a:cubicBezTo>
                      <a:pt x="59433" y="182803"/>
                      <a:pt x="59630" y="181498"/>
                      <a:pt x="58958" y="180589"/>
                    </a:cubicBezTo>
                    <a:cubicBezTo>
                      <a:pt x="57851" y="179047"/>
                      <a:pt x="56190" y="178019"/>
                      <a:pt x="54292" y="177702"/>
                    </a:cubicBezTo>
                    <a:cubicBezTo>
                      <a:pt x="52434" y="177386"/>
                      <a:pt x="50496" y="177861"/>
                      <a:pt x="48994" y="178968"/>
                    </a:cubicBezTo>
                    <a:cubicBezTo>
                      <a:pt x="46779" y="180589"/>
                      <a:pt x="45277" y="182961"/>
                      <a:pt x="44842" y="185650"/>
                    </a:cubicBezTo>
                    <a:cubicBezTo>
                      <a:pt x="44407" y="188339"/>
                      <a:pt x="45039" y="191068"/>
                      <a:pt x="46661" y="193282"/>
                    </a:cubicBezTo>
                    <a:cubicBezTo>
                      <a:pt x="49033" y="196603"/>
                      <a:pt x="52592" y="198818"/>
                      <a:pt x="56625" y="199450"/>
                    </a:cubicBezTo>
                    <a:cubicBezTo>
                      <a:pt x="56981" y="199490"/>
                      <a:pt x="57297" y="199529"/>
                      <a:pt x="57653" y="199569"/>
                    </a:cubicBezTo>
                    <a:cubicBezTo>
                      <a:pt x="55281" y="202535"/>
                      <a:pt x="54134" y="206607"/>
                      <a:pt x="54806" y="210562"/>
                    </a:cubicBezTo>
                    <a:cubicBezTo>
                      <a:pt x="56388" y="220447"/>
                      <a:pt x="66906" y="226299"/>
                      <a:pt x="76277" y="223254"/>
                    </a:cubicBezTo>
                    <a:cubicBezTo>
                      <a:pt x="85411" y="220289"/>
                      <a:pt x="88654" y="208743"/>
                      <a:pt x="81101" y="202693"/>
                    </a:cubicBezTo>
                    <a:cubicBezTo>
                      <a:pt x="75210" y="197948"/>
                      <a:pt x="62359" y="205382"/>
                      <a:pt x="69318" y="211076"/>
                    </a:cubicBezTo>
                    <a:cubicBezTo>
                      <a:pt x="70781" y="212301"/>
                      <a:pt x="72877" y="209771"/>
                      <a:pt x="71453" y="208466"/>
                    </a:cubicBezTo>
                    <a:cubicBezTo>
                      <a:pt x="68409" y="205658"/>
                      <a:pt x="76198" y="204393"/>
                      <a:pt x="77305" y="204630"/>
                    </a:cubicBezTo>
                    <a:cubicBezTo>
                      <a:pt x="81971" y="205698"/>
                      <a:pt x="82920" y="210838"/>
                      <a:pt x="81141" y="214555"/>
                    </a:cubicBezTo>
                    <a:cubicBezTo>
                      <a:pt x="78057" y="221001"/>
                      <a:pt x="70465" y="222266"/>
                      <a:pt x="64533" y="219340"/>
                    </a:cubicBezTo>
                    <a:cubicBezTo>
                      <a:pt x="56309" y="215307"/>
                      <a:pt x="55557" y="204235"/>
                      <a:pt x="62042" y="199292"/>
                    </a:cubicBezTo>
                    <a:cubicBezTo>
                      <a:pt x="64178" y="198857"/>
                      <a:pt x="66234" y="198027"/>
                      <a:pt x="68053" y="196682"/>
                    </a:cubicBezTo>
                    <a:cubicBezTo>
                      <a:pt x="74379" y="192135"/>
                      <a:pt x="77978" y="184780"/>
                      <a:pt x="78294" y="177070"/>
                    </a:cubicBezTo>
                    <a:cubicBezTo>
                      <a:pt x="78373" y="175093"/>
                      <a:pt x="78254" y="173116"/>
                      <a:pt x="77899" y="171138"/>
                    </a:cubicBezTo>
                    <a:cubicBezTo>
                      <a:pt x="78175" y="167777"/>
                      <a:pt x="78689" y="164456"/>
                      <a:pt x="79362" y="161174"/>
                    </a:cubicBezTo>
                    <a:cubicBezTo>
                      <a:pt x="83553" y="151130"/>
                      <a:pt x="94032" y="144685"/>
                      <a:pt x="105301" y="146109"/>
                    </a:cubicBezTo>
                    <a:cubicBezTo>
                      <a:pt x="109492" y="146623"/>
                      <a:pt x="113249" y="148758"/>
                      <a:pt x="115859" y="152119"/>
                    </a:cubicBezTo>
                    <a:cubicBezTo>
                      <a:pt x="118468" y="155480"/>
                      <a:pt x="119615" y="159671"/>
                      <a:pt x="119061" y="163823"/>
                    </a:cubicBezTo>
                    <a:cubicBezTo>
                      <a:pt x="118943" y="164733"/>
                      <a:pt x="118666" y="165603"/>
                      <a:pt x="118310" y="166433"/>
                    </a:cubicBezTo>
                    <a:cubicBezTo>
                      <a:pt x="118192" y="161372"/>
                      <a:pt x="114316" y="157101"/>
                      <a:pt x="109176" y="156666"/>
                    </a:cubicBezTo>
                    <a:cubicBezTo>
                      <a:pt x="103640" y="156192"/>
                      <a:pt x="98777" y="160304"/>
                      <a:pt x="98302" y="165840"/>
                    </a:cubicBezTo>
                    <a:cubicBezTo>
                      <a:pt x="97828" y="171257"/>
                      <a:pt x="101782" y="176002"/>
                      <a:pt x="107120" y="176635"/>
                    </a:cubicBezTo>
                    <a:cubicBezTo>
                      <a:pt x="107239" y="176635"/>
                      <a:pt x="107318" y="176674"/>
                      <a:pt x="107436" y="176714"/>
                    </a:cubicBezTo>
                    <a:cubicBezTo>
                      <a:pt x="111193" y="177188"/>
                      <a:pt x="114949" y="176160"/>
                      <a:pt x="117915" y="173827"/>
                    </a:cubicBezTo>
                    <a:cubicBezTo>
                      <a:pt x="120920" y="171494"/>
                      <a:pt x="122818" y="168133"/>
                      <a:pt x="123292" y="164337"/>
                    </a:cubicBezTo>
                    <a:cubicBezTo>
                      <a:pt x="123332" y="164060"/>
                      <a:pt x="123372" y="163784"/>
                      <a:pt x="123372" y="163507"/>
                    </a:cubicBezTo>
                    <a:cubicBezTo>
                      <a:pt x="123807" y="158446"/>
                      <a:pt x="122343" y="153463"/>
                      <a:pt x="119180" y="149430"/>
                    </a:cubicBezTo>
                    <a:cubicBezTo>
                      <a:pt x="115859" y="145160"/>
                      <a:pt x="111114" y="142471"/>
                      <a:pt x="105736" y="141799"/>
                    </a:cubicBezTo>
                    <a:cubicBezTo>
                      <a:pt x="97076" y="140691"/>
                      <a:pt x="88852" y="143578"/>
                      <a:pt x="82802" y="148995"/>
                    </a:cubicBezTo>
                    <a:cubicBezTo>
                      <a:pt x="89959" y="129422"/>
                      <a:pt x="103363" y="113131"/>
                      <a:pt x="115384" y="106804"/>
                    </a:cubicBezTo>
                    <a:cubicBezTo>
                      <a:pt x="120643" y="104115"/>
                      <a:pt x="126654" y="103562"/>
                      <a:pt x="132308" y="105301"/>
                    </a:cubicBezTo>
                    <a:close/>
                    <a:moveTo>
                      <a:pt x="124676" y="69002"/>
                    </a:moveTo>
                    <a:cubicBezTo>
                      <a:pt x="130054" y="72600"/>
                      <a:pt x="133969" y="79204"/>
                      <a:pt x="134681" y="85768"/>
                    </a:cubicBezTo>
                    <a:cubicBezTo>
                      <a:pt x="135392" y="92648"/>
                      <a:pt x="130410" y="98817"/>
                      <a:pt x="123530" y="99568"/>
                    </a:cubicBezTo>
                    <a:cubicBezTo>
                      <a:pt x="119338" y="100003"/>
                      <a:pt x="115582" y="96958"/>
                      <a:pt x="115107" y="92767"/>
                    </a:cubicBezTo>
                    <a:cubicBezTo>
                      <a:pt x="114870" y="90355"/>
                      <a:pt x="116610" y="88180"/>
                      <a:pt x="119022" y="87943"/>
                    </a:cubicBezTo>
                    <a:cubicBezTo>
                      <a:pt x="120248" y="87824"/>
                      <a:pt x="121355" y="88694"/>
                      <a:pt x="121474" y="89920"/>
                    </a:cubicBezTo>
                    <a:cubicBezTo>
                      <a:pt x="121592" y="91066"/>
                      <a:pt x="122620" y="91897"/>
                      <a:pt x="123767" y="91778"/>
                    </a:cubicBezTo>
                    <a:cubicBezTo>
                      <a:pt x="124914" y="91660"/>
                      <a:pt x="125705" y="90632"/>
                      <a:pt x="125625" y="89485"/>
                    </a:cubicBezTo>
                    <a:cubicBezTo>
                      <a:pt x="125270" y="85966"/>
                      <a:pt x="122106" y="83435"/>
                      <a:pt x="118587" y="83791"/>
                    </a:cubicBezTo>
                    <a:cubicBezTo>
                      <a:pt x="113921" y="84305"/>
                      <a:pt x="110520" y="88496"/>
                      <a:pt x="110995" y="93202"/>
                    </a:cubicBezTo>
                    <a:cubicBezTo>
                      <a:pt x="111390" y="96919"/>
                      <a:pt x="113486" y="100042"/>
                      <a:pt x="116412" y="101901"/>
                    </a:cubicBezTo>
                    <a:cubicBezTo>
                      <a:pt x="115424" y="102296"/>
                      <a:pt x="114435" y="102692"/>
                      <a:pt x="113486" y="103206"/>
                    </a:cubicBezTo>
                    <a:cubicBezTo>
                      <a:pt x="96246" y="112300"/>
                      <a:pt x="81062" y="135274"/>
                      <a:pt x="75645" y="158801"/>
                    </a:cubicBezTo>
                    <a:cubicBezTo>
                      <a:pt x="75170" y="159830"/>
                      <a:pt x="74814" y="160858"/>
                      <a:pt x="74458" y="161965"/>
                    </a:cubicBezTo>
                    <a:cubicBezTo>
                      <a:pt x="73470" y="160264"/>
                      <a:pt x="72402" y="158643"/>
                      <a:pt x="71137" y="157180"/>
                    </a:cubicBezTo>
                    <a:cubicBezTo>
                      <a:pt x="63229" y="123728"/>
                      <a:pt x="84067" y="74024"/>
                      <a:pt x="109176" y="66709"/>
                    </a:cubicBezTo>
                    <a:cubicBezTo>
                      <a:pt x="116135" y="64653"/>
                      <a:pt x="121434" y="66827"/>
                      <a:pt x="124676" y="69002"/>
                    </a:cubicBezTo>
                    <a:close/>
                    <a:moveTo>
                      <a:pt x="96760" y="33019"/>
                    </a:moveTo>
                    <a:cubicBezTo>
                      <a:pt x="102731" y="35036"/>
                      <a:pt x="107515" y="39188"/>
                      <a:pt x="109848" y="44407"/>
                    </a:cubicBezTo>
                    <a:cubicBezTo>
                      <a:pt x="113012" y="51485"/>
                      <a:pt x="109848" y="59789"/>
                      <a:pt x="102770" y="62992"/>
                    </a:cubicBezTo>
                    <a:cubicBezTo>
                      <a:pt x="100675" y="63941"/>
                      <a:pt x="98302" y="64020"/>
                      <a:pt x="96127" y="63190"/>
                    </a:cubicBezTo>
                    <a:cubicBezTo>
                      <a:pt x="93992" y="62359"/>
                      <a:pt x="92252" y="60738"/>
                      <a:pt x="91303" y="58642"/>
                    </a:cubicBezTo>
                    <a:cubicBezTo>
                      <a:pt x="90156" y="56112"/>
                      <a:pt x="91303" y="53106"/>
                      <a:pt x="93834" y="51960"/>
                    </a:cubicBezTo>
                    <a:cubicBezTo>
                      <a:pt x="94506" y="51683"/>
                      <a:pt x="95218" y="51643"/>
                      <a:pt x="95890" y="51920"/>
                    </a:cubicBezTo>
                    <a:cubicBezTo>
                      <a:pt x="96562" y="52157"/>
                      <a:pt x="97076" y="52671"/>
                      <a:pt x="97393" y="53344"/>
                    </a:cubicBezTo>
                    <a:cubicBezTo>
                      <a:pt x="97511" y="53620"/>
                      <a:pt x="97511" y="53897"/>
                      <a:pt x="97432" y="54174"/>
                    </a:cubicBezTo>
                    <a:cubicBezTo>
                      <a:pt x="97353" y="54451"/>
                      <a:pt x="97116" y="54649"/>
                      <a:pt x="96879" y="54767"/>
                    </a:cubicBezTo>
                    <a:cubicBezTo>
                      <a:pt x="95811" y="55242"/>
                      <a:pt x="95376" y="56467"/>
                      <a:pt x="95811" y="57496"/>
                    </a:cubicBezTo>
                    <a:cubicBezTo>
                      <a:pt x="96285" y="58563"/>
                      <a:pt x="97511" y="58998"/>
                      <a:pt x="98579" y="58563"/>
                    </a:cubicBezTo>
                    <a:cubicBezTo>
                      <a:pt x="99844" y="58010"/>
                      <a:pt x="100833" y="56942"/>
                      <a:pt x="101347" y="55637"/>
                    </a:cubicBezTo>
                    <a:cubicBezTo>
                      <a:pt x="101821" y="54332"/>
                      <a:pt x="101821" y="52909"/>
                      <a:pt x="101228" y="51643"/>
                    </a:cubicBezTo>
                    <a:cubicBezTo>
                      <a:pt x="100477" y="49983"/>
                      <a:pt x="99132" y="48717"/>
                      <a:pt x="97432" y="48045"/>
                    </a:cubicBezTo>
                    <a:cubicBezTo>
                      <a:pt x="95732" y="47373"/>
                      <a:pt x="93873" y="47452"/>
                      <a:pt x="92213" y="48203"/>
                    </a:cubicBezTo>
                    <a:cubicBezTo>
                      <a:pt x="87586" y="50299"/>
                      <a:pt x="85491" y="55756"/>
                      <a:pt x="87586" y="60382"/>
                    </a:cubicBezTo>
                    <a:cubicBezTo>
                      <a:pt x="88970" y="63506"/>
                      <a:pt x="91501" y="65878"/>
                      <a:pt x="94704" y="67104"/>
                    </a:cubicBezTo>
                    <a:cubicBezTo>
                      <a:pt x="95732" y="67500"/>
                      <a:pt x="96760" y="67737"/>
                      <a:pt x="97828" y="67855"/>
                    </a:cubicBezTo>
                    <a:cubicBezTo>
                      <a:pt x="76791" y="82763"/>
                      <a:pt x="61568" y="121909"/>
                      <a:pt x="66036" y="152554"/>
                    </a:cubicBezTo>
                    <a:cubicBezTo>
                      <a:pt x="61963" y="149549"/>
                      <a:pt x="57100" y="147453"/>
                      <a:pt x="51841" y="146544"/>
                    </a:cubicBezTo>
                    <a:cubicBezTo>
                      <a:pt x="51010" y="146385"/>
                      <a:pt x="50140" y="146306"/>
                      <a:pt x="49310" y="146227"/>
                    </a:cubicBezTo>
                    <a:cubicBezTo>
                      <a:pt x="36142" y="106844"/>
                      <a:pt x="55162" y="47215"/>
                      <a:pt x="78966" y="34285"/>
                    </a:cubicBezTo>
                    <a:cubicBezTo>
                      <a:pt x="84107" y="31398"/>
                      <a:pt x="90591" y="30963"/>
                      <a:pt x="96760" y="33019"/>
                    </a:cubicBezTo>
                    <a:close/>
                    <a:moveTo>
                      <a:pt x="70069" y="10125"/>
                    </a:moveTo>
                    <a:cubicBezTo>
                      <a:pt x="73272" y="12576"/>
                      <a:pt x="75328" y="16095"/>
                      <a:pt x="75842" y="20089"/>
                    </a:cubicBezTo>
                    <a:cubicBezTo>
                      <a:pt x="76396" y="24083"/>
                      <a:pt x="75328" y="28037"/>
                      <a:pt x="72877" y="31240"/>
                    </a:cubicBezTo>
                    <a:cubicBezTo>
                      <a:pt x="69753" y="35313"/>
                      <a:pt x="63901" y="36103"/>
                      <a:pt x="59828" y="33019"/>
                    </a:cubicBezTo>
                    <a:cubicBezTo>
                      <a:pt x="57416" y="31161"/>
                      <a:pt x="56941" y="27721"/>
                      <a:pt x="58800" y="25309"/>
                    </a:cubicBezTo>
                    <a:cubicBezTo>
                      <a:pt x="59274" y="24676"/>
                      <a:pt x="59986" y="24280"/>
                      <a:pt x="60777" y="24162"/>
                    </a:cubicBezTo>
                    <a:cubicBezTo>
                      <a:pt x="61568" y="24083"/>
                      <a:pt x="62359" y="24280"/>
                      <a:pt x="62952" y="24755"/>
                    </a:cubicBezTo>
                    <a:cubicBezTo>
                      <a:pt x="63505" y="25190"/>
                      <a:pt x="63624" y="25981"/>
                      <a:pt x="63189" y="26534"/>
                    </a:cubicBezTo>
                    <a:cubicBezTo>
                      <a:pt x="62477" y="27444"/>
                      <a:pt x="62675" y="28749"/>
                      <a:pt x="63584" y="29460"/>
                    </a:cubicBezTo>
                    <a:cubicBezTo>
                      <a:pt x="64494" y="30172"/>
                      <a:pt x="65799" y="29974"/>
                      <a:pt x="66471" y="29065"/>
                    </a:cubicBezTo>
                    <a:cubicBezTo>
                      <a:pt x="68290" y="26693"/>
                      <a:pt x="67815" y="23292"/>
                      <a:pt x="65443" y="21433"/>
                    </a:cubicBezTo>
                    <a:cubicBezTo>
                      <a:pt x="63940" y="20287"/>
                      <a:pt x="62042" y="19773"/>
                      <a:pt x="60184" y="20049"/>
                    </a:cubicBezTo>
                    <a:cubicBezTo>
                      <a:pt x="58286" y="20287"/>
                      <a:pt x="56625" y="21275"/>
                      <a:pt x="55478" y="22778"/>
                    </a:cubicBezTo>
                    <a:cubicBezTo>
                      <a:pt x="52236" y="27009"/>
                      <a:pt x="53066" y="33098"/>
                      <a:pt x="57297" y="36301"/>
                    </a:cubicBezTo>
                    <a:cubicBezTo>
                      <a:pt x="60026" y="38357"/>
                      <a:pt x="63268" y="39227"/>
                      <a:pt x="66431" y="38990"/>
                    </a:cubicBezTo>
                    <a:cubicBezTo>
                      <a:pt x="45474" y="61687"/>
                      <a:pt x="34363" y="112221"/>
                      <a:pt x="44842" y="145990"/>
                    </a:cubicBezTo>
                    <a:cubicBezTo>
                      <a:pt x="36380" y="146267"/>
                      <a:pt x="28234" y="149667"/>
                      <a:pt x="21789" y="155757"/>
                    </a:cubicBezTo>
                    <a:cubicBezTo>
                      <a:pt x="19258" y="158169"/>
                      <a:pt x="16846" y="160976"/>
                      <a:pt x="14553" y="164100"/>
                    </a:cubicBezTo>
                    <a:cubicBezTo>
                      <a:pt x="-3241" y="104076"/>
                      <a:pt x="18863" y="36341"/>
                      <a:pt x="36815" y="14593"/>
                    </a:cubicBezTo>
                    <a:cubicBezTo>
                      <a:pt x="46977" y="2295"/>
                      <a:pt x="57890" y="832"/>
                      <a:pt x="70069" y="101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3" name="任意多边形: 形状 402"/>
              <p:cNvSpPr/>
              <p:nvPr/>
            </p:nvSpPr>
            <p:spPr>
              <a:xfrm>
                <a:off x="11089163" y="5485231"/>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03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51"/>
                      <a:pt x="6610" y="13849"/>
                    </a:cubicBezTo>
                    <a:cubicBezTo>
                      <a:pt x="10445" y="14007"/>
                      <a:pt x="13648" y="11041"/>
                      <a:pt x="13846" y="7245"/>
                    </a:cubicBezTo>
                    <a:cubicBezTo>
                      <a:pt x="14004" y="3410"/>
                      <a:pt x="11038" y="168"/>
                      <a:pt x="7203"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4" name="任意多边形: 形状 403"/>
              <p:cNvSpPr/>
              <p:nvPr/>
            </p:nvSpPr>
            <p:spPr>
              <a:xfrm>
                <a:off x="11221649" y="5568629"/>
                <a:ext cx="9015" cy="18984"/>
              </a:xfrm>
              <a:custGeom>
                <a:avLst/>
                <a:gdLst>
                  <a:gd name="connsiteX0" fmla="*/ 6747 w 9015"/>
                  <a:gd name="connsiteY0" fmla="*/ 9692 h 18984"/>
                  <a:gd name="connsiteX1" fmla="*/ 6984 w 9015"/>
                  <a:gd name="connsiteY1" fmla="*/ 242 h 18984"/>
                  <a:gd name="connsiteX2" fmla="*/ 3781 w 9015"/>
                  <a:gd name="connsiteY2" fmla="*/ 18984 h 18984"/>
                  <a:gd name="connsiteX3" fmla="*/ 6747 w 9015"/>
                  <a:gd name="connsiteY3" fmla="*/ 9692 h 18984"/>
                </a:gdLst>
                <a:ahLst/>
                <a:cxnLst>
                  <a:cxn ang="0">
                    <a:pos x="connsiteX0" y="connsiteY0"/>
                  </a:cxn>
                  <a:cxn ang="0">
                    <a:pos x="connsiteX1" y="connsiteY1"/>
                  </a:cxn>
                  <a:cxn ang="0">
                    <a:pos x="connsiteX2" y="connsiteY2"/>
                  </a:cxn>
                  <a:cxn ang="0">
                    <a:pos x="connsiteX3" y="connsiteY3"/>
                  </a:cxn>
                </a:cxnLst>
                <a:rect l="l" t="t" r="r" b="b"/>
                <a:pathLst>
                  <a:path w="9015" h="18984">
                    <a:moveTo>
                      <a:pt x="6747" y="9692"/>
                    </a:moveTo>
                    <a:cubicBezTo>
                      <a:pt x="9752" y="4512"/>
                      <a:pt x="9712" y="1626"/>
                      <a:pt x="6984" y="242"/>
                    </a:cubicBezTo>
                    <a:cubicBezTo>
                      <a:pt x="4097" y="-1261"/>
                      <a:pt x="-5116" y="4156"/>
                      <a:pt x="3781" y="18984"/>
                    </a:cubicBezTo>
                    <a:cubicBezTo>
                      <a:pt x="3821" y="18945"/>
                      <a:pt x="4216" y="14042"/>
                      <a:pt x="6747" y="969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5" name="任意多边形: 形状 404"/>
              <p:cNvSpPr/>
              <p:nvPr/>
            </p:nvSpPr>
            <p:spPr>
              <a:xfrm>
                <a:off x="11029049" y="5622040"/>
                <a:ext cx="19467" cy="25732"/>
              </a:xfrm>
              <a:custGeom>
                <a:avLst/>
                <a:gdLst>
                  <a:gd name="connsiteX0" fmla="*/ 12196 w 19467"/>
                  <a:gd name="connsiteY0" fmla="*/ 17966 h 25732"/>
                  <a:gd name="connsiteX1" fmla="*/ 18799 w 19467"/>
                  <a:gd name="connsiteY1" fmla="*/ 13617 h 25732"/>
                  <a:gd name="connsiteX2" fmla="*/ 18166 w 19467"/>
                  <a:gd name="connsiteY2" fmla="*/ 8832 h 25732"/>
                  <a:gd name="connsiteX3" fmla="*/ 15122 w 19467"/>
                  <a:gd name="connsiteY3" fmla="*/ 4285 h 25732"/>
                  <a:gd name="connsiteX4" fmla="*/ 14964 w 19467"/>
                  <a:gd name="connsiteY4" fmla="*/ 1438 h 25732"/>
                  <a:gd name="connsiteX5" fmla="*/ 5236 w 19467"/>
                  <a:gd name="connsiteY5" fmla="*/ 5669 h 25732"/>
                  <a:gd name="connsiteX6" fmla="*/ 96 w 19467"/>
                  <a:gd name="connsiteY6" fmla="*/ 24728 h 25732"/>
                  <a:gd name="connsiteX7" fmla="*/ 1875 w 19467"/>
                  <a:gd name="connsiteY7" fmla="*/ 25123 h 25732"/>
                  <a:gd name="connsiteX8" fmla="*/ 12196 w 19467"/>
                  <a:gd name="connsiteY8" fmla="*/ 17966 h 25732"/>
                  <a:gd name="connsiteX9" fmla="*/ 9349 w 19467"/>
                  <a:gd name="connsiteY9" fmla="*/ 14131 h 25732"/>
                  <a:gd name="connsiteX10" fmla="*/ 7767 w 19467"/>
                  <a:gd name="connsiteY10" fmla="*/ 9979 h 25732"/>
                  <a:gd name="connsiteX11" fmla="*/ 3457 w 19467"/>
                  <a:gd name="connsiteY11" fmla="*/ 12826 h 25732"/>
                  <a:gd name="connsiteX12" fmla="*/ 4880 w 19467"/>
                  <a:gd name="connsiteY12" fmla="*/ 9346 h 25732"/>
                  <a:gd name="connsiteX13" fmla="*/ 9902 w 19467"/>
                  <a:gd name="connsiteY13" fmla="*/ 2822 h 25732"/>
                  <a:gd name="connsiteX14" fmla="*/ 13738 w 19467"/>
                  <a:gd name="connsiteY14" fmla="*/ 3969 h 25732"/>
                  <a:gd name="connsiteX15" fmla="*/ 13382 w 19467"/>
                  <a:gd name="connsiteY15" fmla="*/ 6499 h 25732"/>
                  <a:gd name="connsiteX16" fmla="*/ 15557 w 19467"/>
                  <a:gd name="connsiteY16" fmla="*/ 9109 h 25732"/>
                  <a:gd name="connsiteX17" fmla="*/ 12591 w 19467"/>
                  <a:gd name="connsiteY17" fmla="*/ 16266 h 25732"/>
                  <a:gd name="connsiteX18" fmla="*/ 6976 w 19467"/>
                  <a:gd name="connsiteY18" fmla="*/ 18995 h 25732"/>
                  <a:gd name="connsiteX19" fmla="*/ 9349 w 19467"/>
                  <a:gd name="connsiteY19" fmla="*/ 14131 h 2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67" h="25732">
                    <a:moveTo>
                      <a:pt x="12196" y="17966"/>
                    </a:moveTo>
                    <a:cubicBezTo>
                      <a:pt x="14370" y="17017"/>
                      <a:pt x="17534" y="15831"/>
                      <a:pt x="18799" y="13617"/>
                    </a:cubicBezTo>
                    <a:cubicBezTo>
                      <a:pt x="19827" y="11837"/>
                      <a:pt x="19709" y="10256"/>
                      <a:pt x="18166" y="8832"/>
                    </a:cubicBezTo>
                    <a:cubicBezTo>
                      <a:pt x="16664" y="7448"/>
                      <a:pt x="14410" y="7211"/>
                      <a:pt x="15122" y="4285"/>
                    </a:cubicBezTo>
                    <a:cubicBezTo>
                      <a:pt x="15359" y="3336"/>
                      <a:pt x="15438" y="2308"/>
                      <a:pt x="14964" y="1438"/>
                    </a:cubicBezTo>
                    <a:cubicBezTo>
                      <a:pt x="12472" y="-2872"/>
                      <a:pt x="6620" y="3692"/>
                      <a:pt x="5236" y="5669"/>
                    </a:cubicBezTo>
                    <a:cubicBezTo>
                      <a:pt x="1717" y="10730"/>
                      <a:pt x="-497" y="18599"/>
                      <a:pt x="96" y="24728"/>
                    </a:cubicBezTo>
                    <a:cubicBezTo>
                      <a:pt x="135" y="25242"/>
                      <a:pt x="1045" y="26468"/>
                      <a:pt x="1875" y="25123"/>
                    </a:cubicBezTo>
                    <a:cubicBezTo>
                      <a:pt x="4169" y="21209"/>
                      <a:pt x="8123" y="19706"/>
                      <a:pt x="12196" y="17966"/>
                    </a:cubicBezTo>
                    <a:close/>
                    <a:moveTo>
                      <a:pt x="9349" y="14131"/>
                    </a:moveTo>
                    <a:cubicBezTo>
                      <a:pt x="9665" y="12826"/>
                      <a:pt x="9546" y="10295"/>
                      <a:pt x="7767" y="9979"/>
                    </a:cubicBezTo>
                    <a:cubicBezTo>
                      <a:pt x="5829" y="9623"/>
                      <a:pt x="4485" y="10928"/>
                      <a:pt x="3457" y="12826"/>
                    </a:cubicBezTo>
                    <a:cubicBezTo>
                      <a:pt x="3892" y="11640"/>
                      <a:pt x="4366" y="10453"/>
                      <a:pt x="4880" y="9346"/>
                    </a:cubicBezTo>
                    <a:cubicBezTo>
                      <a:pt x="6027" y="6816"/>
                      <a:pt x="7648" y="4522"/>
                      <a:pt x="9902" y="2822"/>
                    </a:cubicBezTo>
                    <a:cubicBezTo>
                      <a:pt x="10693" y="2229"/>
                      <a:pt x="14410" y="252"/>
                      <a:pt x="13738" y="3969"/>
                    </a:cubicBezTo>
                    <a:cubicBezTo>
                      <a:pt x="13580" y="4878"/>
                      <a:pt x="13382" y="5590"/>
                      <a:pt x="13382" y="6499"/>
                    </a:cubicBezTo>
                    <a:cubicBezTo>
                      <a:pt x="13382" y="7765"/>
                      <a:pt x="14608" y="8555"/>
                      <a:pt x="15557" y="9109"/>
                    </a:cubicBezTo>
                    <a:cubicBezTo>
                      <a:pt x="20539" y="12154"/>
                      <a:pt x="15240" y="15080"/>
                      <a:pt x="12591" y="16266"/>
                    </a:cubicBezTo>
                    <a:cubicBezTo>
                      <a:pt x="10614" y="17176"/>
                      <a:pt x="8755" y="18006"/>
                      <a:pt x="6976" y="18995"/>
                    </a:cubicBezTo>
                    <a:cubicBezTo>
                      <a:pt x="8004" y="17492"/>
                      <a:pt x="8874" y="15950"/>
                      <a:pt x="9349" y="1413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6" name="任意多边形: 形状 405"/>
              <p:cNvSpPr/>
              <p:nvPr/>
            </p:nvSpPr>
            <p:spPr>
              <a:xfrm>
                <a:off x="11045396" y="5605521"/>
                <a:ext cx="23221" cy="17968"/>
              </a:xfrm>
              <a:custGeom>
                <a:avLst/>
                <a:gdLst>
                  <a:gd name="connsiteX0" fmla="*/ 19415 w 23221"/>
                  <a:gd name="connsiteY0" fmla="*/ 12342 h 17968"/>
                  <a:gd name="connsiteX1" fmla="*/ 23132 w 23221"/>
                  <a:gd name="connsiteY1" fmla="*/ 3485 h 17968"/>
                  <a:gd name="connsiteX2" fmla="*/ 12732 w 23221"/>
                  <a:gd name="connsiteY2" fmla="*/ 1112 h 17968"/>
                  <a:gd name="connsiteX3" fmla="*/ 0 w 23221"/>
                  <a:gd name="connsiteY3" fmla="*/ 12896 h 17968"/>
                  <a:gd name="connsiteX4" fmla="*/ 870 w 23221"/>
                  <a:gd name="connsiteY4" fmla="*/ 13489 h 17968"/>
                  <a:gd name="connsiteX5" fmla="*/ 8739 w 23221"/>
                  <a:gd name="connsiteY5" fmla="*/ 14715 h 17968"/>
                  <a:gd name="connsiteX6" fmla="*/ 12851 w 23221"/>
                  <a:gd name="connsiteY6" fmla="*/ 17443 h 17968"/>
                  <a:gd name="connsiteX7" fmla="*/ 18703 w 23221"/>
                  <a:gd name="connsiteY7" fmla="*/ 17008 h 17968"/>
                  <a:gd name="connsiteX8" fmla="*/ 19415 w 23221"/>
                  <a:gd name="connsiteY8" fmla="*/ 12342 h 17968"/>
                  <a:gd name="connsiteX9" fmla="*/ 12377 w 23221"/>
                  <a:gd name="connsiteY9" fmla="*/ 15466 h 17968"/>
                  <a:gd name="connsiteX10" fmla="*/ 7276 w 23221"/>
                  <a:gd name="connsiteY10" fmla="*/ 12540 h 17968"/>
                  <a:gd name="connsiteX11" fmla="*/ 12614 w 23221"/>
                  <a:gd name="connsiteY11" fmla="*/ 10207 h 17968"/>
                  <a:gd name="connsiteX12" fmla="*/ 13721 w 23221"/>
                  <a:gd name="connsiteY12" fmla="*/ 5541 h 17968"/>
                  <a:gd name="connsiteX13" fmla="*/ 10320 w 23221"/>
                  <a:gd name="connsiteY13" fmla="*/ 3959 h 17968"/>
                  <a:gd name="connsiteX14" fmla="*/ 17161 w 23221"/>
                  <a:gd name="connsiteY14" fmla="*/ 1429 h 17968"/>
                  <a:gd name="connsiteX15" fmla="*/ 21392 w 23221"/>
                  <a:gd name="connsiteY15" fmla="*/ 4948 h 17968"/>
                  <a:gd name="connsiteX16" fmla="*/ 18624 w 23221"/>
                  <a:gd name="connsiteY16" fmla="*/ 7953 h 17968"/>
                  <a:gd name="connsiteX17" fmla="*/ 17636 w 23221"/>
                  <a:gd name="connsiteY17" fmla="*/ 10998 h 17968"/>
                  <a:gd name="connsiteX18" fmla="*/ 18268 w 23221"/>
                  <a:gd name="connsiteY18" fmla="*/ 13489 h 17968"/>
                  <a:gd name="connsiteX19" fmla="*/ 12377 w 23221"/>
                  <a:gd name="connsiteY19" fmla="*/ 15466 h 1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21" h="17968">
                    <a:moveTo>
                      <a:pt x="19415" y="12342"/>
                    </a:moveTo>
                    <a:cubicBezTo>
                      <a:pt x="18189" y="8309"/>
                      <a:pt x="24002" y="7083"/>
                      <a:pt x="23132" y="3485"/>
                    </a:cubicBezTo>
                    <a:cubicBezTo>
                      <a:pt x="22025" y="-1063"/>
                      <a:pt x="16054" y="-351"/>
                      <a:pt x="12732" y="1112"/>
                    </a:cubicBezTo>
                    <a:cubicBezTo>
                      <a:pt x="7513" y="3406"/>
                      <a:pt x="4073" y="6213"/>
                      <a:pt x="0" y="12896"/>
                    </a:cubicBezTo>
                    <a:cubicBezTo>
                      <a:pt x="79" y="13291"/>
                      <a:pt x="395" y="13607"/>
                      <a:pt x="870" y="13489"/>
                    </a:cubicBezTo>
                    <a:cubicBezTo>
                      <a:pt x="3796" y="12738"/>
                      <a:pt x="6169" y="13133"/>
                      <a:pt x="8739" y="14715"/>
                    </a:cubicBezTo>
                    <a:cubicBezTo>
                      <a:pt x="10083" y="15545"/>
                      <a:pt x="11348" y="16968"/>
                      <a:pt x="12851" y="17443"/>
                    </a:cubicBezTo>
                    <a:cubicBezTo>
                      <a:pt x="14868" y="18076"/>
                      <a:pt x="16924" y="18352"/>
                      <a:pt x="18703" y="17008"/>
                    </a:cubicBezTo>
                    <a:cubicBezTo>
                      <a:pt x="20206" y="15822"/>
                      <a:pt x="19889" y="13884"/>
                      <a:pt x="19415" y="12342"/>
                    </a:cubicBezTo>
                    <a:close/>
                    <a:moveTo>
                      <a:pt x="12377" y="15466"/>
                    </a:moveTo>
                    <a:cubicBezTo>
                      <a:pt x="10439" y="14359"/>
                      <a:pt x="8897" y="13291"/>
                      <a:pt x="7276" y="12540"/>
                    </a:cubicBezTo>
                    <a:cubicBezTo>
                      <a:pt x="9253" y="12263"/>
                      <a:pt x="11072" y="11670"/>
                      <a:pt x="12614" y="10207"/>
                    </a:cubicBezTo>
                    <a:cubicBezTo>
                      <a:pt x="13642" y="9218"/>
                      <a:pt x="14314" y="6846"/>
                      <a:pt x="13721" y="5541"/>
                    </a:cubicBezTo>
                    <a:cubicBezTo>
                      <a:pt x="13088" y="4078"/>
                      <a:pt x="11783" y="3762"/>
                      <a:pt x="10320" y="3959"/>
                    </a:cubicBezTo>
                    <a:cubicBezTo>
                      <a:pt x="12377" y="2615"/>
                      <a:pt x="14710" y="1666"/>
                      <a:pt x="17161" y="1429"/>
                    </a:cubicBezTo>
                    <a:cubicBezTo>
                      <a:pt x="18703" y="1270"/>
                      <a:pt x="22776" y="1666"/>
                      <a:pt x="21392" y="4948"/>
                    </a:cubicBezTo>
                    <a:cubicBezTo>
                      <a:pt x="20839" y="6253"/>
                      <a:pt x="19415" y="6846"/>
                      <a:pt x="18624" y="7953"/>
                    </a:cubicBezTo>
                    <a:cubicBezTo>
                      <a:pt x="17952" y="8862"/>
                      <a:pt x="17438" y="9811"/>
                      <a:pt x="17636" y="10998"/>
                    </a:cubicBezTo>
                    <a:cubicBezTo>
                      <a:pt x="17794" y="11828"/>
                      <a:pt x="18031" y="12658"/>
                      <a:pt x="18268" y="13489"/>
                    </a:cubicBezTo>
                    <a:cubicBezTo>
                      <a:pt x="19613" y="18036"/>
                      <a:pt x="13681" y="16217"/>
                      <a:pt x="12377" y="1546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7" name="任意多边形: 形状 406"/>
              <p:cNvSpPr/>
              <p:nvPr/>
            </p:nvSpPr>
            <p:spPr>
              <a:xfrm>
                <a:off x="11081293" y="5614603"/>
                <a:ext cx="8990" cy="9000"/>
              </a:xfrm>
              <a:custGeom>
                <a:avLst/>
                <a:gdLst>
                  <a:gd name="connsiteX0" fmla="*/ 719 w 8990"/>
                  <a:gd name="connsiteY0" fmla="*/ 2074 h 9000"/>
                  <a:gd name="connsiteX1" fmla="*/ 2063 w 8990"/>
                  <a:gd name="connsiteY1" fmla="*/ 8282 h 9000"/>
                  <a:gd name="connsiteX2" fmla="*/ 8271 w 8990"/>
                  <a:gd name="connsiteY2" fmla="*/ 6937 h 9000"/>
                  <a:gd name="connsiteX3" fmla="*/ 6927 w 8990"/>
                  <a:gd name="connsiteY3" fmla="*/ 690 h 9000"/>
                  <a:gd name="connsiteX4" fmla="*/ 719 w 8990"/>
                  <a:gd name="connsiteY4" fmla="*/ 2074 h 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0" h="9000">
                    <a:moveTo>
                      <a:pt x="719" y="2074"/>
                    </a:moveTo>
                    <a:cubicBezTo>
                      <a:pt x="-625" y="4170"/>
                      <a:pt x="-32" y="6937"/>
                      <a:pt x="2063" y="8282"/>
                    </a:cubicBezTo>
                    <a:cubicBezTo>
                      <a:pt x="4159" y="9626"/>
                      <a:pt x="6967" y="9033"/>
                      <a:pt x="8271" y="6937"/>
                    </a:cubicBezTo>
                    <a:cubicBezTo>
                      <a:pt x="9616" y="4842"/>
                      <a:pt x="9023" y="2074"/>
                      <a:pt x="6927" y="690"/>
                    </a:cubicBezTo>
                    <a:cubicBezTo>
                      <a:pt x="4871" y="-615"/>
                      <a:pt x="2063" y="-22"/>
                      <a:pt x="719" y="207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8" name="任意多边形: 形状 407"/>
              <p:cNvSpPr/>
              <p:nvPr/>
            </p:nvSpPr>
            <p:spPr>
              <a:xfrm>
                <a:off x="11031687" y="5647204"/>
                <a:ext cx="16153" cy="28418"/>
              </a:xfrm>
              <a:custGeom>
                <a:avLst/>
                <a:gdLst>
                  <a:gd name="connsiteX0" fmla="*/ 6434 w 16153"/>
                  <a:gd name="connsiteY0" fmla="*/ 27442 h 28418"/>
                  <a:gd name="connsiteX1" fmla="*/ 12760 w 16153"/>
                  <a:gd name="connsiteY1" fmla="*/ 16884 h 28418"/>
                  <a:gd name="connsiteX2" fmla="*/ 16003 w 16153"/>
                  <a:gd name="connsiteY2" fmla="*/ 9608 h 28418"/>
                  <a:gd name="connsiteX3" fmla="*/ 10151 w 16153"/>
                  <a:gd name="connsiteY3" fmla="*/ 4784 h 28418"/>
                  <a:gd name="connsiteX4" fmla="*/ 6631 w 16153"/>
                  <a:gd name="connsiteY4" fmla="*/ 39 h 28418"/>
                  <a:gd name="connsiteX5" fmla="*/ 779 w 16153"/>
                  <a:gd name="connsiteY5" fmla="*/ 5733 h 28418"/>
                  <a:gd name="connsiteX6" fmla="*/ 977 w 16153"/>
                  <a:gd name="connsiteY6" fmla="*/ 18070 h 28418"/>
                  <a:gd name="connsiteX7" fmla="*/ 4971 w 16153"/>
                  <a:gd name="connsiteY7" fmla="*/ 27995 h 28418"/>
                  <a:gd name="connsiteX8" fmla="*/ 6434 w 16153"/>
                  <a:gd name="connsiteY8" fmla="*/ 27442 h 28418"/>
                  <a:gd name="connsiteX9" fmla="*/ 8925 w 16153"/>
                  <a:gd name="connsiteY9" fmla="*/ 13602 h 28418"/>
                  <a:gd name="connsiteX10" fmla="*/ 6117 w 16153"/>
                  <a:gd name="connsiteY10" fmla="*/ 10320 h 28418"/>
                  <a:gd name="connsiteX11" fmla="*/ 2084 w 16153"/>
                  <a:gd name="connsiteY11" fmla="*/ 16607 h 28418"/>
                  <a:gd name="connsiteX12" fmla="*/ 1847 w 16153"/>
                  <a:gd name="connsiteY12" fmla="*/ 15223 h 28418"/>
                  <a:gd name="connsiteX13" fmla="*/ 2163 w 16153"/>
                  <a:gd name="connsiteY13" fmla="*/ 6129 h 28418"/>
                  <a:gd name="connsiteX14" fmla="*/ 5327 w 16153"/>
                  <a:gd name="connsiteY14" fmla="*/ 1779 h 28418"/>
                  <a:gd name="connsiteX15" fmla="*/ 8727 w 16153"/>
                  <a:gd name="connsiteY15" fmla="*/ 5733 h 28418"/>
                  <a:gd name="connsiteX16" fmla="*/ 9637 w 16153"/>
                  <a:gd name="connsiteY16" fmla="*/ 6445 h 28418"/>
                  <a:gd name="connsiteX17" fmla="*/ 11456 w 16153"/>
                  <a:gd name="connsiteY17" fmla="*/ 5931 h 28418"/>
                  <a:gd name="connsiteX18" fmla="*/ 14105 w 16153"/>
                  <a:gd name="connsiteY18" fmla="*/ 11111 h 28418"/>
                  <a:gd name="connsiteX19" fmla="*/ 9241 w 16153"/>
                  <a:gd name="connsiteY19" fmla="*/ 18901 h 28418"/>
                  <a:gd name="connsiteX20" fmla="*/ 7818 w 16153"/>
                  <a:gd name="connsiteY20" fmla="*/ 20640 h 28418"/>
                  <a:gd name="connsiteX21" fmla="*/ 8925 w 16153"/>
                  <a:gd name="connsiteY21" fmla="*/ 13602 h 2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53" h="28418">
                    <a:moveTo>
                      <a:pt x="6434" y="27442"/>
                    </a:moveTo>
                    <a:cubicBezTo>
                      <a:pt x="6631" y="23131"/>
                      <a:pt x="10309" y="20087"/>
                      <a:pt x="12760" y="16884"/>
                    </a:cubicBezTo>
                    <a:cubicBezTo>
                      <a:pt x="14342" y="14828"/>
                      <a:pt x="15489" y="12178"/>
                      <a:pt x="16003" y="9608"/>
                    </a:cubicBezTo>
                    <a:cubicBezTo>
                      <a:pt x="16912" y="5140"/>
                      <a:pt x="13551" y="4033"/>
                      <a:pt x="10151" y="4784"/>
                    </a:cubicBezTo>
                    <a:cubicBezTo>
                      <a:pt x="9913" y="2609"/>
                      <a:pt x="9004" y="435"/>
                      <a:pt x="6631" y="39"/>
                    </a:cubicBezTo>
                    <a:cubicBezTo>
                      <a:pt x="3666" y="-435"/>
                      <a:pt x="1610" y="3519"/>
                      <a:pt x="779" y="5733"/>
                    </a:cubicBezTo>
                    <a:cubicBezTo>
                      <a:pt x="-684" y="9687"/>
                      <a:pt x="226" y="14076"/>
                      <a:pt x="977" y="18070"/>
                    </a:cubicBezTo>
                    <a:cubicBezTo>
                      <a:pt x="1610" y="21431"/>
                      <a:pt x="2756" y="25030"/>
                      <a:pt x="4971" y="27995"/>
                    </a:cubicBezTo>
                    <a:cubicBezTo>
                      <a:pt x="5682" y="29023"/>
                      <a:pt x="6394" y="27916"/>
                      <a:pt x="6434" y="27442"/>
                    </a:cubicBezTo>
                    <a:close/>
                    <a:moveTo>
                      <a:pt x="8925" y="13602"/>
                    </a:moveTo>
                    <a:cubicBezTo>
                      <a:pt x="8846" y="12218"/>
                      <a:pt x="8055" y="9648"/>
                      <a:pt x="6117" y="10320"/>
                    </a:cubicBezTo>
                    <a:cubicBezTo>
                      <a:pt x="3547" y="11229"/>
                      <a:pt x="2401" y="13760"/>
                      <a:pt x="2084" y="16607"/>
                    </a:cubicBezTo>
                    <a:cubicBezTo>
                      <a:pt x="2005" y="16133"/>
                      <a:pt x="1926" y="15658"/>
                      <a:pt x="1847" y="15223"/>
                    </a:cubicBezTo>
                    <a:cubicBezTo>
                      <a:pt x="1254" y="12218"/>
                      <a:pt x="1372" y="9094"/>
                      <a:pt x="2163" y="6129"/>
                    </a:cubicBezTo>
                    <a:cubicBezTo>
                      <a:pt x="2677" y="4310"/>
                      <a:pt x="3824" y="2847"/>
                      <a:pt x="5327" y="1779"/>
                    </a:cubicBezTo>
                    <a:cubicBezTo>
                      <a:pt x="7976" y="-40"/>
                      <a:pt x="8727" y="4349"/>
                      <a:pt x="8727" y="5733"/>
                    </a:cubicBezTo>
                    <a:cubicBezTo>
                      <a:pt x="8727" y="6168"/>
                      <a:pt x="9202" y="6603"/>
                      <a:pt x="9637" y="6445"/>
                    </a:cubicBezTo>
                    <a:cubicBezTo>
                      <a:pt x="10230" y="6247"/>
                      <a:pt x="10823" y="6089"/>
                      <a:pt x="11456" y="5931"/>
                    </a:cubicBezTo>
                    <a:cubicBezTo>
                      <a:pt x="15845" y="4745"/>
                      <a:pt x="14540" y="9727"/>
                      <a:pt x="14105" y="11111"/>
                    </a:cubicBezTo>
                    <a:cubicBezTo>
                      <a:pt x="13195" y="14116"/>
                      <a:pt x="11258" y="16528"/>
                      <a:pt x="9241" y="18901"/>
                    </a:cubicBezTo>
                    <a:cubicBezTo>
                      <a:pt x="8767" y="19454"/>
                      <a:pt x="8292" y="20047"/>
                      <a:pt x="7818" y="20640"/>
                    </a:cubicBezTo>
                    <a:cubicBezTo>
                      <a:pt x="8569" y="18307"/>
                      <a:pt x="9044" y="16014"/>
                      <a:pt x="8925" y="1360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09" name="任意多边形: 形状 408"/>
              <p:cNvSpPr/>
              <p:nvPr/>
            </p:nvSpPr>
            <p:spPr>
              <a:xfrm>
                <a:off x="11069587" y="5610065"/>
                <a:ext cx="10141" cy="10139"/>
              </a:xfrm>
              <a:custGeom>
                <a:avLst/>
                <a:gdLst>
                  <a:gd name="connsiteX0" fmla="*/ 799 w 10141"/>
                  <a:gd name="connsiteY0" fmla="*/ 2342 h 10139"/>
                  <a:gd name="connsiteX1" fmla="*/ 2341 w 10141"/>
                  <a:gd name="connsiteY1" fmla="*/ 9340 h 10139"/>
                  <a:gd name="connsiteX2" fmla="*/ 9340 w 10141"/>
                  <a:gd name="connsiteY2" fmla="*/ 7798 h 10139"/>
                  <a:gd name="connsiteX3" fmla="*/ 7838 w 10141"/>
                  <a:gd name="connsiteY3" fmla="*/ 799 h 10139"/>
                  <a:gd name="connsiteX4" fmla="*/ 799 w 10141"/>
                  <a:gd name="connsiteY4" fmla="*/ 2342 h 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1" h="10139">
                    <a:moveTo>
                      <a:pt x="799" y="2342"/>
                    </a:moveTo>
                    <a:cubicBezTo>
                      <a:pt x="-703" y="4674"/>
                      <a:pt x="-31" y="7838"/>
                      <a:pt x="2341" y="9340"/>
                    </a:cubicBezTo>
                    <a:cubicBezTo>
                      <a:pt x="4674" y="10843"/>
                      <a:pt x="7838" y="10171"/>
                      <a:pt x="9340" y="7798"/>
                    </a:cubicBezTo>
                    <a:cubicBezTo>
                      <a:pt x="10843" y="5426"/>
                      <a:pt x="10171" y="2302"/>
                      <a:pt x="7838" y="799"/>
                    </a:cubicBezTo>
                    <a:cubicBezTo>
                      <a:pt x="5426" y="-703"/>
                      <a:pt x="2302" y="-31"/>
                      <a:pt x="799" y="234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0" name="任意多边形: 形状 409"/>
              <p:cNvSpPr/>
              <p:nvPr/>
            </p:nvSpPr>
            <p:spPr>
              <a:xfrm>
                <a:off x="10921484" y="5320802"/>
                <a:ext cx="215177" cy="397301"/>
              </a:xfrm>
              <a:custGeom>
                <a:avLst/>
                <a:gdLst>
                  <a:gd name="connsiteX0" fmla="*/ 42930 w 215177"/>
                  <a:gd name="connsiteY0" fmla="*/ 340 h 397301"/>
                  <a:gd name="connsiteX1" fmla="*/ 6354 w 215177"/>
                  <a:gd name="connsiteY1" fmla="*/ 28731 h 397301"/>
                  <a:gd name="connsiteX2" fmla="*/ 74485 w 215177"/>
                  <a:gd name="connsiteY2" fmla="*/ 302123 h 397301"/>
                  <a:gd name="connsiteX3" fmla="*/ 128776 w 215177"/>
                  <a:gd name="connsiteY3" fmla="*/ 381364 h 397301"/>
                  <a:gd name="connsiteX4" fmla="*/ 123279 w 215177"/>
                  <a:gd name="connsiteY4" fmla="*/ 375591 h 397301"/>
                  <a:gd name="connsiteX5" fmla="*/ 133956 w 215177"/>
                  <a:gd name="connsiteY5" fmla="*/ 384962 h 397301"/>
                  <a:gd name="connsiteX6" fmla="*/ 128776 w 215177"/>
                  <a:gd name="connsiteY6" fmla="*/ 381325 h 397301"/>
                  <a:gd name="connsiteX7" fmla="*/ 135616 w 215177"/>
                  <a:gd name="connsiteY7" fmla="*/ 386188 h 397301"/>
                  <a:gd name="connsiteX8" fmla="*/ 139175 w 215177"/>
                  <a:gd name="connsiteY8" fmla="*/ 388600 h 397301"/>
                  <a:gd name="connsiteX9" fmla="*/ 141627 w 215177"/>
                  <a:gd name="connsiteY9" fmla="*/ 388363 h 397301"/>
                  <a:gd name="connsiteX10" fmla="*/ 152461 w 215177"/>
                  <a:gd name="connsiteY10" fmla="*/ 387019 h 397301"/>
                  <a:gd name="connsiteX11" fmla="*/ 168555 w 215177"/>
                  <a:gd name="connsiteY11" fmla="*/ 388205 h 397301"/>
                  <a:gd name="connsiteX12" fmla="*/ 201493 w 215177"/>
                  <a:gd name="connsiteY12" fmla="*/ 396706 h 397301"/>
                  <a:gd name="connsiteX13" fmla="*/ 201493 w 215177"/>
                  <a:gd name="connsiteY13" fmla="*/ 396667 h 397301"/>
                  <a:gd name="connsiteX14" fmla="*/ 201849 w 215177"/>
                  <a:gd name="connsiteY14" fmla="*/ 396865 h 397301"/>
                  <a:gd name="connsiteX15" fmla="*/ 202323 w 215177"/>
                  <a:gd name="connsiteY15" fmla="*/ 396944 h 397301"/>
                  <a:gd name="connsiteX16" fmla="*/ 203589 w 215177"/>
                  <a:gd name="connsiteY16" fmla="*/ 396944 h 397301"/>
                  <a:gd name="connsiteX17" fmla="*/ 215174 w 215177"/>
                  <a:gd name="connsiteY17" fmla="*/ 354001 h 397301"/>
                  <a:gd name="connsiteX18" fmla="*/ 200860 w 215177"/>
                  <a:gd name="connsiteY18" fmla="*/ 315211 h 397301"/>
                  <a:gd name="connsiteX19" fmla="*/ 210192 w 215177"/>
                  <a:gd name="connsiteY19" fmla="*/ 282826 h 397301"/>
                  <a:gd name="connsiteX20" fmla="*/ 195324 w 215177"/>
                  <a:gd name="connsiteY20" fmla="*/ 259101 h 397301"/>
                  <a:gd name="connsiteX21" fmla="*/ 203272 w 215177"/>
                  <a:gd name="connsiteY21" fmla="*/ 231303 h 397301"/>
                  <a:gd name="connsiteX22" fmla="*/ 203351 w 215177"/>
                  <a:gd name="connsiteY22" fmla="*/ 231461 h 397301"/>
                  <a:gd name="connsiteX23" fmla="*/ 210785 w 215177"/>
                  <a:gd name="connsiteY23" fmla="*/ 200738 h 397301"/>
                  <a:gd name="connsiteX24" fmla="*/ 201137 w 215177"/>
                  <a:gd name="connsiteY24" fmla="*/ 167325 h 397301"/>
                  <a:gd name="connsiteX25" fmla="*/ 202165 w 215177"/>
                  <a:gd name="connsiteY25" fmla="*/ 130195 h 397301"/>
                  <a:gd name="connsiteX26" fmla="*/ 188998 w 215177"/>
                  <a:gd name="connsiteY26" fmla="*/ 117028 h 397301"/>
                  <a:gd name="connsiteX27" fmla="*/ 180892 w 215177"/>
                  <a:gd name="connsiteY27" fmla="*/ 77565 h 397301"/>
                  <a:gd name="connsiteX28" fmla="*/ 141903 w 215177"/>
                  <a:gd name="connsiteY28" fmla="*/ 65623 h 397301"/>
                  <a:gd name="connsiteX29" fmla="*/ 122963 w 215177"/>
                  <a:gd name="connsiteY29" fmla="*/ 29799 h 397301"/>
                  <a:gd name="connsiteX30" fmla="*/ 87494 w 215177"/>
                  <a:gd name="connsiteY30" fmla="*/ 20150 h 397301"/>
                  <a:gd name="connsiteX31" fmla="*/ 42930 w 215177"/>
                  <a:gd name="connsiteY31" fmla="*/ 340 h 397301"/>
                  <a:gd name="connsiteX32" fmla="*/ 163889 w 215177"/>
                  <a:gd name="connsiteY32" fmla="*/ 116751 h 397301"/>
                  <a:gd name="connsiteX33" fmla="*/ 169108 w 215177"/>
                  <a:gd name="connsiteY33" fmla="*/ 125845 h 397301"/>
                  <a:gd name="connsiteX34" fmla="*/ 166380 w 215177"/>
                  <a:gd name="connsiteY34" fmla="*/ 136008 h 397301"/>
                  <a:gd name="connsiteX35" fmla="*/ 160923 w 215177"/>
                  <a:gd name="connsiteY35" fmla="*/ 139131 h 397301"/>
                  <a:gd name="connsiteX36" fmla="*/ 154834 w 215177"/>
                  <a:gd name="connsiteY36" fmla="*/ 137471 h 397301"/>
                  <a:gd name="connsiteX37" fmla="*/ 153054 w 215177"/>
                  <a:gd name="connsiteY37" fmla="*/ 134386 h 397301"/>
                  <a:gd name="connsiteX38" fmla="*/ 153964 w 215177"/>
                  <a:gd name="connsiteY38" fmla="*/ 130946 h 397301"/>
                  <a:gd name="connsiteX39" fmla="*/ 155506 w 215177"/>
                  <a:gd name="connsiteY39" fmla="*/ 130076 h 397301"/>
                  <a:gd name="connsiteX40" fmla="*/ 157206 w 215177"/>
                  <a:gd name="connsiteY40" fmla="*/ 130551 h 397301"/>
                  <a:gd name="connsiteX41" fmla="*/ 160132 w 215177"/>
                  <a:gd name="connsiteY41" fmla="*/ 130156 h 397301"/>
                  <a:gd name="connsiteX42" fmla="*/ 159776 w 215177"/>
                  <a:gd name="connsiteY42" fmla="*/ 127229 h 397301"/>
                  <a:gd name="connsiteX43" fmla="*/ 154992 w 215177"/>
                  <a:gd name="connsiteY43" fmla="*/ 125925 h 397301"/>
                  <a:gd name="connsiteX44" fmla="*/ 150721 w 215177"/>
                  <a:gd name="connsiteY44" fmla="*/ 128376 h 397301"/>
                  <a:gd name="connsiteX45" fmla="*/ 148981 w 215177"/>
                  <a:gd name="connsiteY45" fmla="*/ 134861 h 397301"/>
                  <a:gd name="connsiteX46" fmla="*/ 152342 w 215177"/>
                  <a:gd name="connsiteY46" fmla="*/ 140713 h 397301"/>
                  <a:gd name="connsiteX47" fmla="*/ 161477 w 215177"/>
                  <a:gd name="connsiteY47" fmla="*/ 143204 h 397301"/>
                  <a:gd name="connsiteX48" fmla="*/ 162228 w 215177"/>
                  <a:gd name="connsiteY48" fmla="*/ 143046 h 397301"/>
                  <a:gd name="connsiteX49" fmla="*/ 162702 w 215177"/>
                  <a:gd name="connsiteY49" fmla="*/ 143204 h 397301"/>
                  <a:gd name="connsiteX50" fmla="*/ 185913 w 215177"/>
                  <a:gd name="connsiteY50" fmla="*/ 169460 h 397301"/>
                  <a:gd name="connsiteX51" fmla="*/ 178638 w 215177"/>
                  <a:gd name="connsiteY51" fmla="*/ 203150 h 397301"/>
                  <a:gd name="connsiteX52" fmla="*/ 178242 w 215177"/>
                  <a:gd name="connsiteY52" fmla="*/ 203822 h 397301"/>
                  <a:gd name="connsiteX53" fmla="*/ 173141 w 215177"/>
                  <a:gd name="connsiteY53" fmla="*/ 204850 h 397301"/>
                  <a:gd name="connsiteX54" fmla="*/ 166380 w 215177"/>
                  <a:gd name="connsiteY54" fmla="*/ 202636 h 397301"/>
                  <a:gd name="connsiteX55" fmla="*/ 166182 w 215177"/>
                  <a:gd name="connsiteY55" fmla="*/ 194213 h 397301"/>
                  <a:gd name="connsiteX56" fmla="*/ 171164 w 215177"/>
                  <a:gd name="connsiteY56" fmla="*/ 191880 h 397301"/>
                  <a:gd name="connsiteX57" fmla="*/ 173735 w 215177"/>
                  <a:gd name="connsiteY57" fmla="*/ 193343 h 397301"/>
                  <a:gd name="connsiteX58" fmla="*/ 174525 w 215177"/>
                  <a:gd name="connsiteY58" fmla="*/ 194885 h 397301"/>
                  <a:gd name="connsiteX59" fmla="*/ 172746 w 215177"/>
                  <a:gd name="connsiteY59" fmla="*/ 197574 h 397301"/>
                  <a:gd name="connsiteX60" fmla="*/ 169938 w 215177"/>
                  <a:gd name="connsiteY60" fmla="*/ 196269 h 397301"/>
                  <a:gd name="connsiteX61" fmla="*/ 172944 w 215177"/>
                  <a:gd name="connsiteY61" fmla="*/ 200421 h 397301"/>
                  <a:gd name="connsiteX62" fmla="*/ 177965 w 215177"/>
                  <a:gd name="connsiteY62" fmla="*/ 194964 h 397301"/>
                  <a:gd name="connsiteX63" fmla="*/ 163177 w 215177"/>
                  <a:gd name="connsiteY63" fmla="*/ 192829 h 397301"/>
                  <a:gd name="connsiteX64" fmla="*/ 167724 w 215177"/>
                  <a:gd name="connsiteY64" fmla="*/ 206906 h 397301"/>
                  <a:gd name="connsiteX65" fmla="*/ 176265 w 215177"/>
                  <a:gd name="connsiteY65" fmla="*/ 207262 h 397301"/>
                  <a:gd name="connsiteX66" fmla="*/ 179943 w 215177"/>
                  <a:gd name="connsiteY66" fmla="*/ 205720 h 397301"/>
                  <a:gd name="connsiteX67" fmla="*/ 191489 w 215177"/>
                  <a:gd name="connsiteY67" fmla="*/ 257994 h 397301"/>
                  <a:gd name="connsiteX68" fmla="*/ 183739 w 215177"/>
                  <a:gd name="connsiteY68" fmla="*/ 258429 h 397301"/>
                  <a:gd name="connsiteX69" fmla="*/ 178875 w 215177"/>
                  <a:gd name="connsiteY69" fmla="*/ 250283 h 397301"/>
                  <a:gd name="connsiteX70" fmla="*/ 186546 w 215177"/>
                  <a:gd name="connsiteY70" fmla="*/ 247634 h 397301"/>
                  <a:gd name="connsiteX71" fmla="*/ 185162 w 215177"/>
                  <a:gd name="connsiteY71" fmla="*/ 250837 h 397301"/>
                  <a:gd name="connsiteX72" fmla="*/ 181841 w 215177"/>
                  <a:gd name="connsiteY72" fmla="*/ 251549 h 397301"/>
                  <a:gd name="connsiteX73" fmla="*/ 189828 w 215177"/>
                  <a:gd name="connsiteY73" fmla="*/ 250916 h 397301"/>
                  <a:gd name="connsiteX74" fmla="*/ 181129 w 215177"/>
                  <a:gd name="connsiteY74" fmla="*/ 243403 h 397301"/>
                  <a:gd name="connsiteX75" fmla="*/ 177728 w 215177"/>
                  <a:gd name="connsiteY75" fmla="*/ 257638 h 397301"/>
                  <a:gd name="connsiteX76" fmla="*/ 191528 w 215177"/>
                  <a:gd name="connsiteY76" fmla="*/ 260722 h 397301"/>
                  <a:gd name="connsiteX77" fmla="*/ 191884 w 215177"/>
                  <a:gd name="connsiteY77" fmla="*/ 260880 h 397301"/>
                  <a:gd name="connsiteX78" fmla="*/ 206989 w 215177"/>
                  <a:gd name="connsiteY78" fmla="*/ 282233 h 397301"/>
                  <a:gd name="connsiteX79" fmla="*/ 198369 w 215177"/>
                  <a:gd name="connsiteY79" fmla="*/ 313550 h 397301"/>
                  <a:gd name="connsiteX80" fmla="*/ 190579 w 215177"/>
                  <a:gd name="connsiteY80" fmla="*/ 310070 h 397301"/>
                  <a:gd name="connsiteX81" fmla="*/ 192477 w 215177"/>
                  <a:gd name="connsiteY81" fmla="*/ 303902 h 397301"/>
                  <a:gd name="connsiteX82" fmla="*/ 196036 w 215177"/>
                  <a:gd name="connsiteY82" fmla="*/ 304455 h 397301"/>
                  <a:gd name="connsiteX83" fmla="*/ 196748 w 215177"/>
                  <a:gd name="connsiteY83" fmla="*/ 306156 h 397301"/>
                  <a:gd name="connsiteX84" fmla="*/ 196234 w 215177"/>
                  <a:gd name="connsiteY84" fmla="*/ 307184 h 397301"/>
                  <a:gd name="connsiteX85" fmla="*/ 194454 w 215177"/>
                  <a:gd name="connsiteY85" fmla="*/ 307698 h 397301"/>
                  <a:gd name="connsiteX86" fmla="*/ 196431 w 215177"/>
                  <a:gd name="connsiteY86" fmla="*/ 310901 h 397301"/>
                  <a:gd name="connsiteX87" fmla="*/ 200069 w 215177"/>
                  <a:gd name="connsiteY87" fmla="*/ 306353 h 397301"/>
                  <a:gd name="connsiteX88" fmla="*/ 196669 w 215177"/>
                  <a:gd name="connsiteY88" fmla="*/ 301055 h 397301"/>
                  <a:gd name="connsiteX89" fmla="*/ 190263 w 215177"/>
                  <a:gd name="connsiteY89" fmla="*/ 301688 h 397301"/>
                  <a:gd name="connsiteX90" fmla="*/ 189591 w 215177"/>
                  <a:gd name="connsiteY90" fmla="*/ 314301 h 397301"/>
                  <a:gd name="connsiteX91" fmla="*/ 198053 w 215177"/>
                  <a:gd name="connsiteY91" fmla="*/ 316358 h 397301"/>
                  <a:gd name="connsiteX92" fmla="*/ 212565 w 215177"/>
                  <a:gd name="connsiteY92" fmla="*/ 353843 h 397301"/>
                  <a:gd name="connsiteX93" fmla="*/ 203272 w 215177"/>
                  <a:gd name="connsiteY93" fmla="*/ 394215 h 397301"/>
                  <a:gd name="connsiteX94" fmla="*/ 203193 w 215177"/>
                  <a:gd name="connsiteY94" fmla="*/ 394136 h 397301"/>
                  <a:gd name="connsiteX95" fmla="*/ 170690 w 215177"/>
                  <a:gd name="connsiteY95" fmla="*/ 385753 h 397301"/>
                  <a:gd name="connsiteX96" fmla="*/ 150958 w 215177"/>
                  <a:gd name="connsiteY96" fmla="*/ 384528 h 397301"/>
                  <a:gd name="connsiteX97" fmla="*/ 142259 w 215177"/>
                  <a:gd name="connsiteY97" fmla="*/ 385911 h 397301"/>
                  <a:gd name="connsiteX98" fmla="*/ 141508 w 215177"/>
                  <a:gd name="connsiteY98" fmla="*/ 385042 h 397301"/>
                  <a:gd name="connsiteX99" fmla="*/ 122251 w 215177"/>
                  <a:gd name="connsiteY99" fmla="*/ 368276 h 397301"/>
                  <a:gd name="connsiteX100" fmla="*/ 108372 w 215177"/>
                  <a:gd name="connsiteY100" fmla="*/ 313669 h 397301"/>
                  <a:gd name="connsiteX101" fmla="*/ 141073 w 215177"/>
                  <a:gd name="connsiteY101" fmla="*/ 283617 h 397301"/>
                  <a:gd name="connsiteX102" fmla="*/ 176858 w 215177"/>
                  <a:gd name="connsiteY102" fmla="*/ 298287 h 397301"/>
                  <a:gd name="connsiteX103" fmla="*/ 171322 w 215177"/>
                  <a:gd name="connsiteY103" fmla="*/ 343206 h 397301"/>
                  <a:gd name="connsiteX104" fmla="*/ 145264 w 215177"/>
                  <a:gd name="connsiteY104" fmla="*/ 339964 h 397301"/>
                  <a:gd name="connsiteX105" fmla="*/ 147083 w 215177"/>
                  <a:gd name="connsiteY105" fmla="*/ 325215 h 397301"/>
                  <a:gd name="connsiteX106" fmla="*/ 155110 w 215177"/>
                  <a:gd name="connsiteY106" fmla="*/ 326203 h 397301"/>
                  <a:gd name="connsiteX107" fmla="*/ 154596 w 215177"/>
                  <a:gd name="connsiteY107" fmla="*/ 330158 h 397301"/>
                  <a:gd name="connsiteX108" fmla="*/ 153054 w 215177"/>
                  <a:gd name="connsiteY108" fmla="*/ 329960 h 397301"/>
                  <a:gd name="connsiteX109" fmla="*/ 150998 w 215177"/>
                  <a:gd name="connsiteY109" fmla="*/ 329723 h 397301"/>
                  <a:gd name="connsiteX110" fmla="*/ 150721 w 215177"/>
                  <a:gd name="connsiteY110" fmla="*/ 331779 h 397301"/>
                  <a:gd name="connsiteX111" fmla="*/ 156376 w 215177"/>
                  <a:gd name="connsiteY111" fmla="*/ 332491 h 397301"/>
                  <a:gd name="connsiteX112" fmla="*/ 157364 w 215177"/>
                  <a:gd name="connsiteY112" fmla="*/ 324385 h 397301"/>
                  <a:gd name="connsiteX113" fmla="*/ 145225 w 215177"/>
                  <a:gd name="connsiteY113" fmla="*/ 322882 h 397301"/>
                  <a:gd name="connsiteX114" fmla="*/ 142892 w 215177"/>
                  <a:gd name="connsiteY114" fmla="*/ 341783 h 397301"/>
                  <a:gd name="connsiteX115" fmla="*/ 173062 w 215177"/>
                  <a:gd name="connsiteY115" fmla="*/ 345539 h 397301"/>
                  <a:gd name="connsiteX116" fmla="*/ 179152 w 215177"/>
                  <a:gd name="connsiteY116" fmla="*/ 296508 h 397301"/>
                  <a:gd name="connsiteX117" fmla="*/ 164996 w 215177"/>
                  <a:gd name="connsiteY117" fmla="*/ 284447 h 397301"/>
                  <a:gd name="connsiteX118" fmla="*/ 170057 w 215177"/>
                  <a:gd name="connsiteY118" fmla="*/ 272466 h 397301"/>
                  <a:gd name="connsiteX119" fmla="*/ 155427 w 215177"/>
                  <a:gd name="connsiteY119" fmla="*/ 258389 h 397301"/>
                  <a:gd name="connsiteX120" fmla="*/ 146886 w 215177"/>
                  <a:gd name="connsiteY120" fmla="*/ 242612 h 397301"/>
                  <a:gd name="connsiteX121" fmla="*/ 127787 w 215177"/>
                  <a:gd name="connsiteY121" fmla="*/ 249769 h 397301"/>
                  <a:gd name="connsiteX122" fmla="*/ 111693 w 215177"/>
                  <a:gd name="connsiteY122" fmla="*/ 248583 h 397301"/>
                  <a:gd name="connsiteX123" fmla="*/ 104260 w 215177"/>
                  <a:gd name="connsiteY123" fmla="*/ 255186 h 397301"/>
                  <a:gd name="connsiteX124" fmla="*/ 105130 w 215177"/>
                  <a:gd name="connsiteY124" fmla="*/ 265823 h 397301"/>
                  <a:gd name="connsiteX125" fmla="*/ 94770 w 215177"/>
                  <a:gd name="connsiteY125" fmla="*/ 277646 h 397301"/>
                  <a:gd name="connsiteX126" fmla="*/ 101571 w 215177"/>
                  <a:gd name="connsiteY126" fmla="*/ 287215 h 397301"/>
                  <a:gd name="connsiteX127" fmla="*/ 98605 w 215177"/>
                  <a:gd name="connsiteY127" fmla="*/ 300778 h 397301"/>
                  <a:gd name="connsiteX128" fmla="*/ 108174 w 215177"/>
                  <a:gd name="connsiteY128" fmla="*/ 306156 h 397301"/>
                  <a:gd name="connsiteX129" fmla="*/ 105525 w 215177"/>
                  <a:gd name="connsiteY129" fmla="*/ 312878 h 397301"/>
                  <a:gd name="connsiteX130" fmla="*/ 108095 w 215177"/>
                  <a:gd name="connsiteY130" fmla="*/ 350205 h 397301"/>
                  <a:gd name="connsiteX131" fmla="*/ 71875 w 215177"/>
                  <a:gd name="connsiteY131" fmla="*/ 205680 h 397301"/>
                  <a:gd name="connsiteX132" fmla="*/ 92516 w 215177"/>
                  <a:gd name="connsiteY132" fmla="*/ 187214 h 397301"/>
                  <a:gd name="connsiteX133" fmla="*/ 117150 w 215177"/>
                  <a:gd name="connsiteY133" fmla="*/ 191999 h 397301"/>
                  <a:gd name="connsiteX134" fmla="*/ 123477 w 215177"/>
                  <a:gd name="connsiteY134" fmla="*/ 220153 h 397301"/>
                  <a:gd name="connsiteX135" fmla="*/ 108253 w 215177"/>
                  <a:gd name="connsiteY135" fmla="*/ 224304 h 397301"/>
                  <a:gd name="connsiteX136" fmla="*/ 105960 w 215177"/>
                  <a:gd name="connsiteY136" fmla="*/ 215961 h 397301"/>
                  <a:gd name="connsiteX137" fmla="*/ 107779 w 215177"/>
                  <a:gd name="connsiteY137" fmla="*/ 214538 h 397301"/>
                  <a:gd name="connsiteX138" fmla="*/ 110033 w 215177"/>
                  <a:gd name="connsiteY138" fmla="*/ 214814 h 397301"/>
                  <a:gd name="connsiteX139" fmla="*/ 112880 w 215177"/>
                  <a:gd name="connsiteY139" fmla="*/ 214024 h 397301"/>
                  <a:gd name="connsiteX140" fmla="*/ 112089 w 215177"/>
                  <a:gd name="connsiteY140" fmla="*/ 211177 h 397301"/>
                  <a:gd name="connsiteX141" fmla="*/ 102362 w 215177"/>
                  <a:gd name="connsiteY141" fmla="*/ 213865 h 397301"/>
                  <a:gd name="connsiteX142" fmla="*/ 101373 w 215177"/>
                  <a:gd name="connsiteY142" fmla="*/ 221655 h 397301"/>
                  <a:gd name="connsiteX143" fmla="*/ 104378 w 215177"/>
                  <a:gd name="connsiteY143" fmla="*/ 226519 h 397301"/>
                  <a:gd name="connsiteX144" fmla="*/ 84331 w 215177"/>
                  <a:gd name="connsiteY144" fmla="*/ 250718 h 397301"/>
                  <a:gd name="connsiteX145" fmla="*/ 101334 w 215177"/>
                  <a:gd name="connsiteY145" fmla="*/ 241505 h 397301"/>
                  <a:gd name="connsiteX146" fmla="*/ 92318 w 215177"/>
                  <a:gd name="connsiteY146" fmla="*/ 243680 h 397301"/>
                  <a:gd name="connsiteX147" fmla="*/ 94651 w 215177"/>
                  <a:gd name="connsiteY147" fmla="*/ 241545 h 397301"/>
                  <a:gd name="connsiteX148" fmla="*/ 93504 w 215177"/>
                  <a:gd name="connsiteY148" fmla="*/ 249137 h 397301"/>
                  <a:gd name="connsiteX149" fmla="*/ 86743 w 215177"/>
                  <a:gd name="connsiteY149" fmla="*/ 248662 h 397301"/>
                  <a:gd name="connsiteX150" fmla="*/ 108056 w 215177"/>
                  <a:gd name="connsiteY150" fmla="*/ 228773 h 397301"/>
                  <a:gd name="connsiteX151" fmla="*/ 127075 w 215177"/>
                  <a:gd name="connsiteY151" fmla="*/ 222169 h 397301"/>
                  <a:gd name="connsiteX152" fmla="*/ 125414 w 215177"/>
                  <a:gd name="connsiteY152" fmla="*/ 194846 h 397301"/>
                  <a:gd name="connsiteX153" fmla="*/ 132848 w 215177"/>
                  <a:gd name="connsiteY153" fmla="*/ 120705 h 397301"/>
                  <a:gd name="connsiteX154" fmla="*/ 147597 w 215177"/>
                  <a:gd name="connsiteY154" fmla="*/ 112243 h 397301"/>
                  <a:gd name="connsiteX155" fmla="*/ 163889 w 215177"/>
                  <a:gd name="connsiteY155" fmla="*/ 116751 h 397301"/>
                  <a:gd name="connsiteX156" fmla="*/ 127471 w 215177"/>
                  <a:gd name="connsiteY156" fmla="*/ 281165 h 397301"/>
                  <a:gd name="connsiteX157" fmla="*/ 130713 w 215177"/>
                  <a:gd name="connsiteY157" fmla="*/ 280730 h 397301"/>
                  <a:gd name="connsiteX158" fmla="*/ 130080 w 215177"/>
                  <a:gd name="connsiteY158" fmla="*/ 284091 h 397301"/>
                  <a:gd name="connsiteX159" fmla="*/ 127075 w 215177"/>
                  <a:gd name="connsiteY159" fmla="*/ 285634 h 397301"/>
                  <a:gd name="connsiteX160" fmla="*/ 127471 w 215177"/>
                  <a:gd name="connsiteY160" fmla="*/ 281165 h 397301"/>
                  <a:gd name="connsiteX161" fmla="*/ 125494 w 215177"/>
                  <a:gd name="connsiteY161" fmla="*/ 286583 h 397301"/>
                  <a:gd name="connsiteX162" fmla="*/ 123279 w 215177"/>
                  <a:gd name="connsiteY162" fmla="*/ 288046 h 397301"/>
                  <a:gd name="connsiteX163" fmla="*/ 123596 w 215177"/>
                  <a:gd name="connsiteY163" fmla="*/ 281679 h 397301"/>
                  <a:gd name="connsiteX164" fmla="*/ 125968 w 215177"/>
                  <a:gd name="connsiteY164" fmla="*/ 281363 h 397301"/>
                  <a:gd name="connsiteX165" fmla="*/ 125494 w 215177"/>
                  <a:gd name="connsiteY165" fmla="*/ 286583 h 397301"/>
                  <a:gd name="connsiteX166" fmla="*/ 142101 w 215177"/>
                  <a:gd name="connsiteY166" fmla="*/ 272189 h 397301"/>
                  <a:gd name="connsiteX167" fmla="*/ 138977 w 215177"/>
                  <a:gd name="connsiteY167" fmla="*/ 272506 h 397301"/>
                  <a:gd name="connsiteX168" fmla="*/ 139729 w 215177"/>
                  <a:gd name="connsiteY168" fmla="*/ 268710 h 397301"/>
                  <a:gd name="connsiteX169" fmla="*/ 142615 w 215177"/>
                  <a:gd name="connsiteY169" fmla="*/ 269856 h 397301"/>
                  <a:gd name="connsiteX170" fmla="*/ 142101 w 215177"/>
                  <a:gd name="connsiteY170" fmla="*/ 272189 h 397301"/>
                  <a:gd name="connsiteX171" fmla="*/ 143999 w 215177"/>
                  <a:gd name="connsiteY171" fmla="*/ 270687 h 397301"/>
                  <a:gd name="connsiteX172" fmla="*/ 145581 w 215177"/>
                  <a:gd name="connsiteY172" fmla="*/ 271873 h 397301"/>
                  <a:gd name="connsiteX173" fmla="*/ 143683 w 215177"/>
                  <a:gd name="connsiteY173" fmla="*/ 272071 h 397301"/>
                  <a:gd name="connsiteX174" fmla="*/ 143999 w 215177"/>
                  <a:gd name="connsiteY174" fmla="*/ 270687 h 397301"/>
                  <a:gd name="connsiteX175" fmla="*/ 137435 w 215177"/>
                  <a:gd name="connsiteY175" fmla="*/ 272703 h 397301"/>
                  <a:gd name="connsiteX176" fmla="*/ 133718 w 215177"/>
                  <a:gd name="connsiteY176" fmla="*/ 273099 h 397301"/>
                  <a:gd name="connsiteX177" fmla="*/ 134628 w 215177"/>
                  <a:gd name="connsiteY177" fmla="*/ 268235 h 397301"/>
                  <a:gd name="connsiteX178" fmla="*/ 138305 w 215177"/>
                  <a:gd name="connsiteY178" fmla="*/ 268433 h 397301"/>
                  <a:gd name="connsiteX179" fmla="*/ 137435 w 215177"/>
                  <a:gd name="connsiteY179" fmla="*/ 272703 h 397301"/>
                  <a:gd name="connsiteX180" fmla="*/ 146688 w 215177"/>
                  <a:gd name="connsiteY180" fmla="*/ 277132 h 397301"/>
                  <a:gd name="connsiteX181" fmla="*/ 142417 w 215177"/>
                  <a:gd name="connsiteY181" fmla="*/ 277725 h 397301"/>
                  <a:gd name="connsiteX182" fmla="*/ 143366 w 215177"/>
                  <a:gd name="connsiteY182" fmla="*/ 273613 h 397301"/>
                  <a:gd name="connsiteX183" fmla="*/ 146965 w 215177"/>
                  <a:gd name="connsiteY183" fmla="*/ 273257 h 397301"/>
                  <a:gd name="connsiteX184" fmla="*/ 147676 w 215177"/>
                  <a:gd name="connsiteY184" fmla="*/ 274087 h 397301"/>
                  <a:gd name="connsiteX185" fmla="*/ 146688 w 215177"/>
                  <a:gd name="connsiteY185" fmla="*/ 277132 h 397301"/>
                  <a:gd name="connsiteX186" fmla="*/ 148665 w 215177"/>
                  <a:gd name="connsiteY186" fmla="*/ 275669 h 397301"/>
                  <a:gd name="connsiteX187" fmla="*/ 149179 w 215177"/>
                  <a:gd name="connsiteY187" fmla="*/ 276579 h 397301"/>
                  <a:gd name="connsiteX188" fmla="*/ 149258 w 215177"/>
                  <a:gd name="connsiteY188" fmla="*/ 276776 h 397301"/>
                  <a:gd name="connsiteX189" fmla="*/ 148309 w 215177"/>
                  <a:gd name="connsiteY189" fmla="*/ 276895 h 397301"/>
                  <a:gd name="connsiteX190" fmla="*/ 148665 w 215177"/>
                  <a:gd name="connsiteY190" fmla="*/ 275669 h 397301"/>
                  <a:gd name="connsiteX191" fmla="*/ 147835 w 215177"/>
                  <a:gd name="connsiteY191" fmla="*/ 278477 h 397301"/>
                  <a:gd name="connsiteX192" fmla="*/ 149851 w 215177"/>
                  <a:gd name="connsiteY192" fmla="*/ 278200 h 397301"/>
                  <a:gd name="connsiteX193" fmla="*/ 150365 w 215177"/>
                  <a:gd name="connsiteY193" fmla="*/ 280256 h 397301"/>
                  <a:gd name="connsiteX194" fmla="*/ 147321 w 215177"/>
                  <a:gd name="connsiteY194" fmla="*/ 280137 h 397301"/>
                  <a:gd name="connsiteX195" fmla="*/ 147835 w 215177"/>
                  <a:gd name="connsiteY195" fmla="*/ 278477 h 397301"/>
                  <a:gd name="connsiteX196" fmla="*/ 140836 w 215177"/>
                  <a:gd name="connsiteY196" fmla="*/ 277923 h 397301"/>
                  <a:gd name="connsiteX197" fmla="*/ 137831 w 215177"/>
                  <a:gd name="connsiteY197" fmla="*/ 278318 h 397301"/>
                  <a:gd name="connsiteX198" fmla="*/ 138661 w 215177"/>
                  <a:gd name="connsiteY198" fmla="*/ 274048 h 397301"/>
                  <a:gd name="connsiteX199" fmla="*/ 141785 w 215177"/>
                  <a:gd name="connsiteY199" fmla="*/ 273732 h 397301"/>
                  <a:gd name="connsiteX200" fmla="*/ 140836 w 215177"/>
                  <a:gd name="connsiteY200" fmla="*/ 277923 h 397301"/>
                  <a:gd name="connsiteX201" fmla="*/ 132137 w 215177"/>
                  <a:gd name="connsiteY201" fmla="*/ 273218 h 397301"/>
                  <a:gd name="connsiteX202" fmla="*/ 128222 w 215177"/>
                  <a:gd name="connsiteY202" fmla="*/ 273613 h 397301"/>
                  <a:gd name="connsiteX203" fmla="*/ 128538 w 215177"/>
                  <a:gd name="connsiteY203" fmla="*/ 270015 h 397301"/>
                  <a:gd name="connsiteX204" fmla="*/ 129210 w 215177"/>
                  <a:gd name="connsiteY204" fmla="*/ 269659 h 397301"/>
                  <a:gd name="connsiteX205" fmla="*/ 133086 w 215177"/>
                  <a:gd name="connsiteY205" fmla="*/ 268433 h 397301"/>
                  <a:gd name="connsiteX206" fmla="*/ 132137 w 215177"/>
                  <a:gd name="connsiteY206" fmla="*/ 273218 h 397301"/>
                  <a:gd name="connsiteX207" fmla="*/ 126680 w 215177"/>
                  <a:gd name="connsiteY207" fmla="*/ 273771 h 397301"/>
                  <a:gd name="connsiteX208" fmla="*/ 123951 w 215177"/>
                  <a:gd name="connsiteY208" fmla="*/ 274048 h 397301"/>
                  <a:gd name="connsiteX209" fmla="*/ 123951 w 215177"/>
                  <a:gd name="connsiteY209" fmla="*/ 273890 h 397301"/>
                  <a:gd name="connsiteX210" fmla="*/ 126917 w 215177"/>
                  <a:gd name="connsiteY210" fmla="*/ 271003 h 397301"/>
                  <a:gd name="connsiteX211" fmla="*/ 126680 w 215177"/>
                  <a:gd name="connsiteY211" fmla="*/ 273771 h 397301"/>
                  <a:gd name="connsiteX212" fmla="*/ 133402 w 215177"/>
                  <a:gd name="connsiteY212" fmla="*/ 274601 h 397301"/>
                  <a:gd name="connsiteX213" fmla="*/ 137119 w 215177"/>
                  <a:gd name="connsiteY213" fmla="*/ 274206 h 397301"/>
                  <a:gd name="connsiteX214" fmla="*/ 136249 w 215177"/>
                  <a:gd name="connsiteY214" fmla="*/ 278516 h 397301"/>
                  <a:gd name="connsiteX215" fmla="*/ 132572 w 215177"/>
                  <a:gd name="connsiteY215" fmla="*/ 278991 h 397301"/>
                  <a:gd name="connsiteX216" fmla="*/ 133402 w 215177"/>
                  <a:gd name="connsiteY216" fmla="*/ 274601 h 397301"/>
                  <a:gd name="connsiteX217" fmla="*/ 130990 w 215177"/>
                  <a:gd name="connsiteY217" fmla="*/ 279188 h 397301"/>
                  <a:gd name="connsiteX218" fmla="*/ 127629 w 215177"/>
                  <a:gd name="connsiteY218" fmla="*/ 279623 h 397301"/>
                  <a:gd name="connsiteX219" fmla="*/ 128064 w 215177"/>
                  <a:gd name="connsiteY219" fmla="*/ 275116 h 397301"/>
                  <a:gd name="connsiteX220" fmla="*/ 131860 w 215177"/>
                  <a:gd name="connsiteY220" fmla="*/ 274720 h 397301"/>
                  <a:gd name="connsiteX221" fmla="*/ 130990 w 215177"/>
                  <a:gd name="connsiteY221" fmla="*/ 279188 h 397301"/>
                  <a:gd name="connsiteX222" fmla="*/ 126126 w 215177"/>
                  <a:gd name="connsiteY222" fmla="*/ 279861 h 397301"/>
                  <a:gd name="connsiteX223" fmla="*/ 123675 w 215177"/>
                  <a:gd name="connsiteY223" fmla="*/ 280177 h 397301"/>
                  <a:gd name="connsiteX224" fmla="*/ 123912 w 215177"/>
                  <a:gd name="connsiteY224" fmla="*/ 275590 h 397301"/>
                  <a:gd name="connsiteX225" fmla="*/ 126561 w 215177"/>
                  <a:gd name="connsiteY225" fmla="*/ 275313 h 397301"/>
                  <a:gd name="connsiteX226" fmla="*/ 126126 w 215177"/>
                  <a:gd name="connsiteY226" fmla="*/ 279861 h 397301"/>
                  <a:gd name="connsiteX227" fmla="*/ 122172 w 215177"/>
                  <a:gd name="connsiteY227" fmla="*/ 280375 h 397301"/>
                  <a:gd name="connsiteX228" fmla="*/ 121065 w 215177"/>
                  <a:gd name="connsiteY228" fmla="*/ 280533 h 397301"/>
                  <a:gd name="connsiteX229" fmla="*/ 122370 w 215177"/>
                  <a:gd name="connsiteY229" fmla="*/ 276499 h 397301"/>
                  <a:gd name="connsiteX230" fmla="*/ 122172 w 215177"/>
                  <a:gd name="connsiteY230" fmla="*/ 280375 h 397301"/>
                  <a:gd name="connsiteX231" fmla="*/ 132255 w 215177"/>
                  <a:gd name="connsiteY231" fmla="*/ 280533 h 397301"/>
                  <a:gd name="connsiteX232" fmla="*/ 135933 w 215177"/>
                  <a:gd name="connsiteY232" fmla="*/ 280058 h 397301"/>
                  <a:gd name="connsiteX233" fmla="*/ 135537 w 215177"/>
                  <a:gd name="connsiteY233" fmla="*/ 281996 h 397301"/>
                  <a:gd name="connsiteX234" fmla="*/ 131702 w 215177"/>
                  <a:gd name="connsiteY234" fmla="*/ 283340 h 397301"/>
                  <a:gd name="connsiteX235" fmla="*/ 132255 w 215177"/>
                  <a:gd name="connsiteY235" fmla="*/ 280533 h 397301"/>
                  <a:gd name="connsiteX236" fmla="*/ 137514 w 215177"/>
                  <a:gd name="connsiteY236" fmla="*/ 279861 h 397301"/>
                  <a:gd name="connsiteX237" fmla="*/ 140480 w 215177"/>
                  <a:gd name="connsiteY237" fmla="*/ 279465 h 397301"/>
                  <a:gd name="connsiteX238" fmla="*/ 140164 w 215177"/>
                  <a:gd name="connsiteY238" fmla="*/ 280849 h 397301"/>
                  <a:gd name="connsiteX239" fmla="*/ 137198 w 215177"/>
                  <a:gd name="connsiteY239" fmla="*/ 281521 h 397301"/>
                  <a:gd name="connsiteX240" fmla="*/ 137514 w 215177"/>
                  <a:gd name="connsiteY240" fmla="*/ 279861 h 397301"/>
                  <a:gd name="connsiteX241" fmla="*/ 142062 w 215177"/>
                  <a:gd name="connsiteY241" fmla="*/ 279267 h 397301"/>
                  <a:gd name="connsiteX242" fmla="*/ 146213 w 215177"/>
                  <a:gd name="connsiteY242" fmla="*/ 278714 h 397301"/>
                  <a:gd name="connsiteX243" fmla="*/ 145739 w 215177"/>
                  <a:gd name="connsiteY243" fmla="*/ 280177 h 397301"/>
                  <a:gd name="connsiteX244" fmla="*/ 141745 w 215177"/>
                  <a:gd name="connsiteY244" fmla="*/ 280572 h 397301"/>
                  <a:gd name="connsiteX245" fmla="*/ 142062 w 215177"/>
                  <a:gd name="connsiteY245" fmla="*/ 279267 h 397301"/>
                  <a:gd name="connsiteX246" fmla="*/ 153489 w 215177"/>
                  <a:gd name="connsiteY246" fmla="*/ 280612 h 397301"/>
                  <a:gd name="connsiteX247" fmla="*/ 152698 w 215177"/>
                  <a:gd name="connsiteY247" fmla="*/ 277251 h 397301"/>
                  <a:gd name="connsiteX248" fmla="*/ 154478 w 215177"/>
                  <a:gd name="connsiteY248" fmla="*/ 276895 h 397301"/>
                  <a:gd name="connsiteX249" fmla="*/ 156178 w 215177"/>
                  <a:gd name="connsiteY249" fmla="*/ 272071 h 397301"/>
                  <a:gd name="connsiteX250" fmla="*/ 151354 w 215177"/>
                  <a:gd name="connsiteY250" fmla="*/ 270410 h 397301"/>
                  <a:gd name="connsiteX251" fmla="*/ 149772 w 215177"/>
                  <a:gd name="connsiteY251" fmla="*/ 271913 h 397301"/>
                  <a:gd name="connsiteX252" fmla="*/ 145858 w 215177"/>
                  <a:gd name="connsiteY252" fmla="*/ 268235 h 397301"/>
                  <a:gd name="connsiteX253" fmla="*/ 160765 w 215177"/>
                  <a:gd name="connsiteY253" fmla="*/ 269303 h 397301"/>
                  <a:gd name="connsiteX254" fmla="*/ 157522 w 215177"/>
                  <a:gd name="connsiteY254" fmla="*/ 281482 h 397301"/>
                  <a:gd name="connsiteX255" fmla="*/ 153489 w 215177"/>
                  <a:gd name="connsiteY255" fmla="*/ 280612 h 397301"/>
                  <a:gd name="connsiteX256" fmla="*/ 144395 w 215177"/>
                  <a:gd name="connsiteY256" fmla="*/ 267405 h 397301"/>
                  <a:gd name="connsiteX257" fmla="*/ 141943 w 215177"/>
                  <a:gd name="connsiteY257" fmla="*/ 266298 h 397301"/>
                  <a:gd name="connsiteX258" fmla="*/ 142971 w 215177"/>
                  <a:gd name="connsiteY258" fmla="*/ 261909 h 397301"/>
                  <a:gd name="connsiteX259" fmla="*/ 138147 w 215177"/>
                  <a:gd name="connsiteY259" fmla="*/ 260208 h 397301"/>
                  <a:gd name="connsiteX260" fmla="*/ 136486 w 215177"/>
                  <a:gd name="connsiteY260" fmla="*/ 265032 h 397301"/>
                  <a:gd name="connsiteX261" fmla="*/ 136605 w 215177"/>
                  <a:gd name="connsiteY261" fmla="*/ 265191 h 397301"/>
                  <a:gd name="connsiteX262" fmla="*/ 131227 w 215177"/>
                  <a:gd name="connsiteY262" fmla="*/ 265744 h 397301"/>
                  <a:gd name="connsiteX263" fmla="*/ 139650 w 215177"/>
                  <a:gd name="connsiteY263" fmla="*/ 251430 h 397301"/>
                  <a:gd name="connsiteX264" fmla="*/ 147518 w 215177"/>
                  <a:gd name="connsiteY264" fmla="*/ 257836 h 397301"/>
                  <a:gd name="connsiteX265" fmla="*/ 144395 w 215177"/>
                  <a:gd name="connsiteY265" fmla="*/ 267405 h 397301"/>
                  <a:gd name="connsiteX266" fmla="*/ 126324 w 215177"/>
                  <a:gd name="connsiteY266" fmla="*/ 260683 h 397301"/>
                  <a:gd name="connsiteX267" fmla="*/ 129408 w 215177"/>
                  <a:gd name="connsiteY267" fmla="*/ 266377 h 397301"/>
                  <a:gd name="connsiteX268" fmla="*/ 127906 w 215177"/>
                  <a:gd name="connsiteY268" fmla="*/ 266970 h 397301"/>
                  <a:gd name="connsiteX269" fmla="*/ 126284 w 215177"/>
                  <a:gd name="connsiteY269" fmla="*/ 267919 h 397301"/>
                  <a:gd name="connsiteX270" fmla="*/ 126166 w 215177"/>
                  <a:gd name="connsiteY270" fmla="*/ 265072 h 397301"/>
                  <a:gd name="connsiteX271" fmla="*/ 121342 w 215177"/>
                  <a:gd name="connsiteY271" fmla="*/ 263411 h 397301"/>
                  <a:gd name="connsiteX272" fmla="*/ 119681 w 215177"/>
                  <a:gd name="connsiteY272" fmla="*/ 268235 h 397301"/>
                  <a:gd name="connsiteX273" fmla="*/ 123358 w 215177"/>
                  <a:gd name="connsiteY273" fmla="*/ 270252 h 397301"/>
                  <a:gd name="connsiteX274" fmla="*/ 120907 w 215177"/>
                  <a:gd name="connsiteY274" fmla="*/ 273099 h 397301"/>
                  <a:gd name="connsiteX275" fmla="*/ 119918 w 215177"/>
                  <a:gd name="connsiteY275" fmla="*/ 272664 h 397301"/>
                  <a:gd name="connsiteX276" fmla="*/ 116004 w 215177"/>
                  <a:gd name="connsiteY276" fmla="*/ 270450 h 397301"/>
                  <a:gd name="connsiteX277" fmla="*/ 112049 w 215177"/>
                  <a:gd name="connsiteY277" fmla="*/ 265111 h 397301"/>
                  <a:gd name="connsiteX278" fmla="*/ 116004 w 215177"/>
                  <a:gd name="connsiteY278" fmla="*/ 257124 h 397301"/>
                  <a:gd name="connsiteX279" fmla="*/ 126324 w 215177"/>
                  <a:gd name="connsiteY279" fmla="*/ 260683 h 397301"/>
                  <a:gd name="connsiteX280" fmla="*/ 114580 w 215177"/>
                  <a:gd name="connsiteY280" fmla="*/ 271201 h 397301"/>
                  <a:gd name="connsiteX281" fmla="*/ 120076 w 215177"/>
                  <a:gd name="connsiteY281" fmla="*/ 274404 h 397301"/>
                  <a:gd name="connsiteX282" fmla="*/ 118811 w 215177"/>
                  <a:gd name="connsiteY282" fmla="*/ 277330 h 397301"/>
                  <a:gd name="connsiteX283" fmla="*/ 118692 w 215177"/>
                  <a:gd name="connsiteY283" fmla="*/ 276974 h 397301"/>
                  <a:gd name="connsiteX284" fmla="*/ 113868 w 215177"/>
                  <a:gd name="connsiteY284" fmla="*/ 275274 h 397301"/>
                  <a:gd name="connsiteX285" fmla="*/ 112208 w 215177"/>
                  <a:gd name="connsiteY285" fmla="*/ 280098 h 397301"/>
                  <a:gd name="connsiteX286" fmla="*/ 117032 w 215177"/>
                  <a:gd name="connsiteY286" fmla="*/ 281759 h 397301"/>
                  <a:gd name="connsiteX287" fmla="*/ 118020 w 215177"/>
                  <a:gd name="connsiteY287" fmla="*/ 281047 h 397301"/>
                  <a:gd name="connsiteX288" fmla="*/ 117941 w 215177"/>
                  <a:gd name="connsiteY288" fmla="*/ 284487 h 397301"/>
                  <a:gd name="connsiteX289" fmla="*/ 106434 w 215177"/>
                  <a:gd name="connsiteY289" fmla="*/ 275709 h 397301"/>
                  <a:gd name="connsiteX290" fmla="*/ 112524 w 215177"/>
                  <a:gd name="connsiteY290" fmla="*/ 270845 h 397301"/>
                  <a:gd name="connsiteX291" fmla="*/ 114580 w 215177"/>
                  <a:gd name="connsiteY291" fmla="*/ 271201 h 397301"/>
                  <a:gd name="connsiteX292" fmla="*/ 120867 w 215177"/>
                  <a:gd name="connsiteY292" fmla="*/ 282075 h 397301"/>
                  <a:gd name="connsiteX293" fmla="*/ 122093 w 215177"/>
                  <a:gd name="connsiteY293" fmla="*/ 281917 h 397301"/>
                  <a:gd name="connsiteX294" fmla="*/ 121777 w 215177"/>
                  <a:gd name="connsiteY294" fmla="*/ 288362 h 397301"/>
                  <a:gd name="connsiteX295" fmla="*/ 120867 w 215177"/>
                  <a:gd name="connsiteY295" fmla="*/ 282075 h 397301"/>
                  <a:gd name="connsiteX296" fmla="*/ 118613 w 215177"/>
                  <a:gd name="connsiteY296" fmla="*/ 288283 h 397301"/>
                  <a:gd name="connsiteX297" fmla="*/ 115015 w 215177"/>
                  <a:gd name="connsiteY297" fmla="*/ 288006 h 397301"/>
                  <a:gd name="connsiteX298" fmla="*/ 113354 w 215177"/>
                  <a:gd name="connsiteY298" fmla="*/ 292791 h 397301"/>
                  <a:gd name="connsiteX299" fmla="*/ 115727 w 215177"/>
                  <a:gd name="connsiteY299" fmla="*/ 294728 h 397301"/>
                  <a:gd name="connsiteX300" fmla="*/ 111931 w 215177"/>
                  <a:gd name="connsiteY300" fmla="*/ 299473 h 397301"/>
                  <a:gd name="connsiteX301" fmla="*/ 111614 w 215177"/>
                  <a:gd name="connsiteY301" fmla="*/ 299355 h 397301"/>
                  <a:gd name="connsiteX302" fmla="*/ 108214 w 215177"/>
                  <a:gd name="connsiteY302" fmla="*/ 294175 h 397301"/>
                  <a:gd name="connsiteX303" fmla="*/ 118178 w 215177"/>
                  <a:gd name="connsiteY303" fmla="*/ 286266 h 397301"/>
                  <a:gd name="connsiteX304" fmla="*/ 118613 w 215177"/>
                  <a:gd name="connsiteY304" fmla="*/ 288283 h 397301"/>
                  <a:gd name="connsiteX305" fmla="*/ 125414 w 215177"/>
                  <a:gd name="connsiteY305" fmla="*/ 82468 h 397301"/>
                  <a:gd name="connsiteX306" fmla="*/ 141468 w 215177"/>
                  <a:gd name="connsiteY306" fmla="*/ 93579 h 397301"/>
                  <a:gd name="connsiteX307" fmla="*/ 142813 w 215177"/>
                  <a:gd name="connsiteY307" fmla="*/ 103069 h 397301"/>
                  <a:gd name="connsiteX308" fmla="*/ 137040 w 215177"/>
                  <a:gd name="connsiteY308" fmla="*/ 110741 h 397301"/>
                  <a:gd name="connsiteX309" fmla="*/ 131227 w 215177"/>
                  <a:gd name="connsiteY309" fmla="*/ 111571 h 397301"/>
                  <a:gd name="connsiteX310" fmla="*/ 126561 w 215177"/>
                  <a:gd name="connsiteY310" fmla="*/ 108052 h 397301"/>
                  <a:gd name="connsiteX311" fmla="*/ 128103 w 215177"/>
                  <a:gd name="connsiteY311" fmla="*/ 102041 h 397301"/>
                  <a:gd name="connsiteX312" fmla="*/ 131148 w 215177"/>
                  <a:gd name="connsiteY312" fmla="*/ 102832 h 397301"/>
                  <a:gd name="connsiteX313" fmla="*/ 133995 w 215177"/>
                  <a:gd name="connsiteY313" fmla="*/ 103583 h 397301"/>
                  <a:gd name="connsiteX314" fmla="*/ 134746 w 215177"/>
                  <a:gd name="connsiteY314" fmla="*/ 100736 h 397301"/>
                  <a:gd name="connsiteX315" fmla="*/ 130832 w 215177"/>
                  <a:gd name="connsiteY315" fmla="*/ 97810 h 397301"/>
                  <a:gd name="connsiteX316" fmla="*/ 126008 w 215177"/>
                  <a:gd name="connsiteY316" fmla="*/ 98483 h 397301"/>
                  <a:gd name="connsiteX317" fmla="*/ 122053 w 215177"/>
                  <a:gd name="connsiteY317" fmla="*/ 103702 h 397301"/>
                  <a:gd name="connsiteX318" fmla="*/ 122963 w 215177"/>
                  <a:gd name="connsiteY318" fmla="*/ 110187 h 397301"/>
                  <a:gd name="connsiteX319" fmla="*/ 130199 w 215177"/>
                  <a:gd name="connsiteY319" fmla="*/ 115604 h 397301"/>
                  <a:gd name="connsiteX320" fmla="*/ 131543 w 215177"/>
                  <a:gd name="connsiteY320" fmla="*/ 115802 h 397301"/>
                  <a:gd name="connsiteX321" fmla="*/ 129408 w 215177"/>
                  <a:gd name="connsiteY321" fmla="*/ 118214 h 397301"/>
                  <a:gd name="connsiteX322" fmla="*/ 118930 w 215177"/>
                  <a:gd name="connsiteY322" fmla="*/ 188282 h 397301"/>
                  <a:gd name="connsiteX323" fmla="*/ 113315 w 215177"/>
                  <a:gd name="connsiteY323" fmla="*/ 184921 h 397301"/>
                  <a:gd name="connsiteX324" fmla="*/ 110349 w 215177"/>
                  <a:gd name="connsiteY324" fmla="*/ 86857 h 397301"/>
                  <a:gd name="connsiteX325" fmla="*/ 125414 w 215177"/>
                  <a:gd name="connsiteY325" fmla="*/ 82468 h 397301"/>
                  <a:gd name="connsiteX326" fmla="*/ 101729 w 215177"/>
                  <a:gd name="connsiteY326" fmla="*/ 66256 h 397301"/>
                  <a:gd name="connsiteX327" fmla="*/ 102994 w 215177"/>
                  <a:gd name="connsiteY327" fmla="*/ 86106 h 397301"/>
                  <a:gd name="connsiteX328" fmla="*/ 90776 w 215177"/>
                  <a:gd name="connsiteY328" fmla="*/ 86897 h 397301"/>
                  <a:gd name="connsiteX329" fmla="*/ 89076 w 215177"/>
                  <a:gd name="connsiteY329" fmla="*/ 83417 h 397301"/>
                  <a:gd name="connsiteX330" fmla="*/ 90341 w 215177"/>
                  <a:gd name="connsiteY330" fmla="*/ 79740 h 397301"/>
                  <a:gd name="connsiteX331" fmla="*/ 92160 w 215177"/>
                  <a:gd name="connsiteY331" fmla="*/ 78830 h 397301"/>
                  <a:gd name="connsiteX332" fmla="*/ 94097 w 215177"/>
                  <a:gd name="connsiteY332" fmla="*/ 79503 h 397301"/>
                  <a:gd name="connsiteX333" fmla="*/ 94453 w 215177"/>
                  <a:gd name="connsiteY333" fmla="*/ 80254 h 397301"/>
                  <a:gd name="connsiteX334" fmla="*/ 94176 w 215177"/>
                  <a:gd name="connsiteY334" fmla="*/ 81045 h 397301"/>
                  <a:gd name="connsiteX335" fmla="*/ 94374 w 215177"/>
                  <a:gd name="connsiteY335" fmla="*/ 83971 h 397301"/>
                  <a:gd name="connsiteX336" fmla="*/ 97300 w 215177"/>
                  <a:gd name="connsiteY336" fmla="*/ 83773 h 397301"/>
                  <a:gd name="connsiteX337" fmla="*/ 98605 w 215177"/>
                  <a:gd name="connsiteY337" fmla="*/ 79977 h 397301"/>
                  <a:gd name="connsiteX338" fmla="*/ 96826 w 215177"/>
                  <a:gd name="connsiteY338" fmla="*/ 76379 h 397301"/>
                  <a:gd name="connsiteX339" fmla="*/ 91883 w 215177"/>
                  <a:gd name="connsiteY339" fmla="*/ 74678 h 397301"/>
                  <a:gd name="connsiteX340" fmla="*/ 87217 w 215177"/>
                  <a:gd name="connsiteY340" fmla="*/ 76972 h 397301"/>
                  <a:gd name="connsiteX341" fmla="*/ 84924 w 215177"/>
                  <a:gd name="connsiteY341" fmla="*/ 83654 h 397301"/>
                  <a:gd name="connsiteX342" fmla="*/ 88048 w 215177"/>
                  <a:gd name="connsiteY342" fmla="*/ 89981 h 397301"/>
                  <a:gd name="connsiteX343" fmla="*/ 100503 w 215177"/>
                  <a:gd name="connsiteY343" fmla="*/ 92512 h 397301"/>
                  <a:gd name="connsiteX344" fmla="*/ 106751 w 215177"/>
                  <a:gd name="connsiteY344" fmla="*/ 182786 h 397301"/>
                  <a:gd name="connsiteX345" fmla="*/ 91329 w 215177"/>
                  <a:gd name="connsiteY345" fmla="*/ 183181 h 397301"/>
                  <a:gd name="connsiteX346" fmla="*/ 88957 w 215177"/>
                  <a:gd name="connsiteY346" fmla="*/ 183972 h 397301"/>
                  <a:gd name="connsiteX347" fmla="*/ 69423 w 215177"/>
                  <a:gd name="connsiteY347" fmla="*/ 69775 h 397301"/>
                  <a:gd name="connsiteX348" fmla="*/ 85161 w 215177"/>
                  <a:gd name="connsiteY348" fmla="*/ 61313 h 397301"/>
                  <a:gd name="connsiteX349" fmla="*/ 101729 w 215177"/>
                  <a:gd name="connsiteY349" fmla="*/ 66256 h 397301"/>
                  <a:gd name="connsiteX350" fmla="*/ 51313 w 215177"/>
                  <a:gd name="connsiteY350" fmla="*/ 51586 h 397301"/>
                  <a:gd name="connsiteX351" fmla="*/ 60724 w 215177"/>
                  <a:gd name="connsiteY351" fmla="*/ 58269 h 397301"/>
                  <a:gd name="connsiteX352" fmla="*/ 62662 w 215177"/>
                  <a:gd name="connsiteY352" fmla="*/ 69617 h 397301"/>
                  <a:gd name="connsiteX353" fmla="*/ 58549 w 215177"/>
                  <a:gd name="connsiteY353" fmla="*/ 75430 h 397301"/>
                  <a:gd name="connsiteX354" fmla="*/ 51511 w 215177"/>
                  <a:gd name="connsiteY354" fmla="*/ 76616 h 397301"/>
                  <a:gd name="connsiteX355" fmla="*/ 47359 w 215177"/>
                  <a:gd name="connsiteY355" fmla="*/ 70052 h 397301"/>
                  <a:gd name="connsiteX356" fmla="*/ 50918 w 215177"/>
                  <a:gd name="connsiteY356" fmla="*/ 67798 h 397301"/>
                  <a:gd name="connsiteX357" fmla="*/ 51867 w 215177"/>
                  <a:gd name="connsiteY357" fmla="*/ 69340 h 397301"/>
                  <a:gd name="connsiteX358" fmla="*/ 53448 w 215177"/>
                  <a:gd name="connsiteY358" fmla="*/ 71831 h 397301"/>
                  <a:gd name="connsiteX359" fmla="*/ 55940 w 215177"/>
                  <a:gd name="connsiteY359" fmla="*/ 70289 h 397301"/>
                  <a:gd name="connsiteX360" fmla="*/ 51827 w 215177"/>
                  <a:gd name="connsiteY360" fmla="*/ 63804 h 397301"/>
                  <a:gd name="connsiteX361" fmla="*/ 43286 w 215177"/>
                  <a:gd name="connsiteY361" fmla="*/ 69182 h 397301"/>
                  <a:gd name="connsiteX362" fmla="*/ 50562 w 215177"/>
                  <a:gd name="connsiteY362" fmla="*/ 80728 h 397301"/>
                  <a:gd name="connsiteX363" fmla="*/ 60012 w 215177"/>
                  <a:gd name="connsiteY363" fmla="*/ 79384 h 397301"/>
                  <a:gd name="connsiteX364" fmla="*/ 84845 w 215177"/>
                  <a:gd name="connsiteY364" fmla="*/ 185712 h 397301"/>
                  <a:gd name="connsiteX365" fmla="*/ 67881 w 215177"/>
                  <a:gd name="connsiteY365" fmla="*/ 204138 h 397301"/>
                  <a:gd name="connsiteX366" fmla="*/ 64757 w 215177"/>
                  <a:gd name="connsiteY366" fmla="*/ 214775 h 397301"/>
                  <a:gd name="connsiteX367" fmla="*/ 22962 w 215177"/>
                  <a:gd name="connsiteY367" fmla="*/ 69498 h 397301"/>
                  <a:gd name="connsiteX368" fmla="*/ 51313 w 215177"/>
                  <a:gd name="connsiteY368" fmla="*/ 51586 h 3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Lst>
                <a:rect l="l" t="t" r="r" b="b"/>
                <a:pathLst>
                  <a:path w="215177" h="397301">
                    <a:moveTo>
                      <a:pt x="42930" y="340"/>
                    </a:moveTo>
                    <a:cubicBezTo>
                      <a:pt x="27746" y="2278"/>
                      <a:pt x="14421" y="12637"/>
                      <a:pt x="6354" y="28731"/>
                    </a:cubicBezTo>
                    <a:cubicBezTo>
                      <a:pt x="-18003" y="77288"/>
                      <a:pt x="32610" y="220587"/>
                      <a:pt x="74485" y="302123"/>
                    </a:cubicBezTo>
                    <a:cubicBezTo>
                      <a:pt x="84884" y="322328"/>
                      <a:pt x="108174" y="364757"/>
                      <a:pt x="128776" y="381364"/>
                    </a:cubicBezTo>
                    <a:cubicBezTo>
                      <a:pt x="126996" y="379743"/>
                      <a:pt x="125177" y="377845"/>
                      <a:pt x="123279" y="375591"/>
                    </a:cubicBezTo>
                    <a:cubicBezTo>
                      <a:pt x="126838" y="379189"/>
                      <a:pt x="130397" y="382313"/>
                      <a:pt x="133956" y="384962"/>
                    </a:cubicBezTo>
                    <a:cubicBezTo>
                      <a:pt x="132255" y="383974"/>
                      <a:pt x="130515" y="382748"/>
                      <a:pt x="128776" y="381325"/>
                    </a:cubicBezTo>
                    <a:cubicBezTo>
                      <a:pt x="131188" y="383539"/>
                      <a:pt x="133441" y="385160"/>
                      <a:pt x="135616" y="386188"/>
                    </a:cubicBezTo>
                    <a:cubicBezTo>
                      <a:pt x="136803" y="387019"/>
                      <a:pt x="137989" y="387849"/>
                      <a:pt x="139175" y="388600"/>
                    </a:cubicBezTo>
                    <a:cubicBezTo>
                      <a:pt x="139966" y="389114"/>
                      <a:pt x="140954" y="388956"/>
                      <a:pt x="141627" y="388363"/>
                    </a:cubicBezTo>
                    <a:cubicBezTo>
                      <a:pt x="145225" y="388126"/>
                      <a:pt x="148823" y="387058"/>
                      <a:pt x="152461" y="387019"/>
                    </a:cubicBezTo>
                    <a:cubicBezTo>
                      <a:pt x="157839" y="386979"/>
                      <a:pt x="163256" y="387454"/>
                      <a:pt x="168555" y="388205"/>
                    </a:cubicBezTo>
                    <a:cubicBezTo>
                      <a:pt x="179349" y="389707"/>
                      <a:pt x="191647" y="391803"/>
                      <a:pt x="201493" y="396706"/>
                    </a:cubicBezTo>
                    <a:cubicBezTo>
                      <a:pt x="201493" y="396706"/>
                      <a:pt x="201493" y="396667"/>
                      <a:pt x="201493" y="396667"/>
                    </a:cubicBezTo>
                    <a:cubicBezTo>
                      <a:pt x="201611" y="396746"/>
                      <a:pt x="201691" y="396825"/>
                      <a:pt x="201849" y="396865"/>
                    </a:cubicBezTo>
                    <a:cubicBezTo>
                      <a:pt x="202007" y="396944"/>
                      <a:pt x="202165" y="396944"/>
                      <a:pt x="202323" y="396944"/>
                    </a:cubicBezTo>
                    <a:cubicBezTo>
                      <a:pt x="202600" y="397339"/>
                      <a:pt x="203233" y="397497"/>
                      <a:pt x="203589" y="396944"/>
                    </a:cubicBezTo>
                    <a:cubicBezTo>
                      <a:pt x="211695" y="384330"/>
                      <a:pt x="215293" y="368909"/>
                      <a:pt x="215174" y="354001"/>
                    </a:cubicBezTo>
                    <a:cubicBezTo>
                      <a:pt x="215056" y="340478"/>
                      <a:pt x="210587" y="325017"/>
                      <a:pt x="200860" y="315211"/>
                    </a:cubicBezTo>
                    <a:cubicBezTo>
                      <a:pt x="209085" y="306195"/>
                      <a:pt x="213079" y="295045"/>
                      <a:pt x="210192" y="282826"/>
                    </a:cubicBezTo>
                    <a:cubicBezTo>
                      <a:pt x="208136" y="274167"/>
                      <a:pt x="203747" y="263372"/>
                      <a:pt x="195324" y="259101"/>
                    </a:cubicBezTo>
                    <a:cubicBezTo>
                      <a:pt x="203312" y="252142"/>
                      <a:pt x="205289" y="241545"/>
                      <a:pt x="203272" y="231303"/>
                    </a:cubicBezTo>
                    <a:lnTo>
                      <a:pt x="203351" y="231461"/>
                    </a:lnTo>
                    <a:cubicBezTo>
                      <a:pt x="207305" y="221062"/>
                      <a:pt x="210152" y="208171"/>
                      <a:pt x="210785" y="200738"/>
                    </a:cubicBezTo>
                    <a:cubicBezTo>
                      <a:pt x="212525" y="180334"/>
                      <a:pt x="204379" y="170409"/>
                      <a:pt x="201137" y="167325"/>
                    </a:cubicBezTo>
                    <a:cubicBezTo>
                      <a:pt x="206515" y="152338"/>
                      <a:pt x="206870" y="139883"/>
                      <a:pt x="202165" y="130195"/>
                    </a:cubicBezTo>
                    <a:cubicBezTo>
                      <a:pt x="198290" y="122208"/>
                      <a:pt x="192082" y="118451"/>
                      <a:pt x="188998" y="117028"/>
                    </a:cubicBezTo>
                    <a:cubicBezTo>
                      <a:pt x="192042" y="99748"/>
                      <a:pt x="189314" y="86462"/>
                      <a:pt x="180892" y="77565"/>
                    </a:cubicBezTo>
                    <a:cubicBezTo>
                      <a:pt x="168713" y="64674"/>
                      <a:pt x="148546" y="65070"/>
                      <a:pt x="141903" y="65623"/>
                    </a:cubicBezTo>
                    <a:cubicBezTo>
                      <a:pt x="139570" y="49649"/>
                      <a:pt x="133204" y="37628"/>
                      <a:pt x="122963" y="29799"/>
                    </a:cubicBezTo>
                    <a:cubicBezTo>
                      <a:pt x="108886" y="19043"/>
                      <a:pt x="92081" y="19715"/>
                      <a:pt x="87494" y="20150"/>
                    </a:cubicBezTo>
                    <a:cubicBezTo>
                      <a:pt x="74327" y="5322"/>
                      <a:pt x="58549" y="-1677"/>
                      <a:pt x="42930" y="340"/>
                    </a:cubicBezTo>
                    <a:close/>
                    <a:moveTo>
                      <a:pt x="163889" y="116751"/>
                    </a:moveTo>
                    <a:cubicBezTo>
                      <a:pt x="166775" y="119005"/>
                      <a:pt x="168634" y="122247"/>
                      <a:pt x="169108" y="125845"/>
                    </a:cubicBezTo>
                    <a:cubicBezTo>
                      <a:pt x="169583" y="129483"/>
                      <a:pt x="168594" y="133082"/>
                      <a:pt x="166380" y="136008"/>
                    </a:cubicBezTo>
                    <a:cubicBezTo>
                      <a:pt x="165035" y="137748"/>
                      <a:pt x="163098" y="138855"/>
                      <a:pt x="160923" y="139131"/>
                    </a:cubicBezTo>
                    <a:cubicBezTo>
                      <a:pt x="158748" y="139408"/>
                      <a:pt x="156573" y="138815"/>
                      <a:pt x="154834" y="137471"/>
                    </a:cubicBezTo>
                    <a:cubicBezTo>
                      <a:pt x="153845" y="136719"/>
                      <a:pt x="153212" y="135612"/>
                      <a:pt x="153054" y="134386"/>
                    </a:cubicBezTo>
                    <a:cubicBezTo>
                      <a:pt x="152896" y="133161"/>
                      <a:pt x="153212" y="131935"/>
                      <a:pt x="153964" y="130946"/>
                    </a:cubicBezTo>
                    <a:cubicBezTo>
                      <a:pt x="154359" y="130472"/>
                      <a:pt x="154873" y="130156"/>
                      <a:pt x="155506" y="130076"/>
                    </a:cubicBezTo>
                    <a:cubicBezTo>
                      <a:pt x="156099" y="129997"/>
                      <a:pt x="156692" y="130156"/>
                      <a:pt x="157206" y="130551"/>
                    </a:cubicBezTo>
                    <a:cubicBezTo>
                      <a:pt x="158116" y="131263"/>
                      <a:pt x="159420" y="131065"/>
                      <a:pt x="160132" y="130156"/>
                    </a:cubicBezTo>
                    <a:cubicBezTo>
                      <a:pt x="160844" y="129246"/>
                      <a:pt x="160646" y="127941"/>
                      <a:pt x="159776" y="127229"/>
                    </a:cubicBezTo>
                    <a:cubicBezTo>
                      <a:pt x="158392" y="126162"/>
                      <a:pt x="156732" y="125727"/>
                      <a:pt x="154992" y="125925"/>
                    </a:cubicBezTo>
                    <a:cubicBezTo>
                      <a:pt x="153291" y="126122"/>
                      <a:pt x="151749" y="127032"/>
                      <a:pt x="150721" y="128376"/>
                    </a:cubicBezTo>
                    <a:cubicBezTo>
                      <a:pt x="149298" y="130235"/>
                      <a:pt x="148665" y="132528"/>
                      <a:pt x="148981" y="134861"/>
                    </a:cubicBezTo>
                    <a:cubicBezTo>
                      <a:pt x="149298" y="137194"/>
                      <a:pt x="150484" y="139250"/>
                      <a:pt x="152342" y="140713"/>
                    </a:cubicBezTo>
                    <a:cubicBezTo>
                      <a:pt x="154952" y="142730"/>
                      <a:pt x="158195" y="143600"/>
                      <a:pt x="161477" y="143204"/>
                    </a:cubicBezTo>
                    <a:cubicBezTo>
                      <a:pt x="161753" y="143165"/>
                      <a:pt x="161991" y="143086"/>
                      <a:pt x="162228" y="143046"/>
                    </a:cubicBezTo>
                    <a:cubicBezTo>
                      <a:pt x="162386" y="143125"/>
                      <a:pt x="162505" y="143165"/>
                      <a:pt x="162702" y="143204"/>
                    </a:cubicBezTo>
                    <a:cubicBezTo>
                      <a:pt x="174960" y="144825"/>
                      <a:pt x="182869" y="158665"/>
                      <a:pt x="185913" y="169460"/>
                    </a:cubicBezTo>
                    <a:cubicBezTo>
                      <a:pt x="188839" y="179701"/>
                      <a:pt x="187693" y="196190"/>
                      <a:pt x="178638" y="203150"/>
                    </a:cubicBezTo>
                    <a:cubicBezTo>
                      <a:pt x="178361" y="203347"/>
                      <a:pt x="178282" y="203585"/>
                      <a:pt x="178242" y="203822"/>
                    </a:cubicBezTo>
                    <a:cubicBezTo>
                      <a:pt x="176700" y="204494"/>
                      <a:pt x="173972" y="204810"/>
                      <a:pt x="173141" y="204850"/>
                    </a:cubicBezTo>
                    <a:cubicBezTo>
                      <a:pt x="170690" y="205008"/>
                      <a:pt x="168199" y="204257"/>
                      <a:pt x="166380" y="202636"/>
                    </a:cubicBezTo>
                    <a:cubicBezTo>
                      <a:pt x="163849" y="200303"/>
                      <a:pt x="164047" y="196665"/>
                      <a:pt x="166182" y="194213"/>
                    </a:cubicBezTo>
                    <a:cubicBezTo>
                      <a:pt x="167447" y="192750"/>
                      <a:pt x="169266" y="191880"/>
                      <a:pt x="171164" y="191880"/>
                    </a:cubicBezTo>
                    <a:cubicBezTo>
                      <a:pt x="172271" y="191999"/>
                      <a:pt x="173102" y="192473"/>
                      <a:pt x="173735" y="193343"/>
                    </a:cubicBezTo>
                    <a:lnTo>
                      <a:pt x="174525" y="194885"/>
                    </a:lnTo>
                    <a:cubicBezTo>
                      <a:pt x="174328" y="196111"/>
                      <a:pt x="173735" y="197021"/>
                      <a:pt x="172746" y="197574"/>
                    </a:cubicBezTo>
                    <a:cubicBezTo>
                      <a:pt x="173062" y="195834"/>
                      <a:pt x="171046" y="194846"/>
                      <a:pt x="169938" y="196269"/>
                    </a:cubicBezTo>
                    <a:cubicBezTo>
                      <a:pt x="168120" y="198642"/>
                      <a:pt x="170650" y="200342"/>
                      <a:pt x="172944" y="200421"/>
                    </a:cubicBezTo>
                    <a:cubicBezTo>
                      <a:pt x="175870" y="200579"/>
                      <a:pt x="178361" y="197890"/>
                      <a:pt x="177965" y="194964"/>
                    </a:cubicBezTo>
                    <a:cubicBezTo>
                      <a:pt x="176858" y="187017"/>
                      <a:pt x="167131" y="187096"/>
                      <a:pt x="163177" y="192829"/>
                    </a:cubicBezTo>
                    <a:cubicBezTo>
                      <a:pt x="159499" y="198167"/>
                      <a:pt x="162070" y="204415"/>
                      <a:pt x="167724" y="206906"/>
                    </a:cubicBezTo>
                    <a:cubicBezTo>
                      <a:pt x="170373" y="208053"/>
                      <a:pt x="173537" y="207934"/>
                      <a:pt x="176265" y="207262"/>
                    </a:cubicBezTo>
                    <a:cubicBezTo>
                      <a:pt x="177333" y="206985"/>
                      <a:pt x="178835" y="206511"/>
                      <a:pt x="179943" y="205720"/>
                    </a:cubicBezTo>
                    <a:cubicBezTo>
                      <a:pt x="199160" y="212521"/>
                      <a:pt x="209520" y="244708"/>
                      <a:pt x="191489" y="257994"/>
                    </a:cubicBezTo>
                    <a:cubicBezTo>
                      <a:pt x="188919" y="258864"/>
                      <a:pt x="186586" y="259378"/>
                      <a:pt x="183739" y="258429"/>
                    </a:cubicBezTo>
                    <a:cubicBezTo>
                      <a:pt x="180259" y="257282"/>
                      <a:pt x="178124" y="253882"/>
                      <a:pt x="178875" y="250283"/>
                    </a:cubicBezTo>
                    <a:cubicBezTo>
                      <a:pt x="179626" y="246725"/>
                      <a:pt x="183699" y="245103"/>
                      <a:pt x="186546" y="247634"/>
                    </a:cubicBezTo>
                    <a:cubicBezTo>
                      <a:pt x="188207" y="249137"/>
                      <a:pt x="185162" y="250797"/>
                      <a:pt x="185162" y="250837"/>
                    </a:cubicBezTo>
                    <a:cubicBezTo>
                      <a:pt x="184608" y="248702"/>
                      <a:pt x="181287" y="249413"/>
                      <a:pt x="181841" y="251549"/>
                    </a:cubicBezTo>
                    <a:cubicBezTo>
                      <a:pt x="183027" y="256254"/>
                      <a:pt x="188246" y="254119"/>
                      <a:pt x="189828" y="250916"/>
                    </a:cubicBezTo>
                    <a:cubicBezTo>
                      <a:pt x="192517" y="245578"/>
                      <a:pt x="185518" y="242098"/>
                      <a:pt x="181129" y="243403"/>
                    </a:cubicBezTo>
                    <a:cubicBezTo>
                      <a:pt x="175000" y="245222"/>
                      <a:pt x="174525" y="253209"/>
                      <a:pt x="177728" y="257638"/>
                    </a:cubicBezTo>
                    <a:cubicBezTo>
                      <a:pt x="180931" y="262106"/>
                      <a:pt x="186823" y="262620"/>
                      <a:pt x="191528" y="260722"/>
                    </a:cubicBezTo>
                    <a:cubicBezTo>
                      <a:pt x="191647" y="260801"/>
                      <a:pt x="191766" y="260841"/>
                      <a:pt x="191884" y="260880"/>
                    </a:cubicBezTo>
                    <a:cubicBezTo>
                      <a:pt x="200623" y="263609"/>
                      <a:pt x="204735" y="274246"/>
                      <a:pt x="206989" y="282233"/>
                    </a:cubicBezTo>
                    <a:cubicBezTo>
                      <a:pt x="210311" y="293937"/>
                      <a:pt x="206436" y="304890"/>
                      <a:pt x="198369" y="313550"/>
                    </a:cubicBezTo>
                    <a:cubicBezTo>
                      <a:pt x="195087" y="314222"/>
                      <a:pt x="191805" y="313906"/>
                      <a:pt x="190579" y="310070"/>
                    </a:cubicBezTo>
                    <a:cubicBezTo>
                      <a:pt x="189907" y="307975"/>
                      <a:pt x="190579" y="305167"/>
                      <a:pt x="192477" y="303902"/>
                    </a:cubicBezTo>
                    <a:cubicBezTo>
                      <a:pt x="193624" y="303111"/>
                      <a:pt x="195087" y="303625"/>
                      <a:pt x="196036" y="304455"/>
                    </a:cubicBezTo>
                    <a:cubicBezTo>
                      <a:pt x="196511" y="304890"/>
                      <a:pt x="196748" y="305523"/>
                      <a:pt x="196748" y="306156"/>
                    </a:cubicBezTo>
                    <a:cubicBezTo>
                      <a:pt x="196748" y="306353"/>
                      <a:pt x="196511" y="306828"/>
                      <a:pt x="196234" y="307184"/>
                    </a:cubicBezTo>
                    <a:cubicBezTo>
                      <a:pt x="195641" y="306907"/>
                      <a:pt x="194731" y="307065"/>
                      <a:pt x="194454" y="307698"/>
                    </a:cubicBezTo>
                    <a:cubicBezTo>
                      <a:pt x="193743" y="309200"/>
                      <a:pt x="194573" y="311099"/>
                      <a:pt x="196431" y="310901"/>
                    </a:cubicBezTo>
                    <a:cubicBezTo>
                      <a:pt x="198448" y="310664"/>
                      <a:pt x="199832" y="308133"/>
                      <a:pt x="200069" y="306353"/>
                    </a:cubicBezTo>
                    <a:cubicBezTo>
                      <a:pt x="200346" y="304060"/>
                      <a:pt x="198527" y="302043"/>
                      <a:pt x="196669" y="301055"/>
                    </a:cubicBezTo>
                    <a:cubicBezTo>
                      <a:pt x="194494" y="299869"/>
                      <a:pt x="192161" y="300304"/>
                      <a:pt x="190263" y="301688"/>
                    </a:cubicBezTo>
                    <a:cubicBezTo>
                      <a:pt x="186230" y="304614"/>
                      <a:pt x="186744" y="310901"/>
                      <a:pt x="189591" y="314301"/>
                    </a:cubicBezTo>
                    <a:cubicBezTo>
                      <a:pt x="191647" y="316753"/>
                      <a:pt x="195048" y="317148"/>
                      <a:pt x="198053" y="316358"/>
                    </a:cubicBezTo>
                    <a:cubicBezTo>
                      <a:pt x="207978" y="325729"/>
                      <a:pt x="211971" y="340478"/>
                      <a:pt x="212565" y="353843"/>
                    </a:cubicBezTo>
                    <a:cubicBezTo>
                      <a:pt x="213197" y="367762"/>
                      <a:pt x="209480" y="381799"/>
                      <a:pt x="203272" y="394215"/>
                    </a:cubicBezTo>
                    <a:cubicBezTo>
                      <a:pt x="203233" y="394215"/>
                      <a:pt x="203233" y="394176"/>
                      <a:pt x="203193" y="394136"/>
                    </a:cubicBezTo>
                    <a:cubicBezTo>
                      <a:pt x="193189" y="389352"/>
                      <a:pt x="181524" y="387533"/>
                      <a:pt x="170690" y="385753"/>
                    </a:cubicBezTo>
                    <a:cubicBezTo>
                      <a:pt x="164165" y="384686"/>
                      <a:pt x="157562" y="384290"/>
                      <a:pt x="150958" y="384528"/>
                    </a:cubicBezTo>
                    <a:cubicBezTo>
                      <a:pt x="148625" y="384607"/>
                      <a:pt x="144869" y="384686"/>
                      <a:pt x="142259" y="385911"/>
                    </a:cubicBezTo>
                    <a:cubicBezTo>
                      <a:pt x="142101" y="385556"/>
                      <a:pt x="141824" y="385279"/>
                      <a:pt x="141508" y="385042"/>
                    </a:cubicBezTo>
                    <a:cubicBezTo>
                      <a:pt x="135063" y="381048"/>
                      <a:pt x="128578" y="375275"/>
                      <a:pt x="122251" y="368276"/>
                    </a:cubicBezTo>
                    <a:cubicBezTo>
                      <a:pt x="103429" y="344076"/>
                      <a:pt x="105169" y="324147"/>
                      <a:pt x="108372" y="313669"/>
                    </a:cubicBezTo>
                    <a:cubicBezTo>
                      <a:pt x="113077" y="298208"/>
                      <a:pt x="125929" y="286385"/>
                      <a:pt x="141073" y="283617"/>
                    </a:cubicBezTo>
                    <a:cubicBezTo>
                      <a:pt x="154715" y="281126"/>
                      <a:pt x="167764" y="286464"/>
                      <a:pt x="176858" y="298287"/>
                    </a:cubicBezTo>
                    <a:cubicBezTo>
                      <a:pt x="187653" y="312245"/>
                      <a:pt x="185162" y="332411"/>
                      <a:pt x="171322" y="343206"/>
                    </a:cubicBezTo>
                    <a:cubicBezTo>
                      <a:pt x="163256" y="349494"/>
                      <a:pt x="151552" y="348070"/>
                      <a:pt x="145264" y="339964"/>
                    </a:cubicBezTo>
                    <a:cubicBezTo>
                      <a:pt x="141706" y="335377"/>
                      <a:pt x="142536" y="328774"/>
                      <a:pt x="147083" y="325215"/>
                    </a:cubicBezTo>
                    <a:cubicBezTo>
                      <a:pt x="149575" y="323277"/>
                      <a:pt x="153173" y="323712"/>
                      <a:pt x="155110" y="326203"/>
                    </a:cubicBezTo>
                    <a:cubicBezTo>
                      <a:pt x="156059" y="327429"/>
                      <a:pt x="155862" y="329209"/>
                      <a:pt x="154596" y="330158"/>
                    </a:cubicBezTo>
                    <a:cubicBezTo>
                      <a:pt x="154122" y="330513"/>
                      <a:pt x="153410" y="330434"/>
                      <a:pt x="153054" y="329960"/>
                    </a:cubicBezTo>
                    <a:cubicBezTo>
                      <a:pt x="152540" y="329327"/>
                      <a:pt x="151631" y="329209"/>
                      <a:pt x="150998" y="329723"/>
                    </a:cubicBezTo>
                    <a:cubicBezTo>
                      <a:pt x="150365" y="330237"/>
                      <a:pt x="150247" y="331146"/>
                      <a:pt x="150721" y="331779"/>
                    </a:cubicBezTo>
                    <a:cubicBezTo>
                      <a:pt x="152105" y="333558"/>
                      <a:pt x="154636" y="333835"/>
                      <a:pt x="156376" y="332491"/>
                    </a:cubicBezTo>
                    <a:cubicBezTo>
                      <a:pt x="158867" y="330513"/>
                      <a:pt x="159341" y="326915"/>
                      <a:pt x="157364" y="324385"/>
                    </a:cubicBezTo>
                    <a:cubicBezTo>
                      <a:pt x="154438" y="320628"/>
                      <a:pt x="148981" y="319956"/>
                      <a:pt x="145225" y="322882"/>
                    </a:cubicBezTo>
                    <a:cubicBezTo>
                      <a:pt x="139373" y="327469"/>
                      <a:pt x="138305" y="335931"/>
                      <a:pt x="142892" y="341783"/>
                    </a:cubicBezTo>
                    <a:cubicBezTo>
                      <a:pt x="150168" y="351115"/>
                      <a:pt x="163730" y="352815"/>
                      <a:pt x="173062" y="345539"/>
                    </a:cubicBezTo>
                    <a:cubicBezTo>
                      <a:pt x="188207" y="333756"/>
                      <a:pt x="190935" y="311731"/>
                      <a:pt x="179152" y="296508"/>
                    </a:cubicBezTo>
                    <a:cubicBezTo>
                      <a:pt x="175079" y="291249"/>
                      <a:pt x="170255" y="287176"/>
                      <a:pt x="164996" y="284447"/>
                    </a:cubicBezTo>
                    <a:cubicBezTo>
                      <a:pt x="168199" y="281363"/>
                      <a:pt x="170136" y="276499"/>
                      <a:pt x="170057" y="272466"/>
                    </a:cubicBezTo>
                    <a:cubicBezTo>
                      <a:pt x="169899" y="264479"/>
                      <a:pt x="163335" y="257243"/>
                      <a:pt x="155427" y="258389"/>
                    </a:cubicBezTo>
                    <a:cubicBezTo>
                      <a:pt x="157681" y="251786"/>
                      <a:pt x="153450" y="244708"/>
                      <a:pt x="146886" y="242612"/>
                    </a:cubicBezTo>
                    <a:cubicBezTo>
                      <a:pt x="139966" y="240398"/>
                      <a:pt x="130515" y="242770"/>
                      <a:pt x="127787" y="249769"/>
                    </a:cubicBezTo>
                    <a:cubicBezTo>
                      <a:pt x="124110" y="245499"/>
                      <a:pt x="116320" y="246606"/>
                      <a:pt x="111693" y="248583"/>
                    </a:cubicBezTo>
                    <a:cubicBezTo>
                      <a:pt x="108728" y="249809"/>
                      <a:pt x="105644" y="252260"/>
                      <a:pt x="104260" y="255186"/>
                    </a:cubicBezTo>
                    <a:cubicBezTo>
                      <a:pt x="102401" y="259062"/>
                      <a:pt x="103429" y="262264"/>
                      <a:pt x="105130" y="265823"/>
                    </a:cubicBezTo>
                    <a:cubicBezTo>
                      <a:pt x="99712" y="268038"/>
                      <a:pt x="94097" y="270608"/>
                      <a:pt x="94770" y="277646"/>
                    </a:cubicBezTo>
                    <a:cubicBezTo>
                      <a:pt x="95046" y="280770"/>
                      <a:pt x="97814" y="286227"/>
                      <a:pt x="101571" y="287215"/>
                    </a:cubicBezTo>
                    <a:cubicBezTo>
                      <a:pt x="97419" y="290339"/>
                      <a:pt x="95363" y="296033"/>
                      <a:pt x="98605" y="300778"/>
                    </a:cubicBezTo>
                    <a:cubicBezTo>
                      <a:pt x="100899" y="304100"/>
                      <a:pt x="104378" y="305642"/>
                      <a:pt x="108174" y="306156"/>
                    </a:cubicBezTo>
                    <a:cubicBezTo>
                      <a:pt x="107146" y="308291"/>
                      <a:pt x="106237" y="310545"/>
                      <a:pt x="105525" y="312878"/>
                    </a:cubicBezTo>
                    <a:cubicBezTo>
                      <a:pt x="103073" y="320865"/>
                      <a:pt x="101452" y="334033"/>
                      <a:pt x="108095" y="350205"/>
                    </a:cubicBezTo>
                    <a:cubicBezTo>
                      <a:pt x="78676" y="307144"/>
                      <a:pt x="57521" y="241070"/>
                      <a:pt x="71875" y="205680"/>
                    </a:cubicBezTo>
                    <a:cubicBezTo>
                      <a:pt x="75631" y="196388"/>
                      <a:pt x="83184" y="189666"/>
                      <a:pt x="92516" y="187214"/>
                    </a:cubicBezTo>
                    <a:cubicBezTo>
                      <a:pt x="101294" y="184921"/>
                      <a:pt x="110507" y="186700"/>
                      <a:pt x="117150" y="191999"/>
                    </a:cubicBezTo>
                    <a:cubicBezTo>
                      <a:pt x="125929" y="198998"/>
                      <a:pt x="128617" y="211097"/>
                      <a:pt x="123477" y="220153"/>
                    </a:cubicBezTo>
                    <a:cubicBezTo>
                      <a:pt x="120432" y="225491"/>
                      <a:pt x="113591" y="227389"/>
                      <a:pt x="108253" y="224304"/>
                    </a:cubicBezTo>
                    <a:cubicBezTo>
                      <a:pt x="105327" y="222644"/>
                      <a:pt x="104299" y="218887"/>
                      <a:pt x="105960" y="215961"/>
                    </a:cubicBezTo>
                    <a:cubicBezTo>
                      <a:pt x="106355" y="215249"/>
                      <a:pt x="106988" y="214775"/>
                      <a:pt x="107779" y="214538"/>
                    </a:cubicBezTo>
                    <a:cubicBezTo>
                      <a:pt x="108530" y="214340"/>
                      <a:pt x="109361" y="214419"/>
                      <a:pt x="110033" y="214814"/>
                    </a:cubicBezTo>
                    <a:cubicBezTo>
                      <a:pt x="111021" y="215368"/>
                      <a:pt x="112287" y="215012"/>
                      <a:pt x="112880" y="214024"/>
                    </a:cubicBezTo>
                    <a:cubicBezTo>
                      <a:pt x="113433" y="213035"/>
                      <a:pt x="113077" y="211770"/>
                      <a:pt x="112089" y="211177"/>
                    </a:cubicBezTo>
                    <a:cubicBezTo>
                      <a:pt x="108649" y="209239"/>
                      <a:pt x="104299" y="210425"/>
                      <a:pt x="102362" y="213865"/>
                    </a:cubicBezTo>
                    <a:cubicBezTo>
                      <a:pt x="101017" y="216238"/>
                      <a:pt x="100661" y="219006"/>
                      <a:pt x="101373" y="221655"/>
                    </a:cubicBezTo>
                    <a:cubicBezTo>
                      <a:pt x="101887" y="223553"/>
                      <a:pt x="102955" y="225214"/>
                      <a:pt x="104378" y="226519"/>
                    </a:cubicBezTo>
                    <a:cubicBezTo>
                      <a:pt x="82235" y="221853"/>
                      <a:pt x="76185" y="244629"/>
                      <a:pt x="84331" y="250718"/>
                    </a:cubicBezTo>
                    <a:cubicBezTo>
                      <a:pt x="90895" y="255621"/>
                      <a:pt x="103983" y="250560"/>
                      <a:pt x="101334" y="241505"/>
                    </a:cubicBezTo>
                    <a:cubicBezTo>
                      <a:pt x="99515" y="235178"/>
                      <a:pt x="88166" y="238856"/>
                      <a:pt x="92318" y="243680"/>
                    </a:cubicBezTo>
                    <a:cubicBezTo>
                      <a:pt x="93702" y="245262"/>
                      <a:pt x="95837" y="243166"/>
                      <a:pt x="94651" y="241545"/>
                    </a:cubicBezTo>
                    <a:cubicBezTo>
                      <a:pt x="100108" y="241703"/>
                      <a:pt x="97893" y="248860"/>
                      <a:pt x="93504" y="249137"/>
                    </a:cubicBezTo>
                    <a:cubicBezTo>
                      <a:pt x="91329" y="249888"/>
                      <a:pt x="88720" y="249888"/>
                      <a:pt x="86743" y="248662"/>
                    </a:cubicBezTo>
                    <a:cubicBezTo>
                      <a:pt x="81246" y="245341"/>
                      <a:pt x="82235" y="225530"/>
                      <a:pt x="108056" y="228773"/>
                    </a:cubicBezTo>
                    <a:cubicBezTo>
                      <a:pt x="115055" y="231580"/>
                      <a:pt x="123240" y="228891"/>
                      <a:pt x="127075" y="222169"/>
                    </a:cubicBezTo>
                    <a:cubicBezTo>
                      <a:pt x="131899" y="213707"/>
                      <a:pt x="131029" y="203031"/>
                      <a:pt x="125414" y="194846"/>
                    </a:cubicBezTo>
                    <a:cubicBezTo>
                      <a:pt x="115529" y="167839"/>
                      <a:pt x="121579" y="135335"/>
                      <a:pt x="132848" y="120705"/>
                    </a:cubicBezTo>
                    <a:cubicBezTo>
                      <a:pt x="136486" y="116000"/>
                      <a:pt x="141706" y="112994"/>
                      <a:pt x="147597" y="112243"/>
                    </a:cubicBezTo>
                    <a:cubicBezTo>
                      <a:pt x="153331" y="111571"/>
                      <a:pt x="159183" y="113153"/>
                      <a:pt x="163889" y="116751"/>
                    </a:cubicBezTo>
                    <a:close/>
                    <a:moveTo>
                      <a:pt x="127471" y="281165"/>
                    </a:moveTo>
                    <a:lnTo>
                      <a:pt x="130713" y="280730"/>
                    </a:lnTo>
                    <a:lnTo>
                      <a:pt x="130080" y="284091"/>
                    </a:lnTo>
                    <a:cubicBezTo>
                      <a:pt x="129052" y="284566"/>
                      <a:pt x="128064" y="285080"/>
                      <a:pt x="127075" y="285634"/>
                    </a:cubicBezTo>
                    <a:lnTo>
                      <a:pt x="127471" y="281165"/>
                    </a:lnTo>
                    <a:close/>
                    <a:moveTo>
                      <a:pt x="125494" y="286583"/>
                    </a:moveTo>
                    <a:cubicBezTo>
                      <a:pt x="124742" y="287057"/>
                      <a:pt x="123991" y="287532"/>
                      <a:pt x="123279" y="288046"/>
                    </a:cubicBezTo>
                    <a:lnTo>
                      <a:pt x="123596" y="281679"/>
                    </a:lnTo>
                    <a:lnTo>
                      <a:pt x="125968" y="281363"/>
                    </a:lnTo>
                    <a:lnTo>
                      <a:pt x="125494" y="286583"/>
                    </a:lnTo>
                    <a:close/>
                    <a:moveTo>
                      <a:pt x="142101" y="272189"/>
                    </a:moveTo>
                    <a:lnTo>
                      <a:pt x="138977" y="272506"/>
                    </a:lnTo>
                    <a:lnTo>
                      <a:pt x="139729" y="268710"/>
                    </a:lnTo>
                    <a:cubicBezTo>
                      <a:pt x="140717" y="268987"/>
                      <a:pt x="141706" y="269382"/>
                      <a:pt x="142615" y="269856"/>
                    </a:cubicBezTo>
                    <a:lnTo>
                      <a:pt x="142101" y="272189"/>
                    </a:lnTo>
                    <a:close/>
                    <a:moveTo>
                      <a:pt x="143999" y="270687"/>
                    </a:moveTo>
                    <a:cubicBezTo>
                      <a:pt x="144553" y="271043"/>
                      <a:pt x="145106" y="271438"/>
                      <a:pt x="145581" y="271873"/>
                    </a:cubicBezTo>
                    <a:lnTo>
                      <a:pt x="143683" y="272071"/>
                    </a:lnTo>
                    <a:lnTo>
                      <a:pt x="143999" y="270687"/>
                    </a:lnTo>
                    <a:close/>
                    <a:moveTo>
                      <a:pt x="137435" y="272703"/>
                    </a:moveTo>
                    <a:lnTo>
                      <a:pt x="133718" y="273099"/>
                    </a:lnTo>
                    <a:lnTo>
                      <a:pt x="134628" y="268235"/>
                    </a:lnTo>
                    <a:cubicBezTo>
                      <a:pt x="135854" y="268156"/>
                      <a:pt x="137079" y="268196"/>
                      <a:pt x="138305" y="268433"/>
                    </a:cubicBezTo>
                    <a:lnTo>
                      <a:pt x="137435" y="272703"/>
                    </a:lnTo>
                    <a:close/>
                    <a:moveTo>
                      <a:pt x="146688" y="277132"/>
                    </a:moveTo>
                    <a:lnTo>
                      <a:pt x="142417" y="277725"/>
                    </a:lnTo>
                    <a:lnTo>
                      <a:pt x="143366" y="273613"/>
                    </a:lnTo>
                    <a:lnTo>
                      <a:pt x="146965" y="273257"/>
                    </a:lnTo>
                    <a:cubicBezTo>
                      <a:pt x="147202" y="273534"/>
                      <a:pt x="147439" y="273811"/>
                      <a:pt x="147676" y="274087"/>
                    </a:cubicBezTo>
                    <a:lnTo>
                      <a:pt x="146688" y="277132"/>
                    </a:lnTo>
                    <a:close/>
                    <a:moveTo>
                      <a:pt x="148665" y="275669"/>
                    </a:moveTo>
                    <a:cubicBezTo>
                      <a:pt x="148863" y="275985"/>
                      <a:pt x="149021" y="276262"/>
                      <a:pt x="149179" y="276579"/>
                    </a:cubicBezTo>
                    <a:cubicBezTo>
                      <a:pt x="149219" y="276658"/>
                      <a:pt x="149219" y="276697"/>
                      <a:pt x="149258" y="276776"/>
                    </a:cubicBezTo>
                    <a:lnTo>
                      <a:pt x="148309" y="276895"/>
                    </a:lnTo>
                    <a:lnTo>
                      <a:pt x="148665" y="275669"/>
                    </a:lnTo>
                    <a:close/>
                    <a:moveTo>
                      <a:pt x="147835" y="278477"/>
                    </a:moveTo>
                    <a:lnTo>
                      <a:pt x="149851" y="278200"/>
                    </a:lnTo>
                    <a:cubicBezTo>
                      <a:pt x="150089" y="278872"/>
                      <a:pt x="150247" y="279544"/>
                      <a:pt x="150365" y="280256"/>
                    </a:cubicBezTo>
                    <a:cubicBezTo>
                      <a:pt x="149337" y="280177"/>
                      <a:pt x="148349" y="280137"/>
                      <a:pt x="147321" y="280137"/>
                    </a:cubicBezTo>
                    <a:lnTo>
                      <a:pt x="147835" y="278477"/>
                    </a:lnTo>
                    <a:close/>
                    <a:moveTo>
                      <a:pt x="140836" y="277923"/>
                    </a:moveTo>
                    <a:lnTo>
                      <a:pt x="137831" y="278318"/>
                    </a:lnTo>
                    <a:lnTo>
                      <a:pt x="138661" y="274048"/>
                    </a:lnTo>
                    <a:lnTo>
                      <a:pt x="141785" y="273732"/>
                    </a:lnTo>
                    <a:lnTo>
                      <a:pt x="140836" y="277923"/>
                    </a:lnTo>
                    <a:close/>
                    <a:moveTo>
                      <a:pt x="132137" y="273218"/>
                    </a:moveTo>
                    <a:lnTo>
                      <a:pt x="128222" y="273613"/>
                    </a:lnTo>
                    <a:lnTo>
                      <a:pt x="128538" y="270015"/>
                    </a:lnTo>
                    <a:cubicBezTo>
                      <a:pt x="128776" y="269896"/>
                      <a:pt x="128973" y="269777"/>
                      <a:pt x="129210" y="269659"/>
                    </a:cubicBezTo>
                    <a:cubicBezTo>
                      <a:pt x="130476" y="269066"/>
                      <a:pt x="131781" y="268670"/>
                      <a:pt x="133086" y="268433"/>
                    </a:cubicBezTo>
                    <a:lnTo>
                      <a:pt x="132137" y="273218"/>
                    </a:lnTo>
                    <a:close/>
                    <a:moveTo>
                      <a:pt x="126680" y="273771"/>
                    </a:moveTo>
                    <a:lnTo>
                      <a:pt x="123951" y="274048"/>
                    </a:lnTo>
                    <a:lnTo>
                      <a:pt x="123951" y="273890"/>
                    </a:lnTo>
                    <a:cubicBezTo>
                      <a:pt x="124782" y="272822"/>
                      <a:pt x="125770" y="271834"/>
                      <a:pt x="126917" y="271003"/>
                    </a:cubicBezTo>
                    <a:lnTo>
                      <a:pt x="126680" y="273771"/>
                    </a:lnTo>
                    <a:close/>
                    <a:moveTo>
                      <a:pt x="133402" y="274601"/>
                    </a:moveTo>
                    <a:lnTo>
                      <a:pt x="137119" y="274206"/>
                    </a:lnTo>
                    <a:lnTo>
                      <a:pt x="136249" y="278516"/>
                    </a:lnTo>
                    <a:lnTo>
                      <a:pt x="132572" y="278991"/>
                    </a:lnTo>
                    <a:lnTo>
                      <a:pt x="133402" y="274601"/>
                    </a:lnTo>
                    <a:close/>
                    <a:moveTo>
                      <a:pt x="130990" y="279188"/>
                    </a:moveTo>
                    <a:lnTo>
                      <a:pt x="127629" y="279623"/>
                    </a:lnTo>
                    <a:lnTo>
                      <a:pt x="128064" y="275116"/>
                    </a:lnTo>
                    <a:lnTo>
                      <a:pt x="131860" y="274720"/>
                    </a:lnTo>
                    <a:lnTo>
                      <a:pt x="130990" y="279188"/>
                    </a:lnTo>
                    <a:close/>
                    <a:moveTo>
                      <a:pt x="126126" y="279861"/>
                    </a:moveTo>
                    <a:lnTo>
                      <a:pt x="123675" y="280177"/>
                    </a:lnTo>
                    <a:lnTo>
                      <a:pt x="123912" y="275590"/>
                    </a:lnTo>
                    <a:lnTo>
                      <a:pt x="126561" y="275313"/>
                    </a:lnTo>
                    <a:lnTo>
                      <a:pt x="126126" y="279861"/>
                    </a:lnTo>
                    <a:close/>
                    <a:moveTo>
                      <a:pt x="122172" y="280375"/>
                    </a:moveTo>
                    <a:lnTo>
                      <a:pt x="121065" y="280533"/>
                    </a:lnTo>
                    <a:cubicBezTo>
                      <a:pt x="121302" y="279149"/>
                      <a:pt x="121737" y="277765"/>
                      <a:pt x="122370" y="276499"/>
                    </a:cubicBezTo>
                    <a:lnTo>
                      <a:pt x="122172" y="280375"/>
                    </a:lnTo>
                    <a:close/>
                    <a:moveTo>
                      <a:pt x="132255" y="280533"/>
                    </a:moveTo>
                    <a:lnTo>
                      <a:pt x="135933" y="280058"/>
                    </a:lnTo>
                    <a:lnTo>
                      <a:pt x="135537" y="281996"/>
                    </a:lnTo>
                    <a:cubicBezTo>
                      <a:pt x="134232" y="282391"/>
                      <a:pt x="132967" y="282826"/>
                      <a:pt x="131702" y="283340"/>
                    </a:cubicBezTo>
                    <a:lnTo>
                      <a:pt x="132255" y="280533"/>
                    </a:lnTo>
                    <a:close/>
                    <a:moveTo>
                      <a:pt x="137514" y="279861"/>
                    </a:moveTo>
                    <a:lnTo>
                      <a:pt x="140480" y="279465"/>
                    </a:lnTo>
                    <a:lnTo>
                      <a:pt x="140164" y="280849"/>
                    </a:lnTo>
                    <a:cubicBezTo>
                      <a:pt x="139175" y="281047"/>
                      <a:pt x="138147" y="281244"/>
                      <a:pt x="137198" y="281521"/>
                    </a:cubicBezTo>
                    <a:lnTo>
                      <a:pt x="137514" y="279861"/>
                    </a:lnTo>
                    <a:close/>
                    <a:moveTo>
                      <a:pt x="142062" y="279267"/>
                    </a:moveTo>
                    <a:lnTo>
                      <a:pt x="146213" y="278714"/>
                    </a:lnTo>
                    <a:lnTo>
                      <a:pt x="145739" y="280177"/>
                    </a:lnTo>
                    <a:cubicBezTo>
                      <a:pt x="144395" y="280256"/>
                      <a:pt x="143090" y="280375"/>
                      <a:pt x="141745" y="280572"/>
                    </a:cubicBezTo>
                    <a:lnTo>
                      <a:pt x="142062" y="279267"/>
                    </a:lnTo>
                    <a:close/>
                    <a:moveTo>
                      <a:pt x="153489" y="280612"/>
                    </a:moveTo>
                    <a:cubicBezTo>
                      <a:pt x="153331" y="279465"/>
                      <a:pt x="153094" y="278358"/>
                      <a:pt x="152698" y="277251"/>
                    </a:cubicBezTo>
                    <a:cubicBezTo>
                      <a:pt x="153291" y="277290"/>
                      <a:pt x="153885" y="277172"/>
                      <a:pt x="154478" y="276895"/>
                    </a:cubicBezTo>
                    <a:cubicBezTo>
                      <a:pt x="156297" y="276025"/>
                      <a:pt x="157048" y="273850"/>
                      <a:pt x="156178" y="272071"/>
                    </a:cubicBezTo>
                    <a:cubicBezTo>
                      <a:pt x="155308" y="270252"/>
                      <a:pt x="153133" y="269501"/>
                      <a:pt x="151354" y="270410"/>
                    </a:cubicBezTo>
                    <a:cubicBezTo>
                      <a:pt x="150682" y="270766"/>
                      <a:pt x="150128" y="271280"/>
                      <a:pt x="149772" y="271913"/>
                    </a:cubicBezTo>
                    <a:cubicBezTo>
                      <a:pt x="148625" y="270489"/>
                      <a:pt x="147321" y="269263"/>
                      <a:pt x="145858" y="268235"/>
                    </a:cubicBezTo>
                    <a:cubicBezTo>
                      <a:pt x="149851" y="262462"/>
                      <a:pt x="157087" y="263530"/>
                      <a:pt x="160765" y="269303"/>
                    </a:cubicBezTo>
                    <a:cubicBezTo>
                      <a:pt x="163493" y="273573"/>
                      <a:pt x="161477" y="278951"/>
                      <a:pt x="157522" y="281482"/>
                    </a:cubicBezTo>
                    <a:cubicBezTo>
                      <a:pt x="156178" y="281165"/>
                      <a:pt x="154834" y="280849"/>
                      <a:pt x="153489" y="280612"/>
                    </a:cubicBezTo>
                    <a:close/>
                    <a:moveTo>
                      <a:pt x="144395" y="267405"/>
                    </a:moveTo>
                    <a:cubicBezTo>
                      <a:pt x="143604" y="266970"/>
                      <a:pt x="142773" y="266614"/>
                      <a:pt x="141943" y="266298"/>
                    </a:cubicBezTo>
                    <a:cubicBezTo>
                      <a:pt x="143248" y="265270"/>
                      <a:pt x="143722" y="263451"/>
                      <a:pt x="142971" y="261909"/>
                    </a:cubicBezTo>
                    <a:cubicBezTo>
                      <a:pt x="142101" y="260090"/>
                      <a:pt x="139926" y="259338"/>
                      <a:pt x="138147" y="260208"/>
                    </a:cubicBezTo>
                    <a:cubicBezTo>
                      <a:pt x="136368" y="261078"/>
                      <a:pt x="135616" y="263253"/>
                      <a:pt x="136486" y="265032"/>
                    </a:cubicBezTo>
                    <a:cubicBezTo>
                      <a:pt x="136526" y="265072"/>
                      <a:pt x="136565" y="265151"/>
                      <a:pt x="136605" y="265191"/>
                    </a:cubicBezTo>
                    <a:cubicBezTo>
                      <a:pt x="134825" y="265111"/>
                      <a:pt x="133006" y="265309"/>
                      <a:pt x="131227" y="265744"/>
                    </a:cubicBezTo>
                    <a:cubicBezTo>
                      <a:pt x="129052" y="260683"/>
                      <a:pt x="131583" y="250797"/>
                      <a:pt x="139650" y="251430"/>
                    </a:cubicBezTo>
                    <a:cubicBezTo>
                      <a:pt x="143208" y="251707"/>
                      <a:pt x="146490" y="254475"/>
                      <a:pt x="147518" y="257836"/>
                    </a:cubicBezTo>
                    <a:cubicBezTo>
                      <a:pt x="148665" y="261711"/>
                      <a:pt x="146095" y="266337"/>
                      <a:pt x="144395" y="267405"/>
                    </a:cubicBezTo>
                    <a:close/>
                    <a:moveTo>
                      <a:pt x="126324" y="260683"/>
                    </a:moveTo>
                    <a:cubicBezTo>
                      <a:pt x="127312" y="262462"/>
                      <a:pt x="129369" y="266179"/>
                      <a:pt x="129408" y="266377"/>
                    </a:cubicBezTo>
                    <a:cubicBezTo>
                      <a:pt x="128894" y="266575"/>
                      <a:pt x="128380" y="266733"/>
                      <a:pt x="127906" y="266970"/>
                    </a:cubicBezTo>
                    <a:cubicBezTo>
                      <a:pt x="127312" y="267247"/>
                      <a:pt x="126798" y="267563"/>
                      <a:pt x="126284" y="267919"/>
                    </a:cubicBezTo>
                    <a:cubicBezTo>
                      <a:pt x="126640" y="267009"/>
                      <a:pt x="126601" y="265981"/>
                      <a:pt x="126166" y="265072"/>
                    </a:cubicBezTo>
                    <a:cubicBezTo>
                      <a:pt x="125296" y="263293"/>
                      <a:pt x="123121" y="262541"/>
                      <a:pt x="121342" y="263411"/>
                    </a:cubicBezTo>
                    <a:cubicBezTo>
                      <a:pt x="119562" y="264281"/>
                      <a:pt x="118771" y="266416"/>
                      <a:pt x="119681" y="268235"/>
                    </a:cubicBezTo>
                    <a:cubicBezTo>
                      <a:pt x="120353" y="269659"/>
                      <a:pt x="121856" y="270410"/>
                      <a:pt x="123358" y="270252"/>
                    </a:cubicBezTo>
                    <a:cubicBezTo>
                      <a:pt x="122449" y="271122"/>
                      <a:pt x="121618" y="272071"/>
                      <a:pt x="120907" y="273099"/>
                    </a:cubicBezTo>
                    <a:cubicBezTo>
                      <a:pt x="120590" y="272941"/>
                      <a:pt x="120235" y="272783"/>
                      <a:pt x="119918" y="272664"/>
                    </a:cubicBezTo>
                    <a:cubicBezTo>
                      <a:pt x="118613" y="271834"/>
                      <a:pt x="117348" y="271043"/>
                      <a:pt x="116004" y="270450"/>
                    </a:cubicBezTo>
                    <a:cubicBezTo>
                      <a:pt x="114224" y="269105"/>
                      <a:pt x="112761" y="267444"/>
                      <a:pt x="112049" y="265111"/>
                    </a:cubicBezTo>
                    <a:cubicBezTo>
                      <a:pt x="111061" y="261711"/>
                      <a:pt x="113077" y="258587"/>
                      <a:pt x="116004" y="257124"/>
                    </a:cubicBezTo>
                    <a:cubicBezTo>
                      <a:pt x="120037" y="255068"/>
                      <a:pt x="124307" y="257084"/>
                      <a:pt x="126324" y="260683"/>
                    </a:cubicBezTo>
                    <a:close/>
                    <a:moveTo>
                      <a:pt x="114580" y="271201"/>
                    </a:moveTo>
                    <a:cubicBezTo>
                      <a:pt x="116083" y="272387"/>
                      <a:pt x="119918" y="274285"/>
                      <a:pt x="120076" y="274404"/>
                    </a:cubicBezTo>
                    <a:cubicBezTo>
                      <a:pt x="119562" y="275353"/>
                      <a:pt x="119167" y="276341"/>
                      <a:pt x="118811" y="277330"/>
                    </a:cubicBezTo>
                    <a:cubicBezTo>
                      <a:pt x="118771" y="277211"/>
                      <a:pt x="118732" y="277093"/>
                      <a:pt x="118692" y="276974"/>
                    </a:cubicBezTo>
                    <a:cubicBezTo>
                      <a:pt x="117822" y="275155"/>
                      <a:pt x="115648" y="274404"/>
                      <a:pt x="113868" y="275274"/>
                    </a:cubicBezTo>
                    <a:cubicBezTo>
                      <a:pt x="112089" y="276144"/>
                      <a:pt x="111338" y="278279"/>
                      <a:pt x="112208" y="280098"/>
                    </a:cubicBezTo>
                    <a:cubicBezTo>
                      <a:pt x="113077" y="281877"/>
                      <a:pt x="115213" y="282628"/>
                      <a:pt x="117032" y="281759"/>
                    </a:cubicBezTo>
                    <a:cubicBezTo>
                      <a:pt x="117427" y="281561"/>
                      <a:pt x="117743" y="281324"/>
                      <a:pt x="118020" y="281047"/>
                    </a:cubicBezTo>
                    <a:cubicBezTo>
                      <a:pt x="117902" y="282154"/>
                      <a:pt x="117862" y="283301"/>
                      <a:pt x="117941" y="284487"/>
                    </a:cubicBezTo>
                    <a:cubicBezTo>
                      <a:pt x="113315" y="285317"/>
                      <a:pt x="104616" y="282470"/>
                      <a:pt x="106434" y="275709"/>
                    </a:cubicBezTo>
                    <a:cubicBezTo>
                      <a:pt x="107186" y="272901"/>
                      <a:pt x="109637" y="270885"/>
                      <a:pt x="112524" y="270845"/>
                    </a:cubicBezTo>
                    <a:cubicBezTo>
                      <a:pt x="113157" y="270805"/>
                      <a:pt x="113868" y="270964"/>
                      <a:pt x="114580" y="271201"/>
                    </a:cubicBezTo>
                    <a:close/>
                    <a:moveTo>
                      <a:pt x="120867" y="282075"/>
                    </a:moveTo>
                    <a:lnTo>
                      <a:pt x="122093" y="281917"/>
                    </a:lnTo>
                    <a:lnTo>
                      <a:pt x="121777" y="288362"/>
                    </a:lnTo>
                    <a:cubicBezTo>
                      <a:pt x="120986" y="286266"/>
                      <a:pt x="120709" y="284171"/>
                      <a:pt x="120867" y="282075"/>
                    </a:cubicBezTo>
                    <a:close/>
                    <a:moveTo>
                      <a:pt x="118613" y="288283"/>
                    </a:moveTo>
                    <a:cubicBezTo>
                      <a:pt x="117585" y="287611"/>
                      <a:pt x="116241" y="287453"/>
                      <a:pt x="115015" y="288006"/>
                    </a:cubicBezTo>
                    <a:cubicBezTo>
                      <a:pt x="113236" y="288876"/>
                      <a:pt x="112484" y="291011"/>
                      <a:pt x="113354" y="292791"/>
                    </a:cubicBezTo>
                    <a:cubicBezTo>
                      <a:pt x="113829" y="293779"/>
                      <a:pt x="114699" y="294451"/>
                      <a:pt x="115727" y="294728"/>
                    </a:cubicBezTo>
                    <a:cubicBezTo>
                      <a:pt x="114382" y="296231"/>
                      <a:pt x="113077" y="297812"/>
                      <a:pt x="111931" y="299473"/>
                    </a:cubicBezTo>
                    <a:cubicBezTo>
                      <a:pt x="111812" y="299434"/>
                      <a:pt x="111733" y="299394"/>
                      <a:pt x="111614" y="299355"/>
                    </a:cubicBezTo>
                    <a:cubicBezTo>
                      <a:pt x="109400" y="298445"/>
                      <a:pt x="107897" y="296587"/>
                      <a:pt x="108214" y="294175"/>
                    </a:cubicBezTo>
                    <a:cubicBezTo>
                      <a:pt x="109005" y="287729"/>
                      <a:pt x="117348" y="286385"/>
                      <a:pt x="118178" y="286266"/>
                    </a:cubicBezTo>
                    <a:cubicBezTo>
                      <a:pt x="118257" y="286978"/>
                      <a:pt x="118416" y="287611"/>
                      <a:pt x="118613" y="288283"/>
                    </a:cubicBezTo>
                    <a:close/>
                    <a:moveTo>
                      <a:pt x="125414" y="82468"/>
                    </a:moveTo>
                    <a:cubicBezTo>
                      <a:pt x="131820" y="83536"/>
                      <a:pt x="138107" y="87885"/>
                      <a:pt x="141468" y="93579"/>
                    </a:cubicBezTo>
                    <a:cubicBezTo>
                      <a:pt x="143169" y="96466"/>
                      <a:pt x="143643" y="99827"/>
                      <a:pt x="142813" y="103069"/>
                    </a:cubicBezTo>
                    <a:cubicBezTo>
                      <a:pt x="141982" y="106312"/>
                      <a:pt x="139926" y="109040"/>
                      <a:pt x="137040" y="110741"/>
                    </a:cubicBezTo>
                    <a:cubicBezTo>
                      <a:pt x="135260" y="111769"/>
                      <a:pt x="133204" y="112045"/>
                      <a:pt x="131227" y="111571"/>
                    </a:cubicBezTo>
                    <a:cubicBezTo>
                      <a:pt x="129250" y="111057"/>
                      <a:pt x="127589" y="109792"/>
                      <a:pt x="126561" y="108052"/>
                    </a:cubicBezTo>
                    <a:cubicBezTo>
                      <a:pt x="125335" y="105956"/>
                      <a:pt x="126047" y="103267"/>
                      <a:pt x="128103" y="102041"/>
                    </a:cubicBezTo>
                    <a:cubicBezTo>
                      <a:pt x="129171" y="101409"/>
                      <a:pt x="130515" y="101765"/>
                      <a:pt x="131148" y="102832"/>
                    </a:cubicBezTo>
                    <a:cubicBezTo>
                      <a:pt x="131741" y="103821"/>
                      <a:pt x="133006" y="104137"/>
                      <a:pt x="133995" y="103583"/>
                    </a:cubicBezTo>
                    <a:cubicBezTo>
                      <a:pt x="134984" y="102990"/>
                      <a:pt x="135300" y="101725"/>
                      <a:pt x="134746" y="100736"/>
                    </a:cubicBezTo>
                    <a:cubicBezTo>
                      <a:pt x="133876" y="99273"/>
                      <a:pt x="132492" y="98245"/>
                      <a:pt x="130832" y="97810"/>
                    </a:cubicBezTo>
                    <a:cubicBezTo>
                      <a:pt x="129171" y="97375"/>
                      <a:pt x="127471" y="97613"/>
                      <a:pt x="126008" y="98483"/>
                    </a:cubicBezTo>
                    <a:cubicBezTo>
                      <a:pt x="124031" y="99629"/>
                      <a:pt x="122647" y="101488"/>
                      <a:pt x="122053" y="103702"/>
                    </a:cubicBezTo>
                    <a:cubicBezTo>
                      <a:pt x="121500" y="105916"/>
                      <a:pt x="121816" y="108210"/>
                      <a:pt x="122963" y="110187"/>
                    </a:cubicBezTo>
                    <a:cubicBezTo>
                      <a:pt x="124584" y="112915"/>
                      <a:pt x="127115" y="114853"/>
                      <a:pt x="130199" y="115604"/>
                    </a:cubicBezTo>
                    <a:cubicBezTo>
                      <a:pt x="130634" y="115723"/>
                      <a:pt x="131108" y="115762"/>
                      <a:pt x="131543" y="115802"/>
                    </a:cubicBezTo>
                    <a:cubicBezTo>
                      <a:pt x="130792" y="116553"/>
                      <a:pt x="130041" y="117384"/>
                      <a:pt x="129408" y="118214"/>
                    </a:cubicBezTo>
                    <a:cubicBezTo>
                      <a:pt x="116873" y="134466"/>
                      <a:pt x="112761" y="163806"/>
                      <a:pt x="118930" y="188282"/>
                    </a:cubicBezTo>
                    <a:cubicBezTo>
                      <a:pt x="117190" y="186977"/>
                      <a:pt x="115292" y="185791"/>
                      <a:pt x="113315" y="184921"/>
                    </a:cubicBezTo>
                    <a:cubicBezTo>
                      <a:pt x="92239" y="157795"/>
                      <a:pt x="90539" y="103900"/>
                      <a:pt x="110349" y="86857"/>
                    </a:cubicBezTo>
                    <a:cubicBezTo>
                      <a:pt x="115885" y="82073"/>
                      <a:pt x="121579" y="81836"/>
                      <a:pt x="125414" y="82468"/>
                    </a:cubicBezTo>
                    <a:close/>
                    <a:moveTo>
                      <a:pt x="101729" y="66256"/>
                    </a:moveTo>
                    <a:cubicBezTo>
                      <a:pt x="107542" y="71357"/>
                      <a:pt x="108135" y="80293"/>
                      <a:pt x="102994" y="86106"/>
                    </a:cubicBezTo>
                    <a:cubicBezTo>
                      <a:pt x="99831" y="89704"/>
                      <a:pt x="94374" y="90021"/>
                      <a:pt x="90776" y="86897"/>
                    </a:cubicBezTo>
                    <a:cubicBezTo>
                      <a:pt x="89748" y="85987"/>
                      <a:pt x="89155" y="84762"/>
                      <a:pt x="89076" y="83417"/>
                    </a:cubicBezTo>
                    <a:cubicBezTo>
                      <a:pt x="88997" y="82073"/>
                      <a:pt x="89431" y="80768"/>
                      <a:pt x="90341" y="79740"/>
                    </a:cubicBezTo>
                    <a:cubicBezTo>
                      <a:pt x="90815" y="79226"/>
                      <a:pt x="91448" y="78870"/>
                      <a:pt x="92160" y="78830"/>
                    </a:cubicBezTo>
                    <a:cubicBezTo>
                      <a:pt x="92872" y="78791"/>
                      <a:pt x="93583" y="79028"/>
                      <a:pt x="94097" y="79503"/>
                    </a:cubicBezTo>
                    <a:cubicBezTo>
                      <a:pt x="94295" y="79700"/>
                      <a:pt x="94453" y="79977"/>
                      <a:pt x="94453" y="80254"/>
                    </a:cubicBezTo>
                    <a:cubicBezTo>
                      <a:pt x="94453" y="80531"/>
                      <a:pt x="94374" y="80807"/>
                      <a:pt x="94176" y="81045"/>
                    </a:cubicBezTo>
                    <a:cubicBezTo>
                      <a:pt x="93425" y="81915"/>
                      <a:pt x="93504" y="83219"/>
                      <a:pt x="94374" y="83971"/>
                    </a:cubicBezTo>
                    <a:cubicBezTo>
                      <a:pt x="95244" y="84722"/>
                      <a:pt x="96549" y="84643"/>
                      <a:pt x="97300" y="83773"/>
                    </a:cubicBezTo>
                    <a:cubicBezTo>
                      <a:pt x="98210" y="82705"/>
                      <a:pt x="98684" y="81361"/>
                      <a:pt x="98605" y="79977"/>
                    </a:cubicBezTo>
                    <a:cubicBezTo>
                      <a:pt x="98526" y="78593"/>
                      <a:pt x="97893" y="77328"/>
                      <a:pt x="96826" y="76379"/>
                    </a:cubicBezTo>
                    <a:cubicBezTo>
                      <a:pt x="95481" y="75193"/>
                      <a:pt x="93702" y="74560"/>
                      <a:pt x="91883" y="74678"/>
                    </a:cubicBezTo>
                    <a:cubicBezTo>
                      <a:pt x="90064" y="74797"/>
                      <a:pt x="88403" y="75627"/>
                      <a:pt x="87217" y="76972"/>
                    </a:cubicBezTo>
                    <a:cubicBezTo>
                      <a:pt x="85596" y="78830"/>
                      <a:pt x="84766" y="81203"/>
                      <a:pt x="84924" y="83654"/>
                    </a:cubicBezTo>
                    <a:cubicBezTo>
                      <a:pt x="85082" y="86106"/>
                      <a:pt x="86189" y="88360"/>
                      <a:pt x="88048" y="89981"/>
                    </a:cubicBezTo>
                    <a:cubicBezTo>
                      <a:pt x="91567" y="93065"/>
                      <a:pt x="96312" y="93856"/>
                      <a:pt x="100503" y="92512"/>
                    </a:cubicBezTo>
                    <a:cubicBezTo>
                      <a:pt x="87533" y="114774"/>
                      <a:pt x="89946" y="156767"/>
                      <a:pt x="106751" y="182786"/>
                    </a:cubicBezTo>
                    <a:cubicBezTo>
                      <a:pt x="101769" y="181757"/>
                      <a:pt x="96509" y="181837"/>
                      <a:pt x="91329" y="183181"/>
                    </a:cubicBezTo>
                    <a:cubicBezTo>
                      <a:pt x="90499" y="183418"/>
                      <a:pt x="89748" y="183695"/>
                      <a:pt x="88957" y="183972"/>
                    </a:cubicBezTo>
                    <a:cubicBezTo>
                      <a:pt x="60606" y="153604"/>
                      <a:pt x="53132" y="91444"/>
                      <a:pt x="69423" y="69775"/>
                    </a:cubicBezTo>
                    <a:cubicBezTo>
                      <a:pt x="72982" y="65070"/>
                      <a:pt x="78716" y="61986"/>
                      <a:pt x="85161" y="61313"/>
                    </a:cubicBezTo>
                    <a:cubicBezTo>
                      <a:pt x="91369" y="60681"/>
                      <a:pt x="97458" y="62460"/>
                      <a:pt x="101729" y="66256"/>
                    </a:cubicBezTo>
                    <a:close/>
                    <a:moveTo>
                      <a:pt x="51313" y="51586"/>
                    </a:moveTo>
                    <a:cubicBezTo>
                      <a:pt x="55228" y="52496"/>
                      <a:pt x="58589" y="54868"/>
                      <a:pt x="60724" y="58269"/>
                    </a:cubicBezTo>
                    <a:cubicBezTo>
                      <a:pt x="62859" y="61669"/>
                      <a:pt x="63571" y="65702"/>
                      <a:pt x="62662" y="69617"/>
                    </a:cubicBezTo>
                    <a:cubicBezTo>
                      <a:pt x="62108" y="72029"/>
                      <a:pt x="60645" y="74125"/>
                      <a:pt x="58549" y="75430"/>
                    </a:cubicBezTo>
                    <a:cubicBezTo>
                      <a:pt x="56454" y="76735"/>
                      <a:pt x="53963" y="77170"/>
                      <a:pt x="51511" y="76616"/>
                    </a:cubicBezTo>
                    <a:cubicBezTo>
                      <a:pt x="48545" y="75944"/>
                      <a:pt x="46687" y="73018"/>
                      <a:pt x="47359" y="70052"/>
                    </a:cubicBezTo>
                    <a:cubicBezTo>
                      <a:pt x="47715" y="68431"/>
                      <a:pt x="49297" y="67442"/>
                      <a:pt x="50918" y="67798"/>
                    </a:cubicBezTo>
                    <a:cubicBezTo>
                      <a:pt x="51590" y="67956"/>
                      <a:pt x="52025" y="68629"/>
                      <a:pt x="51867" y="69340"/>
                    </a:cubicBezTo>
                    <a:cubicBezTo>
                      <a:pt x="51630" y="70487"/>
                      <a:pt x="52302" y="71555"/>
                      <a:pt x="53448" y="71831"/>
                    </a:cubicBezTo>
                    <a:cubicBezTo>
                      <a:pt x="54556" y="72069"/>
                      <a:pt x="55702" y="71396"/>
                      <a:pt x="55940" y="70289"/>
                    </a:cubicBezTo>
                    <a:cubicBezTo>
                      <a:pt x="56612" y="67363"/>
                      <a:pt x="54753" y="64437"/>
                      <a:pt x="51827" y="63804"/>
                    </a:cubicBezTo>
                    <a:cubicBezTo>
                      <a:pt x="47992" y="62935"/>
                      <a:pt x="44156" y="65347"/>
                      <a:pt x="43286" y="69182"/>
                    </a:cubicBezTo>
                    <a:cubicBezTo>
                      <a:pt x="42100" y="74362"/>
                      <a:pt x="45382" y="79582"/>
                      <a:pt x="50562" y="80728"/>
                    </a:cubicBezTo>
                    <a:cubicBezTo>
                      <a:pt x="53804" y="81480"/>
                      <a:pt x="57126" y="80966"/>
                      <a:pt x="60012" y="79384"/>
                    </a:cubicBezTo>
                    <a:cubicBezTo>
                      <a:pt x="50364" y="108763"/>
                      <a:pt x="61238" y="159337"/>
                      <a:pt x="84845" y="185712"/>
                    </a:cubicBezTo>
                    <a:cubicBezTo>
                      <a:pt x="77253" y="189468"/>
                      <a:pt x="71242" y="195874"/>
                      <a:pt x="67881" y="204138"/>
                    </a:cubicBezTo>
                    <a:cubicBezTo>
                      <a:pt x="66576" y="207381"/>
                      <a:pt x="65548" y="210979"/>
                      <a:pt x="64757" y="214775"/>
                    </a:cubicBezTo>
                    <a:cubicBezTo>
                      <a:pt x="23674" y="167522"/>
                      <a:pt x="15647" y="96743"/>
                      <a:pt x="22962" y="69498"/>
                    </a:cubicBezTo>
                    <a:cubicBezTo>
                      <a:pt x="27114" y="54038"/>
                      <a:pt x="36366" y="48186"/>
                      <a:pt x="51313" y="5158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411" name="图形 345"/>
            <p:cNvGrpSpPr/>
            <p:nvPr/>
          </p:nvGrpSpPr>
          <p:grpSpPr>
            <a:xfrm>
              <a:off x="11159801" y="5736041"/>
              <a:ext cx="503997" cy="84903"/>
              <a:chOff x="11159801" y="5736041"/>
              <a:chExt cx="503997" cy="84903"/>
            </a:xfrm>
            <a:grpFill/>
          </p:grpSpPr>
          <p:sp>
            <p:nvSpPr>
              <p:cNvPr id="412" name="任意多边形: 形状 411"/>
              <p:cNvSpPr/>
              <p:nvPr/>
            </p:nvSpPr>
            <p:spPr>
              <a:xfrm>
                <a:off x="11445203" y="5768538"/>
                <a:ext cx="33668" cy="31215"/>
              </a:xfrm>
              <a:custGeom>
                <a:avLst/>
                <a:gdLst>
                  <a:gd name="connsiteX0" fmla="*/ 2570 w 33668"/>
                  <a:gd name="connsiteY0" fmla="*/ 2036 h 31215"/>
                  <a:gd name="connsiteX1" fmla="*/ 3045 w 33668"/>
                  <a:gd name="connsiteY1" fmla="*/ 16310 h 31215"/>
                  <a:gd name="connsiteX2" fmla="*/ 0 w 33668"/>
                  <a:gd name="connsiteY2" fmla="*/ 27145 h 31215"/>
                  <a:gd name="connsiteX3" fmla="*/ 32266 w 33668"/>
                  <a:gd name="connsiteY3" fmla="*/ 26868 h 31215"/>
                  <a:gd name="connsiteX4" fmla="*/ 32385 w 33668"/>
                  <a:gd name="connsiteY4" fmla="*/ 26868 h 31215"/>
                  <a:gd name="connsiteX5" fmla="*/ 33017 w 33668"/>
                  <a:gd name="connsiteY5" fmla="*/ 7571 h 31215"/>
                  <a:gd name="connsiteX6" fmla="*/ 2570 w 33668"/>
                  <a:gd name="connsiteY6" fmla="*/ 2036 h 31215"/>
                  <a:gd name="connsiteX7" fmla="*/ 17636 w 33668"/>
                  <a:gd name="connsiteY7" fmla="*/ 24139 h 31215"/>
                  <a:gd name="connsiteX8" fmla="*/ 15184 w 33668"/>
                  <a:gd name="connsiteY8" fmla="*/ 17140 h 31215"/>
                  <a:gd name="connsiteX9" fmla="*/ 20997 w 33668"/>
                  <a:gd name="connsiteY9" fmla="*/ 16112 h 31215"/>
                  <a:gd name="connsiteX10" fmla="*/ 19415 w 33668"/>
                  <a:gd name="connsiteY10" fmla="*/ 19829 h 31215"/>
                  <a:gd name="connsiteX11" fmla="*/ 20601 w 33668"/>
                  <a:gd name="connsiteY11" fmla="*/ 20264 h 31215"/>
                  <a:gd name="connsiteX12" fmla="*/ 22064 w 33668"/>
                  <a:gd name="connsiteY12" fmla="*/ 19987 h 31215"/>
                  <a:gd name="connsiteX13" fmla="*/ 25030 w 33668"/>
                  <a:gd name="connsiteY13" fmla="*/ 17378 h 31215"/>
                  <a:gd name="connsiteX14" fmla="*/ 20562 w 33668"/>
                  <a:gd name="connsiteY14" fmla="*/ 11763 h 31215"/>
                  <a:gd name="connsiteX15" fmla="*/ 12614 w 33668"/>
                  <a:gd name="connsiteY15" fmla="*/ 14689 h 31215"/>
                  <a:gd name="connsiteX16" fmla="*/ 9371 w 33668"/>
                  <a:gd name="connsiteY16" fmla="*/ 20541 h 31215"/>
                  <a:gd name="connsiteX17" fmla="*/ 8620 w 33668"/>
                  <a:gd name="connsiteY17" fmla="*/ 20541 h 31215"/>
                  <a:gd name="connsiteX18" fmla="*/ 9727 w 33668"/>
                  <a:gd name="connsiteY18" fmla="*/ 13463 h 31215"/>
                  <a:gd name="connsiteX19" fmla="*/ 16805 w 33668"/>
                  <a:gd name="connsiteY19" fmla="*/ 8600 h 31215"/>
                  <a:gd name="connsiteX20" fmla="*/ 30052 w 33668"/>
                  <a:gd name="connsiteY20" fmla="*/ 16033 h 31215"/>
                  <a:gd name="connsiteX21" fmla="*/ 17636 w 33668"/>
                  <a:gd name="connsiteY21" fmla="*/ 24139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68" h="31215">
                    <a:moveTo>
                      <a:pt x="2570" y="2036"/>
                    </a:moveTo>
                    <a:cubicBezTo>
                      <a:pt x="3677" y="6701"/>
                      <a:pt x="3836" y="11565"/>
                      <a:pt x="3045" y="16310"/>
                    </a:cubicBezTo>
                    <a:cubicBezTo>
                      <a:pt x="2491" y="19632"/>
                      <a:pt x="1819" y="23863"/>
                      <a:pt x="0" y="27145"/>
                    </a:cubicBezTo>
                    <a:cubicBezTo>
                      <a:pt x="6880" y="34657"/>
                      <a:pt x="23923" y="30071"/>
                      <a:pt x="32266" y="26868"/>
                    </a:cubicBezTo>
                    <a:cubicBezTo>
                      <a:pt x="32306" y="26868"/>
                      <a:pt x="32345" y="26868"/>
                      <a:pt x="32385" y="26868"/>
                    </a:cubicBezTo>
                    <a:cubicBezTo>
                      <a:pt x="33927" y="20620"/>
                      <a:pt x="34006" y="14017"/>
                      <a:pt x="33017" y="7571"/>
                    </a:cubicBezTo>
                    <a:cubicBezTo>
                      <a:pt x="25188" y="3143"/>
                      <a:pt x="10439" y="-3342"/>
                      <a:pt x="2570" y="2036"/>
                    </a:cubicBezTo>
                    <a:close/>
                    <a:moveTo>
                      <a:pt x="17636" y="24139"/>
                    </a:moveTo>
                    <a:cubicBezTo>
                      <a:pt x="15659" y="22755"/>
                      <a:pt x="13642" y="19592"/>
                      <a:pt x="15184" y="17140"/>
                    </a:cubicBezTo>
                    <a:cubicBezTo>
                      <a:pt x="16568" y="14966"/>
                      <a:pt x="19059" y="14135"/>
                      <a:pt x="20997" y="16112"/>
                    </a:cubicBezTo>
                    <a:cubicBezTo>
                      <a:pt x="22578" y="17734"/>
                      <a:pt x="21155" y="19790"/>
                      <a:pt x="19415" y="19829"/>
                    </a:cubicBezTo>
                    <a:cubicBezTo>
                      <a:pt x="20008" y="20067"/>
                      <a:pt x="20562" y="20264"/>
                      <a:pt x="20601" y="20264"/>
                    </a:cubicBezTo>
                    <a:cubicBezTo>
                      <a:pt x="21115" y="20264"/>
                      <a:pt x="21590" y="20146"/>
                      <a:pt x="22064" y="19987"/>
                    </a:cubicBezTo>
                    <a:cubicBezTo>
                      <a:pt x="23330" y="19513"/>
                      <a:pt x="24397" y="18643"/>
                      <a:pt x="25030" y="17378"/>
                    </a:cubicBezTo>
                    <a:cubicBezTo>
                      <a:pt x="26651" y="14096"/>
                      <a:pt x="23883" y="11565"/>
                      <a:pt x="20562" y="11763"/>
                    </a:cubicBezTo>
                    <a:cubicBezTo>
                      <a:pt x="17833" y="11921"/>
                      <a:pt x="14670" y="12751"/>
                      <a:pt x="12614" y="14689"/>
                    </a:cubicBezTo>
                    <a:cubicBezTo>
                      <a:pt x="10795" y="16429"/>
                      <a:pt x="10993" y="18959"/>
                      <a:pt x="9371" y="20541"/>
                    </a:cubicBezTo>
                    <a:cubicBezTo>
                      <a:pt x="9174" y="20739"/>
                      <a:pt x="8818" y="20739"/>
                      <a:pt x="8620" y="20541"/>
                    </a:cubicBezTo>
                    <a:cubicBezTo>
                      <a:pt x="6603" y="18722"/>
                      <a:pt x="8502" y="15242"/>
                      <a:pt x="9727" y="13463"/>
                    </a:cubicBezTo>
                    <a:cubicBezTo>
                      <a:pt x="11388" y="11130"/>
                      <a:pt x="14077" y="9390"/>
                      <a:pt x="16805" y="8600"/>
                    </a:cubicBezTo>
                    <a:cubicBezTo>
                      <a:pt x="22697" y="6860"/>
                      <a:pt x="30249" y="8600"/>
                      <a:pt x="30052" y="16033"/>
                    </a:cubicBezTo>
                    <a:cubicBezTo>
                      <a:pt x="30012" y="21095"/>
                      <a:pt x="22657" y="27659"/>
                      <a:pt x="17636" y="241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3" name="任意多边形: 形状 412"/>
              <p:cNvSpPr/>
              <p:nvPr/>
            </p:nvSpPr>
            <p:spPr>
              <a:xfrm>
                <a:off x="11355364" y="5760514"/>
                <a:ext cx="43725" cy="33109"/>
              </a:xfrm>
              <a:custGeom>
                <a:avLst/>
                <a:gdLst>
                  <a:gd name="connsiteX0" fmla="*/ 42389 w 43725"/>
                  <a:gd name="connsiteY0" fmla="*/ 7608 h 33109"/>
                  <a:gd name="connsiteX1" fmla="*/ 18071 w 43725"/>
                  <a:gd name="connsiteY1" fmla="*/ 174 h 33109"/>
                  <a:gd name="connsiteX2" fmla="*/ 4666 w 43725"/>
                  <a:gd name="connsiteY2" fmla="*/ 1835 h 33109"/>
                  <a:gd name="connsiteX3" fmla="*/ 1503 w 43725"/>
                  <a:gd name="connsiteY3" fmla="*/ 4129 h 33109"/>
                  <a:gd name="connsiteX4" fmla="*/ 1819 w 43725"/>
                  <a:gd name="connsiteY4" fmla="*/ 7687 h 33109"/>
                  <a:gd name="connsiteX5" fmla="*/ 0 w 43725"/>
                  <a:gd name="connsiteY5" fmla="*/ 26707 h 33109"/>
                  <a:gd name="connsiteX6" fmla="*/ 2333 w 43725"/>
                  <a:gd name="connsiteY6" fmla="*/ 29040 h 33109"/>
                  <a:gd name="connsiteX7" fmla="*/ 15303 w 43725"/>
                  <a:gd name="connsiteY7" fmla="*/ 32954 h 33109"/>
                  <a:gd name="connsiteX8" fmla="*/ 41519 w 43725"/>
                  <a:gd name="connsiteY8" fmla="*/ 29317 h 33109"/>
                  <a:gd name="connsiteX9" fmla="*/ 43535 w 43725"/>
                  <a:gd name="connsiteY9" fmla="*/ 14212 h 33109"/>
                  <a:gd name="connsiteX10" fmla="*/ 42389 w 43725"/>
                  <a:gd name="connsiteY10" fmla="*/ 7608 h 33109"/>
                  <a:gd name="connsiteX11" fmla="*/ 38474 w 43725"/>
                  <a:gd name="connsiteY11" fmla="*/ 16980 h 33109"/>
                  <a:gd name="connsiteX12" fmla="*/ 23053 w 43725"/>
                  <a:gd name="connsiteY12" fmla="*/ 27616 h 33109"/>
                  <a:gd name="connsiteX13" fmla="*/ 21669 w 43725"/>
                  <a:gd name="connsiteY13" fmla="*/ 16031 h 33109"/>
                  <a:gd name="connsiteX14" fmla="*/ 22855 w 43725"/>
                  <a:gd name="connsiteY14" fmla="*/ 20617 h 33109"/>
                  <a:gd name="connsiteX15" fmla="*/ 25979 w 43725"/>
                  <a:gd name="connsiteY15" fmla="*/ 22792 h 33109"/>
                  <a:gd name="connsiteX16" fmla="*/ 28154 w 43725"/>
                  <a:gd name="connsiteY16" fmla="*/ 22239 h 33109"/>
                  <a:gd name="connsiteX17" fmla="*/ 32187 w 43725"/>
                  <a:gd name="connsiteY17" fmla="*/ 20103 h 33109"/>
                  <a:gd name="connsiteX18" fmla="*/ 26691 w 43725"/>
                  <a:gd name="connsiteY18" fmla="*/ 10693 h 33109"/>
                  <a:gd name="connsiteX19" fmla="*/ 7117 w 43725"/>
                  <a:gd name="connsiteY19" fmla="*/ 20973 h 33109"/>
                  <a:gd name="connsiteX20" fmla="*/ 5773 w 43725"/>
                  <a:gd name="connsiteY20" fmla="*/ 20815 h 33109"/>
                  <a:gd name="connsiteX21" fmla="*/ 21629 w 43725"/>
                  <a:gd name="connsiteY21" fmla="*/ 7292 h 33109"/>
                  <a:gd name="connsiteX22" fmla="*/ 38474 w 43725"/>
                  <a:gd name="connsiteY22" fmla="*/ 16980 h 3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725" h="33109">
                    <a:moveTo>
                      <a:pt x="42389" y="7608"/>
                    </a:moveTo>
                    <a:cubicBezTo>
                      <a:pt x="35074" y="3338"/>
                      <a:pt x="26335" y="1044"/>
                      <a:pt x="18071" y="174"/>
                    </a:cubicBezTo>
                    <a:cubicBezTo>
                      <a:pt x="13563" y="-300"/>
                      <a:pt x="8857" y="174"/>
                      <a:pt x="4666" y="1835"/>
                    </a:cubicBezTo>
                    <a:cubicBezTo>
                      <a:pt x="4310" y="1993"/>
                      <a:pt x="2610" y="3100"/>
                      <a:pt x="1503" y="4129"/>
                    </a:cubicBezTo>
                    <a:cubicBezTo>
                      <a:pt x="1621" y="5315"/>
                      <a:pt x="1700" y="6501"/>
                      <a:pt x="1819" y="7687"/>
                    </a:cubicBezTo>
                    <a:cubicBezTo>
                      <a:pt x="2254" y="13500"/>
                      <a:pt x="1700" y="20380"/>
                      <a:pt x="0" y="26707"/>
                    </a:cubicBezTo>
                    <a:cubicBezTo>
                      <a:pt x="870" y="27775"/>
                      <a:pt x="2056" y="28842"/>
                      <a:pt x="2333" y="29040"/>
                    </a:cubicBezTo>
                    <a:cubicBezTo>
                      <a:pt x="6208" y="31412"/>
                      <a:pt x="10755" y="32638"/>
                      <a:pt x="15303" y="32954"/>
                    </a:cubicBezTo>
                    <a:cubicBezTo>
                      <a:pt x="23962" y="33508"/>
                      <a:pt x="33373" y="32638"/>
                      <a:pt x="41519" y="29317"/>
                    </a:cubicBezTo>
                    <a:cubicBezTo>
                      <a:pt x="43298" y="24611"/>
                      <a:pt x="44129" y="19748"/>
                      <a:pt x="43535" y="14212"/>
                    </a:cubicBezTo>
                    <a:cubicBezTo>
                      <a:pt x="43219" y="11958"/>
                      <a:pt x="42863" y="9783"/>
                      <a:pt x="42389" y="7608"/>
                    </a:cubicBezTo>
                    <a:close/>
                    <a:moveTo>
                      <a:pt x="38474" y="16980"/>
                    </a:moveTo>
                    <a:cubicBezTo>
                      <a:pt x="37565" y="24453"/>
                      <a:pt x="30170" y="28249"/>
                      <a:pt x="23053" y="27616"/>
                    </a:cubicBezTo>
                    <a:cubicBezTo>
                      <a:pt x="16568" y="27023"/>
                      <a:pt x="14868" y="17415"/>
                      <a:pt x="21669" y="16031"/>
                    </a:cubicBezTo>
                    <a:cubicBezTo>
                      <a:pt x="24674" y="15438"/>
                      <a:pt x="25900" y="20024"/>
                      <a:pt x="22855" y="20617"/>
                    </a:cubicBezTo>
                    <a:cubicBezTo>
                      <a:pt x="23171" y="22713"/>
                      <a:pt x="24200" y="23425"/>
                      <a:pt x="25979" y="22792"/>
                    </a:cubicBezTo>
                    <a:cubicBezTo>
                      <a:pt x="26730" y="22674"/>
                      <a:pt x="27442" y="22476"/>
                      <a:pt x="28154" y="22239"/>
                    </a:cubicBezTo>
                    <a:cubicBezTo>
                      <a:pt x="29577" y="21725"/>
                      <a:pt x="31159" y="21290"/>
                      <a:pt x="32187" y="20103"/>
                    </a:cubicBezTo>
                    <a:cubicBezTo>
                      <a:pt x="35785" y="15833"/>
                      <a:pt x="31752" y="10534"/>
                      <a:pt x="26691" y="10693"/>
                    </a:cubicBezTo>
                    <a:cubicBezTo>
                      <a:pt x="19534" y="10930"/>
                      <a:pt x="9530" y="13342"/>
                      <a:pt x="7117" y="20973"/>
                    </a:cubicBezTo>
                    <a:cubicBezTo>
                      <a:pt x="6880" y="21725"/>
                      <a:pt x="5852" y="21567"/>
                      <a:pt x="5773" y="20815"/>
                    </a:cubicBezTo>
                    <a:cubicBezTo>
                      <a:pt x="4903" y="13342"/>
                      <a:pt x="15698" y="8597"/>
                      <a:pt x="21629" y="7292"/>
                    </a:cubicBezTo>
                    <a:cubicBezTo>
                      <a:pt x="28154" y="5829"/>
                      <a:pt x="39660" y="7608"/>
                      <a:pt x="38474" y="1698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4" name="任意多边形: 形状 413"/>
              <p:cNvSpPr/>
              <p:nvPr/>
            </p:nvSpPr>
            <p:spPr>
              <a:xfrm>
                <a:off x="11399493" y="5764868"/>
                <a:ext cx="46880" cy="32031"/>
              </a:xfrm>
              <a:custGeom>
                <a:avLst/>
                <a:gdLst>
                  <a:gd name="connsiteX0" fmla="*/ 46066 w 46880"/>
                  <a:gd name="connsiteY0" fmla="*/ 7801 h 32031"/>
                  <a:gd name="connsiteX1" fmla="*/ 45868 w 46880"/>
                  <a:gd name="connsiteY1" fmla="*/ 8038 h 32031"/>
                  <a:gd name="connsiteX2" fmla="*/ 44484 w 46880"/>
                  <a:gd name="connsiteY2" fmla="*/ 7564 h 32031"/>
                  <a:gd name="connsiteX3" fmla="*/ 44050 w 46880"/>
                  <a:gd name="connsiteY3" fmla="*/ 7643 h 32031"/>
                  <a:gd name="connsiteX4" fmla="*/ 15342 w 46880"/>
                  <a:gd name="connsiteY4" fmla="*/ 11 h 32031"/>
                  <a:gd name="connsiteX5" fmla="*/ 1147 w 46880"/>
                  <a:gd name="connsiteY5" fmla="*/ 4321 h 32031"/>
                  <a:gd name="connsiteX6" fmla="*/ 0 w 46880"/>
                  <a:gd name="connsiteY6" fmla="*/ 25476 h 32031"/>
                  <a:gd name="connsiteX7" fmla="*/ 12693 w 46880"/>
                  <a:gd name="connsiteY7" fmla="*/ 31407 h 32031"/>
                  <a:gd name="connsiteX8" fmla="*/ 42270 w 46880"/>
                  <a:gd name="connsiteY8" fmla="*/ 28718 h 32031"/>
                  <a:gd name="connsiteX9" fmla="*/ 42666 w 46880"/>
                  <a:gd name="connsiteY9" fmla="*/ 28837 h 32031"/>
                  <a:gd name="connsiteX10" fmla="*/ 44089 w 46880"/>
                  <a:gd name="connsiteY10" fmla="*/ 28600 h 32031"/>
                  <a:gd name="connsiteX11" fmla="*/ 44168 w 46880"/>
                  <a:gd name="connsiteY11" fmla="*/ 28758 h 32031"/>
                  <a:gd name="connsiteX12" fmla="*/ 46066 w 46880"/>
                  <a:gd name="connsiteY12" fmla="*/ 7801 h 32031"/>
                  <a:gd name="connsiteX13" fmla="*/ 38474 w 46880"/>
                  <a:gd name="connsiteY13" fmla="*/ 19980 h 32031"/>
                  <a:gd name="connsiteX14" fmla="*/ 21392 w 46880"/>
                  <a:gd name="connsiteY14" fmla="*/ 25832 h 32031"/>
                  <a:gd name="connsiteX15" fmla="*/ 26888 w 46880"/>
                  <a:gd name="connsiteY15" fmla="*/ 17686 h 32031"/>
                  <a:gd name="connsiteX16" fmla="*/ 23409 w 46880"/>
                  <a:gd name="connsiteY16" fmla="*/ 21166 h 32031"/>
                  <a:gd name="connsiteX17" fmla="*/ 32029 w 46880"/>
                  <a:gd name="connsiteY17" fmla="*/ 20850 h 32031"/>
                  <a:gd name="connsiteX18" fmla="*/ 26374 w 46880"/>
                  <a:gd name="connsiteY18" fmla="*/ 11478 h 32031"/>
                  <a:gd name="connsiteX19" fmla="*/ 10202 w 46880"/>
                  <a:gd name="connsiteY19" fmla="*/ 20138 h 32031"/>
                  <a:gd name="connsiteX20" fmla="*/ 8422 w 46880"/>
                  <a:gd name="connsiteY20" fmla="*/ 19901 h 32031"/>
                  <a:gd name="connsiteX21" fmla="*/ 24437 w 46880"/>
                  <a:gd name="connsiteY21" fmla="*/ 7643 h 32031"/>
                  <a:gd name="connsiteX22" fmla="*/ 38474 w 46880"/>
                  <a:gd name="connsiteY22" fmla="*/ 19980 h 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80" h="32031">
                    <a:moveTo>
                      <a:pt x="46066" y="7801"/>
                    </a:moveTo>
                    <a:cubicBezTo>
                      <a:pt x="45987" y="7880"/>
                      <a:pt x="45908" y="7959"/>
                      <a:pt x="45868" y="8038"/>
                    </a:cubicBezTo>
                    <a:cubicBezTo>
                      <a:pt x="45513" y="7722"/>
                      <a:pt x="45117" y="7643"/>
                      <a:pt x="44484" y="7564"/>
                    </a:cubicBezTo>
                    <a:cubicBezTo>
                      <a:pt x="44326" y="7564"/>
                      <a:pt x="44208" y="7564"/>
                      <a:pt x="44050" y="7643"/>
                    </a:cubicBezTo>
                    <a:cubicBezTo>
                      <a:pt x="34480" y="4677"/>
                      <a:pt x="25663" y="-266"/>
                      <a:pt x="15342" y="11"/>
                    </a:cubicBezTo>
                    <a:cubicBezTo>
                      <a:pt x="13365" y="51"/>
                      <a:pt x="4191" y="1316"/>
                      <a:pt x="1147" y="4321"/>
                    </a:cubicBezTo>
                    <a:cubicBezTo>
                      <a:pt x="2491" y="11478"/>
                      <a:pt x="2649" y="19189"/>
                      <a:pt x="0" y="25476"/>
                    </a:cubicBezTo>
                    <a:cubicBezTo>
                      <a:pt x="3084" y="28639"/>
                      <a:pt x="10834" y="31051"/>
                      <a:pt x="12693" y="31407"/>
                    </a:cubicBezTo>
                    <a:cubicBezTo>
                      <a:pt x="22776" y="33424"/>
                      <a:pt x="32345" y="30023"/>
                      <a:pt x="42270" y="28718"/>
                    </a:cubicBezTo>
                    <a:cubicBezTo>
                      <a:pt x="42389" y="28798"/>
                      <a:pt x="42547" y="28837"/>
                      <a:pt x="42666" y="28837"/>
                    </a:cubicBezTo>
                    <a:cubicBezTo>
                      <a:pt x="43298" y="28877"/>
                      <a:pt x="43694" y="28837"/>
                      <a:pt x="44089" y="28600"/>
                    </a:cubicBezTo>
                    <a:cubicBezTo>
                      <a:pt x="44129" y="28639"/>
                      <a:pt x="44168" y="28718"/>
                      <a:pt x="44168" y="28758"/>
                    </a:cubicBezTo>
                    <a:cubicBezTo>
                      <a:pt x="47094" y="22550"/>
                      <a:pt x="47529" y="14721"/>
                      <a:pt x="46066" y="7801"/>
                    </a:cubicBezTo>
                    <a:close/>
                    <a:moveTo>
                      <a:pt x="38474" y="19980"/>
                    </a:moveTo>
                    <a:cubicBezTo>
                      <a:pt x="36892" y="26346"/>
                      <a:pt x="26453" y="29430"/>
                      <a:pt x="21392" y="25832"/>
                    </a:cubicBezTo>
                    <a:cubicBezTo>
                      <a:pt x="16133" y="22115"/>
                      <a:pt x="22341" y="12862"/>
                      <a:pt x="26888" y="17686"/>
                    </a:cubicBezTo>
                    <a:cubicBezTo>
                      <a:pt x="29063" y="19980"/>
                      <a:pt x="25584" y="23459"/>
                      <a:pt x="23409" y="21166"/>
                    </a:cubicBezTo>
                    <a:cubicBezTo>
                      <a:pt x="25425" y="23301"/>
                      <a:pt x="29854" y="22510"/>
                      <a:pt x="32029" y="20850"/>
                    </a:cubicBezTo>
                    <a:cubicBezTo>
                      <a:pt x="37407" y="16737"/>
                      <a:pt x="31317" y="11281"/>
                      <a:pt x="26374" y="11478"/>
                    </a:cubicBezTo>
                    <a:cubicBezTo>
                      <a:pt x="19692" y="11716"/>
                      <a:pt x="12851" y="13376"/>
                      <a:pt x="10202" y="20138"/>
                    </a:cubicBezTo>
                    <a:cubicBezTo>
                      <a:pt x="9846" y="21047"/>
                      <a:pt x="8501" y="20968"/>
                      <a:pt x="8422" y="19901"/>
                    </a:cubicBezTo>
                    <a:cubicBezTo>
                      <a:pt x="8027" y="12190"/>
                      <a:pt x="18347" y="8631"/>
                      <a:pt x="24437" y="7643"/>
                    </a:cubicBezTo>
                    <a:cubicBezTo>
                      <a:pt x="31950" y="6417"/>
                      <a:pt x="40570" y="11597"/>
                      <a:pt x="38474" y="1998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5" name="任意多边形: 形状 414"/>
              <p:cNvSpPr/>
              <p:nvPr/>
            </p:nvSpPr>
            <p:spPr>
              <a:xfrm>
                <a:off x="11305897" y="5755219"/>
                <a:ext cx="48858" cy="36423"/>
              </a:xfrm>
              <a:custGeom>
                <a:avLst/>
                <a:gdLst>
                  <a:gd name="connsiteX0" fmla="*/ 37169 w 48858"/>
                  <a:gd name="connsiteY0" fmla="*/ 2425 h 36423"/>
                  <a:gd name="connsiteX1" fmla="*/ 23132 w 48858"/>
                  <a:gd name="connsiteY1" fmla="*/ 171 h 36423"/>
                  <a:gd name="connsiteX2" fmla="*/ 7790 w 48858"/>
                  <a:gd name="connsiteY2" fmla="*/ 1318 h 36423"/>
                  <a:gd name="connsiteX3" fmla="*/ 2610 w 48858"/>
                  <a:gd name="connsiteY3" fmla="*/ 3769 h 36423"/>
                  <a:gd name="connsiteX4" fmla="*/ 1779 w 48858"/>
                  <a:gd name="connsiteY4" fmla="*/ 4679 h 36423"/>
                  <a:gd name="connsiteX5" fmla="*/ 1819 w 48858"/>
                  <a:gd name="connsiteY5" fmla="*/ 19981 h 36423"/>
                  <a:gd name="connsiteX6" fmla="*/ 0 w 48858"/>
                  <a:gd name="connsiteY6" fmla="*/ 28364 h 36423"/>
                  <a:gd name="connsiteX7" fmla="*/ 435 w 48858"/>
                  <a:gd name="connsiteY7" fmla="*/ 28997 h 36423"/>
                  <a:gd name="connsiteX8" fmla="*/ 5140 w 48858"/>
                  <a:gd name="connsiteY8" fmla="*/ 32279 h 36423"/>
                  <a:gd name="connsiteX9" fmla="*/ 20048 w 48858"/>
                  <a:gd name="connsiteY9" fmla="*/ 35996 h 36423"/>
                  <a:gd name="connsiteX10" fmla="*/ 34283 w 48858"/>
                  <a:gd name="connsiteY10" fmla="*/ 36154 h 36423"/>
                  <a:gd name="connsiteX11" fmla="*/ 46303 w 48858"/>
                  <a:gd name="connsiteY11" fmla="*/ 32990 h 36423"/>
                  <a:gd name="connsiteX12" fmla="*/ 47213 w 48858"/>
                  <a:gd name="connsiteY12" fmla="*/ 29234 h 36423"/>
                  <a:gd name="connsiteX13" fmla="*/ 48834 w 48858"/>
                  <a:gd name="connsiteY13" fmla="*/ 15948 h 36423"/>
                  <a:gd name="connsiteX14" fmla="*/ 48083 w 48858"/>
                  <a:gd name="connsiteY14" fmla="*/ 7328 h 36423"/>
                  <a:gd name="connsiteX15" fmla="*/ 37169 w 48858"/>
                  <a:gd name="connsiteY15" fmla="*/ 2425 h 36423"/>
                  <a:gd name="connsiteX16" fmla="*/ 41361 w 48858"/>
                  <a:gd name="connsiteY16" fmla="*/ 23935 h 36423"/>
                  <a:gd name="connsiteX17" fmla="*/ 21511 w 48858"/>
                  <a:gd name="connsiteY17" fmla="*/ 28562 h 36423"/>
                  <a:gd name="connsiteX18" fmla="*/ 28075 w 48858"/>
                  <a:gd name="connsiteY18" fmla="*/ 19388 h 36423"/>
                  <a:gd name="connsiteX19" fmla="*/ 28628 w 48858"/>
                  <a:gd name="connsiteY19" fmla="*/ 23500 h 36423"/>
                  <a:gd name="connsiteX20" fmla="*/ 26572 w 48858"/>
                  <a:gd name="connsiteY20" fmla="*/ 24924 h 36423"/>
                  <a:gd name="connsiteX21" fmla="*/ 25702 w 48858"/>
                  <a:gd name="connsiteY21" fmla="*/ 25082 h 36423"/>
                  <a:gd name="connsiteX22" fmla="*/ 29024 w 48858"/>
                  <a:gd name="connsiteY22" fmla="*/ 26427 h 36423"/>
                  <a:gd name="connsiteX23" fmla="*/ 34204 w 48858"/>
                  <a:gd name="connsiteY23" fmla="*/ 24726 h 36423"/>
                  <a:gd name="connsiteX24" fmla="*/ 30763 w 48858"/>
                  <a:gd name="connsiteY24" fmla="*/ 12706 h 36423"/>
                  <a:gd name="connsiteX25" fmla="*/ 8541 w 48858"/>
                  <a:gd name="connsiteY25" fmla="*/ 22156 h 36423"/>
                  <a:gd name="connsiteX26" fmla="*/ 8462 w 48858"/>
                  <a:gd name="connsiteY26" fmla="*/ 22156 h 36423"/>
                  <a:gd name="connsiteX27" fmla="*/ 28272 w 48858"/>
                  <a:gd name="connsiteY27" fmla="*/ 7486 h 36423"/>
                  <a:gd name="connsiteX28" fmla="*/ 41361 w 48858"/>
                  <a:gd name="connsiteY28" fmla="*/ 23935 h 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858" h="36423">
                    <a:moveTo>
                      <a:pt x="37169" y="2425"/>
                    </a:moveTo>
                    <a:cubicBezTo>
                      <a:pt x="32582" y="1159"/>
                      <a:pt x="27837" y="527"/>
                      <a:pt x="23132" y="171"/>
                    </a:cubicBezTo>
                    <a:cubicBezTo>
                      <a:pt x="18031" y="-185"/>
                      <a:pt x="12732" y="-66"/>
                      <a:pt x="7790" y="1318"/>
                    </a:cubicBezTo>
                    <a:cubicBezTo>
                      <a:pt x="5931" y="1832"/>
                      <a:pt x="4191" y="2662"/>
                      <a:pt x="2610" y="3769"/>
                    </a:cubicBezTo>
                    <a:cubicBezTo>
                      <a:pt x="2412" y="3888"/>
                      <a:pt x="2096" y="4244"/>
                      <a:pt x="1779" y="4679"/>
                    </a:cubicBezTo>
                    <a:cubicBezTo>
                      <a:pt x="2412" y="9859"/>
                      <a:pt x="2412" y="15118"/>
                      <a:pt x="1819" y="19981"/>
                    </a:cubicBezTo>
                    <a:cubicBezTo>
                      <a:pt x="1503" y="22710"/>
                      <a:pt x="949" y="25636"/>
                      <a:pt x="0" y="28364"/>
                    </a:cubicBezTo>
                    <a:cubicBezTo>
                      <a:pt x="158" y="28641"/>
                      <a:pt x="316" y="28878"/>
                      <a:pt x="435" y="28997"/>
                    </a:cubicBezTo>
                    <a:cubicBezTo>
                      <a:pt x="1819" y="30341"/>
                      <a:pt x="3401" y="31409"/>
                      <a:pt x="5140" y="32279"/>
                    </a:cubicBezTo>
                    <a:cubicBezTo>
                      <a:pt x="9767" y="34493"/>
                      <a:pt x="14986" y="35482"/>
                      <a:pt x="20048" y="35996"/>
                    </a:cubicBezTo>
                    <a:cubicBezTo>
                      <a:pt x="24753" y="36470"/>
                      <a:pt x="29577" y="36589"/>
                      <a:pt x="34283" y="36154"/>
                    </a:cubicBezTo>
                    <a:cubicBezTo>
                      <a:pt x="38000" y="35798"/>
                      <a:pt x="42626" y="34849"/>
                      <a:pt x="46303" y="32990"/>
                    </a:cubicBezTo>
                    <a:cubicBezTo>
                      <a:pt x="46659" y="31765"/>
                      <a:pt x="46976" y="30499"/>
                      <a:pt x="47213" y="29234"/>
                    </a:cubicBezTo>
                    <a:cubicBezTo>
                      <a:pt x="48004" y="24805"/>
                      <a:pt x="49032" y="20495"/>
                      <a:pt x="48834" y="15948"/>
                    </a:cubicBezTo>
                    <a:cubicBezTo>
                      <a:pt x="48715" y="13061"/>
                      <a:pt x="48439" y="10175"/>
                      <a:pt x="48083" y="7328"/>
                    </a:cubicBezTo>
                    <a:cubicBezTo>
                      <a:pt x="44880" y="4995"/>
                      <a:pt x="40649" y="3374"/>
                      <a:pt x="37169" y="2425"/>
                    </a:cubicBezTo>
                    <a:close/>
                    <a:moveTo>
                      <a:pt x="41361" y="23935"/>
                    </a:moveTo>
                    <a:cubicBezTo>
                      <a:pt x="38435" y="29669"/>
                      <a:pt x="26137" y="36312"/>
                      <a:pt x="21511" y="28562"/>
                    </a:cubicBezTo>
                    <a:cubicBezTo>
                      <a:pt x="18387" y="23303"/>
                      <a:pt x="21353" y="15592"/>
                      <a:pt x="28075" y="19388"/>
                    </a:cubicBezTo>
                    <a:cubicBezTo>
                      <a:pt x="29498" y="20179"/>
                      <a:pt x="29894" y="22354"/>
                      <a:pt x="28628" y="23500"/>
                    </a:cubicBezTo>
                    <a:cubicBezTo>
                      <a:pt x="27916" y="24133"/>
                      <a:pt x="27482" y="24568"/>
                      <a:pt x="26572" y="24924"/>
                    </a:cubicBezTo>
                    <a:cubicBezTo>
                      <a:pt x="26256" y="25043"/>
                      <a:pt x="25979" y="25082"/>
                      <a:pt x="25702" y="25082"/>
                    </a:cubicBezTo>
                    <a:cubicBezTo>
                      <a:pt x="26572" y="26229"/>
                      <a:pt x="27679" y="26664"/>
                      <a:pt x="29024" y="26427"/>
                    </a:cubicBezTo>
                    <a:cubicBezTo>
                      <a:pt x="30763" y="26189"/>
                      <a:pt x="32741" y="25754"/>
                      <a:pt x="34204" y="24726"/>
                    </a:cubicBezTo>
                    <a:cubicBezTo>
                      <a:pt x="39542" y="20891"/>
                      <a:pt x="36023" y="14169"/>
                      <a:pt x="30763" y="12706"/>
                    </a:cubicBezTo>
                    <a:cubicBezTo>
                      <a:pt x="23211" y="10610"/>
                      <a:pt x="11467" y="14366"/>
                      <a:pt x="8541" y="22156"/>
                    </a:cubicBezTo>
                    <a:cubicBezTo>
                      <a:pt x="8541" y="22196"/>
                      <a:pt x="8462" y="22196"/>
                      <a:pt x="8462" y="22156"/>
                    </a:cubicBezTo>
                    <a:cubicBezTo>
                      <a:pt x="7750" y="14169"/>
                      <a:pt x="21669" y="6814"/>
                      <a:pt x="28272" y="7486"/>
                    </a:cubicBezTo>
                    <a:cubicBezTo>
                      <a:pt x="35746" y="8198"/>
                      <a:pt x="45829" y="15197"/>
                      <a:pt x="41361" y="2393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6" name="任意多边形: 形状 415"/>
              <p:cNvSpPr/>
              <p:nvPr/>
            </p:nvSpPr>
            <p:spPr>
              <a:xfrm>
                <a:off x="11480079" y="5772816"/>
                <a:ext cx="183719" cy="48128"/>
              </a:xfrm>
              <a:custGeom>
                <a:avLst/>
                <a:gdLst>
                  <a:gd name="connsiteX0" fmla="*/ 181418 w 183719"/>
                  <a:gd name="connsiteY0" fmla="*/ 22154 h 48128"/>
                  <a:gd name="connsiteX1" fmla="*/ 96166 w 183719"/>
                  <a:gd name="connsiteY1" fmla="*/ 8789 h 48128"/>
                  <a:gd name="connsiteX2" fmla="*/ 92725 w 183719"/>
                  <a:gd name="connsiteY2" fmla="*/ 10134 h 48128"/>
                  <a:gd name="connsiteX3" fmla="*/ 91974 w 183719"/>
                  <a:gd name="connsiteY3" fmla="*/ 9264 h 48128"/>
                  <a:gd name="connsiteX4" fmla="*/ 79400 w 183719"/>
                  <a:gd name="connsiteY4" fmla="*/ 4756 h 48128"/>
                  <a:gd name="connsiteX5" fmla="*/ 65995 w 183719"/>
                  <a:gd name="connsiteY5" fmla="*/ 5982 h 48128"/>
                  <a:gd name="connsiteX6" fmla="*/ 49744 w 183719"/>
                  <a:gd name="connsiteY6" fmla="*/ 4163 h 48128"/>
                  <a:gd name="connsiteX7" fmla="*/ 33808 w 183719"/>
                  <a:gd name="connsiteY7" fmla="*/ 1118 h 48128"/>
                  <a:gd name="connsiteX8" fmla="*/ 12732 w 183719"/>
                  <a:gd name="connsiteY8" fmla="*/ 209 h 48128"/>
                  <a:gd name="connsiteX9" fmla="*/ 909 w 183719"/>
                  <a:gd name="connsiteY9" fmla="*/ 4123 h 48128"/>
                  <a:gd name="connsiteX10" fmla="*/ 1186 w 183719"/>
                  <a:gd name="connsiteY10" fmla="*/ 14800 h 48128"/>
                  <a:gd name="connsiteX11" fmla="*/ 0 w 183719"/>
                  <a:gd name="connsiteY11" fmla="*/ 23499 h 48128"/>
                  <a:gd name="connsiteX12" fmla="*/ 10320 w 183719"/>
                  <a:gd name="connsiteY12" fmla="*/ 28481 h 48128"/>
                  <a:gd name="connsiteX13" fmla="*/ 31277 w 183719"/>
                  <a:gd name="connsiteY13" fmla="*/ 31130 h 48128"/>
                  <a:gd name="connsiteX14" fmla="*/ 47490 w 183719"/>
                  <a:gd name="connsiteY14" fmla="*/ 30814 h 48128"/>
                  <a:gd name="connsiteX15" fmla="*/ 63820 w 183719"/>
                  <a:gd name="connsiteY15" fmla="*/ 31723 h 48128"/>
                  <a:gd name="connsiteX16" fmla="*/ 76830 w 183719"/>
                  <a:gd name="connsiteY16" fmla="*/ 35203 h 48128"/>
                  <a:gd name="connsiteX17" fmla="*/ 89997 w 183719"/>
                  <a:gd name="connsiteY17" fmla="*/ 32870 h 48128"/>
                  <a:gd name="connsiteX18" fmla="*/ 90867 w 183719"/>
                  <a:gd name="connsiteY18" fmla="*/ 32158 h 48128"/>
                  <a:gd name="connsiteX19" fmla="*/ 180231 w 183719"/>
                  <a:gd name="connsiteY19" fmla="*/ 31091 h 48128"/>
                  <a:gd name="connsiteX20" fmla="*/ 181418 w 183719"/>
                  <a:gd name="connsiteY20" fmla="*/ 22154 h 48128"/>
                  <a:gd name="connsiteX21" fmla="*/ 7038 w 183719"/>
                  <a:gd name="connsiteY21" fmla="*/ 18042 h 48128"/>
                  <a:gd name="connsiteX22" fmla="*/ 5061 w 183719"/>
                  <a:gd name="connsiteY22" fmla="*/ 15393 h 48128"/>
                  <a:gd name="connsiteX23" fmla="*/ 7908 w 183719"/>
                  <a:gd name="connsiteY23" fmla="*/ 11834 h 48128"/>
                  <a:gd name="connsiteX24" fmla="*/ 11863 w 183719"/>
                  <a:gd name="connsiteY24" fmla="*/ 15393 h 48128"/>
                  <a:gd name="connsiteX25" fmla="*/ 7038 w 183719"/>
                  <a:gd name="connsiteY25" fmla="*/ 18042 h 48128"/>
                  <a:gd name="connsiteX26" fmla="*/ 22143 w 183719"/>
                  <a:gd name="connsiteY26" fmla="*/ 19821 h 48128"/>
                  <a:gd name="connsiteX27" fmla="*/ 20364 w 183719"/>
                  <a:gd name="connsiteY27" fmla="*/ 20335 h 48128"/>
                  <a:gd name="connsiteX28" fmla="*/ 20324 w 183719"/>
                  <a:gd name="connsiteY28" fmla="*/ 20335 h 48128"/>
                  <a:gd name="connsiteX29" fmla="*/ 19494 w 183719"/>
                  <a:gd name="connsiteY29" fmla="*/ 20335 h 48128"/>
                  <a:gd name="connsiteX30" fmla="*/ 17596 w 183719"/>
                  <a:gd name="connsiteY30" fmla="*/ 19742 h 48128"/>
                  <a:gd name="connsiteX31" fmla="*/ 16805 w 183719"/>
                  <a:gd name="connsiteY31" fmla="*/ 18872 h 48128"/>
                  <a:gd name="connsiteX32" fmla="*/ 15777 w 183719"/>
                  <a:gd name="connsiteY32" fmla="*/ 15353 h 48128"/>
                  <a:gd name="connsiteX33" fmla="*/ 22618 w 183719"/>
                  <a:gd name="connsiteY33" fmla="*/ 14048 h 48128"/>
                  <a:gd name="connsiteX34" fmla="*/ 23369 w 183719"/>
                  <a:gd name="connsiteY34" fmla="*/ 16421 h 48128"/>
                  <a:gd name="connsiteX35" fmla="*/ 22143 w 183719"/>
                  <a:gd name="connsiteY35" fmla="*/ 19821 h 48128"/>
                  <a:gd name="connsiteX36" fmla="*/ 38751 w 183719"/>
                  <a:gd name="connsiteY36" fmla="*/ 21047 h 48128"/>
                  <a:gd name="connsiteX37" fmla="*/ 29854 w 183719"/>
                  <a:gd name="connsiteY37" fmla="*/ 20691 h 48128"/>
                  <a:gd name="connsiteX38" fmla="*/ 30843 w 183719"/>
                  <a:gd name="connsiteY38" fmla="*/ 13336 h 48128"/>
                  <a:gd name="connsiteX39" fmla="*/ 31119 w 183719"/>
                  <a:gd name="connsiteY39" fmla="*/ 13257 h 48128"/>
                  <a:gd name="connsiteX40" fmla="*/ 35983 w 183719"/>
                  <a:gd name="connsiteY40" fmla="*/ 12032 h 48128"/>
                  <a:gd name="connsiteX41" fmla="*/ 37486 w 183719"/>
                  <a:gd name="connsiteY41" fmla="*/ 12981 h 48128"/>
                  <a:gd name="connsiteX42" fmla="*/ 37960 w 183719"/>
                  <a:gd name="connsiteY42" fmla="*/ 13178 h 48128"/>
                  <a:gd name="connsiteX43" fmla="*/ 38395 w 183719"/>
                  <a:gd name="connsiteY43" fmla="*/ 13495 h 48128"/>
                  <a:gd name="connsiteX44" fmla="*/ 39067 w 183719"/>
                  <a:gd name="connsiteY44" fmla="*/ 14720 h 48128"/>
                  <a:gd name="connsiteX45" fmla="*/ 39581 w 183719"/>
                  <a:gd name="connsiteY45" fmla="*/ 17014 h 48128"/>
                  <a:gd name="connsiteX46" fmla="*/ 38751 w 183719"/>
                  <a:gd name="connsiteY46" fmla="*/ 21047 h 48128"/>
                  <a:gd name="connsiteX47" fmla="*/ 51839 w 183719"/>
                  <a:gd name="connsiteY47" fmla="*/ 21680 h 48128"/>
                  <a:gd name="connsiteX48" fmla="*/ 45789 w 183719"/>
                  <a:gd name="connsiteY48" fmla="*/ 20494 h 48128"/>
                  <a:gd name="connsiteX49" fmla="*/ 47331 w 183719"/>
                  <a:gd name="connsiteY49" fmla="*/ 15037 h 48128"/>
                  <a:gd name="connsiteX50" fmla="*/ 51800 w 183719"/>
                  <a:gd name="connsiteY50" fmla="*/ 16500 h 48128"/>
                  <a:gd name="connsiteX51" fmla="*/ 52867 w 183719"/>
                  <a:gd name="connsiteY51" fmla="*/ 19861 h 48128"/>
                  <a:gd name="connsiteX52" fmla="*/ 51839 w 183719"/>
                  <a:gd name="connsiteY52" fmla="*/ 21680 h 48128"/>
                  <a:gd name="connsiteX53" fmla="*/ 63465 w 183719"/>
                  <a:gd name="connsiteY53" fmla="*/ 23776 h 48128"/>
                  <a:gd name="connsiteX54" fmla="*/ 59748 w 183719"/>
                  <a:gd name="connsiteY54" fmla="*/ 21996 h 48128"/>
                  <a:gd name="connsiteX55" fmla="*/ 61685 w 183719"/>
                  <a:gd name="connsiteY55" fmla="*/ 15590 h 48128"/>
                  <a:gd name="connsiteX56" fmla="*/ 66430 w 183719"/>
                  <a:gd name="connsiteY56" fmla="*/ 17686 h 48128"/>
                  <a:gd name="connsiteX57" fmla="*/ 67181 w 183719"/>
                  <a:gd name="connsiteY57" fmla="*/ 19149 h 48128"/>
                  <a:gd name="connsiteX58" fmla="*/ 63465 w 183719"/>
                  <a:gd name="connsiteY58" fmla="*/ 23776 h 48128"/>
                  <a:gd name="connsiteX59" fmla="*/ 164177 w 183719"/>
                  <a:gd name="connsiteY59" fmla="*/ 29430 h 48128"/>
                  <a:gd name="connsiteX60" fmla="*/ 122856 w 183719"/>
                  <a:gd name="connsiteY60" fmla="*/ 39394 h 48128"/>
                  <a:gd name="connsiteX61" fmla="*/ 102334 w 183719"/>
                  <a:gd name="connsiteY61" fmla="*/ 30893 h 48128"/>
                  <a:gd name="connsiteX62" fmla="*/ 91618 w 183719"/>
                  <a:gd name="connsiteY62" fmla="*/ 22589 h 48128"/>
                  <a:gd name="connsiteX63" fmla="*/ 82484 w 183719"/>
                  <a:gd name="connsiteY63" fmla="*/ 20296 h 48128"/>
                  <a:gd name="connsiteX64" fmla="*/ 80942 w 183719"/>
                  <a:gd name="connsiteY64" fmla="*/ 23578 h 48128"/>
                  <a:gd name="connsiteX65" fmla="*/ 83156 w 183719"/>
                  <a:gd name="connsiteY65" fmla="*/ 21877 h 48128"/>
                  <a:gd name="connsiteX66" fmla="*/ 83947 w 183719"/>
                  <a:gd name="connsiteY66" fmla="*/ 21957 h 48128"/>
                  <a:gd name="connsiteX67" fmla="*/ 86043 w 183719"/>
                  <a:gd name="connsiteY67" fmla="*/ 25515 h 48128"/>
                  <a:gd name="connsiteX68" fmla="*/ 79598 w 183719"/>
                  <a:gd name="connsiteY68" fmla="*/ 15669 h 48128"/>
                  <a:gd name="connsiteX69" fmla="*/ 94940 w 183719"/>
                  <a:gd name="connsiteY69" fmla="*/ 19228 h 48128"/>
                  <a:gd name="connsiteX70" fmla="*/ 95019 w 183719"/>
                  <a:gd name="connsiteY70" fmla="*/ 18398 h 48128"/>
                  <a:gd name="connsiteX71" fmla="*/ 124833 w 183719"/>
                  <a:gd name="connsiteY71" fmla="*/ 17726 h 48128"/>
                  <a:gd name="connsiteX72" fmla="*/ 161923 w 183719"/>
                  <a:gd name="connsiteY72" fmla="*/ 25515 h 48128"/>
                  <a:gd name="connsiteX73" fmla="*/ 164177 w 183719"/>
                  <a:gd name="connsiteY73" fmla="*/ 29430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83719" h="48128">
                    <a:moveTo>
                      <a:pt x="181418" y="22154"/>
                    </a:moveTo>
                    <a:cubicBezTo>
                      <a:pt x="144921" y="26385"/>
                      <a:pt x="124161" y="-8728"/>
                      <a:pt x="96166" y="8789"/>
                    </a:cubicBezTo>
                    <a:cubicBezTo>
                      <a:pt x="94979" y="9145"/>
                      <a:pt x="93833" y="9580"/>
                      <a:pt x="92725" y="10134"/>
                    </a:cubicBezTo>
                    <a:cubicBezTo>
                      <a:pt x="92607" y="9778"/>
                      <a:pt x="92370" y="9461"/>
                      <a:pt x="91974" y="9264"/>
                    </a:cubicBezTo>
                    <a:cubicBezTo>
                      <a:pt x="87901" y="7287"/>
                      <a:pt x="83829" y="5626"/>
                      <a:pt x="79400" y="4756"/>
                    </a:cubicBezTo>
                    <a:cubicBezTo>
                      <a:pt x="74813" y="3846"/>
                      <a:pt x="70424" y="4835"/>
                      <a:pt x="65995" y="5982"/>
                    </a:cubicBezTo>
                    <a:cubicBezTo>
                      <a:pt x="59945" y="7563"/>
                      <a:pt x="55477" y="6140"/>
                      <a:pt x="49744" y="4163"/>
                    </a:cubicBezTo>
                    <a:cubicBezTo>
                      <a:pt x="44682" y="2423"/>
                      <a:pt x="39107" y="1751"/>
                      <a:pt x="33808" y="1118"/>
                    </a:cubicBezTo>
                    <a:cubicBezTo>
                      <a:pt x="26809" y="288"/>
                      <a:pt x="19771" y="-345"/>
                      <a:pt x="12732" y="209"/>
                    </a:cubicBezTo>
                    <a:cubicBezTo>
                      <a:pt x="8818" y="525"/>
                      <a:pt x="3915" y="1276"/>
                      <a:pt x="909" y="4123"/>
                    </a:cubicBezTo>
                    <a:cubicBezTo>
                      <a:pt x="1384" y="7682"/>
                      <a:pt x="1542" y="11241"/>
                      <a:pt x="1186" y="14800"/>
                    </a:cubicBezTo>
                    <a:cubicBezTo>
                      <a:pt x="949" y="17251"/>
                      <a:pt x="751" y="20494"/>
                      <a:pt x="0" y="23499"/>
                    </a:cubicBezTo>
                    <a:cubicBezTo>
                      <a:pt x="2610" y="26267"/>
                      <a:pt x="6841" y="27611"/>
                      <a:pt x="10320" y="28481"/>
                    </a:cubicBezTo>
                    <a:cubicBezTo>
                      <a:pt x="17161" y="30221"/>
                      <a:pt x="24239" y="30774"/>
                      <a:pt x="31277" y="31130"/>
                    </a:cubicBezTo>
                    <a:cubicBezTo>
                      <a:pt x="36576" y="31407"/>
                      <a:pt x="42191" y="31684"/>
                      <a:pt x="47490" y="30814"/>
                    </a:cubicBezTo>
                    <a:cubicBezTo>
                      <a:pt x="53460" y="29825"/>
                      <a:pt x="58087" y="29153"/>
                      <a:pt x="63820" y="31723"/>
                    </a:cubicBezTo>
                    <a:cubicBezTo>
                      <a:pt x="68012" y="33621"/>
                      <a:pt x="72164" y="35322"/>
                      <a:pt x="76830" y="35203"/>
                    </a:cubicBezTo>
                    <a:cubicBezTo>
                      <a:pt x="81377" y="35084"/>
                      <a:pt x="85647" y="34096"/>
                      <a:pt x="89997" y="32870"/>
                    </a:cubicBezTo>
                    <a:cubicBezTo>
                      <a:pt x="90432" y="32751"/>
                      <a:pt x="90709" y="32475"/>
                      <a:pt x="90867" y="32158"/>
                    </a:cubicBezTo>
                    <a:cubicBezTo>
                      <a:pt x="98419" y="43665"/>
                      <a:pt x="148835" y="61973"/>
                      <a:pt x="180231" y="31091"/>
                    </a:cubicBezTo>
                    <a:cubicBezTo>
                      <a:pt x="183197" y="28165"/>
                      <a:pt x="185728" y="21640"/>
                      <a:pt x="181418" y="22154"/>
                    </a:cubicBezTo>
                    <a:close/>
                    <a:moveTo>
                      <a:pt x="7038" y="18042"/>
                    </a:moveTo>
                    <a:cubicBezTo>
                      <a:pt x="5852" y="17686"/>
                      <a:pt x="4903" y="16816"/>
                      <a:pt x="5061" y="15393"/>
                    </a:cubicBezTo>
                    <a:cubicBezTo>
                      <a:pt x="5259" y="13732"/>
                      <a:pt x="6208" y="12269"/>
                      <a:pt x="7908" y="11834"/>
                    </a:cubicBezTo>
                    <a:cubicBezTo>
                      <a:pt x="10202" y="11241"/>
                      <a:pt x="11507" y="13534"/>
                      <a:pt x="11863" y="15393"/>
                    </a:cubicBezTo>
                    <a:cubicBezTo>
                      <a:pt x="12377" y="18200"/>
                      <a:pt x="9055" y="19189"/>
                      <a:pt x="7038" y="18042"/>
                    </a:cubicBezTo>
                    <a:close/>
                    <a:moveTo>
                      <a:pt x="22143" y="19821"/>
                    </a:moveTo>
                    <a:cubicBezTo>
                      <a:pt x="21550" y="20177"/>
                      <a:pt x="20957" y="20296"/>
                      <a:pt x="20364" y="20335"/>
                    </a:cubicBezTo>
                    <a:cubicBezTo>
                      <a:pt x="20364" y="20335"/>
                      <a:pt x="20364" y="20335"/>
                      <a:pt x="20324" y="20335"/>
                    </a:cubicBezTo>
                    <a:cubicBezTo>
                      <a:pt x="20048" y="20335"/>
                      <a:pt x="19771" y="20375"/>
                      <a:pt x="19494" y="20335"/>
                    </a:cubicBezTo>
                    <a:cubicBezTo>
                      <a:pt x="18901" y="20296"/>
                      <a:pt x="18268" y="20138"/>
                      <a:pt x="17596" y="19742"/>
                    </a:cubicBezTo>
                    <a:cubicBezTo>
                      <a:pt x="17201" y="19505"/>
                      <a:pt x="16963" y="19189"/>
                      <a:pt x="16805" y="18872"/>
                    </a:cubicBezTo>
                    <a:cubicBezTo>
                      <a:pt x="15975" y="17923"/>
                      <a:pt x="15540" y="16698"/>
                      <a:pt x="15777" y="15353"/>
                    </a:cubicBezTo>
                    <a:cubicBezTo>
                      <a:pt x="16410" y="11715"/>
                      <a:pt x="20601" y="11201"/>
                      <a:pt x="22618" y="14048"/>
                    </a:cubicBezTo>
                    <a:cubicBezTo>
                      <a:pt x="23171" y="14800"/>
                      <a:pt x="23369" y="15630"/>
                      <a:pt x="23369" y="16421"/>
                    </a:cubicBezTo>
                    <a:cubicBezTo>
                      <a:pt x="23646" y="17686"/>
                      <a:pt x="23409" y="19030"/>
                      <a:pt x="22143" y="19821"/>
                    </a:cubicBezTo>
                    <a:close/>
                    <a:moveTo>
                      <a:pt x="38751" y="21047"/>
                    </a:moveTo>
                    <a:cubicBezTo>
                      <a:pt x="36655" y="23973"/>
                      <a:pt x="32029" y="23143"/>
                      <a:pt x="29854" y="20691"/>
                    </a:cubicBezTo>
                    <a:cubicBezTo>
                      <a:pt x="28075" y="18675"/>
                      <a:pt x="28114" y="14641"/>
                      <a:pt x="30843" y="13336"/>
                    </a:cubicBezTo>
                    <a:cubicBezTo>
                      <a:pt x="30922" y="13297"/>
                      <a:pt x="31001" y="13297"/>
                      <a:pt x="31119" y="13257"/>
                    </a:cubicBezTo>
                    <a:cubicBezTo>
                      <a:pt x="32424" y="12190"/>
                      <a:pt x="34480" y="11834"/>
                      <a:pt x="35983" y="12032"/>
                    </a:cubicBezTo>
                    <a:cubicBezTo>
                      <a:pt x="36695" y="12111"/>
                      <a:pt x="37169" y="12467"/>
                      <a:pt x="37486" y="12981"/>
                    </a:cubicBezTo>
                    <a:cubicBezTo>
                      <a:pt x="37525" y="12941"/>
                      <a:pt x="37683" y="12981"/>
                      <a:pt x="37960" y="13178"/>
                    </a:cubicBezTo>
                    <a:cubicBezTo>
                      <a:pt x="38118" y="13297"/>
                      <a:pt x="38237" y="13416"/>
                      <a:pt x="38395" y="13495"/>
                    </a:cubicBezTo>
                    <a:cubicBezTo>
                      <a:pt x="38751" y="13850"/>
                      <a:pt x="38909" y="14285"/>
                      <a:pt x="39067" y="14720"/>
                    </a:cubicBezTo>
                    <a:cubicBezTo>
                      <a:pt x="39384" y="15472"/>
                      <a:pt x="39502" y="16223"/>
                      <a:pt x="39581" y="17014"/>
                    </a:cubicBezTo>
                    <a:cubicBezTo>
                      <a:pt x="39779" y="18398"/>
                      <a:pt x="39581" y="19900"/>
                      <a:pt x="38751" y="21047"/>
                    </a:cubicBezTo>
                    <a:close/>
                    <a:moveTo>
                      <a:pt x="51839" y="21680"/>
                    </a:moveTo>
                    <a:cubicBezTo>
                      <a:pt x="49862" y="22906"/>
                      <a:pt x="47015" y="22708"/>
                      <a:pt x="45789" y="20494"/>
                    </a:cubicBezTo>
                    <a:cubicBezTo>
                      <a:pt x="44682" y="18516"/>
                      <a:pt x="45196" y="16065"/>
                      <a:pt x="47331" y="15037"/>
                    </a:cubicBezTo>
                    <a:cubicBezTo>
                      <a:pt x="49071" y="14206"/>
                      <a:pt x="51009" y="14839"/>
                      <a:pt x="51800" y="16500"/>
                    </a:cubicBezTo>
                    <a:cubicBezTo>
                      <a:pt x="52551" y="17330"/>
                      <a:pt x="52788" y="18516"/>
                      <a:pt x="52867" y="19861"/>
                    </a:cubicBezTo>
                    <a:cubicBezTo>
                      <a:pt x="52946" y="20612"/>
                      <a:pt x="52432" y="21324"/>
                      <a:pt x="51839" y="21680"/>
                    </a:cubicBezTo>
                    <a:close/>
                    <a:moveTo>
                      <a:pt x="63465" y="23776"/>
                    </a:moveTo>
                    <a:cubicBezTo>
                      <a:pt x="62001" y="23776"/>
                      <a:pt x="60538" y="23301"/>
                      <a:pt x="59748" y="21996"/>
                    </a:cubicBezTo>
                    <a:cubicBezTo>
                      <a:pt x="58522" y="19940"/>
                      <a:pt x="59550" y="16737"/>
                      <a:pt x="61685" y="15590"/>
                    </a:cubicBezTo>
                    <a:cubicBezTo>
                      <a:pt x="64097" y="14325"/>
                      <a:pt x="65639" y="15749"/>
                      <a:pt x="66430" y="17686"/>
                    </a:cubicBezTo>
                    <a:cubicBezTo>
                      <a:pt x="66786" y="18121"/>
                      <a:pt x="67063" y="18596"/>
                      <a:pt x="67181" y="19149"/>
                    </a:cubicBezTo>
                    <a:cubicBezTo>
                      <a:pt x="67854" y="21719"/>
                      <a:pt x="65956" y="23776"/>
                      <a:pt x="63465" y="23776"/>
                    </a:cubicBezTo>
                    <a:close/>
                    <a:moveTo>
                      <a:pt x="164177" y="29430"/>
                    </a:moveTo>
                    <a:cubicBezTo>
                      <a:pt x="153343" y="39592"/>
                      <a:pt x="137012" y="41095"/>
                      <a:pt x="122856" y="39394"/>
                    </a:cubicBezTo>
                    <a:cubicBezTo>
                      <a:pt x="115343" y="38485"/>
                      <a:pt x="108423" y="35322"/>
                      <a:pt x="102334" y="30893"/>
                    </a:cubicBezTo>
                    <a:cubicBezTo>
                      <a:pt x="98657" y="28244"/>
                      <a:pt x="95810" y="24527"/>
                      <a:pt x="91618" y="22589"/>
                    </a:cubicBezTo>
                    <a:cubicBezTo>
                      <a:pt x="88771" y="21047"/>
                      <a:pt x="85727" y="20296"/>
                      <a:pt x="82484" y="20296"/>
                    </a:cubicBezTo>
                    <a:cubicBezTo>
                      <a:pt x="78134" y="23855"/>
                      <a:pt x="77660" y="24922"/>
                      <a:pt x="80942" y="23578"/>
                    </a:cubicBezTo>
                    <a:cubicBezTo>
                      <a:pt x="81258" y="22629"/>
                      <a:pt x="82049" y="21759"/>
                      <a:pt x="83156" y="21877"/>
                    </a:cubicBezTo>
                    <a:cubicBezTo>
                      <a:pt x="83433" y="21917"/>
                      <a:pt x="83710" y="21957"/>
                      <a:pt x="83947" y="21957"/>
                    </a:cubicBezTo>
                    <a:cubicBezTo>
                      <a:pt x="85647" y="22154"/>
                      <a:pt x="87071" y="23855"/>
                      <a:pt x="86043" y="25515"/>
                    </a:cubicBezTo>
                    <a:cubicBezTo>
                      <a:pt x="78965" y="37180"/>
                      <a:pt x="65521" y="18675"/>
                      <a:pt x="79598" y="15669"/>
                    </a:cubicBezTo>
                    <a:cubicBezTo>
                      <a:pt x="85608" y="14404"/>
                      <a:pt x="90471" y="16302"/>
                      <a:pt x="94940" y="19228"/>
                    </a:cubicBezTo>
                    <a:cubicBezTo>
                      <a:pt x="94702" y="18991"/>
                      <a:pt x="94663" y="18635"/>
                      <a:pt x="95019" y="18398"/>
                    </a:cubicBezTo>
                    <a:cubicBezTo>
                      <a:pt x="105221" y="12348"/>
                      <a:pt x="114038" y="13455"/>
                      <a:pt x="124833" y="17726"/>
                    </a:cubicBezTo>
                    <a:cubicBezTo>
                      <a:pt x="135312" y="21877"/>
                      <a:pt x="150575" y="28797"/>
                      <a:pt x="161923" y="25515"/>
                    </a:cubicBezTo>
                    <a:cubicBezTo>
                      <a:pt x="164138" y="24883"/>
                      <a:pt x="165838" y="27848"/>
                      <a:pt x="164177" y="2943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7" name="任意多边形: 形状 416"/>
              <p:cNvSpPr/>
              <p:nvPr/>
            </p:nvSpPr>
            <p:spPr>
              <a:xfrm>
                <a:off x="11575256" y="5790084"/>
                <a:ext cx="58640" cy="18399"/>
              </a:xfrm>
              <a:custGeom>
                <a:avLst/>
                <a:gdLst>
                  <a:gd name="connsiteX0" fmla="*/ 395 w 58640"/>
                  <a:gd name="connsiteY0" fmla="*/ 2119 h 18399"/>
                  <a:gd name="connsiteX1" fmla="*/ 0 w 58640"/>
                  <a:gd name="connsiteY1" fmla="*/ 2119 h 18399"/>
                  <a:gd name="connsiteX2" fmla="*/ 17557 w 58640"/>
                  <a:gd name="connsiteY2" fmla="*/ 14416 h 18399"/>
                  <a:gd name="connsiteX3" fmla="*/ 58640 w 58640"/>
                  <a:gd name="connsiteY3" fmla="*/ 13783 h 18399"/>
                  <a:gd name="connsiteX4" fmla="*/ 395 w 58640"/>
                  <a:gd name="connsiteY4" fmla="*/ 2119 h 1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40" h="18399">
                    <a:moveTo>
                      <a:pt x="395" y="2119"/>
                    </a:moveTo>
                    <a:cubicBezTo>
                      <a:pt x="237" y="2158"/>
                      <a:pt x="119" y="2158"/>
                      <a:pt x="0" y="2119"/>
                    </a:cubicBezTo>
                    <a:cubicBezTo>
                      <a:pt x="5931" y="6073"/>
                      <a:pt x="11230" y="11806"/>
                      <a:pt x="17557" y="14416"/>
                    </a:cubicBezTo>
                    <a:cubicBezTo>
                      <a:pt x="29696" y="19477"/>
                      <a:pt x="46383" y="20189"/>
                      <a:pt x="58640" y="13783"/>
                    </a:cubicBezTo>
                    <a:cubicBezTo>
                      <a:pt x="38909" y="12874"/>
                      <a:pt x="19929" y="-6264"/>
                      <a:pt x="395" y="21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18" name="任意多边形: 形状 417"/>
              <p:cNvSpPr/>
              <p:nvPr/>
            </p:nvSpPr>
            <p:spPr>
              <a:xfrm>
                <a:off x="11159801" y="5736041"/>
                <a:ext cx="145805" cy="53615"/>
              </a:xfrm>
              <a:custGeom>
                <a:avLst/>
                <a:gdLst>
                  <a:gd name="connsiteX0" fmla="*/ 116243 w 145805"/>
                  <a:gd name="connsiteY0" fmla="*/ 13773 h 53615"/>
                  <a:gd name="connsiteX1" fmla="*/ 66341 w 145805"/>
                  <a:gd name="connsiteY1" fmla="*/ 18044 h 53615"/>
                  <a:gd name="connsiteX2" fmla="*/ 25257 w 145805"/>
                  <a:gd name="connsiteY2" fmla="*/ 52 h 53615"/>
                  <a:gd name="connsiteX3" fmla="*/ 9401 w 145805"/>
                  <a:gd name="connsiteY3" fmla="*/ 5153 h 53615"/>
                  <a:gd name="connsiteX4" fmla="*/ 267 w 145805"/>
                  <a:gd name="connsiteY4" fmla="*/ 21682 h 53615"/>
                  <a:gd name="connsiteX5" fmla="*/ 30 w 145805"/>
                  <a:gd name="connsiteY5" fmla="*/ 24489 h 53615"/>
                  <a:gd name="connsiteX6" fmla="*/ 6238 w 145805"/>
                  <a:gd name="connsiteY6" fmla="*/ 42322 h 53615"/>
                  <a:gd name="connsiteX7" fmla="*/ 20987 w 145805"/>
                  <a:gd name="connsiteY7" fmla="*/ 49994 h 53615"/>
                  <a:gd name="connsiteX8" fmla="*/ 64522 w 145805"/>
                  <a:gd name="connsiteY8" fmla="*/ 39159 h 53615"/>
                  <a:gd name="connsiteX9" fmla="*/ 113000 w 145805"/>
                  <a:gd name="connsiteY9" fmla="*/ 51773 h 53615"/>
                  <a:gd name="connsiteX10" fmla="*/ 144080 w 145805"/>
                  <a:gd name="connsiteY10" fmla="*/ 46277 h 53615"/>
                  <a:gd name="connsiteX11" fmla="*/ 145741 w 145805"/>
                  <a:gd name="connsiteY11" fmla="*/ 36668 h 53615"/>
                  <a:gd name="connsiteX12" fmla="*/ 145227 w 145805"/>
                  <a:gd name="connsiteY12" fmla="*/ 23422 h 53615"/>
                  <a:gd name="connsiteX13" fmla="*/ 116243 w 145805"/>
                  <a:gd name="connsiteY13" fmla="*/ 13773 h 53615"/>
                  <a:gd name="connsiteX14" fmla="*/ 118932 w 145805"/>
                  <a:gd name="connsiteY14" fmla="*/ 45604 h 53615"/>
                  <a:gd name="connsiteX15" fmla="*/ 120039 w 145805"/>
                  <a:gd name="connsiteY15" fmla="*/ 32397 h 53615"/>
                  <a:gd name="connsiteX16" fmla="*/ 120711 w 145805"/>
                  <a:gd name="connsiteY16" fmla="*/ 37419 h 53615"/>
                  <a:gd name="connsiteX17" fmla="*/ 118734 w 145805"/>
                  <a:gd name="connsiteY17" fmla="*/ 38250 h 53615"/>
                  <a:gd name="connsiteX18" fmla="*/ 126168 w 145805"/>
                  <a:gd name="connsiteY18" fmla="*/ 39594 h 53615"/>
                  <a:gd name="connsiteX19" fmla="*/ 126326 w 145805"/>
                  <a:gd name="connsiteY19" fmla="*/ 26387 h 53615"/>
                  <a:gd name="connsiteX20" fmla="*/ 115610 w 145805"/>
                  <a:gd name="connsiteY20" fmla="*/ 26071 h 53615"/>
                  <a:gd name="connsiteX21" fmla="*/ 98963 w 145805"/>
                  <a:gd name="connsiteY21" fmla="*/ 30776 h 53615"/>
                  <a:gd name="connsiteX22" fmla="*/ 62427 w 145805"/>
                  <a:gd name="connsiteY22" fmla="*/ 28246 h 53615"/>
                  <a:gd name="connsiteX23" fmla="*/ 30516 w 145805"/>
                  <a:gd name="connsiteY23" fmla="*/ 14881 h 53615"/>
                  <a:gd name="connsiteX24" fmla="*/ 17863 w 145805"/>
                  <a:gd name="connsiteY24" fmla="*/ 23145 h 53615"/>
                  <a:gd name="connsiteX25" fmla="*/ 21382 w 145805"/>
                  <a:gd name="connsiteY25" fmla="*/ 32318 h 53615"/>
                  <a:gd name="connsiteX26" fmla="*/ 34985 w 145805"/>
                  <a:gd name="connsiteY26" fmla="*/ 30539 h 53615"/>
                  <a:gd name="connsiteX27" fmla="*/ 30081 w 145805"/>
                  <a:gd name="connsiteY27" fmla="*/ 25517 h 53615"/>
                  <a:gd name="connsiteX28" fmla="*/ 32019 w 145805"/>
                  <a:gd name="connsiteY28" fmla="*/ 25517 h 53615"/>
                  <a:gd name="connsiteX29" fmla="*/ 32612 w 145805"/>
                  <a:gd name="connsiteY29" fmla="*/ 27336 h 53615"/>
                  <a:gd name="connsiteX30" fmla="*/ 31861 w 145805"/>
                  <a:gd name="connsiteY30" fmla="*/ 29155 h 53615"/>
                  <a:gd name="connsiteX31" fmla="*/ 26799 w 145805"/>
                  <a:gd name="connsiteY31" fmla="*/ 19072 h 53615"/>
                  <a:gd name="connsiteX32" fmla="*/ 38227 w 145805"/>
                  <a:gd name="connsiteY32" fmla="*/ 33544 h 53615"/>
                  <a:gd name="connsiteX33" fmla="*/ 14383 w 145805"/>
                  <a:gd name="connsiteY33" fmla="*/ 30223 h 53615"/>
                  <a:gd name="connsiteX34" fmla="*/ 29528 w 145805"/>
                  <a:gd name="connsiteY34" fmla="*/ 9819 h 53615"/>
                  <a:gd name="connsiteX35" fmla="*/ 52146 w 145805"/>
                  <a:gd name="connsiteY35" fmla="*/ 18558 h 53615"/>
                  <a:gd name="connsiteX36" fmla="*/ 89236 w 145805"/>
                  <a:gd name="connsiteY36" fmla="*/ 26506 h 53615"/>
                  <a:gd name="connsiteX37" fmla="*/ 133088 w 145805"/>
                  <a:gd name="connsiteY37" fmla="*/ 25043 h 53615"/>
                  <a:gd name="connsiteX38" fmla="*/ 118932 w 145805"/>
                  <a:gd name="connsiteY38" fmla="*/ 45604 h 5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805" h="53615">
                    <a:moveTo>
                      <a:pt x="116243" y="13773"/>
                    </a:moveTo>
                    <a:cubicBezTo>
                      <a:pt x="99398" y="15157"/>
                      <a:pt x="83186" y="23777"/>
                      <a:pt x="66341" y="18044"/>
                    </a:cubicBezTo>
                    <a:cubicBezTo>
                      <a:pt x="52067" y="13220"/>
                      <a:pt x="40837" y="1080"/>
                      <a:pt x="25257" y="52"/>
                    </a:cubicBezTo>
                    <a:cubicBezTo>
                      <a:pt x="19445" y="-343"/>
                      <a:pt x="13909" y="1515"/>
                      <a:pt x="9401" y="5153"/>
                    </a:cubicBezTo>
                    <a:cubicBezTo>
                      <a:pt x="4221" y="9305"/>
                      <a:pt x="1928" y="15474"/>
                      <a:pt x="267" y="21682"/>
                    </a:cubicBezTo>
                    <a:cubicBezTo>
                      <a:pt x="30" y="22749"/>
                      <a:pt x="-49" y="23461"/>
                      <a:pt x="30" y="24489"/>
                    </a:cubicBezTo>
                    <a:cubicBezTo>
                      <a:pt x="623" y="30895"/>
                      <a:pt x="1849" y="37340"/>
                      <a:pt x="6238" y="42322"/>
                    </a:cubicBezTo>
                    <a:cubicBezTo>
                      <a:pt x="10073" y="46633"/>
                      <a:pt x="15214" y="49400"/>
                      <a:pt x="20987" y="49994"/>
                    </a:cubicBezTo>
                    <a:cubicBezTo>
                      <a:pt x="36527" y="51575"/>
                      <a:pt x="49655" y="41532"/>
                      <a:pt x="64522" y="39159"/>
                    </a:cubicBezTo>
                    <a:cubicBezTo>
                      <a:pt x="82118" y="36352"/>
                      <a:pt x="96630" y="47542"/>
                      <a:pt x="113000" y="51773"/>
                    </a:cubicBezTo>
                    <a:cubicBezTo>
                      <a:pt x="123954" y="54580"/>
                      <a:pt x="136093" y="55174"/>
                      <a:pt x="144080" y="46277"/>
                    </a:cubicBezTo>
                    <a:cubicBezTo>
                      <a:pt x="145069" y="43311"/>
                      <a:pt x="145622" y="40148"/>
                      <a:pt x="145741" y="36668"/>
                    </a:cubicBezTo>
                    <a:cubicBezTo>
                      <a:pt x="145899" y="32358"/>
                      <a:pt x="145781" y="27850"/>
                      <a:pt x="145227" y="23422"/>
                    </a:cubicBezTo>
                    <a:cubicBezTo>
                      <a:pt x="138703" y="14208"/>
                      <a:pt x="127077" y="12903"/>
                      <a:pt x="116243" y="13773"/>
                    </a:cubicBezTo>
                    <a:close/>
                    <a:moveTo>
                      <a:pt x="118932" y="45604"/>
                    </a:moveTo>
                    <a:cubicBezTo>
                      <a:pt x="110707" y="43351"/>
                      <a:pt x="109758" y="30420"/>
                      <a:pt x="120039" y="32397"/>
                    </a:cubicBezTo>
                    <a:cubicBezTo>
                      <a:pt x="122490" y="32872"/>
                      <a:pt x="122688" y="36273"/>
                      <a:pt x="120711" y="37419"/>
                    </a:cubicBezTo>
                    <a:cubicBezTo>
                      <a:pt x="119960" y="37854"/>
                      <a:pt x="119406" y="38091"/>
                      <a:pt x="118734" y="38250"/>
                    </a:cubicBezTo>
                    <a:cubicBezTo>
                      <a:pt x="119129" y="41018"/>
                      <a:pt x="121581" y="41492"/>
                      <a:pt x="126168" y="39594"/>
                    </a:cubicBezTo>
                    <a:cubicBezTo>
                      <a:pt x="131862" y="35877"/>
                      <a:pt x="131901" y="31488"/>
                      <a:pt x="126326" y="26387"/>
                    </a:cubicBezTo>
                    <a:cubicBezTo>
                      <a:pt x="122886" y="24964"/>
                      <a:pt x="119129" y="25240"/>
                      <a:pt x="115610" y="26071"/>
                    </a:cubicBezTo>
                    <a:cubicBezTo>
                      <a:pt x="109995" y="27415"/>
                      <a:pt x="104578" y="29550"/>
                      <a:pt x="98963" y="30776"/>
                    </a:cubicBezTo>
                    <a:cubicBezTo>
                      <a:pt x="87338" y="33346"/>
                      <a:pt x="73696" y="31844"/>
                      <a:pt x="62427" y="28246"/>
                    </a:cubicBezTo>
                    <a:cubicBezTo>
                      <a:pt x="51592" y="24766"/>
                      <a:pt x="41825" y="16581"/>
                      <a:pt x="30516" y="14881"/>
                    </a:cubicBezTo>
                    <a:cubicBezTo>
                      <a:pt x="24822" y="14011"/>
                      <a:pt x="17388" y="15632"/>
                      <a:pt x="17863" y="23145"/>
                    </a:cubicBezTo>
                    <a:cubicBezTo>
                      <a:pt x="18061" y="26308"/>
                      <a:pt x="18931" y="30065"/>
                      <a:pt x="21382" y="32318"/>
                    </a:cubicBezTo>
                    <a:cubicBezTo>
                      <a:pt x="23755" y="34533"/>
                      <a:pt x="33917" y="35877"/>
                      <a:pt x="34985" y="30539"/>
                    </a:cubicBezTo>
                    <a:cubicBezTo>
                      <a:pt x="35420" y="28364"/>
                      <a:pt x="32493" y="17965"/>
                      <a:pt x="30081" y="25517"/>
                    </a:cubicBezTo>
                    <a:cubicBezTo>
                      <a:pt x="30398" y="24529"/>
                      <a:pt x="31703" y="24529"/>
                      <a:pt x="32019" y="25517"/>
                    </a:cubicBezTo>
                    <a:cubicBezTo>
                      <a:pt x="32217" y="26110"/>
                      <a:pt x="32414" y="26743"/>
                      <a:pt x="32612" y="27336"/>
                    </a:cubicBezTo>
                    <a:cubicBezTo>
                      <a:pt x="32849" y="28048"/>
                      <a:pt x="32454" y="28760"/>
                      <a:pt x="31861" y="29155"/>
                    </a:cubicBezTo>
                    <a:cubicBezTo>
                      <a:pt x="25099" y="33584"/>
                      <a:pt x="20631" y="21800"/>
                      <a:pt x="26799" y="19072"/>
                    </a:cubicBezTo>
                    <a:cubicBezTo>
                      <a:pt x="35420" y="15276"/>
                      <a:pt x="43012" y="25715"/>
                      <a:pt x="38227" y="33544"/>
                    </a:cubicBezTo>
                    <a:cubicBezTo>
                      <a:pt x="31940" y="43944"/>
                      <a:pt x="18733" y="39555"/>
                      <a:pt x="14383" y="30223"/>
                    </a:cubicBezTo>
                    <a:cubicBezTo>
                      <a:pt x="9282" y="19309"/>
                      <a:pt x="17744" y="8040"/>
                      <a:pt x="29528" y="9819"/>
                    </a:cubicBezTo>
                    <a:cubicBezTo>
                      <a:pt x="37634" y="11045"/>
                      <a:pt x="44989" y="14683"/>
                      <a:pt x="52146" y="18558"/>
                    </a:cubicBezTo>
                    <a:cubicBezTo>
                      <a:pt x="63336" y="24647"/>
                      <a:pt x="76543" y="26980"/>
                      <a:pt x="89236" y="26506"/>
                    </a:cubicBezTo>
                    <a:cubicBezTo>
                      <a:pt x="103155" y="25992"/>
                      <a:pt x="121186" y="13180"/>
                      <a:pt x="133088" y="25043"/>
                    </a:cubicBezTo>
                    <a:cubicBezTo>
                      <a:pt x="142261" y="34414"/>
                      <a:pt x="129727" y="48610"/>
                      <a:pt x="118932" y="4560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419" name="图形 345"/>
            <p:cNvGrpSpPr/>
            <p:nvPr/>
          </p:nvGrpSpPr>
          <p:grpSpPr>
            <a:xfrm>
              <a:off x="10946646" y="5698175"/>
              <a:ext cx="211246" cy="96968"/>
              <a:chOff x="10946646" y="5698175"/>
              <a:chExt cx="211246" cy="96968"/>
            </a:xfrm>
            <a:grpFill/>
          </p:grpSpPr>
          <p:sp>
            <p:nvSpPr>
              <p:cNvPr id="420" name="任意多边形: 形状 419"/>
              <p:cNvSpPr/>
              <p:nvPr/>
            </p:nvSpPr>
            <p:spPr>
              <a:xfrm>
                <a:off x="11049785" y="5732068"/>
                <a:ext cx="7028" cy="7939"/>
              </a:xfrm>
              <a:custGeom>
                <a:avLst/>
                <a:gdLst>
                  <a:gd name="connsiteX0" fmla="*/ 0 w 7028"/>
                  <a:gd name="connsiteY0" fmla="*/ 1533 h 7939"/>
                  <a:gd name="connsiteX1" fmla="*/ 4824 w 7028"/>
                  <a:gd name="connsiteY1" fmla="*/ 7939 h 7939"/>
                  <a:gd name="connsiteX2" fmla="*/ 0 w 7028"/>
                  <a:gd name="connsiteY2" fmla="*/ 1533 h 7939"/>
                </a:gdLst>
                <a:ahLst/>
                <a:cxnLst>
                  <a:cxn ang="0">
                    <a:pos x="connsiteX0" y="connsiteY0"/>
                  </a:cxn>
                  <a:cxn ang="0">
                    <a:pos x="connsiteX1" y="connsiteY1"/>
                  </a:cxn>
                  <a:cxn ang="0">
                    <a:pos x="connsiteX2" y="connsiteY2"/>
                  </a:cxn>
                </a:cxnLst>
                <a:rect l="l" t="t" r="r" b="b"/>
                <a:pathLst>
                  <a:path w="7028" h="7939">
                    <a:moveTo>
                      <a:pt x="0" y="1533"/>
                    </a:moveTo>
                    <a:cubicBezTo>
                      <a:pt x="2887" y="5132"/>
                      <a:pt x="2887" y="5132"/>
                      <a:pt x="4824" y="7939"/>
                    </a:cubicBezTo>
                    <a:cubicBezTo>
                      <a:pt x="5022" y="7662"/>
                      <a:pt x="12021" y="-4121"/>
                      <a:pt x="0" y="153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1" name="任意多边形: 形状 420"/>
              <p:cNvSpPr/>
              <p:nvPr/>
            </p:nvSpPr>
            <p:spPr>
              <a:xfrm>
                <a:off x="10966368" y="5706239"/>
                <a:ext cx="42273" cy="50811"/>
              </a:xfrm>
              <a:custGeom>
                <a:avLst/>
                <a:gdLst>
                  <a:gd name="connsiteX0" fmla="*/ 26596 w 42273"/>
                  <a:gd name="connsiteY0" fmla="*/ 50811 h 50811"/>
                  <a:gd name="connsiteX1" fmla="*/ 33279 w 42273"/>
                  <a:gd name="connsiteY1" fmla="*/ 49229 h 50811"/>
                  <a:gd name="connsiteX2" fmla="*/ 38419 w 42273"/>
                  <a:gd name="connsiteY2" fmla="*/ 16568 h 50811"/>
                  <a:gd name="connsiteX3" fmla="*/ 15643 w 42273"/>
                  <a:gd name="connsiteY3" fmla="*/ 0 h 50811"/>
                  <a:gd name="connsiteX4" fmla="*/ 8961 w 42273"/>
                  <a:gd name="connsiteY4" fmla="*/ 1582 h 50811"/>
                  <a:gd name="connsiteX5" fmla="*/ 420 w 42273"/>
                  <a:gd name="connsiteY5" fmla="*/ 14314 h 50811"/>
                  <a:gd name="connsiteX6" fmla="*/ 3820 w 42273"/>
                  <a:gd name="connsiteY6" fmla="*/ 34243 h 50811"/>
                  <a:gd name="connsiteX7" fmla="*/ 26596 w 42273"/>
                  <a:gd name="connsiteY7" fmla="*/ 50811 h 50811"/>
                  <a:gd name="connsiteX8" fmla="*/ 7656 w 42273"/>
                  <a:gd name="connsiteY8" fmla="*/ 9292 h 50811"/>
                  <a:gd name="connsiteX9" fmla="*/ 17304 w 42273"/>
                  <a:gd name="connsiteY9" fmla="*/ 5813 h 50811"/>
                  <a:gd name="connsiteX10" fmla="*/ 25094 w 42273"/>
                  <a:gd name="connsiteY10" fmla="*/ 19455 h 50811"/>
                  <a:gd name="connsiteX11" fmla="*/ 16197 w 42273"/>
                  <a:gd name="connsiteY11" fmla="*/ 28945 h 50811"/>
                  <a:gd name="connsiteX12" fmla="*/ 8882 w 42273"/>
                  <a:gd name="connsiteY12" fmla="*/ 23448 h 50811"/>
                  <a:gd name="connsiteX13" fmla="*/ 7893 w 42273"/>
                  <a:gd name="connsiteY13" fmla="*/ 22143 h 50811"/>
                  <a:gd name="connsiteX14" fmla="*/ 7854 w 42273"/>
                  <a:gd name="connsiteY14" fmla="*/ 22104 h 50811"/>
                  <a:gd name="connsiteX15" fmla="*/ 7814 w 42273"/>
                  <a:gd name="connsiteY15" fmla="*/ 22025 h 50811"/>
                  <a:gd name="connsiteX16" fmla="*/ 5876 w 42273"/>
                  <a:gd name="connsiteY16" fmla="*/ 14551 h 50811"/>
                  <a:gd name="connsiteX17" fmla="*/ 7656 w 42273"/>
                  <a:gd name="connsiteY17" fmla="*/ 9292 h 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273" h="50811">
                    <a:moveTo>
                      <a:pt x="26596" y="50811"/>
                    </a:moveTo>
                    <a:cubicBezTo>
                      <a:pt x="29008" y="50811"/>
                      <a:pt x="31262" y="50297"/>
                      <a:pt x="33279" y="49229"/>
                    </a:cubicBezTo>
                    <a:cubicBezTo>
                      <a:pt x="42848" y="44366"/>
                      <a:pt x="45141" y="29696"/>
                      <a:pt x="38419" y="16568"/>
                    </a:cubicBezTo>
                    <a:cubicBezTo>
                      <a:pt x="33358" y="6643"/>
                      <a:pt x="24184" y="0"/>
                      <a:pt x="15643" y="0"/>
                    </a:cubicBezTo>
                    <a:cubicBezTo>
                      <a:pt x="13231" y="0"/>
                      <a:pt x="10977" y="514"/>
                      <a:pt x="8961" y="1582"/>
                    </a:cubicBezTo>
                    <a:cubicBezTo>
                      <a:pt x="4532" y="3836"/>
                      <a:pt x="1487" y="8383"/>
                      <a:pt x="420" y="14314"/>
                    </a:cubicBezTo>
                    <a:cubicBezTo>
                      <a:pt x="-727" y="20641"/>
                      <a:pt x="499" y="27719"/>
                      <a:pt x="3820" y="34243"/>
                    </a:cubicBezTo>
                    <a:cubicBezTo>
                      <a:pt x="8882" y="44168"/>
                      <a:pt x="18016" y="50811"/>
                      <a:pt x="26596" y="50811"/>
                    </a:cubicBezTo>
                    <a:close/>
                    <a:moveTo>
                      <a:pt x="7656" y="9292"/>
                    </a:moveTo>
                    <a:cubicBezTo>
                      <a:pt x="9396" y="6129"/>
                      <a:pt x="12994" y="4231"/>
                      <a:pt x="17304" y="5813"/>
                    </a:cubicBezTo>
                    <a:cubicBezTo>
                      <a:pt x="23117" y="7948"/>
                      <a:pt x="26043" y="13405"/>
                      <a:pt x="25094" y="19455"/>
                    </a:cubicBezTo>
                    <a:cubicBezTo>
                      <a:pt x="24461" y="23567"/>
                      <a:pt x="21258" y="29538"/>
                      <a:pt x="16197" y="28945"/>
                    </a:cubicBezTo>
                    <a:cubicBezTo>
                      <a:pt x="12678" y="28510"/>
                      <a:pt x="10305" y="26335"/>
                      <a:pt x="8882" y="23448"/>
                    </a:cubicBezTo>
                    <a:cubicBezTo>
                      <a:pt x="8526" y="23053"/>
                      <a:pt x="8209" y="22578"/>
                      <a:pt x="7893" y="22143"/>
                    </a:cubicBezTo>
                    <a:cubicBezTo>
                      <a:pt x="7893" y="22143"/>
                      <a:pt x="7854" y="22104"/>
                      <a:pt x="7854" y="22104"/>
                    </a:cubicBezTo>
                    <a:cubicBezTo>
                      <a:pt x="7854" y="22064"/>
                      <a:pt x="7814" y="22064"/>
                      <a:pt x="7814" y="22025"/>
                    </a:cubicBezTo>
                    <a:cubicBezTo>
                      <a:pt x="6430" y="19850"/>
                      <a:pt x="5679" y="17240"/>
                      <a:pt x="5876" y="14551"/>
                    </a:cubicBezTo>
                    <a:cubicBezTo>
                      <a:pt x="6035" y="12851"/>
                      <a:pt x="6470" y="10676"/>
                      <a:pt x="7656" y="929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2" name="任意多边形: 形状 421"/>
              <p:cNvSpPr/>
              <p:nvPr/>
            </p:nvSpPr>
            <p:spPr>
              <a:xfrm>
                <a:off x="11057457" y="5744987"/>
                <a:ext cx="6482" cy="10600"/>
              </a:xfrm>
              <a:custGeom>
                <a:avLst/>
                <a:gdLst>
                  <a:gd name="connsiteX0" fmla="*/ 0 w 6482"/>
                  <a:gd name="connsiteY0" fmla="*/ 319 h 10600"/>
                  <a:gd name="connsiteX1" fmla="*/ 2570 w 6482"/>
                  <a:gd name="connsiteY1" fmla="*/ 10600 h 10600"/>
                  <a:gd name="connsiteX2" fmla="*/ 0 w 6482"/>
                  <a:gd name="connsiteY2" fmla="*/ 319 h 10600"/>
                </a:gdLst>
                <a:ahLst/>
                <a:cxnLst>
                  <a:cxn ang="0">
                    <a:pos x="connsiteX0" y="connsiteY0"/>
                  </a:cxn>
                  <a:cxn ang="0">
                    <a:pos x="connsiteX1" y="connsiteY1"/>
                  </a:cxn>
                  <a:cxn ang="0">
                    <a:pos x="connsiteX2" y="connsiteY2"/>
                  </a:cxn>
                </a:cxnLst>
                <a:rect l="l" t="t" r="r" b="b"/>
                <a:pathLst>
                  <a:path w="6482" h="10600">
                    <a:moveTo>
                      <a:pt x="0" y="319"/>
                    </a:moveTo>
                    <a:cubicBezTo>
                      <a:pt x="1344" y="3443"/>
                      <a:pt x="2254" y="6844"/>
                      <a:pt x="2570" y="10600"/>
                    </a:cubicBezTo>
                    <a:cubicBezTo>
                      <a:pt x="9806" y="5697"/>
                      <a:pt x="5852" y="-1618"/>
                      <a:pt x="0" y="3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3" name="任意多边形: 形状 422"/>
              <p:cNvSpPr/>
              <p:nvPr/>
            </p:nvSpPr>
            <p:spPr>
              <a:xfrm>
                <a:off x="11058524" y="5773737"/>
                <a:ext cx="5810" cy="6722"/>
              </a:xfrm>
              <a:custGeom>
                <a:avLst/>
                <a:gdLst>
                  <a:gd name="connsiteX0" fmla="*/ 989 w 5810"/>
                  <a:gd name="connsiteY0" fmla="*/ 0 h 6722"/>
                  <a:gd name="connsiteX1" fmla="*/ 0 w 5810"/>
                  <a:gd name="connsiteY1" fmla="*/ 6722 h 6722"/>
                  <a:gd name="connsiteX2" fmla="*/ 2452 w 5810"/>
                  <a:gd name="connsiteY2" fmla="*/ 6208 h 6722"/>
                  <a:gd name="connsiteX3" fmla="*/ 1819 w 5810"/>
                  <a:gd name="connsiteY3" fmla="*/ 198 h 6722"/>
                  <a:gd name="connsiteX4" fmla="*/ 989 w 5810"/>
                  <a:gd name="connsiteY4" fmla="*/ 0 h 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 h="6722">
                    <a:moveTo>
                      <a:pt x="989" y="0"/>
                    </a:moveTo>
                    <a:cubicBezTo>
                      <a:pt x="712" y="2254"/>
                      <a:pt x="356" y="4468"/>
                      <a:pt x="0" y="6722"/>
                    </a:cubicBezTo>
                    <a:cubicBezTo>
                      <a:pt x="830" y="6564"/>
                      <a:pt x="1621" y="6366"/>
                      <a:pt x="2452" y="6208"/>
                    </a:cubicBezTo>
                    <a:cubicBezTo>
                      <a:pt x="7276" y="5140"/>
                      <a:pt x="6762" y="198"/>
                      <a:pt x="1819" y="198"/>
                    </a:cubicBezTo>
                    <a:cubicBezTo>
                      <a:pt x="1503" y="158"/>
                      <a:pt x="1226" y="79"/>
                      <a:pt x="989"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4" name="任意多边形: 形状 423"/>
              <p:cNvSpPr/>
              <p:nvPr/>
            </p:nvSpPr>
            <p:spPr>
              <a:xfrm>
                <a:off x="11059987" y="5760346"/>
                <a:ext cx="7809" cy="8606"/>
              </a:xfrm>
              <a:custGeom>
                <a:avLst/>
                <a:gdLst>
                  <a:gd name="connsiteX0" fmla="*/ 7790 w 7809"/>
                  <a:gd name="connsiteY0" fmla="*/ 3664 h 8606"/>
                  <a:gd name="connsiteX1" fmla="*/ 949 w 7809"/>
                  <a:gd name="connsiteY1" fmla="*/ 540 h 8606"/>
                  <a:gd name="connsiteX2" fmla="*/ 316 w 7809"/>
                  <a:gd name="connsiteY2" fmla="*/ 540 h 8606"/>
                  <a:gd name="connsiteX3" fmla="*/ 0 w 7809"/>
                  <a:gd name="connsiteY3" fmla="*/ 8606 h 8606"/>
                  <a:gd name="connsiteX4" fmla="*/ 7790 w 7809"/>
                  <a:gd name="connsiteY4" fmla="*/ 3664 h 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 h="8606">
                    <a:moveTo>
                      <a:pt x="7790" y="3664"/>
                    </a:moveTo>
                    <a:cubicBezTo>
                      <a:pt x="6366" y="303"/>
                      <a:pt x="4073" y="-765"/>
                      <a:pt x="949" y="540"/>
                    </a:cubicBezTo>
                    <a:cubicBezTo>
                      <a:pt x="712" y="579"/>
                      <a:pt x="514" y="540"/>
                      <a:pt x="316" y="540"/>
                    </a:cubicBezTo>
                    <a:cubicBezTo>
                      <a:pt x="356" y="3268"/>
                      <a:pt x="198" y="5957"/>
                      <a:pt x="0" y="8606"/>
                    </a:cubicBezTo>
                    <a:cubicBezTo>
                      <a:pt x="2412" y="8013"/>
                      <a:pt x="8185" y="7025"/>
                      <a:pt x="7790" y="366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5" name="任意多边形: 形状 424"/>
              <p:cNvSpPr/>
              <p:nvPr/>
            </p:nvSpPr>
            <p:spPr>
              <a:xfrm>
                <a:off x="11040810" y="5733681"/>
                <a:ext cx="14868" cy="49822"/>
              </a:xfrm>
              <a:custGeom>
                <a:avLst/>
                <a:gdLst>
                  <a:gd name="connsiteX0" fmla="*/ 0 w 14868"/>
                  <a:gd name="connsiteY0" fmla="*/ 5457 h 49822"/>
                  <a:gd name="connsiteX1" fmla="*/ 7908 w 14868"/>
                  <a:gd name="connsiteY1" fmla="*/ 27363 h 49822"/>
                  <a:gd name="connsiteX2" fmla="*/ 5773 w 14868"/>
                  <a:gd name="connsiteY2" fmla="*/ 45631 h 49822"/>
                  <a:gd name="connsiteX3" fmla="*/ 12416 w 14868"/>
                  <a:gd name="connsiteY3" fmla="*/ 49823 h 49822"/>
                  <a:gd name="connsiteX4" fmla="*/ 4547 w 14868"/>
                  <a:gd name="connsiteY4" fmla="*/ 0 h 49822"/>
                  <a:gd name="connsiteX5" fmla="*/ 0 w 14868"/>
                  <a:gd name="connsiteY5" fmla="*/ 5457 h 4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8" h="49822">
                    <a:moveTo>
                      <a:pt x="0" y="5457"/>
                    </a:moveTo>
                    <a:cubicBezTo>
                      <a:pt x="6880" y="10360"/>
                      <a:pt x="7711" y="19613"/>
                      <a:pt x="7908" y="27363"/>
                    </a:cubicBezTo>
                    <a:cubicBezTo>
                      <a:pt x="7987" y="31357"/>
                      <a:pt x="9411" y="41796"/>
                      <a:pt x="5773" y="45631"/>
                    </a:cubicBezTo>
                    <a:cubicBezTo>
                      <a:pt x="7790" y="47094"/>
                      <a:pt x="10044" y="48478"/>
                      <a:pt x="12416" y="49823"/>
                    </a:cubicBezTo>
                    <a:cubicBezTo>
                      <a:pt x="15698" y="32859"/>
                      <a:pt x="17754" y="12574"/>
                      <a:pt x="4547" y="0"/>
                    </a:cubicBezTo>
                    <a:cubicBezTo>
                      <a:pt x="2926" y="1621"/>
                      <a:pt x="1424" y="3440"/>
                      <a:pt x="0" y="545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6" name="任意多边形: 形状 425"/>
              <p:cNvSpPr/>
              <p:nvPr/>
            </p:nvSpPr>
            <p:spPr>
              <a:xfrm>
                <a:off x="10946646" y="5698175"/>
                <a:ext cx="95490" cy="87366"/>
              </a:xfrm>
              <a:custGeom>
                <a:avLst/>
                <a:gdLst>
                  <a:gd name="connsiteX0" fmla="*/ 94282 w 95490"/>
                  <a:gd name="connsiteY0" fmla="*/ 33054 h 87366"/>
                  <a:gd name="connsiteX1" fmla="*/ 46199 w 95490"/>
                  <a:gd name="connsiteY1" fmla="*/ 4347 h 87366"/>
                  <a:gd name="connsiteX2" fmla="*/ 61541 w 95490"/>
                  <a:gd name="connsiteY2" fmla="*/ 20401 h 87366"/>
                  <a:gd name="connsiteX3" fmla="*/ 54543 w 95490"/>
                  <a:gd name="connsiteY3" fmla="*/ 59191 h 87366"/>
                  <a:gd name="connsiteX4" fmla="*/ 19034 w 95490"/>
                  <a:gd name="connsiteY4" fmla="*/ 42070 h 87366"/>
                  <a:gd name="connsiteX5" fmla="*/ 16345 w 95490"/>
                  <a:gd name="connsiteY5" fmla="*/ 35308 h 87366"/>
                  <a:gd name="connsiteX6" fmla="*/ 13063 w 95490"/>
                  <a:gd name="connsiteY6" fmla="*/ 40725 h 87366"/>
                  <a:gd name="connsiteX7" fmla="*/ 1675 w 95490"/>
                  <a:gd name="connsiteY7" fmla="*/ 76076 h 87366"/>
                  <a:gd name="connsiteX8" fmla="*/ 51577 w 95490"/>
                  <a:gd name="connsiteY8" fmla="*/ 85210 h 87366"/>
                  <a:gd name="connsiteX9" fmla="*/ 81273 w 95490"/>
                  <a:gd name="connsiteY9" fmla="*/ 67614 h 87366"/>
                  <a:gd name="connsiteX10" fmla="*/ 94282 w 95490"/>
                  <a:gd name="connsiteY10" fmla="*/ 33054 h 8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490" h="87366">
                    <a:moveTo>
                      <a:pt x="94282" y="33054"/>
                    </a:moveTo>
                    <a:cubicBezTo>
                      <a:pt x="102349" y="24988"/>
                      <a:pt x="68185" y="-12617"/>
                      <a:pt x="46199" y="4347"/>
                    </a:cubicBezTo>
                    <a:cubicBezTo>
                      <a:pt x="52249" y="7550"/>
                      <a:pt x="57825" y="13086"/>
                      <a:pt x="61541" y="20401"/>
                    </a:cubicBezTo>
                    <a:cubicBezTo>
                      <a:pt x="69410" y="35822"/>
                      <a:pt x="66287" y="53220"/>
                      <a:pt x="54543" y="59191"/>
                    </a:cubicBezTo>
                    <a:cubicBezTo>
                      <a:pt x="42799" y="65162"/>
                      <a:pt x="26903" y="57530"/>
                      <a:pt x="19034" y="42070"/>
                    </a:cubicBezTo>
                    <a:cubicBezTo>
                      <a:pt x="17887" y="39855"/>
                      <a:pt x="17017" y="37562"/>
                      <a:pt x="16345" y="35308"/>
                    </a:cubicBezTo>
                    <a:cubicBezTo>
                      <a:pt x="15278" y="37166"/>
                      <a:pt x="14210" y="38985"/>
                      <a:pt x="13063" y="40725"/>
                    </a:cubicBezTo>
                    <a:cubicBezTo>
                      <a:pt x="7488" y="49187"/>
                      <a:pt x="-4375" y="67376"/>
                      <a:pt x="1675" y="76076"/>
                    </a:cubicBezTo>
                    <a:cubicBezTo>
                      <a:pt x="11442" y="90073"/>
                      <a:pt x="32795" y="88294"/>
                      <a:pt x="51577" y="85210"/>
                    </a:cubicBezTo>
                    <a:cubicBezTo>
                      <a:pt x="64744" y="83035"/>
                      <a:pt x="83566" y="76431"/>
                      <a:pt x="81273" y="67614"/>
                    </a:cubicBezTo>
                    <a:cubicBezTo>
                      <a:pt x="77556" y="53616"/>
                      <a:pt x="87125" y="40211"/>
                      <a:pt x="94282" y="3305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7" name="任意多边形: 形状 426"/>
              <p:cNvSpPr/>
              <p:nvPr/>
            </p:nvSpPr>
            <p:spPr>
              <a:xfrm>
                <a:off x="11047690" y="5719126"/>
                <a:ext cx="110203" cy="76017"/>
              </a:xfrm>
              <a:custGeom>
                <a:avLst/>
                <a:gdLst>
                  <a:gd name="connsiteX0" fmla="*/ 0 w 110203"/>
                  <a:gd name="connsiteY0" fmla="*/ 12183 h 76017"/>
                  <a:gd name="connsiteX1" fmla="*/ 435 w 110203"/>
                  <a:gd name="connsiteY1" fmla="*/ 12657 h 76017"/>
                  <a:gd name="connsiteX2" fmla="*/ 12693 w 110203"/>
                  <a:gd name="connsiteY2" fmla="*/ 21514 h 76017"/>
                  <a:gd name="connsiteX3" fmla="*/ 20285 w 110203"/>
                  <a:gd name="connsiteY3" fmla="*/ 37331 h 76017"/>
                  <a:gd name="connsiteX4" fmla="*/ 24674 w 110203"/>
                  <a:gd name="connsiteY4" fmla="*/ 42551 h 76017"/>
                  <a:gd name="connsiteX5" fmla="*/ 20324 w 110203"/>
                  <a:gd name="connsiteY5" fmla="*/ 52238 h 76017"/>
                  <a:gd name="connsiteX6" fmla="*/ 22262 w 110203"/>
                  <a:gd name="connsiteY6" fmla="*/ 56865 h 76017"/>
                  <a:gd name="connsiteX7" fmla="*/ 10320 w 110203"/>
                  <a:gd name="connsiteY7" fmla="*/ 66711 h 76017"/>
                  <a:gd name="connsiteX8" fmla="*/ 10044 w 110203"/>
                  <a:gd name="connsiteY8" fmla="*/ 66711 h 76017"/>
                  <a:gd name="connsiteX9" fmla="*/ 49229 w 110203"/>
                  <a:gd name="connsiteY9" fmla="*/ 76003 h 76017"/>
                  <a:gd name="connsiteX10" fmla="*/ 110203 w 110203"/>
                  <a:gd name="connsiteY10" fmla="*/ 38597 h 76017"/>
                  <a:gd name="connsiteX11" fmla="*/ 0 w 110203"/>
                  <a:gd name="connsiteY11" fmla="*/ 12183 h 76017"/>
                  <a:gd name="connsiteX12" fmla="*/ 30368 w 110203"/>
                  <a:gd name="connsiteY12" fmla="*/ 30767 h 76017"/>
                  <a:gd name="connsiteX13" fmla="*/ 35706 w 110203"/>
                  <a:gd name="connsiteY13" fmla="*/ 34445 h 76017"/>
                  <a:gd name="connsiteX14" fmla="*/ 35074 w 110203"/>
                  <a:gd name="connsiteY14" fmla="*/ 36738 h 76017"/>
                  <a:gd name="connsiteX15" fmla="*/ 31436 w 110203"/>
                  <a:gd name="connsiteY15" fmla="*/ 38241 h 76017"/>
                  <a:gd name="connsiteX16" fmla="*/ 27877 w 110203"/>
                  <a:gd name="connsiteY16" fmla="*/ 36066 h 76017"/>
                  <a:gd name="connsiteX17" fmla="*/ 30368 w 110203"/>
                  <a:gd name="connsiteY17" fmla="*/ 30767 h 76017"/>
                  <a:gd name="connsiteX18" fmla="*/ 23606 w 110203"/>
                  <a:gd name="connsiteY18" fmla="*/ 18470 h 76017"/>
                  <a:gd name="connsiteX19" fmla="*/ 20957 w 110203"/>
                  <a:gd name="connsiteY19" fmla="*/ 14832 h 76017"/>
                  <a:gd name="connsiteX20" fmla="*/ 25267 w 110203"/>
                  <a:gd name="connsiteY20" fmla="*/ 11550 h 76017"/>
                  <a:gd name="connsiteX21" fmla="*/ 28075 w 110203"/>
                  <a:gd name="connsiteY21" fmla="*/ 15900 h 76017"/>
                  <a:gd name="connsiteX22" fmla="*/ 23606 w 110203"/>
                  <a:gd name="connsiteY22" fmla="*/ 18470 h 76017"/>
                  <a:gd name="connsiteX23" fmla="*/ 26928 w 110203"/>
                  <a:gd name="connsiteY23" fmla="*/ 57972 h 76017"/>
                  <a:gd name="connsiteX24" fmla="*/ 27996 w 110203"/>
                  <a:gd name="connsiteY24" fmla="*/ 53029 h 76017"/>
                  <a:gd name="connsiteX25" fmla="*/ 32741 w 110203"/>
                  <a:gd name="connsiteY25" fmla="*/ 50459 h 76017"/>
                  <a:gd name="connsiteX26" fmla="*/ 34955 w 110203"/>
                  <a:gd name="connsiteY26" fmla="*/ 56469 h 76017"/>
                  <a:gd name="connsiteX27" fmla="*/ 34797 w 110203"/>
                  <a:gd name="connsiteY27" fmla="*/ 56865 h 76017"/>
                  <a:gd name="connsiteX28" fmla="*/ 34718 w 110203"/>
                  <a:gd name="connsiteY28" fmla="*/ 58367 h 76017"/>
                  <a:gd name="connsiteX29" fmla="*/ 33017 w 110203"/>
                  <a:gd name="connsiteY29" fmla="*/ 60068 h 76017"/>
                  <a:gd name="connsiteX30" fmla="*/ 26928 w 110203"/>
                  <a:gd name="connsiteY30" fmla="*/ 57972 h 76017"/>
                  <a:gd name="connsiteX31" fmla="*/ 96007 w 110203"/>
                  <a:gd name="connsiteY31" fmla="*/ 46821 h 76017"/>
                  <a:gd name="connsiteX32" fmla="*/ 72875 w 110203"/>
                  <a:gd name="connsiteY32" fmla="*/ 70151 h 76017"/>
                  <a:gd name="connsiteX33" fmla="*/ 52630 w 110203"/>
                  <a:gd name="connsiteY33" fmla="*/ 72207 h 76017"/>
                  <a:gd name="connsiteX34" fmla="*/ 31792 w 110203"/>
                  <a:gd name="connsiteY34" fmla="*/ 67185 h 76017"/>
                  <a:gd name="connsiteX35" fmla="*/ 31792 w 110203"/>
                  <a:gd name="connsiteY35" fmla="*/ 66078 h 76017"/>
                  <a:gd name="connsiteX36" fmla="*/ 62318 w 110203"/>
                  <a:gd name="connsiteY36" fmla="*/ 67897 h 76017"/>
                  <a:gd name="connsiteX37" fmla="*/ 91658 w 110203"/>
                  <a:gd name="connsiteY37" fmla="*/ 43658 h 76017"/>
                  <a:gd name="connsiteX38" fmla="*/ 55556 w 110203"/>
                  <a:gd name="connsiteY38" fmla="*/ 29225 h 76017"/>
                  <a:gd name="connsiteX39" fmla="*/ 54291 w 110203"/>
                  <a:gd name="connsiteY39" fmla="*/ 46624 h 76017"/>
                  <a:gd name="connsiteX40" fmla="*/ 66312 w 110203"/>
                  <a:gd name="connsiteY40" fmla="*/ 50538 h 76017"/>
                  <a:gd name="connsiteX41" fmla="*/ 72480 w 110203"/>
                  <a:gd name="connsiteY41" fmla="*/ 37727 h 76017"/>
                  <a:gd name="connsiteX42" fmla="*/ 65125 w 110203"/>
                  <a:gd name="connsiteY42" fmla="*/ 40060 h 76017"/>
                  <a:gd name="connsiteX43" fmla="*/ 66074 w 110203"/>
                  <a:gd name="connsiteY43" fmla="*/ 40890 h 76017"/>
                  <a:gd name="connsiteX44" fmla="*/ 67102 w 110203"/>
                  <a:gd name="connsiteY44" fmla="*/ 43460 h 76017"/>
                  <a:gd name="connsiteX45" fmla="*/ 62753 w 110203"/>
                  <a:gd name="connsiteY45" fmla="*/ 45279 h 76017"/>
                  <a:gd name="connsiteX46" fmla="*/ 79084 w 110203"/>
                  <a:gd name="connsiteY46" fmla="*/ 46189 h 76017"/>
                  <a:gd name="connsiteX47" fmla="*/ 57850 w 110203"/>
                  <a:gd name="connsiteY47" fmla="*/ 55046 h 76017"/>
                  <a:gd name="connsiteX48" fmla="*/ 49981 w 110203"/>
                  <a:gd name="connsiteY48" fmla="*/ 28434 h 76017"/>
                  <a:gd name="connsiteX49" fmla="*/ 96007 w 110203"/>
                  <a:gd name="connsiteY49" fmla="*/ 46821 h 7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0203" h="76017">
                    <a:moveTo>
                      <a:pt x="0" y="12183"/>
                    </a:moveTo>
                    <a:cubicBezTo>
                      <a:pt x="158" y="12341"/>
                      <a:pt x="277" y="12499"/>
                      <a:pt x="435" y="12657"/>
                    </a:cubicBezTo>
                    <a:cubicBezTo>
                      <a:pt x="9371" y="6489"/>
                      <a:pt x="15817" y="13250"/>
                      <a:pt x="12693" y="21514"/>
                    </a:cubicBezTo>
                    <a:cubicBezTo>
                      <a:pt x="21906" y="21831"/>
                      <a:pt x="25307" y="31163"/>
                      <a:pt x="20285" y="37331"/>
                    </a:cubicBezTo>
                    <a:cubicBezTo>
                      <a:pt x="22539" y="38043"/>
                      <a:pt x="24279" y="39546"/>
                      <a:pt x="24674" y="42551"/>
                    </a:cubicBezTo>
                    <a:cubicBezTo>
                      <a:pt x="25346" y="47968"/>
                      <a:pt x="23567" y="50538"/>
                      <a:pt x="20324" y="52238"/>
                    </a:cubicBezTo>
                    <a:cubicBezTo>
                      <a:pt x="21511" y="53267"/>
                      <a:pt x="22262" y="54769"/>
                      <a:pt x="22262" y="56865"/>
                    </a:cubicBezTo>
                    <a:cubicBezTo>
                      <a:pt x="22262" y="63785"/>
                      <a:pt x="15619" y="65524"/>
                      <a:pt x="10320" y="66711"/>
                    </a:cubicBezTo>
                    <a:cubicBezTo>
                      <a:pt x="10202" y="66750"/>
                      <a:pt x="10123" y="66711"/>
                      <a:pt x="10044" y="66711"/>
                    </a:cubicBezTo>
                    <a:cubicBezTo>
                      <a:pt x="21194" y="72049"/>
                      <a:pt x="34994" y="75766"/>
                      <a:pt x="49229" y="76003"/>
                    </a:cubicBezTo>
                    <a:cubicBezTo>
                      <a:pt x="84896" y="76596"/>
                      <a:pt x="110005" y="59514"/>
                      <a:pt x="110203" y="38597"/>
                    </a:cubicBezTo>
                    <a:cubicBezTo>
                      <a:pt x="110401" y="19221"/>
                      <a:pt x="35429" y="-19846"/>
                      <a:pt x="0" y="12183"/>
                    </a:cubicBezTo>
                    <a:close/>
                    <a:moveTo>
                      <a:pt x="30368" y="30767"/>
                    </a:moveTo>
                    <a:cubicBezTo>
                      <a:pt x="33176" y="29344"/>
                      <a:pt x="35034" y="32112"/>
                      <a:pt x="35706" y="34445"/>
                    </a:cubicBezTo>
                    <a:cubicBezTo>
                      <a:pt x="35943" y="35196"/>
                      <a:pt x="35706" y="36185"/>
                      <a:pt x="35074" y="36738"/>
                    </a:cubicBezTo>
                    <a:cubicBezTo>
                      <a:pt x="34085" y="37568"/>
                      <a:pt x="32701" y="38241"/>
                      <a:pt x="31436" y="38241"/>
                    </a:cubicBezTo>
                    <a:cubicBezTo>
                      <a:pt x="29933" y="38438"/>
                      <a:pt x="28272" y="37687"/>
                      <a:pt x="27877" y="36066"/>
                    </a:cubicBezTo>
                    <a:cubicBezTo>
                      <a:pt x="27482" y="34089"/>
                      <a:pt x="28628" y="31637"/>
                      <a:pt x="30368" y="30767"/>
                    </a:cubicBezTo>
                    <a:close/>
                    <a:moveTo>
                      <a:pt x="23606" y="18470"/>
                    </a:moveTo>
                    <a:cubicBezTo>
                      <a:pt x="22064" y="18272"/>
                      <a:pt x="20878" y="16967"/>
                      <a:pt x="20957" y="14832"/>
                    </a:cubicBezTo>
                    <a:cubicBezTo>
                      <a:pt x="21076" y="12539"/>
                      <a:pt x="22776" y="10285"/>
                      <a:pt x="25267" y="11550"/>
                    </a:cubicBezTo>
                    <a:cubicBezTo>
                      <a:pt x="26691" y="12262"/>
                      <a:pt x="28154" y="14239"/>
                      <a:pt x="28075" y="15900"/>
                    </a:cubicBezTo>
                    <a:cubicBezTo>
                      <a:pt x="27916" y="18588"/>
                      <a:pt x="25663" y="19102"/>
                      <a:pt x="23606" y="18470"/>
                    </a:cubicBezTo>
                    <a:close/>
                    <a:moveTo>
                      <a:pt x="26928" y="57972"/>
                    </a:moveTo>
                    <a:cubicBezTo>
                      <a:pt x="26374" y="56390"/>
                      <a:pt x="27047" y="54334"/>
                      <a:pt x="27996" y="53029"/>
                    </a:cubicBezTo>
                    <a:cubicBezTo>
                      <a:pt x="28984" y="51685"/>
                      <a:pt x="30803" y="49668"/>
                      <a:pt x="32741" y="50459"/>
                    </a:cubicBezTo>
                    <a:cubicBezTo>
                      <a:pt x="35390" y="51487"/>
                      <a:pt x="35311" y="54057"/>
                      <a:pt x="34955" y="56469"/>
                    </a:cubicBezTo>
                    <a:cubicBezTo>
                      <a:pt x="34915" y="56628"/>
                      <a:pt x="34876" y="56746"/>
                      <a:pt x="34797" y="56865"/>
                    </a:cubicBezTo>
                    <a:cubicBezTo>
                      <a:pt x="34797" y="57379"/>
                      <a:pt x="34797" y="57893"/>
                      <a:pt x="34718" y="58367"/>
                    </a:cubicBezTo>
                    <a:cubicBezTo>
                      <a:pt x="34599" y="59198"/>
                      <a:pt x="33769" y="59830"/>
                      <a:pt x="33017" y="60068"/>
                    </a:cubicBezTo>
                    <a:cubicBezTo>
                      <a:pt x="30684" y="60779"/>
                      <a:pt x="27877" y="60621"/>
                      <a:pt x="26928" y="57972"/>
                    </a:cubicBezTo>
                    <a:close/>
                    <a:moveTo>
                      <a:pt x="96007" y="46821"/>
                    </a:moveTo>
                    <a:cubicBezTo>
                      <a:pt x="93674" y="59000"/>
                      <a:pt x="84698" y="67027"/>
                      <a:pt x="72875" y="70151"/>
                    </a:cubicBezTo>
                    <a:cubicBezTo>
                      <a:pt x="66351" y="71851"/>
                      <a:pt x="59392" y="72958"/>
                      <a:pt x="52630" y="72207"/>
                    </a:cubicBezTo>
                    <a:cubicBezTo>
                      <a:pt x="45433" y="71456"/>
                      <a:pt x="38870" y="68292"/>
                      <a:pt x="31792" y="67185"/>
                    </a:cubicBezTo>
                    <a:cubicBezTo>
                      <a:pt x="31238" y="67106"/>
                      <a:pt x="31238" y="66157"/>
                      <a:pt x="31792" y="66078"/>
                    </a:cubicBezTo>
                    <a:cubicBezTo>
                      <a:pt x="42152" y="64615"/>
                      <a:pt x="51800" y="69241"/>
                      <a:pt x="62318" y="67897"/>
                    </a:cubicBezTo>
                    <a:cubicBezTo>
                      <a:pt x="74932" y="66276"/>
                      <a:pt x="92725" y="59475"/>
                      <a:pt x="91658" y="43658"/>
                    </a:cubicBezTo>
                    <a:cubicBezTo>
                      <a:pt x="90630" y="28474"/>
                      <a:pt x="66944" y="14990"/>
                      <a:pt x="55556" y="29225"/>
                    </a:cubicBezTo>
                    <a:cubicBezTo>
                      <a:pt x="51839" y="33891"/>
                      <a:pt x="48755" y="41483"/>
                      <a:pt x="54291" y="46624"/>
                    </a:cubicBezTo>
                    <a:cubicBezTo>
                      <a:pt x="57533" y="49629"/>
                      <a:pt x="61725" y="52159"/>
                      <a:pt x="66312" y="50538"/>
                    </a:cubicBezTo>
                    <a:cubicBezTo>
                      <a:pt x="68249" y="49866"/>
                      <a:pt x="82484" y="41997"/>
                      <a:pt x="72480" y="37727"/>
                    </a:cubicBezTo>
                    <a:cubicBezTo>
                      <a:pt x="71808" y="37450"/>
                      <a:pt x="62990" y="36264"/>
                      <a:pt x="65125" y="40060"/>
                    </a:cubicBezTo>
                    <a:cubicBezTo>
                      <a:pt x="65481" y="40257"/>
                      <a:pt x="65797" y="40495"/>
                      <a:pt x="66074" y="40890"/>
                    </a:cubicBezTo>
                    <a:cubicBezTo>
                      <a:pt x="65837" y="40534"/>
                      <a:pt x="67023" y="42234"/>
                      <a:pt x="67102" y="43460"/>
                    </a:cubicBezTo>
                    <a:cubicBezTo>
                      <a:pt x="67300" y="45754"/>
                      <a:pt x="64216" y="46742"/>
                      <a:pt x="62753" y="45279"/>
                    </a:cubicBezTo>
                    <a:cubicBezTo>
                      <a:pt x="48913" y="31558"/>
                      <a:pt x="85766" y="24717"/>
                      <a:pt x="79084" y="46189"/>
                    </a:cubicBezTo>
                    <a:cubicBezTo>
                      <a:pt x="76711" y="53860"/>
                      <a:pt x="64928" y="58447"/>
                      <a:pt x="57850" y="55046"/>
                    </a:cubicBezTo>
                    <a:cubicBezTo>
                      <a:pt x="46620" y="49629"/>
                      <a:pt x="43733" y="39032"/>
                      <a:pt x="49981" y="28434"/>
                    </a:cubicBezTo>
                    <a:cubicBezTo>
                      <a:pt x="62318" y="7517"/>
                      <a:pt x="100436" y="23531"/>
                      <a:pt x="96007" y="4682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28" name="任意多边形: 形状 427"/>
              <p:cNvSpPr/>
              <p:nvPr/>
            </p:nvSpPr>
            <p:spPr>
              <a:xfrm>
                <a:off x="11032578" y="5741352"/>
                <a:ext cx="11408" cy="34796"/>
              </a:xfrm>
              <a:custGeom>
                <a:avLst/>
                <a:gdLst>
                  <a:gd name="connsiteX0" fmla="*/ 10327 w 11408"/>
                  <a:gd name="connsiteY0" fmla="*/ 34520 h 34796"/>
                  <a:gd name="connsiteX1" fmla="*/ 11237 w 11408"/>
                  <a:gd name="connsiteY1" fmla="*/ 18150 h 34796"/>
                  <a:gd name="connsiteX2" fmla="*/ 6887 w 11408"/>
                  <a:gd name="connsiteY2" fmla="*/ 0 h 34796"/>
                  <a:gd name="connsiteX3" fmla="*/ 442 w 11408"/>
                  <a:gd name="connsiteY3" fmla="*/ 14749 h 34796"/>
                  <a:gd name="connsiteX4" fmla="*/ 10011 w 11408"/>
                  <a:gd name="connsiteY4" fmla="*/ 34797 h 34796"/>
                  <a:gd name="connsiteX5" fmla="*/ 10327 w 11408"/>
                  <a:gd name="connsiteY5" fmla="*/ 34520 h 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08" h="34796">
                    <a:moveTo>
                      <a:pt x="10327" y="34520"/>
                    </a:moveTo>
                    <a:cubicBezTo>
                      <a:pt x="11949" y="33334"/>
                      <a:pt x="11276" y="21036"/>
                      <a:pt x="11237" y="18150"/>
                    </a:cubicBezTo>
                    <a:cubicBezTo>
                      <a:pt x="11158" y="10953"/>
                      <a:pt x="9616" y="6406"/>
                      <a:pt x="6887" y="0"/>
                    </a:cubicBezTo>
                    <a:cubicBezTo>
                      <a:pt x="4277" y="4231"/>
                      <a:pt x="2063" y="9055"/>
                      <a:pt x="442" y="14749"/>
                    </a:cubicBezTo>
                    <a:cubicBezTo>
                      <a:pt x="-1377" y="21115"/>
                      <a:pt x="2538" y="28312"/>
                      <a:pt x="10011" y="34797"/>
                    </a:cubicBezTo>
                    <a:cubicBezTo>
                      <a:pt x="10130" y="34718"/>
                      <a:pt x="10209" y="34599"/>
                      <a:pt x="10327" y="345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429" name="图形 345"/>
            <p:cNvGrpSpPr/>
            <p:nvPr/>
          </p:nvGrpSpPr>
          <p:grpSpPr>
            <a:xfrm>
              <a:off x="11015107" y="5229619"/>
              <a:ext cx="169831" cy="221852"/>
              <a:chOff x="11015107" y="5229619"/>
              <a:chExt cx="169831" cy="221852"/>
            </a:xfrm>
            <a:grpFill/>
          </p:grpSpPr>
          <p:sp>
            <p:nvSpPr>
              <p:cNvPr id="430" name="任意多边形: 形状 429"/>
              <p:cNvSpPr/>
              <p:nvPr/>
            </p:nvSpPr>
            <p:spPr>
              <a:xfrm>
                <a:off x="11036183" y="5336888"/>
                <a:ext cx="13679" cy="11419"/>
              </a:xfrm>
              <a:custGeom>
                <a:avLst/>
                <a:gdLst>
                  <a:gd name="connsiteX0" fmla="*/ 12574 w 13679"/>
                  <a:gd name="connsiteY0" fmla="*/ 11420 h 11419"/>
                  <a:gd name="connsiteX1" fmla="*/ 12693 w 13679"/>
                  <a:gd name="connsiteY1" fmla="*/ 11261 h 11419"/>
                  <a:gd name="connsiteX2" fmla="*/ 9885 w 13679"/>
                  <a:gd name="connsiteY2" fmla="*/ 981 h 11419"/>
                  <a:gd name="connsiteX3" fmla="*/ 0 w 13679"/>
                  <a:gd name="connsiteY3" fmla="*/ 3234 h 11419"/>
                  <a:gd name="connsiteX4" fmla="*/ 12574 w 13679"/>
                  <a:gd name="connsiteY4" fmla="*/ 11420 h 11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9" h="11419">
                    <a:moveTo>
                      <a:pt x="12574" y="11420"/>
                    </a:moveTo>
                    <a:cubicBezTo>
                      <a:pt x="12614" y="11340"/>
                      <a:pt x="12653" y="11301"/>
                      <a:pt x="12693" y="11261"/>
                    </a:cubicBezTo>
                    <a:cubicBezTo>
                      <a:pt x="14749" y="7624"/>
                      <a:pt x="13484" y="3037"/>
                      <a:pt x="9885" y="981"/>
                    </a:cubicBezTo>
                    <a:cubicBezTo>
                      <a:pt x="6485" y="-957"/>
                      <a:pt x="2214" y="71"/>
                      <a:pt x="0" y="3234"/>
                    </a:cubicBezTo>
                    <a:cubicBezTo>
                      <a:pt x="4468" y="5093"/>
                      <a:pt x="8660" y="7861"/>
                      <a:pt x="12574" y="114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1" name="任意多边形: 形状 430"/>
              <p:cNvSpPr/>
              <p:nvPr/>
            </p:nvSpPr>
            <p:spPr>
              <a:xfrm>
                <a:off x="11117046" y="5436869"/>
                <a:ext cx="14115" cy="14602"/>
              </a:xfrm>
              <a:custGeom>
                <a:avLst/>
                <a:gdLst>
                  <a:gd name="connsiteX0" fmla="*/ 8778 w 14115"/>
                  <a:gd name="connsiteY0" fmla="*/ 14603 h 14602"/>
                  <a:gd name="connsiteX1" fmla="*/ 13326 w 14115"/>
                  <a:gd name="connsiteY1" fmla="*/ 3017 h 14602"/>
                  <a:gd name="connsiteX2" fmla="*/ 0 w 14115"/>
                  <a:gd name="connsiteY2" fmla="*/ 3175 h 14602"/>
                  <a:gd name="connsiteX3" fmla="*/ 8778 w 14115"/>
                  <a:gd name="connsiteY3" fmla="*/ 14603 h 14602"/>
                </a:gdLst>
                <a:ahLst/>
                <a:cxnLst>
                  <a:cxn ang="0">
                    <a:pos x="connsiteX0" y="connsiteY0"/>
                  </a:cxn>
                  <a:cxn ang="0">
                    <a:pos x="connsiteX1" y="connsiteY1"/>
                  </a:cxn>
                  <a:cxn ang="0">
                    <a:pos x="connsiteX2" y="connsiteY2"/>
                  </a:cxn>
                  <a:cxn ang="0">
                    <a:pos x="connsiteX3" y="connsiteY3"/>
                  </a:cxn>
                </a:cxnLst>
                <a:rect l="l" t="t" r="r" b="b"/>
                <a:pathLst>
                  <a:path w="14115" h="14602">
                    <a:moveTo>
                      <a:pt x="8778" y="14603"/>
                    </a:moveTo>
                    <a:cubicBezTo>
                      <a:pt x="13998" y="13377"/>
                      <a:pt x="15105" y="7723"/>
                      <a:pt x="13326" y="3017"/>
                    </a:cubicBezTo>
                    <a:cubicBezTo>
                      <a:pt x="11586" y="-1688"/>
                      <a:pt x="4310" y="-304"/>
                      <a:pt x="0" y="3175"/>
                    </a:cubicBezTo>
                    <a:cubicBezTo>
                      <a:pt x="5654" y="5587"/>
                      <a:pt x="7869" y="9937"/>
                      <a:pt x="8778" y="1460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2" name="任意多边形: 形状 431"/>
              <p:cNvSpPr/>
              <p:nvPr/>
            </p:nvSpPr>
            <p:spPr>
              <a:xfrm>
                <a:off x="11114594" y="5418325"/>
                <a:ext cx="19906" cy="17646"/>
              </a:xfrm>
              <a:custGeom>
                <a:avLst/>
                <a:gdLst>
                  <a:gd name="connsiteX0" fmla="*/ 40 w 19906"/>
                  <a:gd name="connsiteY0" fmla="*/ 17646 h 17646"/>
                  <a:gd name="connsiteX1" fmla="*/ 9806 w 19906"/>
                  <a:gd name="connsiteY1" fmla="*/ 13732 h 17646"/>
                  <a:gd name="connsiteX2" fmla="*/ 19455 w 19906"/>
                  <a:gd name="connsiteY2" fmla="*/ 3411 h 17646"/>
                  <a:gd name="connsiteX3" fmla="*/ 0 w 19906"/>
                  <a:gd name="connsiteY3" fmla="*/ 6377 h 17646"/>
                  <a:gd name="connsiteX4" fmla="*/ 40 w 19906"/>
                  <a:gd name="connsiteY4" fmla="*/ 17646 h 1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6" h="17646">
                    <a:moveTo>
                      <a:pt x="40" y="17646"/>
                    </a:moveTo>
                    <a:cubicBezTo>
                      <a:pt x="1265" y="17053"/>
                      <a:pt x="8462" y="14167"/>
                      <a:pt x="9806" y="13732"/>
                    </a:cubicBezTo>
                    <a:cubicBezTo>
                      <a:pt x="18268" y="10924"/>
                      <a:pt x="21115" y="7642"/>
                      <a:pt x="19455" y="3411"/>
                    </a:cubicBezTo>
                    <a:cubicBezTo>
                      <a:pt x="18110" y="11"/>
                      <a:pt x="6445" y="-3271"/>
                      <a:pt x="0" y="6377"/>
                    </a:cubicBezTo>
                    <a:cubicBezTo>
                      <a:pt x="1226" y="9105"/>
                      <a:pt x="1107" y="13890"/>
                      <a:pt x="40" y="1764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3" name="任意多边形: 形状 432"/>
              <p:cNvSpPr/>
              <p:nvPr/>
            </p:nvSpPr>
            <p:spPr>
              <a:xfrm>
                <a:off x="11046711" y="5311561"/>
                <a:ext cx="11659" cy="11706"/>
              </a:xfrm>
              <a:custGeom>
                <a:avLst/>
                <a:gdLst>
                  <a:gd name="connsiteX0" fmla="*/ 10904 w 11659"/>
                  <a:gd name="connsiteY0" fmla="*/ 8751 h 11706"/>
                  <a:gd name="connsiteX1" fmla="*/ 2956 w 11659"/>
                  <a:gd name="connsiteY1" fmla="*/ 10926 h 11706"/>
                  <a:gd name="connsiteX2" fmla="*/ 781 w 11659"/>
                  <a:gd name="connsiteY2" fmla="*/ 2938 h 11706"/>
                  <a:gd name="connsiteX3" fmla="*/ 8768 w 11659"/>
                  <a:gd name="connsiteY3" fmla="*/ 763 h 11706"/>
                  <a:gd name="connsiteX4" fmla="*/ 10904 w 11659"/>
                  <a:gd name="connsiteY4" fmla="*/ 8751 h 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 h="11706">
                    <a:moveTo>
                      <a:pt x="10904" y="8751"/>
                    </a:moveTo>
                    <a:cubicBezTo>
                      <a:pt x="9322" y="11558"/>
                      <a:pt x="5724" y="12547"/>
                      <a:pt x="2956" y="10926"/>
                    </a:cubicBezTo>
                    <a:cubicBezTo>
                      <a:pt x="148" y="9344"/>
                      <a:pt x="-840" y="5746"/>
                      <a:pt x="781" y="2938"/>
                    </a:cubicBezTo>
                    <a:cubicBezTo>
                      <a:pt x="2363" y="131"/>
                      <a:pt x="5961" y="-818"/>
                      <a:pt x="8768" y="763"/>
                    </a:cubicBezTo>
                    <a:cubicBezTo>
                      <a:pt x="11497" y="2385"/>
                      <a:pt x="12485" y="5983"/>
                      <a:pt x="10904" y="875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4" name="任意多边形: 形状 433"/>
              <p:cNvSpPr/>
              <p:nvPr/>
            </p:nvSpPr>
            <p:spPr>
              <a:xfrm>
                <a:off x="11059359" y="5295119"/>
                <a:ext cx="8278" cy="8304"/>
              </a:xfrm>
              <a:custGeom>
                <a:avLst/>
                <a:gdLst>
                  <a:gd name="connsiteX0" fmla="*/ 7746 w 8278"/>
                  <a:gd name="connsiteY0" fmla="*/ 6213 h 8304"/>
                  <a:gd name="connsiteX1" fmla="*/ 2092 w 8278"/>
                  <a:gd name="connsiteY1" fmla="*/ 7755 h 8304"/>
                  <a:gd name="connsiteX2" fmla="*/ 549 w 8278"/>
                  <a:gd name="connsiteY2" fmla="*/ 2100 h 8304"/>
                  <a:gd name="connsiteX3" fmla="*/ 6204 w 8278"/>
                  <a:gd name="connsiteY3" fmla="*/ 558 h 8304"/>
                  <a:gd name="connsiteX4" fmla="*/ 7746 w 8278"/>
                  <a:gd name="connsiteY4" fmla="*/ 6213 h 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 h="8304">
                    <a:moveTo>
                      <a:pt x="7746" y="6213"/>
                    </a:moveTo>
                    <a:cubicBezTo>
                      <a:pt x="6599" y="8190"/>
                      <a:pt x="4069" y="8901"/>
                      <a:pt x="2092" y="7755"/>
                    </a:cubicBezTo>
                    <a:cubicBezTo>
                      <a:pt x="115" y="6608"/>
                      <a:pt x="-597" y="4077"/>
                      <a:pt x="549" y="2100"/>
                    </a:cubicBezTo>
                    <a:cubicBezTo>
                      <a:pt x="1696" y="84"/>
                      <a:pt x="4227" y="-589"/>
                      <a:pt x="6204" y="558"/>
                    </a:cubicBezTo>
                    <a:cubicBezTo>
                      <a:pt x="8181" y="1665"/>
                      <a:pt x="8853" y="4196"/>
                      <a:pt x="7746" y="62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5" name="任意多边形: 形状 434"/>
              <p:cNvSpPr/>
              <p:nvPr/>
            </p:nvSpPr>
            <p:spPr>
              <a:xfrm>
                <a:off x="11116471" y="5354414"/>
                <a:ext cx="6884" cy="6884"/>
              </a:xfrm>
              <a:custGeom>
                <a:avLst/>
                <a:gdLst>
                  <a:gd name="connsiteX0" fmla="*/ 5795 w 6884"/>
                  <a:gd name="connsiteY0" fmla="*/ 5953 h 6884"/>
                  <a:gd name="connsiteX1" fmla="*/ 931 w 6884"/>
                  <a:gd name="connsiteY1" fmla="*/ 5795 h 6884"/>
                  <a:gd name="connsiteX2" fmla="*/ 1089 w 6884"/>
                  <a:gd name="connsiteY2" fmla="*/ 931 h 6884"/>
                  <a:gd name="connsiteX3" fmla="*/ 5953 w 6884"/>
                  <a:gd name="connsiteY3" fmla="*/ 1089 h 6884"/>
                  <a:gd name="connsiteX4" fmla="*/ 5795 w 6884"/>
                  <a:gd name="connsiteY4" fmla="*/ 5953 h 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 h="6884">
                    <a:moveTo>
                      <a:pt x="5795" y="5953"/>
                    </a:moveTo>
                    <a:cubicBezTo>
                      <a:pt x="4411" y="7258"/>
                      <a:pt x="2236" y="7179"/>
                      <a:pt x="931" y="5795"/>
                    </a:cubicBezTo>
                    <a:cubicBezTo>
                      <a:pt x="-374" y="4411"/>
                      <a:pt x="-295" y="2236"/>
                      <a:pt x="1089" y="931"/>
                    </a:cubicBezTo>
                    <a:cubicBezTo>
                      <a:pt x="2473" y="-374"/>
                      <a:pt x="4648" y="-295"/>
                      <a:pt x="5953" y="1089"/>
                    </a:cubicBezTo>
                    <a:cubicBezTo>
                      <a:pt x="7258" y="2473"/>
                      <a:pt x="7179" y="4648"/>
                      <a:pt x="5795" y="595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6" name="任意多边形: 形状 435"/>
              <p:cNvSpPr/>
              <p:nvPr/>
            </p:nvSpPr>
            <p:spPr>
              <a:xfrm>
                <a:off x="11095138" y="5318847"/>
                <a:ext cx="6725" cy="6725"/>
              </a:xfrm>
              <a:custGeom>
                <a:avLst/>
                <a:gdLst>
                  <a:gd name="connsiteX0" fmla="*/ 6289 w 6725"/>
                  <a:gd name="connsiteY0" fmla="*/ 5024 h 6725"/>
                  <a:gd name="connsiteX1" fmla="*/ 1702 w 6725"/>
                  <a:gd name="connsiteY1" fmla="*/ 6289 h 6725"/>
                  <a:gd name="connsiteX2" fmla="*/ 437 w 6725"/>
                  <a:gd name="connsiteY2" fmla="*/ 1702 h 6725"/>
                  <a:gd name="connsiteX3" fmla="*/ 5024 w 6725"/>
                  <a:gd name="connsiteY3" fmla="*/ 437 h 6725"/>
                  <a:gd name="connsiteX4" fmla="*/ 6289 w 6725"/>
                  <a:gd name="connsiteY4" fmla="*/ 5024 h 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 h="6725">
                    <a:moveTo>
                      <a:pt x="6289" y="5024"/>
                    </a:moveTo>
                    <a:cubicBezTo>
                      <a:pt x="5340" y="6645"/>
                      <a:pt x="3323" y="7198"/>
                      <a:pt x="1702" y="6289"/>
                    </a:cubicBezTo>
                    <a:cubicBezTo>
                      <a:pt x="81" y="5379"/>
                      <a:pt x="-473" y="3323"/>
                      <a:pt x="437" y="1702"/>
                    </a:cubicBezTo>
                    <a:cubicBezTo>
                      <a:pt x="1346" y="81"/>
                      <a:pt x="3402" y="-473"/>
                      <a:pt x="5024" y="437"/>
                    </a:cubicBezTo>
                    <a:cubicBezTo>
                      <a:pt x="6645" y="1346"/>
                      <a:pt x="7198" y="3402"/>
                      <a:pt x="6289" y="502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7" name="任意多边形: 形状 436"/>
              <p:cNvSpPr/>
              <p:nvPr/>
            </p:nvSpPr>
            <p:spPr>
              <a:xfrm>
                <a:off x="11102646" y="5367003"/>
                <a:ext cx="8886" cy="8871"/>
              </a:xfrm>
              <a:custGeom>
                <a:avLst/>
                <a:gdLst>
                  <a:gd name="connsiteX0" fmla="*/ 7480 w 8886"/>
                  <a:gd name="connsiteY0" fmla="*/ 7678 h 8871"/>
                  <a:gd name="connsiteX1" fmla="*/ 1193 w 8886"/>
                  <a:gd name="connsiteY1" fmla="*/ 7480 h 8871"/>
                  <a:gd name="connsiteX2" fmla="*/ 1391 w 8886"/>
                  <a:gd name="connsiteY2" fmla="*/ 1193 h 8871"/>
                  <a:gd name="connsiteX3" fmla="*/ 7678 w 8886"/>
                  <a:gd name="connsiteY3" fmla="*/ 1391 h 8871"/>
                  <a:gd name="connsiteX4" fmla="*/ 7480 w 8886"/>
                  <a:gd name="connsiteY4" fmla="*/ 7678 h 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6" h="8871">
                    <a:moveTo>
                      <a:pt x="7480" y="7678"/>
                    </a:moveTo>
                    <a:cubicBezTo>
                      <a:pt x="5701" y="9339"/>
                      <a:pt x="2894" y="9260"/>
                      <a:pt x="1193" y="7480"/>
                    </a:cubicBezTo>
                    <a:cubicBezTo>
                      <a:pt x="-467" y="5701"/>
                      <a:pt x="-388" y="2894"/>
                      <a:pt x="1391" y="1193"/>
                    </a:cubicBezTo>
                    <a:cubicBezTo>
                      <a:pt x="3170" y="-467"/>
                      <a:pt x="5978" y="-388"/>
                      <a:pt x="7678" y="1391"/>
                    </a:cubicBezTo>
                    <a:cubicBezTo>
                      <a:pt x="9378" y="3210"/>
                      <a:pt x="9260" y="6017"/>
                      <a:pt x="7480" y="767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8" name="任意多边形: 形状 437"/>
              <p:cNvSpPr/>
              <p:nvPr/>
            </p:nvSpPr>
            <p:spPr>
              <a:xfrm>
                <a:off x="11064455" y="5369402"/>
                <a:ext cx="13740" cy="14912"/>
              </a:xfrm>
              <a:custGeom>
                <a:avLst/>
                <a:gdLst>
                  <a:gd name="connsiteX0" fmla="*/ 9965 w 13740"/>
                  <a:gd name="connsiteY0" fmla="*/ 970 h 14912"/>
                  <a:gd name="connsiteX1" fmla="*/ 0 w 13740"/>
                  <a:gd name="connsiteY1" fmla="*/ 3500 h 14912"/>
                  <a:gd name="connsiteX2" fmla="*/ 2847 w 13740"/>
                  <a:gd name="connsiteY2" fmla="*/ 14058 h 14912"/>
                  <a:gd name="connsiteX3" fmla="*/ 12772 w 13740"/>
                  <a:gd name="connsiteY3" fmla="*/ 11171 h 14912"/>
                  <a:gd name="connsiteX4" fmla="*/ 9965 w 13740"/>
                  <a:gd name="connsiteY4" fmla="*/ 970 h 1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0" h="14912">
                    <a:moveTo>
                      <a:pt x="9965" y="970"/>
                    </a:moveTo>
                    <a:cubicBezTo>
                      <a:pt x="6485" y="-1008"/>
                      <a:pt x="2096" y="139"/>
                      <a:pt x="0" y="3500"/>
                    </a:cubicBezTo>
                    <a:cubicBezTo>
                      <a:pt x="1226" y="6940"/>
                      <a:pt x="2214" y="10499"/>
                      <a:pt x="2847" y="14058"/>
                    </a:cubicBezTo>
                    <a:cubicBezTo>
                      <a:pt x="6366" y="15916"/>
                      <a:pt x="10755" y="14651"/>
                      <a:pt x="12772" y="11171"/>
                    </a:cubicBezTo>
                    <a:cubicBezTo>
                      <a:pt x="14789" y="7573"/>
                      <a:pt x="13563" y="3026"/>
                      <a:pt x="9965" y="97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39" name="任意多边形: 形状 438"/>
              <p:cNvSpPr/>
              <p:nvPr/>
            </p:nvSpPr>
            <p:spPr>
              <a:xfrm>
                <a:off x="11072004" y="5348264"/>
                <a:ext cx="12168" cy="12213"/>
              </a:xfrm>
              <a:custGeom>
                <a:avLst/>
                <a:gdLst>
                  <a:gd name="connsiteX0" fmla="*/ 11392 w 12168"/>
                  <a:gd name="connsiteY0" fmla="*/ 9138 h 12213"/>
                  <a:gd name="connsiteX1" fmla="*/ 3088 w 12168"/>
                  <a:gd name="connsiteY1" fmla="*/ 11392 h 12213"/>
                  <a:gd name="connsiteX2" fmla="*/ 794 w 12168"/>
                  <a:gd name="connsiteY2" fmla="*/ 3088 h 12213"/>
                  <a:gd name="connsiteX3" fmla="*/ 9098 w 12168"/>
                  <a:gd name="connsiteY3" fmla="*/ 794 h 12213"/>
                  <a:gd name="connsiteX4" fmla="*/ 11392 w 12168"/>
                  <a:gd name="connsiteY4" fmla="*/ 9138 h 1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8" h="12213">
                    <a:moveTo>
                      <a:pt x="11392" y="9138"/>
                    </a:moveTo>
                    <a:cubicBezTo>
                      <a:pt x="9731" y="12064"/>
                      <a:pt x="6014" y="13092"/>
                      <a:pt x="3088" y="11392"/>
                    </a:cubicBezTo>
                    <a:cubicBezTo>
                      <a:pt x="162" y="9731"/>
                      <a:pt x="-866" y="6014"/>
                      <a:pt x="794" y="3088"/>
                    </a:cubicBezTo>
                    <a:cubicBezTo>
                      <a:pt x="2455" y="162"/>
                      <a:pt x="6172" y="-866"/>
                      <a:pt x="9098" y="794"/>
                    </a:cubicBezTo>
                    <a:cubicBezTo>
                      <a:pt x="12024" y="2495"/>
                      <a:pt x="13013" y="6212"/>
                      <a:pt x="11392" y="913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0" name="任意多边形: 形状 439"/>
              <p:cNvSpPr/>
              <p:nvPr/>
            </p:nvSpPr>
            <p:spPr>
              <a:xfrm>
                <a:off x="11083189" y="5330623"/>
                <a:ext cx="9438" cy="9429"/>
              </a:xfrm>
              <a:custGeom>
                <a:avLst/>
                <a:gdLst>
                  <a:gd name="connsiteX0" fmla="*/ 8827 w 9438"/>
                  <a:gd name="connsiteY0" fmla="*/ 7048 h 9429"/>
                  <a:gd name="connsiteX1" fmla="*/ 2382 w 9438"/>
                  <a:gd name="connsiteY1" fmla="*/ 8827 h 9429"/>
                  <a:gd name="connsiteX2" fmla="*/ 603 w 9438"/>
                  <a:gd name="connsiteY2" fmla="*/ 2382 h 9429"/>
                  <a:gd name="connsiteX3" fmla="*/ 7048 w 9438"/>
                  <a:gd name="connsiteY3" fmla="*/ 603 h 9429"/>
                  <a:gd name="connsiteX4" fmla="*/ 8827 w 9438"/>
                  <a:gd name="connsiteY4" fmla="*/ 7048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8" h="9429">
                    <a:moveTo>
                      <a:pt x="8827" y="7048"/>
                    </a:moveTo>
                    <a:cubicBezTo>
                      <a:pt x="7522" y="9302"/>
                      <a:pt x="4675" y="10093"/>
                      <a:pt x="2382" y="8827"/>
                    </a:cubicBezTo>
                    <a:cubicBezTo>
                      <a:pt x="128" y="7522"/>
                      <a:pt x="-663" y="4636"/>
                      <a:pt x="603" y="2382"/>
                    </a:cubicBezTo>
                    <a:cubicBezTo>
                      <a:pt x="1907" y="128"/>
                      <a:pt x="4794" y="-663"/>
                      <a:pt x="7048" y="603"/>
                    </a:cubicBezTo>
                    <a:cubicBezTo>
                      <a:pt x="9341" y="1868"/>
                      <a:pt x="10093" y="4754"/>
                      <a:pt x="8827" y="704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1" name="任意多边形: 形状 440"/>
              <p:cNvSpPr/>
              <p:nvPr/>
            </p:nvSpPr>
            <p:spPr>
              <a:xfrm>
                <a:off x="11015107" y="5229619"/>
                <a:ext cx="169831" cy="169855"/>
              </a:xfrm>
              <a:custGeom>
                <a:avLst/>
                <a:gdLst>
                  <a:gd name="connsiteX0" fmla="*/ 147926 w 169831"/>
                  <a:gd name="connsiteY0" fmla="*/ 105679 h 169855"/>
                  <a:gd name="connsiteX1" fmla="*/ 147451 w 169831"/>
                  <a:gd name="connsiteY1" fmla="*/ 65149 h 169855"/>
                  <a:gd name="connsiteX2" fmla="*/ 120326 w 169831"/>
                  <a:gd name="connsiteY2" fmla="*/ 40356 h 169855"/>
                  <a:gd name="connsiteX3" fmla="*/ 89641 w 169831"/>
                  <a:gd name="connsiteY3" fmla="*/ 2475 h 169855"/>
                  <a:gd name="connsiteX4" fmla="*/ 44129 w 169831"/>
                  <a:gd name="connsiteY4" fmla="*/ 11016 h 169855"/>
                  <a:gd name="connsiteX5" fmla="*/ 0 w 169831"/>
                  <a:gd name="connsiteY5" fmla="*/ 105481 h 169855"/>
                  <a:gd name="connsiteX6" fmla="*/ 14156 w 169831"/>
                  <a:gd name="connsiteY6" fmla="*/ 108249 h 169855"/>
                  <a:gd name="connsiteX7" fmla="*/ 39502 w 169831"/>
                  <a:gd name="connsiteY7" fmla="*/ 56094 h 169855"/>
                  <a:gd name="connsiteX8" fmla="*/ 72915 w 169831"/>
                  <a:gd name="connsiteY8" fmla="*/ 53088 h 169855"/>
                  <a:gd name="connsiteX9" fmla="*/ 78253 w 169831"/>
                  <a:gd name="connsiteY9" fmla="*/ 63330 h 169855"/>
                  <a:gd name="connsiteX10" fmla="*/ 74773 w 169831"/>
                  <a:gd name="connsiteY10" fmla="*/ 74322 h 169855"/>
                  <a:gd name="connsiteX11" fmla="*/ 68447 w 169831"/>
                  <a:gd name="connsiteY11" fmla="*/ 77604 h 169855"/>
                  <a:gd name="connsiteX12" fmla="*/ 61646 w 169831"/>
                  <a:gd name="connsiteY12" fmla="*/ 75469 h 169855"/>
                  <a:gd name="connsiteX13" fmla="*/ 60973 w 169831"/>
                  <a:gd name="connsiteY13" fmla="*/ 67719 h 169855"/>
                  <a:gd name="connsiteX14" fmla="*/ 65125 w 169831"/>
                  <a:gd name="connsiteY14" fmla="*/ 67363 h 169855"/>
                  <a:gd name="connsiteX15" fmla="*/ 65283 w 169831"/>
                  <a:gd name="connsiteY15" fmla="*/ 69142 h 169855"/>
                  <a:gd name="connsiteX16" fmla="*/ 65560 w 169831"/>
                  <a:gd name="connsiteY16" fmla="*/ 72068 h 169855"/>
                  <a:gd name="connsiteX17" fmla="*/ 68486 w 169831"/>
                  <a:gd name="connsiteY17" fmla="*/ 71792 h 169855"/>
                  <a:gd name="connsiteX18" fmla="*/ 67814 w 169831"/>
                  <a:gd name="connsiteY18" fmla="*/ 64121 h 169855"/>
                  <a:gd name="connsiteX19" fmla="*/ 57771 w 169831"/>
                  <a:gd name="connsiteY19" fmla="*/ 64990 h 169855"/>
                  <a:gd name="connsiteX20" fmla="*/ 58957 w 169831"/>
                  <a:gd name="connsiteY20" fmla="*/ 78593 h 169855"/>
                  <a:gd name="connsiteX21" fmla="*/ 67933 w 169831"/>
                  <a:gd name="connsiteY21" fmla="*/ 81717 h 169855"/>
                  <a:gd name="connsiteX22" fmla="*/ 43140 w 169831"/>
                  <a:gd name="connsiteY22" fmla="*/ 129958 h 169855"/>
                  <a:gd name="connsiteX23" fmla="*/ 46145 w 169831"/>
                  <a:gd name="connsiteY23" fmla="*/ 135414 h 169855"/>
                  <a:gd name="connsiteX24" fmla="*/ 80586 w 169831"/>
                  <a:gd name="connsiteY24" fmla="*/ 77486 h 169855"/>
                  <a:gd name="connsiteX25" fmla="*/ 98459 w 169831"/>
                  <a:gd name="connsiteY25" fmla="*/ 77130 h 169855"/>
                  <a:gd name="connsiteX26" fmla="*/ 110994 w 169831"/>
                  <a:gd name="connsiteY26" fmla="*/ 89111 h 169855"/>
                  <a:gd name="connsiteX27" fmla="*/ 103085 w 169831"/>
                  <a:gd name="connsiteY27" fmla="*/ 107340 h 169855"/>
                  <a:gd name="connsiteX28" fmla="*/ 91855 w 169831"/>
                  <a:gd name="connsiteY28" fmla="*/ 102476 h 169855"/>
                  <a:gd name="connsiteX29" fmla="*/ 91935 w 169831"/>
                  <a:gd name="connsiteY29" fmla="*/ 98601 h 169855"/>
                  <a:gd name="connsiteX30" fmla="*/ 94703 w 169831"/>
                  <a:gd name="connsiteY30" fmla="*/ 95912 h 169855"/>
                  <a:gd name="connsiteX31" fmla="*/ 96759 w 169831"/>
                  <a:gd name="connsiteY31" fmla="*/ 95952 h 169855"/>
                  <a:gd name="connsiteX32" fmla="*/ 98182 w 169831"/>
                  <a:gd name="connsiteY32" fmla="*/ 97415 h 169855"/>
                  <a:gd name="connsiteX33" fmla="*/ 98182 w 169831"/>
                  <a:gd name="connsiteY33" fmla="*/ 98245 h 169855"/>
                  <a:gd name="connsiteX34" fmla="*/ 97589 w 169831"/>
                  <a:gd name="connsiteY34" fmla="*/ 98799 h 169855"/>
                  <a:gd name="connsiteX35" fmla="*/ 96403 w 169831"/>
                  <a:gd name="connsiteY35" fmla="*/ 101487 h 169855"/>
                  <a:gd name="connsiteX36" fmla="*/ 99092 w 169831"/>
                  <a:gd name="connsiteY36" fmla="*/ 102674 h 169855"/>
                  <a:gd name="connsiteX37" fmla="*/ 101978 w 169831"/>
                  <a:gd name="connsiteY37" fmla="*/ 99866 h 169855"/>
                  <a:gd name="connsiteX38" fmla="*/ 102057 w 169831"/>
                  <a:gd name="connsiteY38" fmla="*/ 95873 h 169855"/>
                  <a:gd name="connsiteX39" fmla="*/ 98419 w 169831"/>
                  <a:gd name="connsiteY39" fmla="*/ 92116 h 169855"/>
                  <a:gd name="connsiteX40" fmla="*/ 93200 w 169831"/>
                  <a:gd name="connsiteY40" fmla="*/ 92037 h 169855"/>
                  <a:gd name="connsiteX41" fmla="*/ 88139 w 169831"/>
                  <a:gd name="connsiteY41" fmla="*/ 96940 h 169855"/>
                  <a:gd name="connsiteX42" fmla="*/ 88020 w 169831"/>
                  <a:gd name="connsiteY42" fmla="*/ 103979 h 169855"/>
                  <a:gd name="connsiteX43" fmla="*/ 97905 w 169831"/>
                  <a:gd name="connsiteY43" fmla="*/ 111927 h 169855"/>
                  <a:gd name="connsiteX44" fmla="*/ 67814 w 169831"/>
                  <a:gd name="connsiteY44" fmla="*/ 154948 h 169855"/>
                  <a:gd name="connsiteX45" fmla="*/ 71689 w 169831"/>
                  <a:gd name="connsiteY45" fmla="*/ 155897 h 169855"/>
                  <a:gd name="connsiteX46" fmla="*/ 71887 w 169831"/>
                  <a:gd name="connsiteY46" fmla="*/ 156016 h 169855"/>
                  <a:gd name="connsiteX47" fmla="*/ 109293 w 169831"/>
                  <a:gd name="connsiteY47" fmla="*/ 111373 h 169855"/>
                  <a:gd name="connsiteX48" fmla="*/ 124715 w 169831"/>
                  <a:gd name="connsiteY48" fmla="*/ 114378 h 169855"/>
                  <a:gd name="connsiteX49" fmla="*/ 133928 w 169831"/>
                  <a:gd name="connsiteY49" fmla="*/ 131618 h 169855"/>
                  <a:gd name="connsiteX50" fmla="*/ 130765 w 169831"/>
                  <a:gd name="connsiteY50" fmla="*/ 140673 h 169855"/>
                  <a:gd name="connsiteX51" fmla="*/ 122144 w 169831"/>
                  <a:gd name="connsiteY51" fmla="*/ 144865 h 169855"/>
                  <a:gd name="connsiteX52" fmla="*/ 116609 w 169831"/>
                  <a:gd name="connsiteY52" fmla="*/ 142927 h 169855"/>
                  <a:gd name="connsiteX53" fmla="*/ 114078 w 169831"/>
                  <a:gd name="connsiteY53" fmla="*/ 137668 h 169855"/>
                  <a:gd name="connsiteX54" fmla="*/ 118190 w 169831"/>
                  <a:gd name="connsiteY54" fmla="*/ 133042 h 169855"/>
                  <a:gd name="connsiteX55" fmla="*/ 120523 w 169831"/>
                  <a:gd name="connsiteY55" fmla="*/ 135138 h 169855"/>
                  <a:gd name="connsiteX56" fmla="*/ 122738 w 169831"/>
                  <a:gd name="connsiteY56" fmla="*/ 137075 h 169855"/>
                  <a:gd name="connsiteX57" fmla="*/ 124675 w 169831"/>
                  <a:gd name="connsiteY57" fmla="*/ 134900 h 169855"/>
                  <a:gd name="connsiteX58" fmla="*/ 122540 w 169831"/>
                  <a:gd name="connsiteY58" fmla="*/ 130511 h 169855"/>
                  <a:gd name="connsiteX59" fmla="*/ 117914 w 169831"/>
                  <a:gd name="connsiteY59" fmla="*/ 128890 h 169855"/>
                  <a:gd name="connsiteX60" fmla="*/ 112022 w 169831"/>
                  <a:gd name="connsiteY60" fmla="*/ 131737 h 169855"/>
                  <a:gd name="connsiteX61" fmla="*/ 109887 w 169831"/>
                  <a:gd name="connsiteY61" fmla="*/ 137905 h 169855"/>
                  <a:gd name="connsiteX62" fmla="*/ 113841 w 169831"/>
                  <a:gd name="connsiteY62" fmla="*/ 146051 h 169855"/>
                  <a:gd name="connsiteX63" fmla="*/ 114948 w 169831"/>
                  <a:gd name="connsiteY63" fmla="*/ 146881 h 169855"/>
                  <a:gd name="connsiteX64" fmla="*/ 111943 w 169831"/>
                  <a:gd name="connsiteY64" fmla="*/ 148068 h 169855"/>
                  <a:gd name="connsiteX65" fmla="*/ 89562 w 169831"/>
                  <a:gd name="connsiteY65" fmla="*/ 166771 h 169855"/>
                  <a:gd name="connsiteX66" fmla="*/ 92607 w 169831"/>
                  <a:gd name="connsiteY66" fmla="*/ 169855 h 169855"/>
                  <a:gd name="connsiteX67" fmla="*/ 113722 w 169831"/>
                  <a:gd name="connsiteY67" fmla="*/ 151785 h 169855"/>
                  <a:gd name="connsiteX68" fmla="*/ 130686 w 169831"/>
                  <a:gd name="connsiteY68" fmla="*/ 150994 h 169855"/>
                  <a:gd name="connsiteX69" fmla="*/ 135035 w 169831"/>
                  <a:gd name="connsiteY69" fmla="*/ 153287 h 169855"/>
                  <a:gd name="connsiteX70" fmla="*/ 169832 w 169831"/>
                  <a:gd name="connsiteY70" fmla="*/ 120982 h 169855"/>
                  <a:gd name="connsiteX71" fmla="*/ 147926 w 169831"/>
                  <a:gd name="connsiteY71" fmla="*/ 105679 h 1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9831" h="169855">
                    <a:moveTo>
                      <a:pt x="147926" y="105679"/>
                    </a:moveTo>
                    <a:cubicBezTo>
                      <a:pt x="153145" y="90416"/>
                      <a:pt x="152987" y="76774"/>
                      <a:pt x="147451" y="65149"/>
                    </a:cubicBezTo>
                    <a:cubicBezTo>
                      <a:pt x="139859" y="49134"/>
                      <a:pt x="124596" y="42096"/>
                      <a:pt x="120326" y="40356"/>
                    </a:cubicBezTo>
                    <a:cubicBezTo>
                      <a:pt x="115264" y="21257"/>
                      <a:pt x="104390" y="7813"/>
                      <a:pt x="89641" y="2475"/>
                    </a:cubicBezTo>
                    <a:cubicBezTo>
                      <a:pt x="75248" y="-2745"/>
                      <a:pt x="58640" y="379"/>
                      <a:pt x="44129" y="11016"/>
                    </a:cubicBezTo>
                    <a:cubicBezTo>
                      <a:pt x="24714" y="25211"/>
                      <a:pt x="10479" y="60245"/>
                      <a:pt x="0" y="105481"/>
                    </a:cubicBezTo>
                    <a:cubicBezTo>
                      <a:pt x="5061" y="104690"/>
                      <a:pt x="9411" y="107221"/>
                      <a:pt x="14156" y="108249"/>
                    </a:cubicBezTo>
                    <a:cubicBezTo>
                      <a:pt x="20997" y="84643"/>
                      <a:pt x="30882" y="65623"/>
                      <a:pt x="39502" y="56094"/>
                    </a:cubicBezTo>
                    <a:cubicBezTo>
                      <a:pt x="50258" y="44231"/>
                      <a:pt x="61171" y="43243"/>
                      <a:pt x="72915" y="53088"/>
                    </a:cubicBezTo>
                    <a:cubicBezTo>
                      <a:pt x="75999" y="55659"/>
                      <a:pt x="77897" y="59296"/>
                      <a:pt x="78253" y="63330"/>
                    </a:cubicBezTo>
                    <a:cubicBezTo>
                      <a:pt x="78609" y="67323"/>
                      <a:pt x="77383" y="71238"/>
                      <a:pt x="74773" y="74322"/>
                    </a:cubicBezTo>
                    <a:cubicBezTo>
                      <a:pt x="73192" y="76220"/>
                      <a:pt x="70938" y="77407"/>
                      <a:pt x="68447" y="77604"/>
                    </a:cubicBezTo>
                    <a:cubicBezTo>
                      <a:pt x="65956" y="77842"/>
                      <a:pt x="63544" y="77051"/>
                      <a:pt x="61646" y="75469"/>
                    </a:cubicBezTo>
                    <a:cubicBezTo>
                      <a:pt x="59313" y="73531"/>
                      <a:pt x="58996" y="70052"/>
                      <a:pt x="60973" y="67719"/>
                    </a:cubicBezTo>
                    <a:cubicBezTo>
                      <a:pt x="62001" y="66454"/>
                      <a:pt x="63899" y="66295"/>
                      <a:pt x="65125" y="67363"/>
                    </a:cubicBezTo>
                    <a:cubicBezTo>
                      <a:pt x="65679" y="67798"/>
                      <a:pt x="65758" y="68628"/>
                      <a:pt x="65283" y="69142"/>
                    </a:cubicBezTo>
                    <a:cubicBezTo>
                      <a:pt x="64532" y="70052"/>
                      <a:pt x="64651" y="71357"/>
                      <a:pt x="65560" y="72068"/>
                    </a:cubicBezTo>
                    <a:cubicBezTo>
                      <a:pt x="66430" y="72780"/>
                      <a:pt x="67735" y="72701"/>
                      <a:pt x="68486" y="71792"/>
                    </a:cubicBezTo>
                    <a:cubicBezTo>
                      <a:pt x="70424" y="69498"/>
                      <a:pt x="70108" y="66058"/>
                      <a:pt x="67814" y="64121"/>
                    </a:cubicBezTo>
                    <a:cubicBezTo>
                      <a:pt x="64809" y="61590"/>
                      <a:pt x="60301" y="61985"/>
                      <a:pt x="57771" y="64990"/>
                    </a:cubicBezTo>
                    <a:cubicBezTo>
                      <a:pt x="54370" y="69063"/>
                      <a:pt x="54884" y="75192"/>
                      <a:pt x="58957" y="78593"/>
                    </a:cubicBezTo>
                    <a:cubicBezTo>
                      <a:pt x="61487" y="80728"/>
                      <a:pt x="64651" y="81796"/>
                      <a:pt x="67933" y="81717"/>
                    </a:cubicBezTo>
                    <a:cubicBezTo>
                      <a:pt x="56940" y="92591"/>
                      <a:pt x="48122" y="110503"/>
                      <a:pt x="43140" y="129958"/>
                    </a:cubicBezTo>
                    <a:cubicBezTo>
                      <a:pt x="44208" y="131697"/>
                      <a:pt x="45236" y="133516"/>
                      <a:pt x="46145" y="135414"/>
                    </a:cubicBezTo>
                    <a:cubicBezTo>
                      <a:pt x="52274" y="108684"/>
                      <a:pt x="65916" y="84603"/>
                      <a:pt x="80586" y="77486"/>
                    </a:cubicBezTo>
                    <a:cubicBezTo>
                      <a:pt x="85885" y="74915"/>
                      <a:pt x="92409" y="74757"/>
                      <a:pt x="98459" y="77130"/>
                    </a:cubicBezTo>
                    <a:cubicBezTo>
                      <a:pt x="104351" y="79423"/>
                      <a:pt x="108938" y="83773"/>
                      <a:pt x="110994" y="89111"/>
                    </a:cubicBezTo>
                    <a:cubicBezTo>
                      <a:pt x="113841" y="96308"/>
                      <a:pt x="110282" y="104493"/>
                      <a:pt x="103085" y="107340"/>
                    </a:cubicBezTo>
                    <a:cubicBezTo>
                      <a:pt x="98657" y="109080"/>
                      <a:pt x="93635" y="106905"/>
                      <a:pt x="91855" y="102476"/>
                    </a:cubicBezTo>
                    <a:cubicBezTo>
                      <a:pt x="91341" y="101211"/>
                      <a:pt x="91381" y="99827"/>
                      <a:pt x="91935" y="98601"/>
                    </a:cubicBezTo>
                    <a:cubicBezTo>
                      <a:pt x="92488" y="97375"/>
                      <a:pt x="93477" y="96387"/>
                      <a:pt x="94703" y="95912"/>
                    </a:cubicBezTo>
                    <a:cubicBezTo>
                      <a:pt x="95375" y="95675"/>
                      <a:pt x="96086" y="95675"/>
                      <a:pt x="96759" y="95952"/>
                    </a:cubicBezTo>
                    <a:cubicBezTo>
                      <a:pt x="97431" y="96228"/>
                      <a:pt x="97905" y="96742"/>
                      <a:pt x="98182" y="97415"/>
                    </a:cubicBezTo>
                    <a:cubicBezTo>
                      <a:pt x="98301" y="97691"/>
                      <a:pt x="98261" y="97968"/>
                      <a:pt x="98182" y="98245"/>
                    </a:cubicBezTo>
                    <a:cubicBezTo>
                      <a:pt x="98064" y="98522"/>
                      <a:pt x="97866" y="98720"/>
                      <a:pt x="97589" y="98799"/>
                    </a:cubicBezTo>
                    <a:cubicBezTo>
                      <a:pt x="96521" y="99234"/>
                      <a:pt x="96007" y="100420"/>
                      <a:pt x="96403" y="101487"/>
                    </a:cubicBezTo>
                    <a:cubicBezTo>
                      <a:pt x="96838" y="102555"/>
                      <a:pt x="98024" y="103069"/>
                      <a:pt x="99092" y="102674"/>
                    </a:cubicBezTo>
                    <a:cubicBezTo>
                      <a:pt x="100397" y="102160"/>
                      <a:pt x="101425" y="101171"/>
                      <a:pt x="101978" y="99866"/>
                    </a:cubicBezTo>
                    <a:cubicBezTo>
                      <a:pt x="102532" y="98601"/>
                      <a:pt x="102571" y="97138"/>
                      <a:pt x="102057" y="95873"/>
                    </a:cubicBezTo>
                    <a:cubicBezTo>
                      <a:pt x="101385" y="94172"/>
                      <a:pt x="100120" y="92828"/>
                      <a:pt x="98419" y="92116"/>
                    </a:cubicBezTo>
                    <a:cubicBezTo>
                      <a:pt x="96759" y="91365"/>
                      <a:pt x="94900" y="91365"/>
                      <a:pt x="93200" y="92037"/>
                    </a:cubicBezTo>
                    <a:cubicBezTo>
                      <a:pt x="90906" y="92946"/>
                      <a:pt x="89088" y="94686"/>
                      <a:pt x="88139" y="96940"/>
                    </a:cubicBezTo>
                    <a:cubicBezTo>
                      <a:pt x="87150" y="99194"/>
                      <a:pt x="87110" y="101685"/>
                      <a:pt x="88020" y="103979"/>
                    </a:cubicBezTo>
                    <a:cubicBezTo>
                      <a:pt x="89720" y="108328"/>
                      <a:pt x="93595" y="111215"/>
                      <a:pt x="97905" y="111927"/>
                    </a:cubicBezTo>
                    <a:cubicBezTo>
                      <a:pt x="85212" y="120033"/>
                      <a:pt x="74220" y="136521"/>
                      <a:pt x="67814" y="154948"/>
                    </a:cubicBezTo>
                    <a:cubicBezTo>
                      <a:pt x="69119" y="155067"/>
                      <a:pt x="70424" y="155343"/>
                      <a:pt x="71689" y="155897"/>
                    </a:cubicBezTo>
                    <a:cubicBezTo>
                      <a:pt x="71768" y="155936"/>
                      <a:pt x="71808" y="155976"/>
                      <a:pt x="71887" y="156016"/>
                    </a:cubicBezTo>
                    <a:cubicBezTo>
                      <a:pt x="79598" y="134109"/>
                      <a:pt x="94030" y="115090"/>
                      <a:pt x="109293" y="111373"/>
                    </a:cubicBezTo>
                    <a:cubicBezTo>
                      <a:pt x="116371" y="109673"/>
                      <a:pt x="121591" y="112045"/>
                      <a:pt x="124715" y="114378"/>
                    </a:cubicBezTo>
                    <a:cubicBezTo>
                      <a:pt x="129934" y="118253"/>
                      <a:pt x="133533" y="125015"/>
                      <a:pt x="133928" y="131618"/>
                    </a:cubicBezTo>
                    <a:cubicBezTo>
                      <a:pt x="134126" y="134979"/>
                      <a:pt x="133018" y="138182"/>
                      <a:pt x="130765" y="140673"/>
                    </a:cubicBezTo>
                    <a:cubicBezTo>
                      <a:pt x="128550" y="143164"/>
                      <a:pt x="125466" y="144667"/>
                      <a:pt x="122144" y="144865"/>
                    </a:cubicBezTo>
                    <a:cubicBezTo>
                      <a:pt x="120088" y="144983"/>
                      <a:pt x="118151" y="144311"/>
                      <a:pt x="116609" y="142927"/>
                    </a:cubicBezTo>
                    <a:cubicBezTo>
                      <a:pt x="115106" y="141583"/>
                      <a:pt x="114157" y="139685"/>
                      <a:pt x="114078" y="137668"/>
                    </a:cubicBezTo>
                    <a:cubicBezTo>
                      <a:pt x="113920" y="135256"/>
                      <a:pt x="115778" y="133160"/>
                      <a:pt x="118190" y="133042"/>
                    </a:cubicBezTo>
                    <a:cubicBezTo>
                      <a:pt x="119416" y="132963"/>
                      <a:pt x="120484" y="133912"/>
                      <a:pt x="120523" y="135138"/>
                    </a:cubicBezTo>
                    <a:cubicBezTo>
                      <a:pt x="120602" y="136284"/>
                      <a:pt x="121591" y="137154"/>
                      <a:pt x="122738" y="137075"/>
                    </a:cubicBezTo>
                    <a:cubicBezTo>
                      <a:pt x="123884" y="136996"/>
                      <a:pt x="124754" y="136007"/>
                      <a:pt x="124675" y="134900"/>
                    </a:cubicBezTo>
                    <a:cubicBezTo>
                      <a:pt x="124557" y="133200"/>
                      <a:pt x="123805" y="131618"/>
                      <a:pt x="122540" y="130511"/>
                    </a:cubicBezTo>
                    <a:cubicBezTo>
                      <a:pt x="121235" y="129364"/>
                      <a:pt x="119614" y="128811"/>
                      <a:pt x="117914" y="128890"/>
                    </a:cubicBezTo>
                    <a:cubicBezTo>
                      <a:pt x="115620" y="129009"/>
                      <a:pt x="113524" y="130037"/>
                      <a:pt x="112022" y="131737"/>
                    </a:cubicBezTo>
                    <a:cubicBezTo>
                      <a:pt x="110519" y="133437"/>
                      <a:pt x="109728" y="135612"/>
                      <a:pt x="109887" y="137905"/>
                    </a:cubicBezTo>
                    <a:cubicBezTo>
                      <a:pt x="110084" y="141069"/>
                      <a:pt x="111468" y="143955"/>
                      <a:pt x="113841" y="146051"/>
                    </a:cubicBezTo>
                    <a:cubicBezTo>
                      <a:pt x="114197" y="146367"/>
                      <a:pt x="114592" y="146605"/>
                      <a:pt x="114948" y="146881"/>
                    </a:cubicBezTo>
                    <a:cubicBezTo>
                      <a:pt x="113920" y="147198"/>
                      <a:pt x="112931" y="147593"/>
                      <a:pt x="111943" y="148068"/>
                    </a:cubicBezTo>
                    <a:cubicBezTo>
                      <a:pt x="103916" y="151824"/>
                      <a:pt x="96205" y="158467"/>
                      <a:pt x="89562" y="166771"/>
                    </a:cubicBezTo>
                    <a:cubicBezTo>
                      <a:pt x="90551" y="167641"/>
                      <a:pt x="91500" y="168629"/>
                      <a:pt x="92607" y="169855"/>
                    </a:cubicBezTo>
                    <a:cubicBezTo>
                      <a:pt x="99289" y="161472"/>
                      <a:pt x="106763" y="155067"/>
                      <a:pt x="113722" y="151785"/>
                    </a:cubicBezTo>
                    <a:cubicBezTo>
                      <a:pt x="119100" y="149254"/>
                      <a:pt x="125110" y="148977"/>
                      <a:pt x="130686" y="150994"/>
                    </a:cubicBezTo>
                    <a:cubicBezTo>
                      <a:pt x="132267" y="151547"/>
                      <a:pt x="133691" y="152378"/>
                      <a:pt x="135035" y="153287"/>
                    </a:cubicBezTo>
                    <a:cubicBezTo>
                      <a:pt x="139938" y="135177"/>
                      <a:pt x="159037" y="122563"/>
                      <a:pt x="169832" y="120982"/>
                    </a:cubicBezTo>
                    <a:cubicBezTo>
                      <a:pt x="162398" y="112441"/>
                      <a:pt x="152236" y="107498"/>
                      <a:pt x="147926" y="10567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grpSp>
        <p:nvGrpSpPr>
          <p:cNvPr id="4" name="图形 345"/>
          <p:cNvGrpSpPr/>
          <p:nvPr/>
        </p:nvGrpSpPr>
        <p:grpSpPr>
          <a:xfrm rot="19126639" flipH="1">
            <a:off x="468955" y="3880642"/>
            <a:ext cx="392636" cy="312773"/>
            <a:chOff x="10921484" y="5229619"/>
            <a:chExt cx="742313" cy="591325"/>
          </a:xfrm>
          <a:gradFill>
            <a:gsLst>
              <a:gs pos="0">
                <a:schemeClr val="accent4">
                  <a:lumMod val="60000"/>
                  <a:lumOff val="40000"/>
                </a:schemeClr>
              </a:gs>
              <a:gs pos="72000">
                <a:schemeClr val="accent4"/>
              </a:gs>
            </a:gsLst>
            <a:lin ang="3600000" scaled="0"/>
          </a:gradFill>
        </p:grpSpPr>
        <p:grpSp>
          <p:nvGrpSpPr>
            <p:cNvPr id="288" name="图形 345"/>
            <p:cNvGrpSpPr/>
            <p:nvPr/>
          </p:nvGrpSpPr>
          <p:grpSpPr>
            <a:xfrm>
              <a:off x="10921484" y="5320802"/>
              <a:ext cx="367343" cy="416374"/>
              <a:chOff x="10921484" y="5320802"/>
              <a:chExt cx="367343" cy="416374"/>
            </a:xfrm>
            <a:grpFill/>
          </p:grpSpPr>
          <p:sp>
            <p:nvSpPr>
              <p:cNvPr id="321" name="任意多边形: 形状 320"/>
              <p:cNvSpPr/>
              <p:nvPr/>
            </p:nvSpPr>
            <p:spPr>
              <a:xfrm>
                <a:off x="10954366" y="5394094"/>
                <a:ext cx="8311" cy="8311"/>
              </a:xfrm>
              <a:custGeom>
                <a:avLst/>
                <a:gdLst>
                  <a:gd name="connsiteX0" fmla="*/ 5 w 8311"/>
                  <a:gd name="connsiteY0" fmla="*/ 3996 h 8311"/>
                  <a:gd name="connsiteX1" fmla="*/ 3960 w 8311"/>
                  <a:gd name="connsiteY1" fmla="*/ 8306 h 8311"/>
                  <a:gd name="connsiteX2" fmla="*/ 8309 w 8311"/>
                  <a:gd name="connsiteY2" fmla="*/ 4352 h 8311"/>
                  <a:gd name="connsiteX3" fmla="*/ 4355 w 8311"/>
                  <a:gd name="connsiteY3" fmla="*/ 3 h 8311"/>
                  <a:gd name="connsiteX4" fmla="*/ 5 w 8311"/>
                  <a:gd name="connsiteY4" fmla="*/ 3996 h 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 h="8311">
                    <a:moveTo>
                      <a:pt x="5" y="3996"/>
                    </a:moveTo>
                    <a:cubicBezTo>
                      <a:pt x="-113" y="6290"/>
                      <a:pt x="1706" y="8227"/>
                      <a:pt x="3960" y="8306"/>
                    </a:cubicBezTo>
                    <a:cubicBezTo>
                      <a:pt x="6253" y="8425"/>
                      <a:pt x="8191" y="6646"/>
                      <a:pt x="8309" y="4352"/>
                    </a:cubicBezTo>
                    <a:cubicBezTo>
                      <a:pt x="8388" y="2059"/>
                      <a:pt x="6609" y="121"/>
                      <a:pt x="4355" y="3"/>
                    </a:cubicBezTo>
                    <a:cubicBezTo>
                      <a:pt x="2022" y="-77"/>
                      <a:pt x="85" y="1703"/>
                      <a:pt x="5" y="399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2" name="任意多边形: 形状 321"/>
              <p:cNvSpPr/>
              <p:nvPr/>
            </p:nvSpPr>
            <p:spPr>
              <a:xfrm>
                <a:off x="11231316" y="5708408"/>
                <a:ext cx="13891" cy="13851"/>
              </a:xfrm>
              <a:custGeom>
                <a:avLst/>
                <a:gdLst>
                  <a:gd name="connsiteX0" fmla="*/ 6 w 13891"/>
                  <a:gd name="connsiteY0" fmla="*/ 6610 h 13851"/>
                  <a:gd name="connsiteX1" fmla="*/ 6649 w 13891"/>
                  <a:gd name="connsiteY1" fmla="*/ 13846 h 13851"/>
                  <a:gd name="connsiteX2" fmla="*/ 13885 w 13891"/>
                  <a:gd name="connsiteY2" fmla="*/ 7242 h 13851"/>
                  <a:gd name="connsiteX3" fmla="*/ 7242 w 13891"/>
                  <a:gd name="connsiteY3" fmla="*/ 6 h 13851"/>
                  <a:gd name="connsiteX4" fmla="*/ 6 w 1389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 h="13851">
                    <a:moveTo>
                      <a:pt x="6" y="6610"/>
                    </a:moveTo>
                    <a:cubicBezTo>
                      <a:pt x="-152" y="10445"/>
                      <a:pt x="2814" y="13648"/>
                      <a:pt x="6649" y="13846"/>
                    </a:cubicBezTo>
                    <a:cubicBezTo>
                      <a:pt x="10445" y="14004"/>
                      <a:pt x="13687" y="11038"/>
                      <a:pt x="13885" y="7242"/>
                    </a:cubicBezTo>
                    <a:cubicBezTo>
                      <a:pt x="14043" y="3407"/>
                      <a:pt x="11078" y="164"/>
                      <a:pt x="7242" y="6"/>
                    </a:cubicBezTo>
                    <a:cubicBezTo>
                      <a:pt x="3407" y="-152"/>
                      <a:pt x="164" y="281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3" name="任意多边形: 形状 322"/>
              <p:cNvSpPr/>
              <p:nvPr/>
            </p:nvSpPr>
            <p:spPr>
              <a:xfrm>
                <a:off x="11141256" y="5451212"/>
                <a:ext cx="18461" cy="18437"/>
              </a:xfrm>
              <a:custGeom>
                <a:avLst/>
                <a:gdLst>
                  <a:gd name="connsiteX0" fmla="*/ 859 w 18461"/>
                  <a:gd name="connsiteY0" fmla="*/ 5321 h 18437"/>
                  <a:gd name="connsiteX1" fmla="*/ 5327 w 18461"/>
                  <a:gd name="connsiteY1" fmla="*/ 17579 h 18437"/>
                  <a:gd name="connsiteX2" fmla="*/ 17585 w 18461"/>
                  <a:gd name="connsiteY2" fmla="*/ 13111 h 18437"/>
                  <a:gd name="connsiteX3" fmla="*/ 13117 w 18461"/>
                  <a:gd name="connsiteY3" fmla="*/ 853 h 18437"/>
                  <a:gd name="connsiteX4" fmla="*/ 859 w 18461"/>
                  <a:gd name="connsiteY4" fmla="*/ 5321 h 18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1" h="18437">
                    <a:moveTo>
                      <a:pt x="859" y="5321"/>
                    </a:moveTo>
                    <a:cubicBezTo>
                      <a:pt x="-1276" y="9947"/>
                      <a:pt x="701" y="15404"/>
                      <a:pt x="5327" y="17579"/>
                    </a:cubicBezTo>
                    <a:cubicBezTo>
                      <a:pt x="9954" y="19714"/>
                      <a:pt x="15450" y="17737"/>
                      <a:pt x="17585" y="13111"/>
                    </a:cubicBezTo>
                    <a:cubicBezTo>
                      <a:pt x="19760" y="8484"/>
                      <a:pt x="17743" y="3027"/>
                      <a:pt x="13117" y="853"/>
                    </a:cubicBezTo>
                    <a:cubicBezTo>
                      <a:pt x="8491" y="-1283"/>
                      <a:pt x="2994" y="734"/>
                      <a:pt x="859" y="532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4" name="任意多边形: 形状 323"/>
              <p:cNvSpPr/>
              <p:nvPr/>
            </p:nvSpPr>
            <p:spPr>
              <a:xfrm>
                <a:off x="11145878" y="5638182"/>
                <a:ext cx="83574" cy="83390"/>
              </a:xfrm>
              <a:custGeom>
                <a:avLst/>
                <a:gdLst>
                  <a:gd name="connsiteX0" fmla="*/ 62074 w 83574"/>
                  <a:gd name="connsiteY0" fmla="*/ 19895 h 83390"/>
                  <a:gd name="connsiteX1" fmla="*/ 51952 w 83574"/>
                  <a:gd name="connsiteY1" fmla="*/ 10840 h 83390"/>
                  <a:gd name="connsiteX2" fmla="*/ 35779 w 83574"/>
                  <a:gd name="connsiteY2" fmla="*/ 5067 h 83390"/>
                  <a:gd name="connsiteX3" fmla="*/ 18658 w 83574"/>
                  <a:gd name="connsiteY3" fmla="*/ 4672 h 83390"/>
                  <a:gd name="connsiteX4" fmla="*/ 6993 w 83574"/>
                  <a:gd name="connsiteY4" fmla="*/ 6016 h 83390"/>
                  <a:gd name="connsiteX5" fmla="*/ 1575 w 83574"/>
                  <a:gd name="connsiteY5" fmla="*/ 4277 h 83390"/>
                  <a:gd name="connsiteX6" fmla="*/ 310 w 83574"/>
                  <a:gd name="connsiteY6" fmla="*/ 6293 h 83390"/>
                  <a:gd name="connsiteX7" fmla="*/ 1852 w 83574"/>
                  <a:gd name="connsiteY7" fmla="*/ 8231 h 83390"/>
                  <a:gd name="connsiteX8" fmla="*/ 2445 w 83574"/>
                  <a:gd name="connsiteY8" fmla="*/ 8942 h 83390"/>
                  <a:gd name="connsiteX9" fmla="*/ 12449 w 83574"/>
                  <a:gd name="connsiteY9" fmla="*/ 43423 h 83390"/>
                  <a:gd name="connsiteX10" fmla="*/ 9405 w 83574"/>
                  <a:gd name="connsiteY10" fmla="*/ 63708 h 83390"/>
                  <a:gd name="connsiteX11" fmla="*/ 3948 w 83574"/>
                  <a:gd name="connsiteY11" fmla="*/ 82569 h 83390"/>
                  <a:gd name="connsiteX12" fmla="*/ 5016 w 83574"/>
                  <a:gd name="connsiteY12" fmla="*/ 83044 h 83390"/>
                  <a:gd name="connsiteX13" fmla="*/ 6439 w 83574"/>
                  <a:gd name="connsiteY13" fmla="*/ 82688 h 83390"/>
                  <a:gd name="connsiteX14" fmla="*/ 16285 w 83574"/>
                  <a:gd name="connsiteY14" fmla="*/ 70272 h 83390"/>
                  <a:gd name="connsiteX15" fmla="*/ 37717 w 83574"/>
                  <a:gd name="connsiteY15" fmla="*/ 64380 h 83390"/>
                  <a:gd name="connsiteX16" fmla="*/ 74372 w 83574"/>
                  <a:gd name="connsiteY16" fmla="*/ 79445 h 83390"/>
                  <a:gd name="connsiteX17" fmla="*/ 76072 w 83574"/>
                  <a:gd name="connsiteY17" fmla="*/ 79801 h 83390"/>
                  <a:gd name="connsiteX18" fmla="*/ 76191 w 83574"/>
                  <a:gd name="connsiteY18" fmla="*/ 79722 h 83390"/>
                  <a:gd name="connsiteX19" fmla="*/ 76942 w 83574"/>
                  <a:gd name="connsiteY19" fmla="*/ 77943 h 83390"/>
                  <a:gd name="connsiteX20" fmla="*/ 76547 w 83574"/>
                  <a:gd name="connsiteY20" fmla="*/ 74424 h 83390"/>
                  <a:gd name="connsiteX21" fmla="*/ 82399 w 83574"/>
                  <a:gd name="connsiteY21" fmla="*/ 70904 h 83390"/>
                  <a:gd name="connsiteX22" fmla="*/ 79947 w 83574"/>
                  <a:gd name="connsiteY22" fmla="*/ 60426 h 83390"/>
                  <a:gd name="connsiteX23" fmla="*/ 78247 w 83574"/>
                  <a:gd name="connsiteY23" fmla="*/ 50343 h 83390"/>
                  <a:gd name="connsiteX24" fmla="*/ 78326 w 83574"/>
                  <a:gd name="connsiteY24" fmla="*/ 50105 h 83390"/>
                  <a:gd name="connsiteX25" fmla="*/ 78524 w 83574"/>
                  <a:gd name="connsiteY25" fmla="*/ 39152 h 83390"/>
                  <a:gd name="connsiteX26" fmla="*/ 73186 w 83574"/>
                  <a:gd name="connsiteY26" fmla="*/ 35870 h 83390"/>
                  <a:gd name="connsiteX27" fmla="*/ 62074 w 83574"/>
                  <a:gd name="connsiteY27" fmla="*/ 19895 h 83390"/>
                  <a:gd name="connsiteX28" fmla="*/ 10907 w 83574"/>
                  <a:gd name="connsiteY28" fmla="*/ 18195 h 83390"/>
                  <a:gd name="connsiteX29" fmla="*/ 15811 w 83574"/>
                  <a:gd name="connsiteY29" fmla="*/ 12066 h 83390"/>
                  <a:gd name="connsiteX30" fmla="*/ 20239 w 83574"/>
                  <a:gd name="connsiteY30" fmla="*/ 15744 h 83390"/>
                  <a:gd name="connsiteX31" fmla="*/ 10907 w 83574"/>
                  <a:gd name="connsiteY31" fmla="*/ 18195 h 83390"/>
                  <a:gd name="connsiteX32" fmla="*/ 10907 w 83574"/>
                  <a:gd name="connsiteY32" fmla="*/ 18195 h 83390"/>
                  <a:gd name="connsiteX33" fmla="*/ 51714 w 83574"/>
                  <a:gd name="connsiteY33" fmla="*/ 28516 h 83390"/>
                  <a:gd name="connsiteX34" fmla="*/ 48037 w 83574"/>
                  <a:gd name="connsiteY34" fmla="*/ 25392 h 83390"/>
                  <a:gd name="connsiteX35" fmla="*/ 43925 w 83574"/>
                  <a:gd name="connsiteY35" fmla="*/ 22624 h 83390"/>
                  <a:gd name="connsiteX36" fmla="*/ 52743 w 83574"/>
                  <a:gd name="connsiteY36" fmla="*/ 20805 h 83390"/>
                  <a:gd name="connsiteX37" fmla="*/ 51714 w 83574"/>
                  <a:gd name="connsiteY37" fmla="*/ 28516 h 83390"/>
                  <a:gd name="connsiteX38" fmla="*/ 62351 w 83574"/>
                  <a:gd name="connsiteY38" fmla="*/ 29860 h 83390"/>
                  <a:gd name="connsiteX39" fmla="*/ 60097 w 83574"/>
                  <a:gd name="connsiteY39" fmla="*/ 38836 h 83390"/>
                  <a:gd name="connsiteX40" fmla="*/ 53929 w 83574"/>
                  <a:gd name="connsiteY40" fmla="*/ 30651 h 83390"/>
                  <a:gd name="connsiteX41" fmla="*/ 53968 w 83574"/>
                  <a:gd name="connsiteY41" fmla="*/ 30611 h 83390"/>
                  <a:gd name="connsiteX42" fmla="*/ 62351 w 83574"/>
                  <a:gd name="connsiteY42" fmla="*/ 29860 h 83390"/>
                  <a:gd name="connsiteX43" fmla="*/ 41236 w 83574"/>
                  <a:gd name="connsiteY43" fmla="*/ 20924 h 83390"/>
                  <a:gd name="connsiteX44" fmla="*/ 41196 w 83574"/>
                  <a:gd name="connsiteY44" fmla="*/ 21082 h 83390"/>
                  <a:gd name="connsiteX45" fmla="*/ 34593 w 83574"/>
                  <a:gd name="connsiteY45" fmla="*/ 18235 h 83390"/>
                  <a:gd name="connsiteX46" fmla="*/ 34632 w 83574"/>
                  <a:gd name="connsiteY46" fmla="*/ 18195 h 83390"/>
                  <a:gd name="connsiteX47" fmla="*/ 35265 w 83574"/>
                  <a:gd name="connsiteY47" fmla="*/ 16139 h 83390"/>
                  <a:gd name="connsiteX48" fmla="*/ 43213 w 83574"/>
                  <a:gd name="connsiteY48" fmla="*/ 16455 h 83390"/>
                  <a:gd name="connsiteX49" fmla="*/ 41236 w 83574"/>
                  <a:gd name="connsiteY49" fmla="*/ 20924 h 83390"/>
                  <a:gd name="connsiteX50" fmla="*/ 31706 w 83574"/>
                  <a:gd name="connsiteY50" fmla="*/ 14202 h 83390"/>
                  <a:gd name="connsiteX51" fmla="*/ 31627 w 83574"/>
                  <a:gd name="connsiteY51" fmla="*/ 17325 h 83390"/>
                  <a:gd name="connsiteX52" fmla="*/ 23600 w 83574"/>
                  <a:gd name="connsiteY52" fmla="*/ 15823 h 83390"/>
                  <a:gd name="connsiteX53" fmla="*/ 23600 w 83574"/>
                  <a:gd name="connsiteY53" fmla="*/ 15783 h 83390"/>
                  <a:gd name="connsiteX54" fmla="*/ 24510 w 83574"/>
                  <a:gd name="connsiteY54" fmla="*/ 10959 h 83390"/>
                  <a:gd name="connsiteX55" fmla="*/ 31706 w 83574"/>
                  <a:gd name="connsiteY55" fmla="*/ 14202 h 83390"/>
                  <a:gd name="connsiteX56" fmla="*/ 15652 w 83574"/>
                  <a:gd name="connsiteY56" fmla="*/ 19342 h 83390"/>
                  <a:gd name="connsiteX57" fmla="*/ 28345 w 83574"/>
                  <a:gd name="connsiteY57" fmla="*/ 19658 h 83390"/>
                  <a:gd name="connsiteX58" fmla="*/ 21860 w 83574"/>
                  <a:gd name="connsiteY58" fmla="*/ 26420 h 83390"/>
                  <a:gd name="connsiteX59" fmla="*/ 15652 w 83574"/>
                  <a:gd name="connsiteY59" fmla="*/ 19342 h 83390"/>
                  <a:gd name="connsiteX60" fmla="*/ 34751 w 83574"/>
                  <a:gd name="connsiteY60" fmla="*/ 21517 h 83390"/>
                  <a:gd name="connsiteX61" fmla="*/ 45546 w 83574"/>
                  <a:gd name="connsiteY61" fmla="*/ 27171 h 83390"/>
                  <a:gd name="connsiteX62" fmla="*/ 44874 w 83574"/>
                  <a:gd name="connsiteY62" fmla="*/ 27211 h 83390"/>
                  <a:gd name="connsiteX63" fmla="*/ 34356 w 83574"/>
                  <a:gd name="connsiteY63" fmla="*/ 30176 h 83390"/>
                  <a:gd name="connsiteX64" fmla="*/ 34751 w 83574"/>
                  <a:gd name="connsiteY64" fmla="*/ 21517 h 83390"/>
                  <a:gd name="connsiteX65" fmla="*/ 48788 w 83574"/>
                  <a:gd name="connsiteY65" fmla="*/ 29662 h 83390"/>
                  <a:gd name="connsiteX66" fmla="*/ 56974 w 83574"/>
                  <a:gd name="connsiteY66" fmla="*/ 39469 h 83390"/>
                  <a:gd name="connsiteX67" fmla="*/ 45546 w 83574"/>
                  <a:gd name="connsiteY67" fmla="*/ 38599 h 83390"/>
                  <a:gd name="connsiteX68" fmla="*/ 48788 w 83574"/>
                  <a:gd name="connsiteY68" fmla="*/ 29662 h 83390"/>
                  <a:gd name="connsiteX69" fmla="*/ 14466 w 83574"/>
                  <a:gd name="connsiteY69" fmla="*/ 30928 h 83390"/>
                  <a:gd name="connsiteX70" fmla="*/ 39219 w 83574"/>
                  <a:gd name="connsiteY70" fmla="*/ 39745 h 83390"/>
                  <a:gd name="connsiteX71" fmla="*/ 49105 w 83574"/>
                  <a:gd name="connsiteY71" fmla="*/ 62403 h 83390"/>
                  <a:gd name="connsiteX72" fmla="*/ 39931 w 83574"/>
                  <a:gd name="connsiteY72" fmla="*/ 61335 h 83390"/>
                  <a:gd name="connsiteX73" fmla="*/ 39852 w 83574"/>
                  <a:gd name="connsiteY73" fmla="*/ 61177 h 83390"/>
                  <a:gd name="connsiteX74" fmla="*/ 36333 w 83574"/>
                  <a:gd name="connsiteY74" fmla="*/ 52517 h 83390"/>
                  <a:gd name="connsiteX75" fmla="*/ 29808 w 83574"/>
                  <a:gd name="connsiteY75" fmla="*/ 45439 h 83390"/>
                  <a:gd name="connsiteX76" fmla="*/ 15455 w 83574"/>
                  <a:gd name="connsiteY76" fmla="*/ 39587 h 83390"/>
                  <a:gd name="connsiteX77" fmla="*/ 14466 w 83574"/>
                  <a:gd name="connsiteY77" fmla="*/ 30928 h 83390"/>
                  <a:gd name="connsiteX78" fmla="*/ 62153 w 83574"/>
                  <a:gd name="connsiteY78" fmla="*/ 54811 h 83390"/>
                  <a:gd name="connsiteX79" fmla="*/ 52466 w 83574"/>
                  <a:gd name="connsiteY79" fmla="*/ 51489 h 83390"/>
                  <a:gd name="connsiteX80" fmla="*/ 59109 w 83574"/>
                  <a:gd name="connsiteY80" fmla="*/ 43502 h 83390"/>
                  <a:gd name="connsiteX81" fmla="*/ 59425 w 83574"/>
                  <a:gd name="connsiteY81" fmla="*/ 44095 h 83390"/>
                  <a:gd name="connsiteX82" fmla="*/ 62153 w 83574"/>
                  <a:gd name="connsiteY82" fmla="*/ 54811 h 83390"/>
                  <a:gd name="connsiteX83" fmla="*/ 70813 w 83574"/>
                  <a:gd name="connsiteY83" fmla="*/ 56234 h 83390"/>
                  <a:gd name="connsiteX84" fmla="*/ 65435 w 83574"/>
                  <a:gd name="connsiteY84" fmla="*/ 61533 h 83390"/>
                  <a:gd name="connsiteX85" fmla="*/ 65080 w 83574"/>
                  <a:gd name="connsiteY85" fmla="*/ 54376 h 83390"/>
                  <a:gd name="connsiteX86" fmla="*/ 70813 w 83574"/>
                  <a:gd name="connsiteY86" fmla="*/ 56234 h 83390"/>
                  <a:gd name="connsiteX87" fmla="*/ 62074 w 83574"/>
                  <a:gd name="connsiteY87" fmla="*/ 42751 h 83390"/>
                  <a:gd name="connsiteX88" fmla="*/ 61560 w 83574"/>
                  <a:gd name="connsiteY88" fmla="*/ 41683 h 83390"/>
                  <a:gd name="connsiteX89" fmla="*/ 62351 w 83574"/>
                  <a:gd name="connsiteY89" fmla="*/ 41129 h 83390"/>
                  <a:gd name="connsiteX90" fmla="*/ 68559 w 83574"/>
                  <a:gd name="connsiteY90" fmla="*/ 42869 h 83390"/>
                  <a:gd name="connsiteX91" fmla="*/ 67966 w 83574"/>
                  <a:gd name="connsiteY91" fmla="*/ 50066 h 83390"/>
                  <a:gd name="connsiteX92" fmla="*/ 64566 w 83574"/>
                  <a:gd name="connsiteY92" fmla="*/ 51292 h 83390"/>
                  <a:gd name="connsiteX93" fmla="*/ 62074 w 83574"/>
                  <a:gd name="connsiteY93" fmla="*/ 42751 h 83390"/>
                  <a:gd name="connsiteX94" fmla="*/ 14980 w 83574"/>
                  <a:gd name="connsiteY94" fmla="*/ 49868 h 83390"/>
                  <a:gd name="connsiteX95" fmla="*/ 15455 w 83574"/>
                  <a:gd name="connsiteY95" fmla="*/ 43502 h 83390"/>
                  <a:gd name="connsiteX96" fmla="*/ 15455 w 83574"/>
                  <a:gd name="connsiteY96" fmla="*/ 41802 h 83390"/>
                  <a:gd name="connsiteX97" fmla="*/ 18183 w 83574"/>
                  <a:gd name="connsiteY97" fmla="*/ 42276 h 83390"/>
                  <a:gd name="connsiteX98" fmla="*/ 18183 w 83574"/>
                  <a:gd name="connsiteY98" fmla="*/ 42316 h 83390"/>
                  <a:gd name="connsiteX99" fmla="*/ 16997 w 83574"/>
                  <a:gd name="connsiteY99" fmla="*/ 46982 h 83390"/>
                  <a:gd name="connsiteX100" fmla="*/ 15969 w 83574"/>
                  <a:gd name="connsiteY100" fmla="*/ 49947 h 83390"/>
                  <a:gd name="connsiteX101" fmla="*/ 14980 w 83574"/>
                  <a:gd name="connsiteY101" fmla="*/ 49868 h 83390"/>
                  <a:gd name="connsiteX102" fmla="*/ 18143 w 83574"/>
                  <a:gd name="connsiteY102" fmla="*/ 50659 h 83390"/>
                  <a:gd name="connsiteX103" fmla="*/ 20793 w 83574"/>
                  <a:gd name="connsiteY103" fmla="*/ 43186 h 83390"/>
                  <a:gd name="connsiteX104" fmla="*/ 23679 w 83574"/>
                  <a:gd name="connsiteY104" fmla="*/ 44570 h 83390"/>
                  <a:gd name="connsiteX105" fmla="*/ 20911 w 83574"/>
                  <a:gd name="connsiteY105" fmla="*/ 49117 h 83390"/>
                  <a:gd name="connsiteX106" fmla="*/ 19567 w 83574"/>
                  <a:gd name="connsiteY106" fmla="*/ 51410 h 83390"/>
                  <a:gd name="connsiteX107" fmla="*/ 18143 w 83574"/>
                  <a:gd name="connsiteY107" fmla="*/ 50659 h 83390"/>
                  <a:gd name="connsiteX108" fmla="*/ 22216 w 83574"/>
                  <a:gd name="connsiteY108" fmla="*/ 53071 h 83390"/>
                  <a:gd name="connsiteX109" fmla="*/ 21346 w 83574"/>
                  <a:gd name="connsiteY109" fmla="*/ 52478 h 83390"/>
                  <a:gd name="connsiteX110" fmla="*/ 22572 w 83574"/>
                  <a:gd name="connsiteY110" fmla="*/ 50817 h 83390"/>
                  <a:gd name="connsiteX111" fmla="*/ 25973 w 83574"/>
                  <a:gd name="connsiteY111" fmla="*/ 45993 h 83390"/>
                  <a:gd name="connsiteX112" fmla="*/ 28108 w 83574"/>
                  <a:gd name="connsiteY112" fmla="*/ 47614 h 83390"/>
                  <a:gd name="connsiteX113" fmla="*/ 22849 w 83574"/>
                  <a:gd name="connsiteY113" fmla="*/ 53546 h 83390"/>
                  <a:gd name="connsiteX114" fmla="*/ 22216 w 83574"/>
                  <a:gd name="connsiteY114" fmla="*/ 53071 h 83390"/>
                  <a:gd name="connsiteX115" fmla="*/ 24787 w 83574"/>
                  <a:gd name="connsiteY115" fmla="*/ 55048 h 83390"/>
                  <a:gd name="connsiteX116" fmla="*/ 26685 w 83574"/>
                  <a:gd name="connsiteY116" fmla="*/ 52992 h 83390"/>
                  <a:gd name="connsiteX117" fmla="*/ 30125 w 83574"/>
                  <a:gd name="connsiteY117" fmla="*/ 49394 h 83390"/>
                  <a:gd name="connsiteX118" fmla="*/ 31311 w 83574"/>
                  <a:gd name="connsiteY118" fmla="*/ 50540 h 83390"/>
                  <a:gd name="connsiteX119" fmla="*/ 32299 w 83574"/>
                  <a:gd name="connsiteY119" fmla="*/ 51687 h 83390"/>
                  <a:gd name="connsiteX120" fmla="*/ 27515 w 83574"/>
                  <a:gd name="connsiteY120" fmla="*/ 54929 h 83390"/>
                  <a:gd name="connsiteX121" fmla="*/ 25696 w 83574"/>
                  <a:gd name="connsiteY121" fmla="*/ 55799 h 83390"/>
                  <a:gd name="connsiteX122" fmla="*/ 24787 w 83574"/>
                  <a:gd name="connsiteY122" fmla="*/ 55048 h 83390"/>
                  <a:gd name="connsiteX123" fmla="*/ 27752 w 83574"/>
                  <a:gd name="connsiteY123" fmla="*/ 58132 h 83390"/>
                  <a:gd name="connsiteX124" fmla="*/ 27357 w 83574"/>
                  <a:gd name="connsiteY124" fmla="*/ 57658 h 83390"/>
                  <a:gd name="connsiteX125" fmla="*/ 28622 w 83574"/>
                  <a:gd name="connsiteY125" fmla="*/ 57144 h 83390"/>
                  <a:gd name="connsiteX126" fmla="*/ 33842 w 83574"/>
                  <a:gd name="connsiteY126" fmla="*/ 53980 h 83390"/>
                  <a:gd name="connsiteX127" fmla="*/ 35107 w 83574"/>
                  <a:gd name="connsiteY127" fmla="*/ 56511 h 83390"/>
                  <a:gd name="connsiteX128" fmla="*/ 28741 w 83574"/>
                  <a:gd name="connsiteY128" fmla="*/ 58014 h 83390"/>
                  <a:gd name="connsiteX129" fmla="*/ 27871 w 83574"/>
                  <a:gd name="connsiteY129" fmla="*/ 58291 h 83390"/>
                  <a:gd name="connsiteX130" fmla="*/ 27752 w 83574"/>
                  <a:gd name="connsiteY130" fmla="*/ 58132 h 83390"/>
                  <a:gd name="connsiteX131" fmla="*/ 29176 w 83574"/>
                  <a:gd name="connsiteY131" fmla="*/ 60268 h 83390"/>
                  <a:gd name="connsiteX132" fmla="*/ 30639 w 83574"/>
                  <a:gd name="connsiteY132" fmla="*/ 60030 h 83390"/>
                  <a:gd name="connsiteX133" fmla="*/ 35937 w 83574"/>
                  <a:gd name="connsiteY133" fmla="*/ 59081 h 83390"/>
                  <a:gd name="connsiteX134" fmla="*/ 36609 w 83574"/>
                  <a:gd name="connsiteY134" fmla="*/ 61296 h 83390"/>
                  <a:gd name="connsiteX135" fmla="*/ 32734 w 83574"/>
                  <a:gd name="connsiteY135" fmla="*/ 61414 h 83390"/>
                  <a:gd name="connsiteX136" fmla="*/ 29966 w 83574"/>
                  <a:gd name="connsiteY136" fmla="*/ 61731 h 83390"/>
                  <a:gd name="connsiteX137" fmla="*/ 29176 w 83574"/>
                  <a:gd name="connsiteY137" fmla="*/ 60268 h 83390"/>
                  <a:gd name="connsiteX138" fmla="*/ 52901 w 83574"/>
                  <a:gd name="connsiteY138" fmla="*/ 63273 h 83390"/>
                  <a:gd name="connsiteX139" fmla="*/ 62391 w 83574"/>
                  <a:gd name="connsiteY139" fmla="*/ 58963 h 83390"/>
                  <a:gd name="connsiteX140" fmla="*/ 62272 w 83574"/>
                  <a:gd name="connsiteY140" fmla="*/ 66397 h 83390"/>
                  <a:gd name="connsiteX141" fmla="*/ 52901 w 83574"/>
                  <a:gd name="connsiteY141" fmla="*/ 63273 h 83390"/>
                  <a:gd name="connsiteX142" fmla="*/ 65238 w 83574"/>
                  <a:gd name="connsiteY142" fmla="*/ 67820 h 83390"/>
                  <a:gd name="connsiteX143" fmla="*/ 65356 w 83574"/>
                  <a:gd name="connsiteY143" fmla="*/ 64578 h 83390"/>
                  <a:gd name="connsiteX144" fmla="*/ 65396 w 83574"/>
                  <a:gd name="connsiteY144" fmla="*/ 64578 h 83390"/>
                  <a:gd name="connsiteX145" fmla="*/ 67571 w 83574"/>
                  <a:gd name="connsiteY145" fmla="*/ 64578 h 83390"/>
                  <a:gd name="connsiteX146" fmla="*/ 68757 w 83574"/>
                  <a:gd name="connsiteY146" fmla="*/ 69085 h 83390"/>
                  <a:gd name="connsiteX147" fmla="*/ 68362 w 83574"/>
                  <a:gd name="connsiteY147" fmla="*/ 69639 h 83390"/>
                  <a:gd name="connsiteX148" fmla="*/ 65238 w 83574"/>
                  <a:gd name="connsiteY148" fmla="*/ 67820 h 83390"/>
                  <a:gd name="connsiteX149" fmla="*/ 69429 w 83574"/>
                  <a:gd name="connsiteY149" fmla="*/ 36187 h 83390"/>
                  <a:gd name="connsiteX150" fmla="*/ 70734 w 83574"/>
                  <a:gd name="connsiteY150" fmla="*/ 38638 h 83390"/>
                  <a:gd name="connsiteX151" fmla="*/ 76151 w 83574"/>
                  <a:gd name="connsiteY151" fmla="*/ 46112 h 83390"/>
                  <a:gd name="connsiteX152" fmla="*/ 75123 w 83574"/>
                  <a:gd name="connsiteY152" fmla="*/ 49987 h 83390"/>
                  <a:gd name="connsiteX153" fmla="*/ 75400 w 83574"/>
                  <a:gd name="connsiteY153" fmla="*/ 51054 h 83390"/>
                  <a:gd name="connsiteX154" fmla="*/ 75439 w 83574"/>
                  <a:gd name="connsiteY154" fmla="*/ 51133 h 83390"/>
                  <a:gd name="connsiteX155" fmla="*/ 75439 w 83574"/>
                  <a:gd name="connsiteY155" fmla="*/ 51133 h 83390"/>
                  <a:gd name="connsiteX156" fmla="*/ 75677 w 83574"/>
                  <a:gd name="connsiteY156" fmla="*/ 51371 h 83390"/>
                  <a:gd name="connsiteX157" fmla="*/ 76349 w 83574"/>
                  <a:gd name="connsiteY157" fmla="*/ 59319 h 83390"/>
                  <a:gd name="connsiteX158" fmla="*/ 76586 w 83574"/>
                  <a:gd name="connsiteY158" fmla="*/ 62205 h 83390"/>
                  <a:gd name="connsiteX159" fmla="*/ 79750 w 83574"/>
                  <a:gd name="connsiteY159" fmla="*/ 69204 h 83390"/>
                  <a:gd name="connsiteX160" fmla="*/ 71881 w 83574"/>
                  <a:gd name="connsiteY160" fmla="*/ 70904 h 83390"/>
                  <a:gd name="connsiteX161" fmla="*/ 71564 w 83574"/>
                  <a:gd name="connsiteY161" fmla="*/ 70825 h 83390"/>
                  <a:gd name="connsiteX162" fmla="*/ 74095 w 83574"/>
                  <a:gd name="connsiteY162" fmla="*/ 63985 h 83390"/>
                  <a:gd name="connsiteX163" fmla="*/ 72434 w 83574"/>
                  <a:gd name="connsiteY163" fmla="*/ 62205 h 83390"/>
                  <a:gd name="connsiteX164" fmla="*/ 74609 w 83574"/>
                  <a:gd name="connsiteY164" fmla="*/ 57223 h 83390"/>
                  <a:gd name="connsiteX165" fmla="*/ 70180 w 83574"/>
                  <a:gd name="connsiteY165" fmla="*/ 52201 h 83390"/>
                  <a:gd name="connsiteX166" fmla="*/ 73779 w 83574"/>
                  <a:gd name="connsiteY166" fmla="*/ 45084 h 83390"/>
                  <a:gd name="connsiteX167" fmla="*/ 64842 w 83574"/>
                  <a:gd name="connsiteY167" fmla="*/ 38955 h 83390"/>
                  <a:gd name="connsiteX168" fmla="*/ 65554 w 83574"/>
                  <a:gd name="connsiteY168" fmla="*/ 28713 h 83390"/>
                  <a:gd name="connsiteX169" fmla="*/ 56618 w 83574"/>
                  <a:gd name="connsiteY169" fmla="*/ 25906 h 83390"/>
                  <a:gd name="connsiteX170" fmla="*/ 55115 w 83574"/>
                  <a:gd name="connsiteY170" fmla="*/ 18630 h 83390"/>
                  <a:gd name="connsiteX171" fmla="*/ 46139 w 83574"/>
                  <a:gd name="connsiteY171" fmla="*/ 17286 h 83390"/>
                  <a:gd name="connsiteX172" fmla="*/ 42580 w 83574"/>
                  <a:gd name="connsiteY172" fmla="*/ 11038 h 83390"/>
                  <a:gd name="connsiteX173" fmla="*/ 34435 w 83574"/>
                  <a:gd name="connsiteY173" fmla="*/ 12580 h 83390"/>
                  <a:gd name="connsiteX174" fmla="*/ 28227 w 83574"/>
                  <a:gd name="connsiteY174" fmla="*/ 6807 h 83390"/>
                  <a:gd name="connsiteX175" fmla="*/ 21030 w 83574"/>
                  <a:gd name="connsiteY175" fmla="*/ 11631 h 83390"/>
                  <a:gd name="connsiteX176" fmla="*/ 12370 w 83574"/>
                  <a:gd name="connsiteY176" fmla="*/ 8942 h 83390"/>
                  <a:gd name="connsiteX177" fmla="*/ 8495 w 83574"/>
                  <a:gd name="connsiteY177" fmla="*/ 12659 h 83390"/>
                  <a:gd name="connsiteX178" fmla="*/ 11500 w 83574"/>
                  <a:gd name="connsiteY178" fmla="*/ 5740 h 83390"/>
                  <a:gd name="connsiteX179" fmla="*/ 18262 w 83574"/>
                  <a:gd name="connsiteY179" fmla="*/ 8191 h 83390"/>
                  <a:gd name="connsiteX180" fmla="*/ 20832 w 83574"/>
                  <a:gd name="connsiteY180" fmla="*/ 7598 h 83390"/>
                  <a:gd name="connsiteX181" fmla="*/ 34118 w 83574"/>
                  <a:gd name="connsiteY181" fmla="*/ 8033 h 83390"/>
                  <a:gd name="connsiteX182" fmla="*/ 36570 w 83574"/>
                  <a:gd name="connsiteY182" fmla="*/ 8468 h 83390"/>
                  <a:gd name="connsiteX183" fmla="*/ 49065 w 83574"/>
                  <a:gd name="connsiteY183" fmla="*/ 12620 h 83390"/>
                  <a:gd name="connsiteX184" fmla="*/ 50963 w 83574"/>
                  <a:gd name="connsiteY184" fmla="*/ 14202 h 83390"/>
                  <a:gd name="connsiteX185" fmla="*/ 58871 w 83574"/>
                  <a:gd name="connsiteY185" fmla="*/ 21200 h 83390"/>
                  <a:gd name="connsiteX186" fmla="*/ 60730 w 83574"/>
                  <a:gd name="connsiteY186" fmla="*/ 23217 h 83390"/>
                  <a:gd name="connsiteX187" fmla="*/ 69429 w 83574"/>
                  <a:gd name="connsiteY187" fmla="*/ 36187 h 8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83574" h="83390">
                    <a:moveTo>
                      <a:pt x="62074" y="19895"/>
                    </a:moveTo>
                    <a:cubicBezTo>
                      <a:pt x="62233" y="14162"/>
                      <a:pt x="57764" y="9891"/>
                      <a:pt x="51952" y="10840"/>
                    </a:cubicBezTo>
                    <a:cubicBezTo>
                      <a:pt x="50765" y="4118"/>
                      <a:pt x="41236" y="1153"/>
                      <a:pt x="35779" y="5067"/>
                    </a:cubicBezTo>
                    <a:cubicBezTo>
                      <a:pt x="31509" y="-943"/>
                      <a:pt x="22019" y="-2248"/>
                      <a:pt x="18658" y="4672"/>
                    </a:cubicBezTo>
                    <a:cubicBezTo>
                      <a:pt x="14545" y="1667"/>
                      <a:pt x="9326" y="2695"/>
                      <a:pt x="6993" y="6016"/>
                    </a:cubicBezTo>
                    <a:cubicBezTo>
                      <a:pt x="5569" y="4277"/>
                      <a:pt x="3473" y="4830"/>
                      <a:pt x="1575" y="4277"/>
                    </a:cubicBezTo>
                    <a:cubicBezTo>
                      <a:pt x="350" y="3921"/>
                      <a:pt x="-481" y="5344"/>
                      <a:pt x="310" y="6293"/>
                    </a:cubicBezTo>
                    <a:cubicBezTo>
                      <a:pt x="785" y="6847"/>
                      <a:pt x="1299" y="7558"/>
                      <a:pt x="1852" y="8231"/>
                    </a:cubicBezTo>
                    <a:cubicBezTo>
                      <a:pt x="1971" y="8547"/>
                      <a:pt x="2169" y="8745"/>
                      <a:pt x="2445" y="8942"/>
                    </a:cubicBezTo>
                    <a:cubicBezTo>
                      <a:pt x="8970" y="19223"/>
                      <a:pt x="12449" y="31244"/>
                      <a:pt x="12449" y="43423"/>
                    </a:cubicBezTo>
                    <a:cubicBezTo>
                      <a:pt x="12489" y="50303"/>
                      <a:pt x="11105" y="57104"/>
                      <a:pt x="9405" y="63708"/>
                    </a:cubicBezTo>
                    <a:cubicBezTo>
                      <a:pt x="7784" y="70034"/>
                      <a:pt x="5016" y="76124"/>
                      <a:pt x="3948" y="82569"/>
                    </a:cubicBezTo>
                    <a:cubicBezTo>
                      <a:pt x="3869" y="83162"/>
                      <a:pt x="4620" y="83400"/>
                      <a:pt x="5016" y="83044"/>
                    </a:cubicBezTo>
                    <a:cubicBezTo>
                      <a:pt x="5372" y="83637"/>
                      <a:pt x="6360" y="83439"/>
                      <a:pt x="6439" y="82688"/>
                    </a:cubicBezTo>
                    <a:cubicBezTo>
                      <a:pt x="7151" y="77191"/>
                      <a:pt x="12133" y="73395"/>
                      <a:pt x="16285" y="70272"/>
                    </a:cubicBezTo>
                    <a:cubicBezTo>
                      <a:pt x="22414" y="65685"/>
                      <a:pt x="30243" y="64301"/>
                      <a:pt x="37717" y="64380"/>
                    </a:cubicBezTo>
                    <a:cubicBezTo>
                      <a:pt x="50093" y="64459"/>
                      <a:pt x="66819" y="68967"/>
                      <a:pt x="74372" y="79445"/>
                    </a:cubicBezTo>
                    <a:cubicBezTo>
                      <a:pt x="74886" y="80118"/>
                      <a:pt x="75519" y="80118"/>
                      <a:pt x="76072" y="79801"/>
                    </a:cubicBezTo>
                    <a:cubicBezTo>
                      <a:pt x="76112" y="79801"/>
                      <a:pt x="76151" y="79762"/>
                      <a:pt x="76191" y="79722"/>
                    </a:cubicBezTo>
                    <a:cubicBezTo>
                      <a:pt x="76705" y="79366"/>
                      <a:pt x="77100" y="78655"/>
                      <a:pt x="76942" y="77943"/>
                    </a:cubicBezTo>
                    <a:cubicBezTo>
                      <a:pt x="77140" y="76717"/>
                      <a:pt x="77021" y="75491"/>
                      <a:pt x="76547" y="74424"/>
                    </a:cubicBezTo>
                    <a:cubicBezTo>
                      <a:pt x="78919" y="73830"/>
                      <a:pt x="81173" y="72446"/>
                      <a:pt x="82399" y="70904"/>
                    </a:cubicBezTo>
                    <a:cubicBezTo>
                      <a:pt x="84930" y="67741"/>
                      <a:pt x="83032" y="62798"/>
                      <a:pt x="79947" y="60426"/>
                    </a:cubicBezTo>
                    <a:cubicBezTo>
                      <a:pt x="82755" y="57342"/>
                      <a:pt x="82122" y="52597"/>
                      <a:pt x="78247" y="50343"/>
                    </a:cubicBezTo>
                    <a:cubicBezTo>
                      <a:pt x="78247" y="50264"/>
                      <a:pt x="78326" y="50184"/>
                      <a:pt x="78326" y="50105"/>
                    </a:cubicBezTo>
                    <a:cubicBezTo>
                      <a:pt x="78998" y="45914"/>
                      <a:pt x="80738" y="43265"/>
                      <a:pt x="78524" y="39152"/>
                    </a:cubicBezTo>
                    <a:cubicBezTo>
                      <a:pt x="77456" y="37175"/>
                      <a:pt x="75321" y="36305"/>
                      <a:pt x="73186" y="35870"/>
                    </a:cubicBezTo>
                    <a:cubicBezTo>
                      <a:pt x="75874" y="28753"/>
                      <a:pt x="69745" y="19500"/>
                      <a:pt x="62074" y="19895"/>
                    </a:cubicBezTo>
                    <a:close/>
                    <a:moveTo>
                      <a:pt x="10907" y="18195"/>
                    </a:moveTo>
                    <a:cubicBezTo>
                      <a:pt x="8337" y="14478"/>
                      <a:pt x="12291" y="11117"/>
                      <a:pt x="15811" y="12066"/>
                    </a:cubicBezTo>
                    <a:cubicBezTo>
                      <a:pt x="17709" y="12580"/>
                      <a:pt x="19251" y="14043"/>
                      <a:pt x="20239" y="15744"/>
                    </a:cubicBezTo>
                    <a:cubicBezTo>
                      <a:pt x="16878" y="15862"/>
                      <a:pt x="13675" y="16614"/>
                      <a:pt x="10907" y="18195"/>
                    </a:cubicBezTo>
                    <a:cubicBezTo>
                      <a:pt x="10907" y="18235"/>
                      <a:pt x="10907" y="18195"/>
                      <a:pt x="10907" y="18195"/>
                    </a:cubicBezTo>
                    <a:close/>
                    <a:moveTo>
                      <a:pt x="51714" y="28516"/>
                    </a:moveTo>
                    <a:cubicBezTo>
                      <a:pt x="50528" y="27448"/>
                      <a:pt x="49302" y="26380"/>
                      <a:pt x="48037" y="25392"/>
                    </a:cubicBezTo>
                    <a:cubicBezTo>
                      <a:pt x="46851" y="24443"/>
                      <a:pt x="45427" y="23533"/>
                      <a:pt x="43925" y="22624"/>
                    </a:cubicBezTo>
                    <a:cubicBezTo>
                      <a:pt x="46258" y="20212"/>
                      <a:pt x="49658" y="18195"/>
                      <a:pt x="52743" y="20805"/>
                    </a:cubicBezTo>
                    <a:cubicBezTo>
                      <a:pt x="55352" y="23019"/>
                      <a:pt x="53257" y="26539"/>
                      <a:pt x="51714" y="28516"/>
                    </a:cubicBezTo>
                    <a:close/>
                    <a:moveTo>
                      <a:pt x="62351" y="29860"/>
                    </a:moveTo>
                    <a:cubicBezTo>
                      <a:pt x="66226" y="33182"/>
                      <a:pt x="62984" y="36819"/>
                      <a:pt x="60097" y="38836"/>
                    </a:cubicBezTo>
                    <a:cubicBezTo>
                      <a:pt x="58397" y="35870"/>
                      <a:pt x="56301" y="33142"/>
                      <a:pt x="53929" y="30651"/>
                    </a:cubicBezTo>
                    <a:cubicBezTo>
                      <a:pt x="53929" y="30651"/>
                      <a:pt x="53968" y="30651"/>
                      <a:pt x="53968" y="30611"/>
                    </a:cubicBezTo>
                    <a:cubicBezTo>
                      <a:pt x="56459" y="28871"/>
                      <a:pt x="59583" y="27488"/>
                      <a:pt x="62351" y="29860"/>
                    </a:cubicBezTo>
                    <a:close/>
                    <a:moveTo>
                      <a:pt x="41236" y="20924"/>
                    </a:moveTo>
                    <a:cubicBezTo>
                      <a:pt x="41196" y="20963"/>
                      <a:pt x="41196" y="21042"/>
                      <a:pt x="41196" y="21082"/>
                    </a:cubicBezTo>
                    <a:cubicBezTo>
                      <a:pt x="39140" y="20014"/>
                      <a:pt x="36926" y="19065"/>
                      <a:pt x="34593" y="18235"/>
                    </a:cubicBezTo>
                    <a:cubicBezTo>
                      <a:pt x="34593" y="18235"/>
                      <a:pt x="34632" y="18195"/>
                      <a:pt x="34632" y="18195"/>
                    </a:cubicBezTo>
                    <a:cubicBezTo>
                      <a:pt x="34830" y="17523"/>
                      <a:pt x="35067" y="16811"/>
                      <a:pt x="35265" y="16139"/>
                    </a:cubicBezTo>
                    <a:cubicBezTo>
                      <a:pt x="37282" y="12976"/>
                      <a:pt x="39931" y="13094"/>
                      <a:pt x="43213" y="16455"/>
                    </a:cubicBezTo>
                    <a:cubicBezTo>
                      <a:pt x="43292" y="17998"/>
                      <a:pt x="42027" y="19698"/>
                      <a:pt x="41236" y="20924"/>
                    </a:cubicBezTo>
                    <a:close/>
                    <a:moveTo>
                      <a:pt x="31706" y="14202"/>
                    </a:moveTo>
                    <a:cubicBezTo>
                      <a:pt x="31904" y="15230"/>
                      <a:pt x="31864" y="16297"/>
                      <a:pt x="31627" y="17325"/>
                    </a:cubicBezTo>
                    <a:cubicBezTo>
                      <a:pt x="28978" y="16574"/>
                      <a:pt x="26250" y="16020"/>
                      <a:pt x="23600" y="15823"/>
                    </a:cubicBezTo>
                    <a:cubicBezTo>
                      <a:pt x="23600" y="15783"/>
                      <a:pt x="23600" y="15783"/>
                      <a:pt x="23600" y="15783"/>
                    </a:cubicBezTo>
                    <a:cubicBezTo>
                      <a:pt x="23561" y="14043"/>
                      <a:pt x="23679" y="12541"/>
                      <a:pt x="24510" y="10959"/>
                    </a:cubicBezTo>
                    <a:cubicBezTo>
                      <a:pt x="28543" y="9694"/>
                      <a:pt x="30915" y="10761"/>
                      <a:pt x="31706" y="14202"/>
                    </a:cubicBezTo>
                    <a:close/>
                    <a:moveTo>
                      <a:pt x="15652" y="19342"/>
                    </a:moveTo>
                    <a:cubicBezTo>
                      <a:pt x="19765" y="18551"/>
                      <a:pt x="24075" y="18749"/>
                      <a:pt x="28345" y="19658"/>
                    </a:cubicBezTo>
                    <a:cubicBezTo>
                      <a:pt x="25775" y="21121"/>
                      <a:pt x="23561" y="24047"/>
                      <a:pt x="21860" y="26420"/>
                    </a:cubicBezTo>
                    <a:cubicBezTo>
                      <a:pt x="19646" y="24166"/>
                      <a:pt x="16245" y="21794"/>
                      <a:pt x="15652" y="19342"/>
                    </a:cubicBezTo>
                    <a:close/>
                    <a:moveTo>
                      <a:pt x="34751" y="21517"/>
                    </a:moveTo>
                    <a:cubicBezTo>
                      <a:pt x="38666" y="22980"/>
                      <a:pt x="42303" y="24957"/>
                      <a:pt x="45546" y="27171"/>
                    </a:cubicBezTo>
                    <a:cubicBezTo>
                      <a:pt x="45309" y="27171"/>
                      <a:pt x="45071" y="27171"/>
                      <a:pt x="44874" y="27211"/>
                    </a:cubicBezTo>
                    <a:cubicBezTo>
                      <a:pt x="41394" y="27843"/>
                      <a:pt x="37796" y="28951"/>
                      <a:pt x="34356" y="30176"/>
                    </a:cubicBezTo>
                    <a:cubicBezTo>
                      <a:pt x="34711" y="27646"/>
                      <a:pt x="35344" y="24008"/>
                      <a:pt x="34751" y="21517"/>
                    </a:cubicBezTo>
                    <a:close/>
                    <a:moveTo>
                      <a:pt x="48788" y="29662"/>
                    </a:moveTo>
                    <a:cubicBezTo>
                      <a:pt x="52031" y="32430"/>
                      <a:pt x="54759" y="35791"/>
                      <a:pt x="56974" y="39469"/>
                    </a:cubicBezTo>
                    <a:cubicBezTo>
                      <a:pt x="53336" y="38678"/>
                      <a:pt x="49263" y="38282"/>
                      <a:pt x="45546" y="38599"/>
                    </a:cubicBezTo>
                    <a:cubicBezTo>
                      <a:pt x="47325" y="35831"/>
                      <a:pt x="49302" y="32351"/>
                      <a:pt x="48788" y="29662"/>
                    </a:cubicBezTo>
                    <a:close/>
                    <a:moveTo>
                      <a:pt x="14466" y="30928"/>
                    </a:moveTo>
                    <a:cubicBezTo>
                      <a:pt x="23679" y="30730"/>
                      <a:pt x="32853" y="32509"/>
                      <a:pt x="39219" y="39745"/>
                    </a:cubicBezTo>
                    <a:cubicBezTo>
                      <a:pt x="44281" y="45519"/>
                      <a:pt x="51240" y="54099"/>
                      <a:pt x="49105" y="62403"/>
                    </a:cubicBezTo>
                    <a:cubicBezTo>
                      <a:pt x="46020" y="61849"/>
                      <a:pt x="42897" y="61493"/>
                      <a:pt x="39931" y="61335"/>
                    </a:cubicBezTo>
                    <a:cubicBezTo>
                      <a:pt x="39891" y="61296"/>
                      <a:pt x="39891" y="61217"/>
                      <a:pt x="39852" y="61177"/>
                    </a:cubicBezTo>
                    <a:cubicBezTo>
                      <a:pt x="38191" y="59121"/>
                      <a:pt x="37756" y="54969"/>
                      <a:pt x="36333" y="52517"/>
                    </a:cubicBezTo>
                    <a:cubicBezTo>
                      <a:pt x="34711" y="49710"/>
                      <a:pt x="32299" y="47456"/>
                      <a:pt x="29808" y="45439"/>
                    </a:cubicBezTo>
                    <a:cubicBezTo>
                      <a:pt x="26289" y="42592"/>
                      <a:pt x="20358" y="38717"/>
                      <a:pt x="15455" y="39587"/>
                    </a:cubicBezTo>
                    <a:cubicBezTo>
                      <a:pt x="15336" y="36701"/>
                      <a:pt x="14980" y="33814"/>
                      <a:pt x="14466" y="30928"/>
                    </a:cubicBezTo>
                    <a:close/>
                    <a:moveTo>
                      <a:pt x="62153" y="54811"/>
                    </a:moveTo>
                    <a:cubicBezTo>
                      <a:pt x="59030" y="53466"/>
                      <a:pt x="55787" y="52359"/>
                      <a:pt x="52466" y="51489"/>
                    </a:cubicBezTo>
                    <a:cubicBezTo>
                      <a:pt x="54720" y="48840"/>
                      <a:pt x="56657" y="45954"/>
                      <a:pt x="59109" y="43502"/>
                    </a:cubicBezTo>
                    <a:cubicBezTo>
                      <a:pt x="59188" y="43700"/>
                      <a:pt x="59306" y="43897"/>
                      <a:pt x="59425" y="44095"/>
                    </a:cubicBezTo>
                    <a:cubicBezTo>
                      <a:pt x="61046" y="47575"/>
                      <a:pt x="61798" y="51133"/>
                      <a:pt x="62153" y="54811"/>
                    </a:cubicBezTo>
                    <a:close/>
                    <a:moveTo>
                      <a:pt x="70813" y="56234"/>
                    </a:moveTo>
                    <a:cubicBezTo>
                      <a:pt x="74609" y="59595"/>
                      <a:pt x="67254" y="61296"/>
                      <a:pt x="65435" y="61533"/>
                    </a:cubicBezTo>
                    <a:cubicBezTo>
                      <a:pt x="65435" y="59121"/>
                      <a:pt x="65317" y="56748"/>
                      <a:pt x="65080" y="54376"/>
                    </a:cubicBezTo>
                    <a:cubicBezTo>
                      <a:pt x="67136" y="54336"/>
                      <a:pt x="69113" y="54732"/>
                      <a:pt x="70813" y="56234"/>
                    </a:cubicBezTo>
                    <a:close/>
                    <a:moveTo>
                      <a:pt x="62074" y="42751"/>
                    </a:moveTo>
                    <a:cubicBezTo>
                      <a:pt x="61916" y="42355"/>
                      <a:pt x="61719" y="42039"/>
                      <a:pt x="61560" y="41683"/>
                    </a:cubicBezTo>
                    <a:cubicBezTo>
                      <a:pt x="61837" y="41485"/>
                      <a:pt x="62074" y="41327"/>
                      <a:pt x="62351" y="41129"/>
                    </a:cubicBezTo>
                    <a:cubicBezTo>
                      <a:pt x="64131" y="41208"/>
                      <a:pt x="67966" y="42553"/>
                      <a:pt x="68559" y="42869"/>
                    </a:cubicBezTo>
                    <a:cubicBezTo>
                      <a:pt x="71841" y="44490"/>
                      <a:pt x="70774" y="48563"/>
                      <a:pt x="67966" y="50066"/>
                    </a:cubicBezTo>
                    <a:cubicBezTo>
                      <a:pt x="66898" y="50619"/>
                      <a:pt x="65712" y="50975"/>
                      <a:pt x="64566" y="51292"/>
                    </a:cubicBezTo>
                    <a:cubicBezTo>
                      <a:pt x="64091" y="48405"/>
                      <a:pt x="63300" y="45558"/>
                      <a:pt x="62074" y="42751"/>
                    </a:cubicBezTo>
                    <a:close/>
                    <a:moveTo>
                      <a:pt x="14980" y="49868"/>
                    </a:moveTo>
                    <a:cubicBezTo>
                      <a:pt x="15217" y="47693"/>
                      <a:pt x="15376" y="45558"/>
                      <a:pt x="15455" y="43502"/>
                    </a:cubicBezTo>
                    <a:cubicBezTo>
                      <a:pt x="15494" y="42948"/>
                      <a:pt x="15455" y="42355"/>
                      <a:pt x="15455" y="41802"/>
                    </a:cubicBezTo>
                    <a:cubicBezTo>
                      <a:pt x="16364" y="41881"/>
                      <a:pt x="17274" y="42078"/>
                      <a:pt x="18183" y="42276"/>
                    </a:cubicBezTo>
                    <a:cubicBezTo>
                      <a:pt x="18183" y="42316"/>
                      <a:pt x="18183" y="42316"/>
                      <a:pt x="18183" y="42316"/>
                    </a:cubicBezTo>
                    <a:cubicBezTo>
                      <a:pt x="17827" y="43897"/>
                      <a:pt x="17432" y="45439"/>
                      <a:pt x="16997" y="46982"/>
                    </a:cubicBezTo>
                    <a:cubicBezTo>
                      <a:pt x="16720" y="47891"/>
                      <a:pt x="16245" y="48919"/>
                      <a:pt x="15969" y="49947"/>
                    </a:cubicBezTo>
                    <a:cubicBezTo>
                      <a:pt x="15613" y="49908"/>
                      <a:pt x="15296" y="49868"/>
                      <a:pt x="14980" y="49868"/>
                    </a:cubicBezTo>
                    <a:close/>
                    <a:moveTo>
                      <a:pt x="18143" y="50659"/>
                    </a:moveTo>
                    <a:cubicBezTo>
                      <a:pt x="19448" y="48366"/>
                      <a:pt x="20081" y="45598"/>
                      <a:pt x="20793" y="43186"/>
                    </a:cubicBezTo>
                    <a:cubicBezTo>
                      <a:pt x="21781" y="43581"/>
                      <a:pt x="22730" y="44016"/>
                      <a:pt x="23679" y="44570"/>
                    </a:cubicBezTo>
                    <a:cubicBezTo>
                      <a:pt x="22849" y="46151"/>
                      <a:pt x="21860" y="47614"/>
                      <a:pt x="20911" y="49117"/>
                    </a:cubicBezTo>
                    <a:cubicBezTo>
                      <a:pt x="20437" y="49868"/>
                      <a:pt x="20002" y="50619"/>
                      <a:pt x="19567" y="51410"/>
                    </a:cubicBezTo>
                    <a:cubicBezTo>
                      <a:pt x="19092" y="51094"/>
                      <a:pt x="18618" y="50857"/>
                      <a:pt x="18143" y="50659"/>
                    </a:cubicBezTo>
                    <a:close/>
                    <a:moveTo>
                      <a:pt x="22216" y="53071"/>
                    </a:moveTo>
                    <a:cubicBezTo>
                      <a:pt x="21939" y="52873"/>
                      <a:pt x="21663" y="52676"/>
                      <a:pt x="21346" y="52478"/>
                    </a:cubicBezTo>
                    <a:cubicBezTo>
                      <a:pt x="21742" y="51924"/>
                      <a:pt x="22137" y="51331"/>
                      <a:pt x="22572" y="50817"/>
                    </a:cubicBezTo>
                    <a:cubicBezTo>
                      <a:pt x="23798" y="49275"/>
                      <a:pt x="24984" y="47693"/>
                      <a:pt x="25973" y="45993"/>
                    </a:cubicBezTo>
                    <a:cubicBezTo>
                      <a:pt x="26724" y="46507"/>
                      <a:pt x="27436" y="47021"/>
                      <a:pt x="28108" y="47614"/>
                    </a:cubicBezTo>
                    <a:cubicBezTo>
                      <a:pt x="26882" y="49473"/>
                      <a:pt x="24114" y="51331"/>
                      <a:pt x="22849" y="53546"/>
                    </a:cubicBezTo>
                    <a:cubicBezTo>
                      <a:pt x="22651" y="53387"/>
                      <a:pt x="22414" y="53229"/>
                      <a:pt x="22216" y="53071"/>
                    </a:cubicBezTo>
                    <a:close/>
                    <a:moveTo>
                      <a:pt x="24787" y="55048"/>
                    </a:moveTo>
                    <a:cubicBezTo>
                      <a:pt x="25380" y="54336"/>
                      <a:pt x="25973" y="53625"/>
                      <a:pt x="26685" y="52992"/>
                    </a:cubicBezTo>
                    <a:cubicBezTo>
                      <a:pt x="27910" y="51924"/>
                      <a:pt x="29255" y="50817"/>
                      <a:pt x="30125" y="49394"/>
                    </a:cubicBezTo>
                    <a:cubicBezTo>
                      <a:pt x="30520" y="49789"/>
                      <a:pt x="30955" y="50145"/>
                      <a:pt x="31311" y="50540"/>
                    </a:cubicBezTo>
                    <a:cubicBezTo>
                      <a:pt x="31667" y="50896"/>
                      <a:pt x="31983" y="51292"/>
                      <a:pt x="32299" y="51687"/>
                    </a:cubicBezTo>
                    <a:cubicBezTo>
                      <a:pt x="30678" y="52715"/>
                      <a:pt x="29136" y="53862"/>
                      <a:pt x="27515" y="54929"/>
                    </a:cubicBezTo>
                    <a:cubicBezTo>
                      <a:pt x="27001" y="55246"/>
                      <a:pt x="26368" y="55523"/>
                      <a:pt x="25696" y="55799"/>
                    </a:cubicBezTo>
                    <a:cubicBezTo>
                      <a:pt x="25419" y="55562"/>
                      <a:pt x="25103" y="55285"/>
                      <a:pt x="24787" y="55048"/>
                    </a:cubicBezTo>
                    <a:close/>
                    <a:moveTo>
                      <a:pt x="27752" y="58132"/>
                    </a:moveTo>
                    <a:cubicBezTo>
                      <a:pt x="27634" y="57974"/>
                      <a:pt x="27475" y="57816"/>
                      <a:pt x="27357" y="57658"/>
                    </a:cubicBezTo>
                    <a:cubicBezTo>
                      <a:pt x="27792" y="57500"/>
                      <a:pt x="28227" y="57342"/>
                      <a:pt x="28622" y="57144"/>
                    </a:cubicBezTo>
                    <a:cubicBezTo>
                      <a:pt x="30441" y="56274"/>
                      <a:pt x="32102" y="55009"/>
                      <a:pt x="33842" y="53980"/>
                    </a:cubicBezTo>
                    <a:cubicBezTo>
                      <a:pt x="34316" y="54811"/>
                      <a:pt x="34751" y="55641"/>
                      <a:pt x="35107" y="56511"/>
                    </a:cubicBezTo>
                    <a:cubicBezTo>
                      <a:pt x="32972" y="56946"/>
                      <a:pt x="30836" y="57421"/>
                      <a:pt x="28741" y="58014"/>
                    </a:cubicBezTo>
                    <a:cubicBezTo>
                      <a:pt x="28464" y="58093"/>
                      <a:pt x="28148" y="58211"/>
                      <a:pt x="27871" y="58291"/>
                    </a:cubicBezTo>
                    <a:cubicBezTo>
                      <a:pt x="27831" y="58251"/>
                      <a:pt x="27792" y="58172"/>
                      <a:pt x="27752" y="58132"/>
                    </a:cubicBezTo>
                    <a:close/>
                    <a:moveTo>
                      <a:pt x="29176" y="60268"/>
                    </a:moveTo>
                    <a:cubicBezTo>
                      <a:pt x="29690" y="60189"/>
                      <a:pt x="30204" y="60109"/>
                      <a:pt x="30639" y="60030"/>
                    </a:cubicBezTo>
                    <a:cubicBezTo>
                      <a:pt x="32379" y="59674"/>
                      <a:pt x="34158" y="59358"/>
                      <a:pt x="35937" y="59081"/>
                    </a:cubicBezTo>
                    <a:cubicBezTo>
                      <a:pt x="36135" y="59872"/>
                      <a:pt x="36333" y="60623"/>
                      <a:pt x="36609" y="61296"/>
                    </a:cubicBezTo>
                    <a:cubicBezTo>
                      <a:pt x="35305" y="61296"/>
                      <a:pt x="34000" y="61335"/>
                      <a:pt x="32734" y="61414"/>
                    </a:cubicBezTo>
                    <a:cubicBezTo>
                      <a:pt x="31785" y="61493"/>
                      <a:pt x="30876" y="61572"/>
                      <a:pt x="29966" y="61731"/>
                    </a:cubicBezTo>
                    <a:cubicBezTo>
                      <a:pt x="29769" y="61256"/>
                      <a:pt x="29492" y="60742"/>
                      <a:pt x="29176" y="60268"/>
                    </a:cubicBezTo>
                    <a:close/>
                    <a:moveTo>
                      <a:pt x="52901" y="63273"/>
                    </a:moveTo>
                    <a:cubicBezTo>
                      <a:pt x="55945" y="61533"/>
                      <a:pt x="59425" y="60742"/>
                      <a:pt x="62391" y="58963"/>
                    </a:cubicBezTo>
                    <a:cubicBezTo>
                      <a:pt x="62430" y="61414"/>
                      <a:pt x="62351" y="63905"/>
                      <a:pt x="62272" y="66397"/>
                    </a:cubicBezTo>
                    <a:cubicBezTo>
                      <a:pt x="59267" y="65052"/>
                      <a:pt x="56104" y="64024"/>
                      <a:pt x="52901" y="63273"/>
                    </a:cubicBezTo>
                    <a:close/>
                    <a:moveTo>
                      <a:pt x="65238" y="67820"/>
                    </a:moveTo>
                    <a:cubicBezTo>
                      <a:pt x="65277" y="66713"/>
                      <a:pt x="65317" y="65645"/>
                      <a:pt x="65356" y="64578"/>
                    </a:cubicBezTo>
                    <a:cubicBezTo>
                      <a:pt x="65356" y="64578"/>
                      <a:pt x="65396" y="64578"/>
                      <a:pt x="65396" y="64578"/>
                    </a:cubicBezTo>
                    <a:cubicBezTo>
                      <a:pt x="66147" y="64657"/>
                      <a:pt x="66859" y="64657"/>
                      <a:pt x="67571" y="64578"/>
                    </a:cubicBezTo>
                    <a:cubicBezTo>
                      <a:pt x="70180" y="64459"/>
                      <a:pt x="70457" y="67583"/>
                      <a:pt x="68757" y="69085"/>
                    </a:cubicBezTo>
                    <a:cubicBezTo>
                      <a:pt x="68559" y="69244"/>
                      <a:pt x="68441" y="69441"/>
                      <a:pt x="68362" y="69639"/>
                    </a:cubicBezTo>
                    <a:cubicBezTo>
                      <a:pt x="67373" y="69006"/>
                      <a:pt x="66345" y="68413"/>
                      <a:pt x="65238" y="67820"/>
                    </a:cubicBezTo>
                    <a:close/>
                    <a:moveTo>
                      <a:pt x="69429" y="36187"/>
                    </a:moveTo>
                    <a:cubicBezTo>
                      <a:pt x="68678" y="37254"/>
                      <a:pt x="69587" y="38480"/>
                      <a:pt x="70734" y="38638"/>
                    </a:cubicBezTo>
                    <a:cubicBezTo>
                      <a:pt x="74807" y="39231"/>
                      <a:pt x="77417" y="41564"/>
                      <a:pt x="76151" y="46112"/>
                    </a:cubicBezTo>
                    <a:cubicBezTo>
                      <a:pt x="75795" y="47456"/>
                      <a:pt x="75321" y="48642"/>
                      <a:pt x="75123" y="49987"/>
                    </a:cubicBezTo>
                    <a:cubicBezTo>
                      <a:pt x="75044" y="50461"/>
                      <a:pt x="75163" y="50778"/>
                      <a:pt x="75400" y="51054"/>
                    </a:cubicBezTo>
                    <a:cubicBezTo>
                      <a:pt x="75400" y="51094"/>
                      <a:pt x="75439" y="51133"/>
                      <a:pt x="75439" y="51133"/>
                    </a:cubicBezTo>
                    <a:cubicBezTo>
                      <a:pt x="75439" y="51133"/>
                      <a:pt x="75439" y="51133"/>
                      <a:pt x="75439" y="51133"/>
                    </a:cubicBezTo>
                    <a:cubicBezTo>
                      <a:pt x="75519" y="51213"/>
                      <a:pt x="75558" y="51292"/>
                      <a:pt x="75677" y="51371"/>
                    </a:cubicBezTo>
                    <a:cubicBezTo>
                      <a:pt x="78247" y="53308"/>
                      <a:pt x="80540" y="57183"/>
                      <a:pt x="76349" y="59319"/>
                    </a:cubicBezTo>
                    <a:cubicBezTo>
                      <a:pt x="75202" y="59912"/>
                      <a:pt x="75242" y="61889"/>
                      <a:pt x="76586" y="62205"/>
                    </a:cubicBezTo>
                    <a:cubicBezTo>
                      <a:pt x="79512" y="62877"/>
                      <a:pt x="81094" y="66515"/>
                      <a:pt x="79750" y="69204"/>
                    </a:cubicBezTo>
                    <a:cubicBezTo>
                      <a:pt x="78642" y="71418"/>
                      <a:pt x="73739" y="71893"/>
                      <a:pt x="71881" y="70904"/>
                    </a:cubicBezTo>
                    <a:cubicBezTo>
                      <a:pt x="71762" y="70865"/>
                      <a:pt x="71683" y="70865"/>
                      <a:pt x="71564" y="70825"/>
                    </a:cubicBezTo>
                    <a:cubicBezTo>
                      <a:pt x="73383" y="69085"/>
                      <a:pt x="75439" y="66594"/>
                      <a:pt x="74095" y="63985"/>
                    </a:cubicBezTo>
                    <a:cubicBezTo>
                      <a:pt x="73660" y="63154"/>
                      <a:pt x="73107" y="62601"/>
                      <a:pt x="72434" y="62205"/>
                    </a:cubicBezTo>
                    <a:cubicBezTo>
                      <a:pt x="73858" y="61058"/>
                      <a:pt x="74728" y="59437"/>
                      <a:pt x="74609" y="57223"/>
                    </a:cubicBezTo>
                    <a:cubicBezTo>
                      <a:pt x="74451" y="54692"/>
                      <a:pt x="72513" y="53071"/>
                      <a:pt x="70180" y="52201"/>
                    </a:cubicBezTo>
                    <a:cubicBezTo>
                      <a:pt x="72672" y="50738"/>
                      <a:pt x="74411" y="48603"/>
                      <a:pt x="73779" y="45084"/>
                    </a:cubicBezTo>
                    <a:cubicBezTo>
                      <a:pt x="73067" y="41129"/>
                      <a:pt x="68796" y="39192"/>
                      <a:pt x="64842" y="38955"/>
                    </a:cubicBezTo>
                    <a:cubicBezTo>
                      <a:pt x="67492" y="36147"/>
                      <a:pt x="68757" y="32667"/>
                      <a:pt x="65554" y="28713"/>
                    </a:cubicBezTo>
                    <a:cubicBezTo>
                      <a:pt x="63023" y="25590"/>
                      <a:pt x="59781" y="24996"/>
                      <a:pt x="56618" y="25906"/>
                    </a:cubicBezTo>
                    <a:cubicBezTo>
                      <a:pt x="57290" y="23494"/>
                      <a:pt x="56894" y="20963"/>
                      <a:pt x="55115" y="18630"/>
                    </a:cubicBezTo>
                    <a:cubicBezTo>
                      <a:pt x="52782" y="15585"/>
                      <a:pt x="49223" y="15823"/>
                      <a:pt x="46139" y="17286"/>
                    </a:cubicBezTo>
                    <a:lnTo>
                      <a:pt x="42580" y="11038"/>
                    </a:lnTo>
                    <a:cubicBezTo>
                      <a:pt x="39654" y="9496"/>
                      <a:pt x="36570" y="10524"/>
                      <a:pt x="34435" y="12580"/>
                    </a:cubicBezTo>
                    <a:cubicBezTo>
                      <a:pt x="33565" y="9733"/>
                      <a:pt x="31509" y="7321"/>
                      <a:pt x="28227" y="6807"/>
                    </a:cubicBezTo>
                    <a:cubicBezTo>
                      <a:pt x="24233" y="6175"/>
                      <a:pt x="21939" y="8468"/>
                      <a:pt x="21030" y="11631"/>
                    </a:cubicBezTo>
                    <a:cubicBezTo>
                      <a:pt x="18737" y="9456"/>
                      <a:pt x="15573" y="8231"/>
                      <a:pt x="12370" y="8942"/>
                    </a:cubicBezTo>
                    <a:cubicBezTo>
                      <a:pt x="10472" y="9338"/>
                      <a:pt x="9128" y="10880"/>
                      <a:pt x="8495" y="12659"/>
                    </a:cubicBezTo>
                    <a:cubicBezTo>
                      <a:pt x="7981" y="9812"/>
                      <a:pt x="8179" y="6609"/>
                      <a:pt x="11500" y="5740"/>
                    </a:cubicBezTo>
                    <a:cubicBezTo>
                      <a:pt x="13952" y="5067"/>
                      <a:pt x="16720" y="6372"/>
                      <a:pt x="18262" y="8191"/>
                    </a:cubicBezTo>
                    <a:cubicBezTo>
                      <a:pt x="18974" y="9061"/>
                      <a:pt x="20556" y="8705"/>
                      <a:pt x="20832" y="7598"/>
                    </a:cubicBezTo>
                    <a:cubicBezTo>
                      <a:pt x="22730" y="164"/>
                      <a:pt x="31430" y="2458"/>
                      <a:pt x="34118" y="8033"/>
                    </a:cubicBezTo>
                    <a:cubicBezTo>
                      <a:pt x="34514" y="8863"/>
                      <a:pt x="35898" y="9219"/>
                      <a:pt x="36570" y="8468"/>
                    </a:cubicBezTo>
                    <a:cubicBezTo>
                      <a:pt x="40168" y="4395"/>
                      <a:pt x="49500" y="6372"/>
                      <a:pt x="49065" y="12620"/>
                    </a:cubicBezTo>
                    <a:cubicBezTo>
                      <a:pt x="48986" y="13529"/>
                      <a:pt x="50014" y="14518"/>
                      <a:pt x="50963" y="14202"/>
                    </a:cubicBezTo>
                    <a:cubicBezTo>
                      <a:pt x="55985" y="12541"/>
                      <a:pt x="60216" y="15783"/>
                      <a:pt x="58871" y="21200"/>
                    </a:cubicBezTo>
                    <a:cubicBezTo>
                      <a:pt x="58595" y="22268"/>
                      <a:pt x="59504" y="23573"/>
                      <a:pt x="60730" y="23217"/>
                    </a:cubicBezTo>
                    <a:cubicBezTo>
                      <a:pt x="67017" y="21477"/>
                      <a:pt x="73304" y="30611"/>
                      <a:pt x="69429" y="3618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5" name="任意多边形: 形状 324"/>
              <p:cNvSpPr/>
              <p:nvPr/>
            </p:nvSpPr>
            <p:spPr>
              <a:xfrm>
                <a:off x="11230368" y="5645898"/>
                <a:ext cx="8397" cy="19113"/>
              </a:xfrm>
              <a:custGeom>
                <a:avLst/>
                <a:gdLst>
                  <a:gd name="connsiteX0" fmla="*/ 2575 w 8397"/>
                  <a:gd name="connsiteY0" fmla="*/ 19020 h 19113"/>
                  <a:gd name="connsiteX1" fmla="*/ 2693 w 8397"/>
                  <a:gd name="connsiteY1" fmla="*/ 0 h 19113"/>
                  <a:gd name="connsiteX2" fmla="*/ 1309 w 8397"/>
                  <a:gd name="connsiteY2" fmla="*/ 9609 h 19113"/>
                  <a:gd name="connsiteX3" fmla="*/ 2575 w 8397"/>
                  <a:gd name="connsiteY3" fmla="*/ 19020 h 19113"/>
                </a:gdLst>
                <a:ahLst/>
                <a:cxnLst>
                  <a:cxn ang="0">
                    <a:pos x="connsiteX0" y="connsiteY0"/>
                  </a:cxn>
                  <a:cxn ang="0">
                    <a:pos x="connsiteX1" y="connsiteY1"/>
                  </a:cxn>
                  <a:cxn ang="0">
                    <a:pos x="connsiteX2" y="connsiteY2"/>
                  </a:cxn>
                  <a:cxn ang="0">
                    <a:pos x="connsiteX3" y="connsiteY3"/>
                  </a:cxn>
                </a:cxnLst>
                <a:rect l="l" t="t" r="r" b="b"/>
                <a:pathLst>
                  <a:path w="8397" h="19113">
                    <a:moveTo>
                      <a:pt x="2575" y="19020"/>
                    </a:moveTo>
                    <a:cubicBezTo>
                      <a:pt x="5699" y="20008"/>
                      <a:pt x="13884" y="13167"/>
                      <a:pt x="2693" y="0"/>
                    </a:cubicBezTo>
                    <a:cubicBezTo>
                      <a:pt x="2693" y="0"/>
                      <a:pt x="3089" y="4903"/>
                      <a:pt x="1309" y="9609"/>
                    </a:cubicBezTo>
                    <a:cubicBezTo>
                      <a:pt x="-826" y="15224"/>
                      <a:pt x="-312" y="18071"/>
                      <a:pt x="2575" y="190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6" name="任意多边形: 形状 325"/>
              <p:cNvSpPr/>
              <p:nvPr/>
            </p:nvSpPr>
            <p:spPr>
              <a:xfrm>
                <a:off x="11231401" y="5635578"/>
                <a:ext cx="14438" cy="14618"/>
              </a:xfrm>
              <a:custGeom>
                <a:avLst/>
                <a:gdLst>
                  <a:gd name="connsiteX0" fmla="*/ 5378 w 14438"/>
                  <a:gd name="connsiteY0" fmla="*/ 8106 h 14618"/>
                  <a:gd name="connsiteX1" fmla="*/ 12574 w 14438"/>
                  <a:gd name="connsiteY1" fmla="*/ 14235 h 14618"/>
                  <a:gd name="connsiteX2" fmla="*/ 0 w 14438"/>
                  <a:gd name="connsiteY2" fmla="*/ 0 h 14618"/>
                  <a:gd name="connsiteX3" fmla="*/ 5378 w 14438"/>
                  <a:gd name="connsiteY3" fmla="*/ 8106 h 14618"/>
                </a:gdLst>
                <a:ahLst/>
                <a:cxnLst>
                  <a:cxn ang="0">
                    <a:pos x="connsiteX0" y="connsiteY0"/>
                  </a:cxn>
                  <a:cxn ang="0">
                    <a:pos x="connsiteX1" y="connsiteY1"/>
                  </a:cxn>
                  <a:cxn ang="0">
                    <a:pos x="connsiteX2" y="connsiteY2"/>
                  </a:cxn>
                  <a:cxn ang="0">
                    <a:pos x="connsiteX3" y="connsiteY3"/>
                  </a:cxn>
                </a:cxnLst>
                <a:rect l="l" t="t" r="r" b="b"/>
                <a:pathLst>
                  <a:path w="14438" h="14618">
                    <a:moveTo>
                      <a:pt x="5378" y="8106"/>
                    </a:moveTo>
                    <a:cubicBezTo>
                      <a:pt x="7513" y="13681"/>
                      <a:pt x="9806" y="15500"/>
                      <a:pt x="12574" y="14235"/>
                    </a:cubicBezTo>
                    <a:cubicBezTo>
                      <a:pt x="15540" y="12930"/>
                      <a:pt x="17122" y="2372"/>
                      <a:pt x="0" y="0"/>
                    </a:cubicBezTo>
                    <a:cubicBezTo>
                      <a:pt x="40" y="0"/>
                      <a:pt x="3598" y="3361"/>
                      <a:pt x="5378" y="810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7" name="任意多边形: 形状 326"/>
              <p:cNvSpPr/>
              <p:nvPr/>
            </p:nvSpPr>
            <p:spPr>
              <a:xfrm>
                <a:off x="11158335" y="5603329"/>
                <a:ext cx="23282" cy="11518"/>
              </a:xfrm>
              <a:custGeom>
                <a:avLst/>
                <a:gdLst>
                  <a:gd name="connsiteX0" fmla="*/ 10985 w 23282"/>
                  <a:gd name="connsiteY0" fmla="*/ 2672 h 11518"/>
                  <a:gd name="connsiteX1" fmla="*/ 111 w 23282"/>
                  <a:gd name="connsiteY1" fmla="*/ 3423 h 11518"/>
                  <a:gd name="connsiteX2" fmla="*/ 23283 w 23282"/>
                  <a:gd name="connsiteY2" fmla="*/ 8524 h 11518"/>
                  <a:gd name="connsiteX3" fmla="*/ 10985 w 23282"/>
                  <a:gd name="connsiteY3" fmla="*/ 2672 h 11518"/>
                </a:gdLst>
                <a:ahLst/>
                <a:cxnLst>
                  <a:cxn ang="0">
                    <a:pos x="connsiteX0" y="connsiteY0"/>
                  </a:cxn>
                  <a:cxn ang="0">
                    <a:pos x="connsiteX1" y="connsiteY1"/>
                  </a:cxn>
                  <a:cxn ang="0">
                    <a:pos x="connsiteX2" y="connsiteY2"/>
                  </a:cxn>
                  <a:cxn ang="0">
                    <a:pos x="connsiteX3" y="connsiteY3"/>
                  </a:cxn>
                </a:cxnLst>
                <a:rect l="l" t="t" r="r" b="b"/>
                <a:pathLst>
                  <a:path w="23282" h="11518">
                    <a:moveTo>
                      <a:pt x="10985" y="2672"/>
                    </a:moveTo>
                    <a:cubicBezTo>
                      <a:pt x="5291" y="-1638"/>
                      <a:pt x="1179" y="-254"/>
                      <a:pt x="111" y="3423"/>
                    </a:cubicBezTo>
                    <a:cubicBezTo>
                      <a:pt x="-996" y="7338"/>
                      <a:pt x="6122" y="16116"/>
                      <a:pt x="23283" y="8524"/>
                    </a:cubicBezTo>
                    <a:cubicBezTo>
                      <a:pt x="23283" y="8485"/>
                      <a:pt x="16679" y="6982"/>
                      <a:pt x="10985" y="267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8" name="任意多边形: 形状 327"/>
              <p:cNvSpPr/>
              <p:nvPr/>
            </p:nvSpPr>
            <p:spPr>
              <a:xfrm>
                <a:off x="11220061" y="5634906"/>
                <a:ext cx="10786" cy="20738"/>
              </a:xfrm>
              <a:custGeom>
                <a:avLst/>
                <a:gdLst>
                  <a:gd name="connsiteX0" fmla="*/ 4024 w 10786"/>
                  <a:gd name="connsiteY0" fmla="*/ 20720 h 20738"/>
                  <a:gd name="connsiteX1" fmla="*/ 6001 w 10786"/>
                  <a:gd name="connsiteY1" fmla="*/ 0 h 20738"/>
                  <a:gd name="connsiteX2" fmla="*/ 1850 w 10786"/>
                  <a:gd name="connsiteY2" fmla="*/ 11428 h 20738"/>
                  <a:gd name="connsiteX3" fmla="*/ 4024 w 10786"/>
                  <a:gd name="connsiteY3" fmla="*/ 20720 h 20738"/>
                </a:gdLst>
                <a:ahLst/>
                <a:cxnLst>
                  <a:cxn ang="0">
                    <a:pos x="connsiteX0" y="connsiteY0"/>
                  </a:cxn>
                  <a:cxn ang="0">
                    <a:pos x="connsiteX1" y="connsiteY1"/>
                  </a:cxn>
                  <a:cxn ang="0">
                    <a:pos x="connsiteX2" y="connsiteY2"/>
                  </a:cxn>
                  <a:cxn ang="0">
                    <a:pos x="connsiteX3" y="connsiteY3"/>
                  </a:cxn>
                </a:cxnLst>
                <a:rect l="l" t="t" r="r" b="b"/>
                <a:pathLst>
                  <a:path w="10786" h="20738">
                    <a:moveTo>
                      <a:pt x="4024" y="20720"/>
                    </a:moveTo>
                    <a:cubicBezTo>
                      <a:pt x="8097" y="21155"/>
                      <a:pt x="15847" y="13840"/>
                      <a:pt x="6001" y="0"/>
                    </a:cubicBezTo>
                    <a:cubicBezTo>
                      <a:pt x="6001" y="0"/>
                      <a:pt x="5369" y="5892"/>
                      <a:pt x="1850" y="11428"/>
                    </a:cubicBezTo>
                    <a:cubicBezTo>
                      <a:pt x="-1670" y="16924"/>
                      <a:pt x="268" y="20285"/>
                      <a:pt x="4024" y="207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9" name="任意多边形: 形状 328"/>
              <p:cNvSpPr/>
              <p:nvPr/>
            </p:nvSpPr>
            <p:spPr>
              <a:xfrm>
                <a:off x="11254289" y="5658111"/>
                <a:ext cx="13891" cy="13851"/>
              </a:xfrm>
              <a:custGeom>
                <a:avLst/>
                <a:gdLst>
                  <a:gd name="connsiteX0" fmla="*/ 6 w 13891"/>
                  <a:gd name="connsiteY0" fmla="*/ 6610 h 13851"/>
                  <a:gd name="connsiteX1" fmla="*/ 6649 w 13891"/>
                  <a:gd name="connsiteY1" fmla="*/ 13846 h 13851"/>
                  <a:gd name="connsiteX2" fmla="*/ 13885 w 13891"/>
                  <a:gd name="connsiteY2" fmla="*/ 7242 h 13851"/>
                  <a:gd name="connsiteX3" fmla="*/ 7282 w 13891"/>
                  <a:gd name="connsiteY3" fmla="*/ 6 h 13851"/>
                  <a:gd name="connsiteX4" fmla="*/ 6 w 1389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1" h="13851">
                    <a:moveTo>
                      <a:pt x="6" y="6610"/>
                    </a:moveTo>
                    <a:cubicBezTo>
                      <a:pt x="-152" y="10445"/>
                      <a:pt x="2814" y="13648"/>
                      <a:pt x="6649" y="13846"/>
                    </a:cubicBezTo>
                    <a:cubicBezTo>
                      <a:pt x="10485" y="14004"/>
                      <a:pt x="13687" y="11038"/>
                      <a:pt x="13885" y="7242"/>
                    </a:cubicBezTo>
                    <a:cubicBezTo>
                      <a:pt x="14043" y="3407"/>
                      <a:pt x="11078" y="204"/>
                      <a:pt x="7282" y="6"/>
                    </a:cubicBezTo>
                    <a:cubicBezTo>
                      <a:pt x="3407" y="-152"/>
                      <a:pt x="164" y="277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0" name="任意多边形: 形状 329"/>
              <p:cNvSpPr/>
              <p:nvPr/>
            </p:nvSpPr>
            <p:spPr>
              <a:xfrm>
                <a:off x="11170039" y="5591462"/>
                <a:ext cx="14267" cy="17820"/>
              </a:xfrm>
              <a:custGeom>
                <a:avLst/>
                <a:gdLst>
                  <a:gd name="connsiteX0" fmla="*/ 9799 w 14267"/>
                  <a:gd name="connsiteY0" fmla="*/ 6511 h 17820"/>
                  <a:gd name="connsiteX1" fmla="*/ 1970 w 14267"/>
                  <a:gd name="connsiteY1" fmla="*/ 1015 h 17820"/>
                  <a:gd name="connsiteX2" fmla="*/ 14268 w 14267"/>
                  <a:gd name="connsiteY2" fmla="*/ 17820 h 17820"/>
                  <a:gd name="connsiteX3" fmla="*/ 9799 w 14267"/>
                  <a:gd name="connsiteY3" fmla="*/ 6511 h 17820"/>
                </a:gdLst>
                <a:ahLst/>
                <a:cxnLst>
                  <a:cxn ang="0">
                    <a:pos x="connsiteX0" y="connsiteY0"/>
                  </a:cxn>
                  <a:cxn ang="0">
                    <a:pos x="connsiteX1" y="connsiteY1"/>
                  </a:cxn>
                  <a:cxn ang="0">
                    <a:pos x="connsiteX2" y="connsiteY2"/>
                  </a:cxn>
                  <a:cxn ang="0">
                    <a:pos x="connsiteX3" y="connsiteY3"/>
                  </a:cxn>
                </a:cxnLst>
                <a:rect l="l" t="t" r="r" b="b"/>
                <a:pathLst>
                  <a:path w="14267" h="17820">
                    <a:moveTo>
                      <a:pt x="9799" y="6511"/>
                    </a:moveTo>
                    <a:cubicBezTo>
                      <a:pt x="8771" y="26"/>
                      <a:pt x="5094" y="-1199"/>
                      <a:pt x="1970" y="1015"/>
                    </a:cubicBezTo>
                    <a:cubicBezTo>
                      <a:pt x="-1351" y="3387"/>
                      <a:pt x="-2300" y="14024"/>
                      <a:pt x="14268" y="17820"/>
                    </a:cubicBezTo>
                    <a:cubicBezTo>
                      <a:pt x="14268" y="17820"/>
                      <a:pt x="10788" y="12996"/>
                      <a:pt x="9799" y="651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1" name="任意多边形: 形状 330"/>
              <p:cNvSpPr/>
              <p:nvPr/>
            </p:nvSpPr>
            <p:spPr>
              <a:xfrm>
                <a:off x="11063725" y="5474067"/>
                <a:ext cx="15457" cy="26792"/>
              </a:xfrm>
              <a:custGeom>
                <a:avLst/>
                <a:gdLst>
                  <a:gd name="connsiteX0" fmla="*/ 1996 w 15457"/>
                  <a:gd name="connsiteY0" fmla="*/ 26793 h 26792"/>
                  <a:gd name="connsiteX1" fmla="*/ 9667 w 15457"/>
                  <a:gd name="connsiteY1" fmla="*/ 14495 h 26792"/>
                  <a:gd name="connsiteX2" fmla="*/ 13542 w 15457"/>
                  <a:gd name="connsiteY2" fmla="*/ 932 h 26792"/>
                  <a:gd name="connsiteX3" fmla="*/ 1996 w 15457"/>
                  <a:gd name="connsiteY3" fmla="*/ 26793 h 26792"/>
                </a:gdLst>
                <a:ahLst/>
                <a:cxnLst>
                  <a:cxn ang="0">
                    <a:pos x="connsiteX0" y="connsiteY0"/>
                  </a:cxn>
                  <a:cxn ang="0">
                    <a:pos x="connsiteX1" y="connsiteY1"/>
                  </a:cxn>
                  <a:cxn ang="0">
                    <a:pos x="connsiteX2" y="connsiteY2"/>
                  </a:cxn>
                  <a:cxn ang="0">
                    <a:pos x="connsiteX3" y="connsiteY3"/>
                  </a:cxn>
                </a:cxnLst>
                <a:rect l="l" t="t" r="r" b="b"/>
                <a:pathLst>
                  <a:path w="15457" h="26792">
                    <a:moveTo>
                      <a:pt x="1996" y="26793"/>
                    </a:moveTo>
                    <a:cubicBezTo>
                      <a:pt x="1996" y="26793"/>
                      <a:pt x="4368" y="19873"/>
                      <a:pt x="9667" y="14495"/>
                    </a:cubicBezTo>
                    <a:cubicBezTo>
                      <a:pt x="15915" y="8129"/>
                      <a:pt x="16943" y="3938"/>
                      <a:pt x="13542" y="932"/>
                    </a:cubicBezTo>
                    <a:cubicBezTo>
                      <a:pt x="9865" y="-2310"/>
                      <a:pt x="-5398" y="2119"/>
                      <a:pt x="1996" y="2679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2" name="任意多边形: 形状 331"/>
              <p:cNvSpPr/>
              <p:nvPr/>
            </p:nvSpPr>
            <p:spPr>
              <a:xfrm>
                <a:off x="10998909" y="5528410"/>
                <a:ext cx="22044" cy="15896"/>
              </a:xfrm>
              <a:custGeom>
                <a:avLst/>
                <a:gdLst>
                  <a:gd name="connsiteX0" fmla="*/ 21023 w 22044"/>
                  <a:gd name="connsiteY0" fmla="*/ 12742 h 15896"/>
                  <a:gd name="connsiteX1" fmla="*/ 936 w 22044"/>
                  <a:gd name="connsiteY1" fmla="*/ 207 h 15896"/>
                  <a:gd name="connsiteX2" fmla="*/ 619 w 22044"/>
                  <a:gd name="connsiteY2" fmla="*/ 2184 h 15896"/>
                  <a:gd name="connsiteX3" fmla="*/ 20904 w 22044"/>
                  <a:gd name="connsiteY3" fmla="*/ 15114 h 15896"/>
                  <a:gd name="connsiteX4" fmla="*/ 21023 w 22044"/>
                  <a:gd name="connsiteY4" fmla="*/ 12742 h 15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 h="15896">
                    <a:moveTo>
                      <a:pt x="21023" y="12742"/>
                    </a:moveTo>
                    <a:cubicBezTo>
                      <a:pt x="13273" y="7246"/>
                      <a:pt x="16752" y="-1453"/>
                      <a:pt x="936" y="207"/>
                    </a:cubicBezTo>
                    <a:cubicBezTo>
                      <a:pt x="184" y="286"/>
                      <a:pt x="-567" y="1868"/>
                      <a:pt x="619" y="2184"/>
                    </a:cubicBezTo>
                    <a:cubicBezTo>
                      <a:pt x="7460" y="4082"/>
                      <a:pt x="5443" y="19504"/>
                      <a:pt x="20904" y="15114"/>
                    </a:cubicBezTo>
                    <a:cubicBezTo>
                      <a:pt x="22130" y="14798"/>
                      <a:pt x="22644" y="13889"/>
                      <a:pt x="21023" y="1274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3" name="任意多边形: 形状 332"/>
              <p:cNvSpPr/>
              <p:nvPr/>
            </p:nvSpPr>
            <p:spPr>
              <a:xfrm>
                <a:off x="11047438" y="5488957"/>
                <a:ext cx="14328" cy="26967"/>
              </a:xfrm>
              <a:custGeom>
                <a:avLst/>
                <a:gdLst>
                  <a:gd name="connsiteX0" fmla="*/ 5748 w 14328"/>
                  <a:gd name="connsiteY0" fmla="*/ 0 h 26967"/>
                  <a:gd name="connsiteX1" fmla="*/ 14329 w 14328"/>
                  <a:gd name="connsiteY1" fmla="*/ 26967 h 26967"/>
                  <a:gd name="connsiteX2" fmla="*/ 11877 w 14328"/>
                  <a:gd name="connsiteY2" fmla="*/ 12693 h 26967"/>
                  <a:gd name="connsiteX3" fmla="*/ 5748 w 14328"/>
                  <a:gd name="connsiteY3" fmla="*/ 0 h 26967"/>
                </a:gdLst>
                <a:ahLst/>
                <a:cxnLst>
                  <a:cxn ang="0">
                    <a:pos x="connsiteX0" y="connsiteY0"/>
                  </a:cxn>
                  <a:cxn ang="0">
                    <a:pos x="connsiteX1" y="connsiteY1"/>
                  </a:cxn>
                  <a:cxn ang="0">
                    <a:pos x="connsiteX2" y="connsiteY2"/>
                  </a:cxn>
                  <a:cxn ang="0">
                    <a:pos x="connsiteX3" y="connsiteY3"/>
                  </a:cxn>
                </a:cxnLst>
                <a:rect l="l" t="t" r="r" b="b"/>
                <a:pathLst>
                  <a:path w="14328" h="26967">
                    <a:moveTo>
                      <a:pt x="5748" y="0"/>
                    </a:moveTo>
                    <a:cubicBezTo>
                      <a:pt x="885" y="0"/>
                      <a:pt x="-7577" y="13484"/>
                      <a:pt x="14329" y="26967"/>
                    </a:cubicBezTo>
                    <a:cubicBezTo>
                      <a:pt x="14329" y="26967"/>
                      <a:pt x="11522" y="20206"/>
                      <a:pt x="11877" y="12693"/>
                    </a:cubicBezTo>
                    <a:cubicBezTo>
                      <a:pt x="12312" y="3796"/>
                      <a:pt x="10256" y="0"/>
                      <a:pt x="5748"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4" name="任意多边形: 形状 333"/>
              <p:cNvSpPr/>
              <p:nvPr/>
            </p:nvSpPr>
            <p:spPr>
              <a:xfrm>
                <a:off x="11067577" y="5492218"/>
                <a:ext cx="19805" cy="27858"/>
              </a:xfrm>
              <a:custGeom>
                <a:avLst/>
                <a:gdLst>
                  <a:gd name="connsiteX0" fmla="*/ 16175 w 19805"/>
                  <a:gd name="connsiteY0" fmla="*/ 773 h 27858"/>
                  <a:gd name="connsiteX1" fmla="*/ 1070 w 19805"/>
                  <a:gd name="connsiteY1" fmla="*/ 27859 h 27858"/>
                  <a:gd name="connsiteX2" fmla="*/ 13565 w 19805"/>
                  <a:gd name="connsiteY2" fmla="*/ 14771 h 27858"/>
                  <a:gd name="connsiteX3" fmla="*/ 16175 w 19805"/>
                  <a:gd name="connsiteY3" fmla="*/ 773 h 27858"/>
                </a:gdLst>
                <a:ahLst/>
                <a:cxnLst>
                  <a:cxn ang="0">
                    <a:pos x="connsiteX0" y="connsiteY0"/>
                  </a:cxn>
                  <a:cxn ang="0">
                    <a:pos x="connsiteX1" y="connsiteY1"/>
                  </a:cxn>
                  <a:cxn ang="0">
                    <a:pos x="connsiteX2" y="connsiteY2"/>
                  </a:cxn>
                  <a:cxn ang="0">
                    <a:pos x="connsiteX3" y="connsiteY3"/>
                  </a:cxn>
                </a:cxnLst>
                <a:rect l="l" t="t" r="r" b="b"/>
                <a:pathLst>
                  <a:path w="19805" h="27858">
                    <a:moveTo>
                      <a:pt x="16175" y="773"/>
                    </a:moveTo>
                    <a:cubicBezTo>
                      <a:pt x="10916" y="-2272"/>
                      <a:pt x="-4110" y="3066"/>
                      <a:pt x="1070" y="27859"/>
                    </a:cubicBezTo>
                    <a:cubicBezTo>
                      <a:pt x="1070" y="27859"/>
                      <a:pt x="5459" y="20188"/>
                      <a:pt x="13565" y="14771"/>
                    </a:cubicBezTo>
                    <a:cubicBezTo>
                      <a:pt x="21751" y="9353"/>
                      <a:pt x="21078" y="3580"/>
                      <a:pt x="16175" y="77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5" name="任意多边形: 形状 334"/>
              <p:cNvSpPr/>
              <p:nvPr/>
            </p:nvSpPr>
            <p:spPr>
              <a:xfrm>
                <a:off x="11147111" y="5422042"/>
                <a:ext cx="15038" cy="15079"/>
              </a:xfrm>
              <a:custGeom>
                <a:avLst/>
                <a:gdLst>
                  <a:gd name="connsiteX0" fmla="*/ 698 w 15038"/>
                  <a:gd name="connsiteY0" fmla="*/ 4360 h 15079"/>
                  <a:gd name="connsiteX1" fmla="*/ 4336 w 15038"/>
                  <a:gd name="connsiteY1" fmla="*/ 14364 h 15079"/>
                  <a:gd name="connsiteX2" fmla="*/ 14340 w 15038"/>
                  <a:gd name="connsiteY2" fmla="*/ 10726 h 15079"/>
                  <a:gd name="connsiteX3" fmla="*/ 10702 w 15038"/>
                  <a:gd name="connsiteY3" fmla="*/ 722 h 15079"/>
                  <a:gd name="connsiteX4" fmla="*/ 698 w 15038"/>
                  <a:gd name="connsiteY4" fmla="*/ 4360 h 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8" h="15079">
                    <a:moveTo>
                      <a:pt x="698" y="4360"/>
                    </a:moveTo>
                    <a:cubicBezTo>
                      <a:pt x="-1041" y="8156"/>
                      <a:pt x="580" y="12624"/>
                      <a:pt x="4336" y="14364"/>
                    </a:cubicBezTo>
                    <a:cubicBezTo>
                      <a:pt x="8093" y="16143"/>
                      <a:pt x="12600" y="14482"/>
                      <a:pt x="14340" y="10726"/>
                    </a:cubicBezTo>
                    <a:cubicBezTo>
                      <a:pt x="16080" y="6930"/>
                      <a:pt x="14459" y="2462"/>
                      <a:pt x="10702" y="722"/>
                    </a:cubicBezTo>
                    <a:cubicBezTo>
                      <a:pt x="6906" y="-1057"/>
                      <a:pt x="2438" y="564"/>
                      <a:pt x="698" y="436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6" name="任意多边形: 形状 335"/>
              <p:cNvSpPr/>
              <p:nvPr/>
            </p:nvSpPr>
            <p:spPr>
              <a:xfrm>
                <a:off x="11156723" y="5396011"/>
                <a:ext cx="11710" cy="11671"/>
              </a:xfrm>
              <a:custGeom>
                <a:avLst/>
                <a:gdLst>
                  <a:gd name="connsiteX0" fmla="*/ 537 w 11710"/>
                  <a:gd name="connsiteY0" fmla="*/ 3384 h 11671"/>
                  <a:gd name="connsiteX1" fmla="*/ 3384 w 11710"/>
                  <a:gd name="connsiteY1" fmla="*/ 11134 h 11671"/>
                  <a:gd name="connsiteX2" fmla="*/ 11174 w 11710"/>
                  <a:gd name="connsiteY2" fmla="*/ 8287 h 11671"/>
                  <a:gd name="connsiteX3" fmla="*/ 8327 w 11710"/>
                  <a:gd name="connsiteY3" fmla="*/ 537 h 11671"/>
                  <a:gd name="connsiteX4" fmla="*/ 537 w 11710"/>
                  <a:gd name="connsiteY4" fmla="*/ 3384 h 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 h="11671">
                    <a:moveTo>
                      <a:pt x="537" y="3384"/>
                    </a:moveTo>
                    <a:cubicBezTo>
                      <a:pt x="-808" y="6310"/>
                      <a:pt x="458" y="9790"/>
                      <a:pt x="3384" y="11134"/>
                    </a:cubicBezTo>
                    <a:cubicBezTo>
                      <a:pt x="6310" y="12479"/>
                      <a:pt x="9790" y="11213"/>
                      <a:pt x="11174" y="8287"/>
                    </a:cubicBezTo>
                    <a:cubicBezTo>
                      <a:pt x="12518" y="5361"/>
                      <a:pt x="11253" y="1881"/>
                      <a:pt x="8327" y="537"/>
                    </a:cubicBezTo>
                    <a:cubicBezTo>
                      <a:pt x="5361" y="-808"/>
                      <a:pt x="1881" y="458"/>
                      <a:pt x="537" y="338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7" name="任意多边形: 形状 336"/>
              <p:cNvSpPr/>
              <p:nvPr/>
            </p:nvSpPr>
            <p:spPr>
              <a:xfrm>
                <a:off x="11232858" y="5437745"/>
                <a:ext cx="6891" cy="6891"/>
              </a:xfrm>
              <a:custGeom>
                <a:avLst/>
                <a:gdLst>
                  <a:gd name="connsiteX0" fmla="*/ 875 w 6891"/>
                  <a:gd name="connsiteY0" fmla="*/ 5739 h 6891"/>
                  <a:gd name="connsiteX1" fmla="*/ 5739 w 6891"/>
                  <a:gd name="connsiteY1" fmla="*/ 6016 h 6891"/>
                  <a:gd name="connsiteX2" fmla="*/ 6016 w 6891"/>
                  <a:gd name="connsiteY2" fmla="*/ 1152 h 6891"/>
                  <a:gd name="connsiteX3" fmla="*/ 1152 w 6891"/>
                  <a:gd name="connsiteY3" fmla="*/ 875 h 6891"/>
                  <a:gd name="connsiteX4" fmla="*/ 875 w 6891"/>
                  <a:gd name="connsiteY4" fmla="*/ 5739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1" h="6891">
                    <a:moveTo>
                      <a:pt x="875" y="5739"/>
                    </a:moveTo>
                    <a:cubicBezTo>
                      <a:pt x="2141" y="7162"/>
                      <a:pt x="4315" y="7281"/>
                      <a:pt x="5739" y="6016"/>
                    </a:cubicBezTo>
                    <a:cubicBezTo>
                      <a:pt x="7162" y="4750"/>
                      <a:pt x="7281" y="2576"/>
                      <a:pt x="6016" y="1152"/>
                    </a:cubicBezTo>
                    <a:cubicBezTo>
                      <a:pt x="4750" y="-271"/>
                      <a:pt x="2576" y="-390"/>
                      <a:pt x="1152" y="875"/>
                    </a:cubicBezTo>
                    <a:cubicBezTo>
                      <a:pt x="-271" y="2141"/>
                      <a:pt x="-390" y="4355"/>
                      <a:pt x="875" y="57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8" name="任意多边形: 形状 337"/>
              <p:cNvSpPr/>
              <p:nvPr/>
            </p:nvSpPr>
            <p:spPr>
              <a:xfrm>
                <a:off x="11177692" y="5452686"/>
                <a:ext cx="14889" cy="14889"/>
              </a:xfrm>
              <a:custGeom>
                <a:avLst/>
                <a:gdLst>
                  <a:gd name="connsiteX0" fmla="*/ 841 w 14889"/>
                  <a:gd name="connsiteY0" fmla="*/ 4005 h 14889"/>
                  <a:gd name="connsiteX1" fmla="*/ 4005 w 14889"/>
                  <a:gd name="connsiteY1" fmla="*/ 14048 h 14889"/>
                  <a:gd name="connsiteX2" fmla="*/ 14048 w 14889"/>
                  <a:gd name="connsiteY2" fmla="*/ 10885 h 14889"/>
                  <a:gd name="connsiteX3" fmla="*/ 10885 w 14889"/>
                  <a:gd name="connsiteY3" fmla="*/ 841 h 14889"/>
                  <a:gd name="connsiteX4" fmla="*/ 841 w 14889"/>
                  <a:gd name="connsiteY4" fmla="*/ 4005 h 1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9" h="14889">
                    <a:moveTo>
                      <a:pt x="841" y="4005"/>
                    </a:moveTo>
                    <a:cubicBezTo>
                      <a:pt x="-1057" y="7642"/>
                      <a:pt x="367" y="12150"/>
                      <a:pt x="4005" y="14048"/>
                    </a:cubicBezTo>
                    <a:cubicBezTo>
                      <a:pt x="7642" y="15946"/>
                      <a:pt x="12150" y="14523"/>
                      <a:pt x="14048" y="10885"/>
                    </a:cubicBezTo>
                    <a:cubicBezTo>
                      <a:pt x="15946" y="7247"/>
                      <a:pt x="14523" y="2739"/>
                      <a:pt x="10885" y="841"/>
                    </a:cubicBezTo>
                    <a:cubicBezTo>
                      <a:pt x="7208" y="-1057"/>
                      <a:pt x="2739" y="367"/>
                      <a:pt x="841" y="400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39" name="任意多边形: 形状 338"/>
              <p:cNvSpPr/>
              <p:nvPr/>
            </p:nvSpPr>
            <p:spPr>
              <a:xfrm>
                <a:off x="11174017" y="5474793"/>
                <a:ext cx="17660" cy="17652"/>
              </a:xfrm>
              <a:custGeom>
                <a:avLst/>
                <a:gdLst>
                  <a:gd name="connsiteX0" fmla="*/ 997 w 17660"/>
                  <a:gd name="connsiteY0" fmla="*/ 4754 h 17652"/>
                  <a:gd name="connsiteX1" fmla="*/ 4754 w 17660"/>
                  <a:gd name="connsiteY1" fmla="*/ 16656 h 17652"/>
                  <a:gd name="connsiteX2" fmla="*/ 16656 w 17660"/>
                  <a:gd name="connsiteY2" fmla="*/ 12899 h 17652"/>
                  <a:gd name="connsiteX3" fmla="*/ 12899 w 17660"/>
                  <a:gd name="connsiteY3" fmla="*/ 997 h 17652"/>
                  <a:gd name="connsiteX4" fmla="*/ 997 w 17660"/>
                  <a:gd name="connsiteY4" fmla="*/ 4754 h 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 h="17652">
                    <a:moveTo>
                      <a:pt x="997" y="4754"/>
                    </a:moveTo>
                    <a:cubicBezTo>
                      <a:pt x="-1257" y="9064"/>
                      <a:pt x="444" y="14402"/>
                      <a:pt x="4754" y="16656"/>
                    </a:cubicBezTo>
                    <a:cubicBezTo>
                      <a:pt x="9064" y="18910"/>
                      <a:pt x="14402" y="17209"/>
                      <a:pt x="16656" y="12899"/>
                    </a:cubicBezTo>
                    <a:cubicBezTo>
                      <a:pt x="18910" y="8589"/>
                      <a:pt x="17249" y="3251"/>
                      <a:pt x="12899" y="997"/>
                    </a:cubicBezTo>
                    <a:cubicBezTo>
                      <a:pt x="8550" y="-1257"/>
                      <a:pt x="3251" y="444"/>
                      <a:pt x="997" y="475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0" name="任意多边形: 形状 339"/>
              <p:cNvSpPr/>
              <p:nvPr/>
            </p:nvSpPr>
            <p:spPr>
              <a:xfrm>
                <a:off x="11167837" y="5378688"/>
                <a:ext cx="8311" cy="8334"/>
              </a:xfrm>
              <a:custGeom>
                <a:avLst/>
                <a:gdLst>
                  <a:gd name="connsiteX0" fmla="*/ 376 w 8311"/>
                  <a:gd name="connsiteY0" fmla="*/ 2399 h 8334"/>
                  <a:gd name="connsiteX1" fmla="*/ 2393 w 8311"/>
                  <a:gd name="connsiteY1" fmla="*/ 7935 h 8334"/>
                  <a:gd name="connsiteX2" fmla="*/ 7929 w 8311"/>
                  <a:gd name="connsiteY2" fmla="*/ 5918 h 8334"/>
                  <a:gd name="connsiteX3" fmla="*/ 5912 w 8311"/>
                  <a:gd name="connsiteY3" fmla="*/ 383 h 8334"/>
                  <a:gd name="connsiteX4" fmla="*/ 376 w 8311"/>
                  <a:gd name="connsiteY4" fmla="*/ 2399 h 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 h="8334">
                    <a:moveTo>
                      <a:pt x="376" y="2399"/>
                    </a:moveTo>
                    <a:cubicBezTo>
                      <a:pt x="-573" y="4495"/>
                      <a:pt x="337" y="6947"/>
                      <a:pt x="2393" y="7935"/>
                    </a:cubicBezTo>
                    <a:cubicBezTo>
                      <a:pt x="4489" y="8924"/>
                      <a:pt x="6940" y="8014"/>
                      <a:pt x="7929" y="5918"/>
                    </a:cubicBezTo>
                    <a:cubicBezTo>
                      <a:pt x="8878" y="3823"/>
                      <a:pt x="8008" y="1371"/>
                      <a:pt x="5912" y="383"/>
                    </a:cubicBezTo>
                    <a:cubicBezTo>
                      <a:pt x="3816" y="-566"/>
                      <a:pt x="1325" y="304"/>
                      <a:pt x="376" y="239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1" name="任意多边形: 形状 340"/>
              <p:cNvSpPr/>
              <p:nvPr/>
            </p:nvSpPr>
            <p:spPr>
              <a:xfrm>
                <a:off x="11185520" y="5431293"/>
                <a:ext cx="12203" cy="12203"/>
              </a:xfrm>
              <a:custGeom>
                <a:avLst/>
                <a:gdLst>
                  <a:gd name="connsiteX0" fmla="*/ 684 w 12203"/>
                  <a:gd name="connsiteY0" fmla="*/ 3294 h 12203"/>
                  <a:gd name="connsiteX1" fmla="*/ 3294 w 12203"/>
                  <a:gd name="connsiteY1" fmla="*/ 11519 h 12203"/>
                  <a:gd name="connsiteX2" fmla="*/ 11519 w 12203"/>
                  <a:gd name="connsiteY2" fmla="*/ 8909 h 12203"/>
                  <a:gd name="connsiteX3" fmla="*/ 8909 w 12203"/>
                  <a:gd name="connsiteY3" fmla="*/ 684 h 12203"/>
                  <a:gd name="connsiteX4" fmla="*/ 684 w 12203"/>
                  <a:gd name="connsiteY4" fmla="*/ 3294 h 12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 h="12203">
                    <a:moveTo>
                      <a:pt x="684" y="3294"/>
                    </a:moveTo>
                    <a:cubicBezTo>
                      <a:pt x="-858" y="6260"/>
                      <a:pt x="289" y="9937"/>
                      <a:pt x="3294" y="11519"/>
                    </a:cubicBezTo>
                    <a:cubicBezTo>
                      <a:pt x="6260" y="13061"/>
                      <a:pt x="9937" y="11914"/>
                      <a:pt x="11519" y="8909"/>
                    </a:cubicBezTo>
                    <a:cubicBezTo>
                      <a:pt x="13061" y="5943"/>
                      <a:pt x="11914" y="2266"/>
                      <a:pt x="8909" y="684"/>
                    </a:cubicBezTo>
                    <a:cubicBezTo>
                      <a:pt x="5943" y="-858"/>
                      <a:pt x="2266" y="289"/>
                      <a:pt x="684" y="329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2" name="任意多边形: 形状 341"/>
              <p:cNvSpPr/>
              <p:nvPr/>
            </p:nvSpPr>
            <p:spPr>
              <a:xfrm>
                <a:off x="11141537" y="5478019"/>
                <a:ext cx="21797" cy="21837"/>
              </a:xfrm>
              <a:custGeom>
                <a:avLst/>
                <a:gdLst>
                  <a:gd name="connsiteX0" fmla="*/ 1013 w 21797"/>
                  <a:gd name="connsiteY0" fmla="*/ 6312 h 21837"/>
                  <a:gd name="connsiteX1" fmla="*/ 6312 w 21797"/>
                  <a:gd name="connsiteY1" fmla="*/ 20824 h 21837"/>
                  <a:gd name="connsiteX2" fmla="*/ 20784 w 21797"/>
                  <a:gd name="connsiteY2" fmla="*/ 15525 h 21837"/>
                  <a:gd name="connsiteX3" fmla="*/ 15486 w 21797"/>
                  <a:gd name="connsiteY3" fmla="*/ 1013 h 21837"/>
                  <a:gd name="connsiteX4" fmla="*/ 1013 w 21797"/>
                  <a:gd name="connsiteY4" fmla="*/ 6312 h 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7" h="21837">
                    <a:moveTo>
                      <a:pt x="1013" y="6312"/>
                    </a:moveTo>
                    <a:cubicBezTo>
                      <a:pt x="-1517" y="11769"/>
                      <a:pt x="855" y="18254"/>
                      <a:pt x="6312" y="20824"/>
                    </a:cubicBezTo>
                    <a:cubicBezTo>
                      <a:pt x="11769" y="23354"/>
                      <a:pt x="18254" y="20982"/>
                      <a:pt x="20784" y="15525"/>
                    </a:cubicBezTo>
                    <a:cubicBezTo>
                      <a:pt x="23315" y="10068"/>
                      <a:pt x="20942" y="3584"/>
                      <a:pt x="15486" y="1013"/>
                    </a:cubicBezTo>
                    <a:cubicBezTo>
                      <a:pt x="10029" y="-1517"/>
                      <a:pt x="3544" y="855"/>
                      <a:pt x="1013" y="631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3" name="任意多边形: 形状 342"/>
              <p:cNvSpPr/>
              <p:nvPr/>
            </p:nvSpPr>
            <p:spPr>
              <a:xfrm>
                <a:off x="11195996" y="5413260"/>
                <a:ext cx="9439" cy="9439"/>
              </a:xfrm>
              <a:custGeom>
                <a:avLst/>
                <a:gdLst>
                  <a:gd name="connsiteX0" fmla="*/ 528 w 9439"/>
                  <a:gd name="connsiteY0" fmla="*/ 2545 h 9439"/>
                  <a:gd name="connsiteX1" fmla="*/ 2545 w 9439"/>
                  <a:gd name="connsiteY1" fmla="*/ 8911 h 9439"/>
                  <a:gd name="connsiteX2" fmla="*/ 8911 w 9439"/>
                  <a:gd name="connsiteY2" fmla="*/ 6895 h 9439"/>
                  <a:gd name="connsiteX3" fmla="*/ 6895 w 9439"/>
                  <a:gd name="connsiteY3" fmla="*/ 528 h 9439"/>
                  <a:gd name="connsiteX4" fmla="*/ 528 w 9439"/>
                  <a:gd name="connsiteY4" fmla="*/ 2545 h 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9" h="9439">
                    <a:moveTo>
                      <a:pt x="528" y="2545"/>
                    </a:moveTo>
                    <a:cubicBezTo>
                      <a:pt x="-658" y="4878"/>
                      <a:pt x="212" y="7725"/>
                      <a:pt x="2545" y="8911"/>
                    </a:cubicBezTo>
                    <a:cubicBezTo>
                      <a:pt x="4878" y="10098"/>
                      <a:pt x="7725" y="9228"/>
                      <a:pt x="8911" y="6895"/>
                    </a:cubicBezTo>
                    <a:cubicBezTo>
                      <a:pt x="10098" y="4562"/>
                      <a:pt x="9228" y="1715"/>
                      <a:pt x="6895" y="528"/>
                    </a:cubicBezTo>
                    <a:cubicBezTo>
                      <a:pt x="4562" y="-658"/>
                      <a:pt x="1715" y="212"/>
                      <a:pt x="528" y="254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4" name="任意多边形: 形状 343"/>
              <p:cNvSpPr/>
              <p:nvPr/>
            </p:nvSpPr>
            <p:spPr>
              <a:xfrm>
                <a:off x="11207444" y="5401108"/>
                <a:ext cx="6743" cy="6735"/>
              </a:xfrm>
              <a:custGeom>
                <a:avLst/>
                <a:gdLst>
                  <a:gd name="connsiteX0" fmla="*/ 390 w 6743"/>
                  <a:gd name="connsiteY0" fmla="*/ 1806 h 6735"/>
                  <a:gd name="connsiteX1" fmla="*/ 1814 w 6743"/>
                  <a:gd name="connsiteY1" fmla="*/ 6353 h 6735"/>
                  <a:gd name="connsiteX2" fmla="*/ 6361 w 6743"/>
                  <a:gd name="connsiteY2" fmla="*/ 4930 h 6735"/>
                  <a:gd name="connsiteX3" fmla="*/ 4937 w 6743"/>
                  <a:gd name="connsiteY3" fmla="*/ 383 h 6735"/>
                  <a:gd name="connsiteX4" fmla="*/ 390 w 6743"/>
                  <a:gd name="connsiteY4" fmla="*/ 1806 h 6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3" h="6735">
                    <a:moveTo>
                      <a:pt x="390" y="1806"/>
                    </a:moveTo>
                    <a:cubicBezTo>
                      <a:pt x="-480" y="3467"/>
                      <a:pt x="153" y="5483"/>
                      <a:pt x="1814" y="6353"/>
                    </a:cubicBezTo>
                    <a:cubicBezTo>
                      <a:pt x="3474" y="7223"/>
                      <a:pt x="5491" y="6551"/>
                      <a:pt x="6361" y="4930"/>
                    </a:cubicBezTo>
                    <a:cubicBezTo>
                      <a:pt x="7231" y="3269"/>
                      <a:pt x="6559" y="1252"/>
                      <a:pt x="4937" y="383"/>
                    </a:cubicBezTo>
                    <a:cubicBezTo>
                      <a:pt x="3277" y="-487"/>
                      <a:pt x="1220" y="185"/>
                      <a:pt x="390" y="180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5" name="任意多边形: 形状 344"/>
              <p:cNvSpPr/>
              <p:nvPr/>
            </p:nvSpPr>
            <p:spPr>
              <a:xfrm>
                <a:off x="11218745" y="5450076"/>
                <a:ext cx="8871" cy="8842"/>
              </a:xfrm>
              <a:custGeom>
                <a:avLst/>
                <a:gdLst>
                  <a:gd name="connsiteX0" fmla="*/ 1149 w 8871"/>
                  <a:gd name="connsiteY0" fmla="*/ 7367 h 8842"/>
                  <a:gd name="connsiteX1" fmla="*/ 7396 w 8871"/>
                  <a:gd name="connsiteY1" fmla="*/ 7723 h 8842"/>
                  <a:gd name="connsiteX2" fmla="*/ 7752 w 8871"/>
                  <a:gd name="connsiteY2" fmla="*/ 1475 h 8842"/>
                  <a:gd name="connsiteX3" fmla="*/ 1505 w 8871"/>
                  <a:gd name="connsiteY3" fmla="*/ 1119 h 8842"/>
                  <a:gd name="connsiteX4" fmla="*/ 1149 w 8871"/>
                  <a:gd name="connsiteY4" fmla="*/ 7367 h 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1" h="8842">
                    <a:moveTo>
                      <a:pt x="1149" y="7367"/>
                    </a:moveTo>
                    <a:cubicBezTo>
                      <a:pt x="2770" y="9186"/>
                      <a:pt x="5577" y="9344"/>
                      <a:pt x="7396" y="7723"/>
                    </a:cubicBezTo>
                    <a:cubicBezTo>
                      <a:pt x="9215" y="6102"/>
                      <a:pt x="9373" y="3294"/>
                      <a:pt x="7752" y="1475"/>
                    </a:cubicBezTo>
                    <a:cubicBezTo>
                      <a:pt x="6131" y="-344"/>
                      <a:pt x="3324" y="-502"/>
                      <a:pt x="1505" y="1119"/>
                    </a:cubicBezTo>
                    <a:cubicBezTo>
                      <a:pt x="-354" y="2741"/>
                      <a:pt x="-512" y="5548"/>
                      <a:pt x="1149" y="736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46" name="任意多边形: 形状 345"/>
              <p:cNvSpPr/>
              <p:nvPr/>
            </p:nvSpPr>
            <p:spPr>
              <a:xfrm>
                <a:off x="11228317" y="5578459"/>
                <a:ext cx="18239" cy="13702"/>
              </a:xfrm>
              <a:custGeom>
                <a:avLst/>
                <a:gdLst>
                  <a:gd name="connsiteX0" fmla="*/ 0 w 18239"/>
                  <a:gd name="connsiteY0" fmla="*/ 13702 h 13702"/>
                  <a:gd name="connsiteX1" fmla="*/ 11507 w 18239"/>
                  <a:gd name="connsiteY1" fmla="*/ 9748 h 13702"/>
                  <a:gd name="connsiteX2" fmla="*/ 17359 w 18239"/>
                  <a:gd name="connsiteY2" fmla="*/ 2195 h 13702"/>
                  <a:gd name="connsiteX3" fmla="*/ 0 w 18239"/>
                  <a:gd name="connsiteY3" fmla="*/ 13702 h 13702"/>
                </a:gdLst>
                <a:ahLst/>
                <a:cxnLst>
                  <a:cxn ang="0">
                    <a:pos x="connsiteX0" y="connsiteY0"/>
                  </a:cxn>
                  <a:cxn ang="0">
                    <a:pos x="connsiteX1" y="connsiteY1"/>
                  </a:cxn>
                  <a:cxn ang="0">
                    <a:pos x="connsiteX2" y="connsiteY2"/>
                  </a:cxn>
                  <a:cxn ang="0">
                    <a:pos x="connsiteX3" y="connsiteY3"/>
                  </a:cxn>
                </a:cxnLst>
                <a:rect l="l" t="t" r="r" b="b"/>
                <a:pathLst>
                  <a:path w="18239" h="13702">
                    <a:moveTo>
                      <a:pt x="0" y="13702"/>
                    </a:moveTo>
                    <a:cubicBezTo>
                      <a:pt x="0" y="13702"/>
                      <a:pt x="4982" y="10499"/>
                      <a:pt x="11507" y="9748"/>
                    </a:cubicBezTo>
                    <a:cubicBezTo>
                      <a:pt x="18031" y="9036"/>
                      <a:pt x="19415" y="5398"/>
                      <a:pt x="17359" y="2195"/>
                    </a:cubicBezTo>
                    <a:cubicBezTo>
                      <a:pt x="15145" y="-1245"/>
                      <a:pt x="4547" y="-2668"/>
                      <a:pt x="0" y="1370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86" name="任意多边形: 形状 185"/>
              <p:cNvSpPr/>
              <p:nvPr/>
            </p:nvSpPr>
            <p:spPr>
              <a:xfrm>
                <a:off x="11187067" y="5586158"/>
                <a:ext cx="52519" cy="50172"/>
              </a:xfrm>
              <a:custGeom>
                <a:avLst/>
                <a:gdLst>
                  <a:gd name="connsiteX0" fmla="*/ 33697 w 52519"/>
                  <a:gd name="connsiteY0" fmla="*/ 309 h 50172"/>
                  <a:gd name="connsiteX1" fmla="*/ 26817 w 52519"/>
                  <a:gd name="connsiteY1" fmla="*/ 1614 h 50172"/>
                  <a:gd name="connsiteX2" fmla="*/ 22348 w 52519"/>
                  <a:gd name="connsiteY2" fmla="*/ 2484 h 50172"/>
                  <a:gd name="connsiteX3" fmla="*/ 19106 w 52519"/>
                  <a:gd name="connsiteY3" fmla="*/ 2207 h 50172"/>
                  <a:gd name="connsiteX4" fmla="*/ 15468 w 52519"/>
                  <a:gd name="connsiteY4" fmla="*/ 7466 h 50172"/>
                  <a:gd name="connsiteX5" fmla="*/ 8232 w 52519"/>
                  <a:gd name="connsiteY5" fmla="*/ 6992 h 50172"/>
                  <a:gd name="connsiteX6" fmla="*/ 6927 w 52519"/>
                  <a:gd name="connsiteY6" fmla="*/ 9167 h 50172"/>
                  <a:gd name="connsiteX7" fmla="*/ 6571 w 52519"/>
                  <a:gd name="connsiteY7" fmla="*/ 11183 h 50172"/>
                  <a:gd name="connsiteX8" fmla="*/ 4476 w 52519"/>
                  <a:gd name="connsiteY8" fmla="*/ 13674 h 50172"/>
                  <a:gd name="connsiteX9" fmla="*/ 7 w 52519"/>
                  <a:gd name="connsiteY9" fmla="*/ 18934 h 50172"/>
                  <a:gd name="connsiteX10" fmla="*/ 3645 w 52519"/>
                  <a:gd name="connsiteY10" fmla="*/ 25774 h 50172"/>
                  <a:gd name="connsiteX11" fmla="*/ 640 w 52519"/>
                  <a:gd name="connsiteY11" fmla="*/ 30757 h 50172"/>
                  <a:gd name="connsiteX12" fmla="*/ 2854 w 52519"/>
                  <a:gd name="connsiteY12" fmla="*/ 33485 h 50172"/>
                  <a:gd name="connsiteX13" fmla="*/ 4792 w 52519"/>
                  <a:gd name="connsiteY13" fmla="*/ 37914 h 50172"/>
                  <a:gd name="connsiteX14" fmla="*/ 15705 w 52519"/>
                  <a:gd name="connsiteY14" fmla="*/ 42698 h 50172"/>
                  <a:gd name="connsiteX15" fmla="*/ 20253 w 52519"/>
                  <a:gd name="connsiteY15" fmla="*/ 49302 h 50172"/>
                  <a:gd name="connsiteX16" fmla="*/ 23574 w 52519"/>
                  <a:gd name="connsiteY16" fmla="*/ 49064 h 50172"/>
                  <a:gd name="connsiteX17" fmla="*/ 26184 w 52519"/>
                  <a:gd name="connsiteY17" fmla="*/ 48274 h 50172"/>
                  <a:gd name="connsiteX18" fmla="*/ 28754 w 52519"/>
                  <a:gd name="connsiteY18" fmla="*/ 49064 h 50172"/>
                  <a:gd name="connsiteX19" fmla="*/ 35081 w 52519"/>
                  <a:gd name="connsiteY19" fmla="*/ 49262 h 50172"/>
                  <a:gd name="connsiteX20" fmla="*/ 37967 w 52519"/>
                  <a:gd name="connsiteY20" fmla="*/ 44003 h 50172"/>
                  <a:gd name="connsiteX21" fmla="*/ 42989 w 52519"/>
                  <a:gd name="connsiteY21" fmla="*/ 45347 h 50172"/>
                  <a:gd name="connsiteX22" fmla="*/ 46587 w 52519"/>
                  <a:gd name="connsiteY22" fmla="*/ 38546 h 50172"/>
                  <a:gd name="connsiteX23" fmla="*/ 51965 w 52519"/>
                  <a:gd name="connsiteY23" fmla="*/ 33050 h 50172"/>
                  <a:gd name="connsiteX24" fmla="*/ 47616 w 52519"/>
                  <a:gd name="connsiteY24" fmla="*/ 27356 h 50172"/>
                  <a:gd name="connsiteX25" fmla="*/ 52519 w 52519"/>
                  <a:gd name="connsiteY25" fmla="*/ 21899 h 50172"/>
                  <a:gd name="connsiteX26" fmla="*/ 47497 w 52519"/>
                  <a:gd name="connsiteY26" fmla="*/ 15572 h 50172"/>
                  <a:gd name="connsiteX27" fmla="*/ 46864 w 52519"/>
                  <a:gd name="connsiteY27" fmla="*/ 14189 h 50172"/>
                  <a:gd name="connsiteX28" fmla="*/ 46232 w 52519"/>
                  <a:gd name="connsiteY28" fmla="*/ 12291 h 50172"/>
                  <a:gd name="connsiteX29" fmla="*/ 43740 w 52519"/>
                  <a:gd name="connsiteY29" fmla="*/ 9562 h 50172"/>
                  <a:gd name="connsiteX30" fmla="*/ 40419 w 52519"/>
                  <a:gd name="connsiteY30" fmla="*/ 8692 h 50172"/>
                  <a:gd name="connsiteX31" fmla="*/ 39589 w 52519"/>
                  <a:gd name="connsiteY31" fmla="*/ 8850 h 50172"/>
                  <a:gd name="connsiteX32" fmla="*/ 39154 w 52519"/>
                  <a:gd name="connsiteY32" fmla="*/ 8020 h 50172"/>
                  <a:gd name="connsiteX33" fmla="*/ 38798 w 52519"/>
                  <a:gd name="connsiteY33" fmla="*/ 5964 h 50172"/>
                  <a:gd name="connsiteX34" fmla="*/ 33697 w 52519"/>
                  <a:gd name="connsiteY34" fmla="*/ 309 h 50172"/>
                  <a:gd name="connsiteX35" fmla="*/ 13531 w 52519"/>
                  <a:gd name="connsiteY35" fmla="*/ 26684 h 50172"/>
                  <a:gd name="connsiteX36" fmla="*/ 8706 w 52519"/>
                  <a:gd name="connsiteY36" fmla="*/ 25735 h 50172"/>
                  <a:gd name="connsiteX37" fmla="*/ 4476 w 52519"/>
                  <a:gd name="connsiteY37" fmla="*/ 22571 h 50172"/>
                  <a:gd name="connsiteX38" fmla="*/ 7204 w 52519"/>
                  <a:gd name="connsiteY38" fmla="*/ 16482 h 50172"/>
                  <a:gd name="connsiteX39" fmla="*/ 10090 w 52519"/>
                  <a:gd name="connsiteY39" fmla="*/ 12053 h 50172"/>
                  <a:gd name="connsiteX40" fmla="*/ 15943 w 52519"/>
                  <a:gd name="connsiteY40" fmla="*/ 10274 h 50172"/>
                  <a:gd name="connsiteX41" fmla="*/ 17564 w 52519"/>
                  <a:gd name="connsiteY41" fmla="*/ 11183 h 50172"/>
                  <a:gd name="connsiteX42" fmla="*/ 17643 w 52519"/>
                  <a:gd name="connsiteY42" fmla="*/ 11342 h 50172"/>
                  <a:gd name="connsiteX43" fmla="*/ 17920 w 52519"/>
                  <a:gd name="connsiteY43" fmla="*/ 11460 h 50172"/>
                  <a:gd name="connsiteX44" fmla="*/ 22507 w 52519"/>
                  <a:gd name="connsiteY44" fmla="*/ 19487 h 50172"/>
                  <a:gd name="connsiteX45" fmla="*/ 22507 w 52519"/>
                  <a:gd name="connsiteY45" fmla="*/ 19487 h 50172"/>
                  <a:gd name="connsiteX46" fmla="*/ 20885 w 52519"/>
                  <a:gd name="connsiteY46" fmla="*/ 16521 h 50172"/>
                  <a:gd name="connsiteX47" fmla="*/ 18592 w 52519"/>
                  <a:gd name="connsiteY47" fmla="*/ 13437 h 50172"/>
                  <a:gd name="connsiteX48" fmla="*/ 18236 w 52519"/>
                  <a:gd name="connsiteY48" fmla="*/ 13872 h 50172"/>
                  <a:gd name="connsiteX49" fmla="*/ 20450 w 52519"/>
                  <a:gd name="connsiteY49" fmla="*/ 16877 h 50172"/>
                  <a:gd name="connsiteX50" fmla="*/ 22072 w 52519"/>
                  <a:gd name="connsiteY50" fmla="*/ 19843 h 50172"/>
                  <a:gd name="connsiteX51" fmla="*/ 21913 w 52519"/>
                  <a:gd name="connsiteY51" fmla="*/ 19962 h 50172"/>
                  <a:gd name="connsiteX52" fmla="*/ 19778 w 52519"/>
                  <a:gd name="connsiteY52" fmla="*/ 17550 h 50172"/>
                  <a:gd name="connsiteX53" fmla="*/ 17010 w 52519"/>
                  <a:gd name="connsiteY53" fmla="*/ 14979 h 50172"/>
                  <a:gd name="connsiteX54" fmla="*/ 16654 w 52519"/>
                  <a:gd name="connsiteY54" fmla="*/ 15414 h 50172"/>
                  <a:gd name="connsiteX55" fmla="*/ 19106 w 52519"/>
                  <a:gd name="connsiteY55" fmla="*/ 17668 h 50172"/>
                  <a:gd name="connsiteX56" fmla="*/ 21478 w 52519"/>
                  <a:gd name="connsiteY56" fmla="*/ 20318 h 50172"/>
                  <a:gd name="connsiteX57" fmla="*/ 20885 w 52519"/>
                  <a:gd name="connsiteY57" fmla="*/ 20871 h 50172"/>
                  <a:gd name="connsiteX58" fmla="*/ 20727 w 52519"/>
                  <a:gd name="connsiteY58" fmla="*/ 20792 h 50172"/>
                  <a:gd name="connsiteX59" fmla="*/ 15231 w 52519"/>
                  <a:gd name="connsiteY59" fmla="*/ 16126 h 50172"/>
                  <a:gd name="connsiteX60" fmla="*/ 14875 w 52519"/>
                  <a:gd name="connsiteY60" fmla="*/ 16561 h 50172"/>
                  <a:gd name="connsiteX61" fmla="*/ 20490 w 52519"/>
                  <a:gd name="connsiteY61" fmla="*/ 21306 h 50172"/>
                  <a:gd name="connsiteX62" fmla="*/ 20490 w 52519"/>
                  <a:gd name="connsiteY62" fmla="*/ 21306 h 50172"/>
                  <a:gd name="connsiteX63" fmla="*/ 20371 w 52519"/>
                  <a:gd name="connsiteY63" fmla="*/ 21266 h 50172"/>
                  <a:gd name="connsiteX64" fmla="*/ 20490 w 52519"/>
                  <a:gd name="connsiteY64" fmla="*/ 21306 h 50172"/>
                  <a:gd name="connsiteX65" fmla="*/ 20015 w 52519"/>
                  <a:gd name="connsiteY65" fmla="*/ 21939 h 50172"/>
                  <a:gd name="connsiteX66" fmla="*/ 17841 w 52519"/>
                  <a:gd name="connsiteY66" fmla="*/ 20555 h 50172"/>
                  <a:gd name="connsiteX67" fmla="*/ 13768 w 52519"/>
                  <a:gd name="connsiteY67" fmla="*/ 18301 h 50172"/>
                  <a:gd name="connsiteX68" fmla="*/ 13531 w 52519"/>
                  <a:gd name="connsiteY68" fmla="*/ 18815 h 50172"/>
                  <a:gd name="connsiteX69" fmla="*/ 17603 w 52519"/>
                  <a:gd name="connsiteY69" fmla="*/ 21029 h 50172"/>
                  <a:gd name="connsiteX70" fmla="*/ 19739 w 52519"/>
                  <a:gd name="connsiteY70" fmla="*/ 22374 h 50172"/>
                  <a:gd name="connsiteX71" fmla="*/ 19264 w 52519"/>
                  <a:gd name="connsiteY71" fmla="*/ 23362 h 50172"/>
                  <a:gd name="connsiteX72" fmla="*/ 12740 w 52519"/>
                  <a:gd name="connsiteY72" fmla="*/ 20555 h 50172"/>
                  <a:gd name="connsiteX73" fmla="*/ 12661 w 52519"/>
                  <a:gd name="connsiteY73" fmla="*/ 21108 h 50172"/>
                  <a:gd name="connsiteX74" fmla="*/ 19145 w 52519"/>
                  <a:gd name="connsiteY74" fmla="*/ 23876 h 50172"/>
                  <a:gd name="connsiteX75" fmla="*/ 18908 w 52519"/>
                  <a:gd name="connsiteY75" fmla="*/ 25023 h 50172"/>
                  <a:gd name="connsiteX76" fmla="*/ 18078 w 52519"/>
                  <a:gd name="connsiteY76" fmla="*/ 24786 h 50172"/>
                  <a:gd name="connsiteX77" fmla="*/ 16022 w 52519"/>
                  <a:gd name="connsiteY77" fmla="*/ 24153 h 50172"/>
                  <a:gd name="connsiteX78" fmla="*/ 12186 w 52519"/>
                  <a:gd name="connsiteY78" fmla="*/ 22848 h 50172"/>
                  <a:gd name="connsiteX79" fmla="*/ 11949 w 52519"/>
                  <a:gd name="connsiteY79" fmla="*/ 23362 h 50172"/>
                  <a:gd name="connsiteX80" fmla="*/ 15943 w 52519"/>
                  <a:gd name="connsiteY80" fmla="*/ 24707 h 50172"/>
                  <a:gd name="connsiteX81" fmla="*/ 18394 w 52519"/>
                  <a:gd name="connsiteY81" fmla="*/ 25537 h 50172"/>
                  <a:gd name="connsiteX82" fmla="*/ 14519 w 52519"/>
                  <a:gd name="connsiteY82" fmla="*/ 25221 h 50172"/>
                  <a:gd name="connsiteX83" fmla="*/ 11791 w 52519"/>
                  <a:gd name="connsiteY83" fmla="*/ 24825 h 50172"/>
                  <a:gd name="connsiteX84" fmla="*/ 11435 w 52519"/>
                  <a:gd name="connsiteY84" fmla="*/ 25260 h 50172"/>
                  <a:gd name="connsiteX85" fmla="*/ 14440 w 52519"/>
                  <a:gd name="connsiteY85" fmla="*/ 25774 h 50172"/>
                  <a:gd name="connsiteX86" fmla="*/ 18869 w 52519"/>
                  <a:gd name="connsiteY86" fmla="*/ 26011 h 50172"/>
                  <a:gd name="connsiteX87" fmla="*/ 18869 w 52519"/>
                  <a:gd name="connsiteY87" fmla="*/ 26091 h 50172"/>
                  <a:gd name="connsiteX88" fmla="*/ 13531 w 52519"/>
                  <a:gd name="connsiteY88" fmla="*/ 26684 h 50172"/>
                  <a:gd name="connsiteX89" fmla="*/ 25472 w 52519"/>
                  <a:gd name="connsiteY89" fmla="*/ 28661 h 50172"/>
                  <a:gd name="connsiteX90" fmla="*/ 25868 w 52519"/>
                  <a:gd name="connsiteY90" fmla="*/ 29412 h 50172"/>
                  <a:gd name="connsiteX91" fmla="*/ 25116 w 52519"/>
                  <a:gd name="connsiteY91" fmla="*/ 29807 h 50172"/>
                  <a:gd name="connsiteX92" fmla="*/ 24721 w 52519"/>
                  <a:gd name="connsiteY92" fmla="*/ 29056 h 50172"/>
                  <a:gd name="connsiteX93" fmla="*/ 25472 w 52519"/>
                  <a:gd name="connsiteY93" fmla="*/ 28661 h 50172"/>
                  <a:gd name="connsiteX94" fmla="*/ 24563 w 52519"/>
                  <a:gd name="connsiteY94" fmla="*/ 28740 h 50172"/>
                  <a:gd name="connsiteX95" fmla="*/ 24167 w 52519"/>
                  <a:gd name="connsiteY95" fmla="*/ 27989 h 50172"/>
                  <a:gd name="connsiteX96" fmla="*/ 24919 w 52519"/>
                  <a:gd name="connsiteY96" fmla="*/ 27593 h 50172"/>
                  <a:gd name="connsiteX97" fmla="*/ 25314 w 52519"/>
                  <a:gd name="connsiteY97" fmla="*/ 28344 h 50172"/>
                  <a:gd name="connsiteX98" fmla="*/ 24563 w 52519"/>
                  <a:gd name="connsiteY98" fmla="*/ 28740 h 50172"/>
                  <a:gd name="connsiteX99" fmla="*/ 25828 w 52519"/>
                  <a:gd name="connsiteY99" fmla="*/ 28503 h 50172"/>
                  <a:gd name="connsiteX100" fmla="*/ 26579 w 52519"/>
                  <a:gd name="connsiteY100" fmla="*/ 28107 h 50172"/>
                  <a:gd name="connsiteX101" fmla="*/ 26975 w 52519"/>
                  <a:gd name="connsiteY101" fmla="*/ 28858 h 50172"/>
                  <a:gd name="connsiteX102" fmla="*/ 26223 w 52519"/>
                  <a:gd name="connsiteY102" fmla="*/ 29254 h 50172"/>
                  <a:gd name="connsiteX103" fmla="*/ 25828 w 52519"/>
                  <a:gd name="connsiteY103" fmla="*/ 28503 h 50172"/>
                  <a:gd name="connsiteX104" fmla="*/ 25630 w 52519"/>
                  <a:gd name="connsiteY104" fmla="*/ 28147 h 50172"/>
                  <a:gd name="connsiteX105" fmla="*/ 25235 w 52519"/>
                  <a:gd name="connsiteY105" fmla="*/ 27395 h 50172"/>
                  <a:gd name="connsiteX106" fmla="*/ 25986 w 52519"/>
                  <a:gd name="connsiteY106" fmla="*/ 27000 h 50172"/>
                  <a:gd name="connsiteX107" fmla="*/ 26382 w 52519"/>
                  <a:gd name="connsiteY107" fmla="*/ 27751 h 50172"/>
                  <a:gd name="connsiteX108" fmla="*/ 25630 w 52519"/>
                  <a:gd name="connsiteY108" fmla="*/ 28147 h 50172"/>
                  <a:gd name="connsiteX109" fmla="*/ 25077 w 52519"/>
                  <a:gd name="connsiteY109" fmla="*/ 27040 h 50172"/>
                  <a:gd name="connsiteX110" fmla="*/ 24681 w 52519"/>
                  <a:gd name="connsiteY110" fmla="*/ 26288 h 50172"/>
                  <a:gd name="connsiteX111" fmla="*/ 25433 w 52519"/>
                  <a:gd name="connsiteY111" fmla="*/ 25893 h 50172"/>
                  <a:gd name="connsiteX112" fmla="*/ 25828 w 52519"/>
                  <a:gd name="connsiteY112" fmla="*/ 26644 h 50172"/>
                  <a:gd name="connsiteX113" fmla="*/ 25077 w 52519"/>
                  <a:gd name="connsiteY113" fmla="*/ 27040 h 50172"/>
                  <a:gd name="connsiteX114" fmla="*/ 26342 w 52519"/>
                  <a:gd name="connsiteY114" fmla="*/ 26802 h 50172"/>
                  <a:gd name="connsiteX115" fmla="*/ 27093 w 52519"/>
                  <a:gd name="connsiteY115" fmla="*/ 26407 h 50172"/>
                  <a:gd name="connsiteX116" fmla="*/ 27489 w 52519"/>
                  <a:gd name="connsiteY116" fmla="*/ 27158 h 50172"/>
                  <a:gd name="connsiteX117" fmla="*/ 26738 w 52519"/>
                  <a:gd name="connsiteY117" fmla="*/ 27554 h 50172"/>
                  <a:gd name="connsiteX118" fmla="*/ 26342 w 52519"/>
                  <a:gd name="connsiteY118" fmla="*/ 26802 h 50172"/>
                  <a:gd name="connsiteX119" fmla="*/ 26144 w 52519"/>
                  <a:gd name="connsiteY119" fmla="*/ 26486 h 50172"/>
                  <a:gd name="connsiteX120" fmla="*/ 25749 w 52519"/>
                  <a:gd name="connsiteY120" fmla="*/ 25735 h 50172"/>
                  <a:gd name="connsiteX121" fmla="*/ 26500 w 52519"/>
                  <a:gd name="connsiteY121" fmla="*/ 25339 h 50172"/>
                  <a:gd name="connsiteX122" fmla="*/ 26896 w 52519"/>
                  <a:gd name="connsiteY122" fmla="*/ 26091 h 50172"/>
                  <a:gd name="connsiteX123" fmla="*/ 26144 w 52519"/>
                  <a:gd name="connsiteY123" fmla="*/ 26486 h 50172"/>
                  <a:gd name="connsiteX124" fmla="*/ 25591 w 52519"/>
                  <a:gd name="connsiteY124" fmla="*/ 25379 h 50172"/>
                  <a:gd name="connsiteX125" fmla="*/ 25195 w 52519"/>
                  <a:gd name="connsiteY125" fmla="*/ 24628 h 50172"/>
                  <a:gd name="connsiteX126" fmla="*/ 25947 w 52519"/>
                  <a:gd name="connsiteY126" fmla="*/ 24232 h 50172"/>
                  <a:gd name="connsiteX127" fmla="*/ 26342 w 52519"/>
                  <a:gd name="connsiteY127" fmla="*/ 24983 h 50172"/>
                  <a:gd name="connsiteX128" fmla="*/ 25591 w 52519"/>
                  <a:gd name="connsiteY128" fmla="*/ 25379 h 50172"/>
                  <a:gd name="connsiteX129" fmla="*/ 26856 w 52519"/>
                  <a:gd name="connsiteY129" fmla="*/ 25142 h 50172"/>
                  <a:gd name="connsiteX130" fmla="*/ 27607 w 52519"/>
                  <a:gd name="connsiteY130" fmla="*/ 24746 h 50172"/>
                  <a:gd name="connsiteX131" fmla="*/ 28003 w 52519"/>
                  <a:gd name="connsiteY131" fmla="*/ 25497 h 50172"/>
                  <a:gd name="connsiteX132" fmla="*/ 27252 w 52519"/>
                  <a:gd name="connsiteY132" fmla="*/ 25893 h 50172"/>
                  <a:gd name="connsiteX133" fmla="*/ 26856 w 52519"/>
                  <a:gd name="connsiteY133" fmla="*/ 25142 h 50172"/>
                  <a:gd name="connsiteX134" fmla="*/ 26698 w 52519"/>
                  <a:gd name="connsiteY134" fmla="*/ 24786 h 50172"/>
                  <a:gd name="connsiteX135" fmla="*/ 26303 w 52519"/>
                  <a:gd name="connsiteY135" fmla="*/ 24034 h 50172"/>
                  <a:gd name="connsiteX136" fmla="*/ 27054 w 52519"/>
                  <a:gd name="connsiteY136" fmla="*/ 23639 h 50172"/>
                  <a:gd name="connsiteX137" fmla="*/ 27449 w 52519"/>
                  <a:gd name="connsiteY137" fmla="*/ 24390 h 50172"/>
                  <a:gd name="connsiteX138" fmla="*/ 26698 w 52519"/>
                  <a:gd name="connsiteY138" fmla="*/ 24786 h 50172"/>
                  <a:gd name="connsiteX139" fmla="*/ 27370 w 52519"/>
                  <a:gd name="connsiteY139" fmla="*/ 23441 h 50172"/>
                  <a:gd name="connsiteX140" fmla="*/ 28121 w 52519"/>
                  <a:gd name="connsiteY140" fmla="*/ 23046 h 50172"/>
                  <a:gd name="connsiteX141" fmla="*/ 28517 w 52519"/>
                  <a:gd name="connsiteY141" fmla="*/ 23797 h 50172"/>
                  <a:gd name="connsiteX142" fmla="*/ 27766 w 52519"/>
                  <a:gd name="connsiteY142" fmla="*/ 24193 h 50172"/>
                  <a:gd name="connsiteX143" fmla="*/ 27370 w 52519"/>
                  <a:gd name="connsiteY143" fmla="*/ 23441 h 50172"/>
                  <a:gd name="connsiteX144" fmla="*/ 27212 w 52519"/>
                  <a:gd name="connsiteY144" fmla="*/ 23125 h 50172"/>
                  <a:gd name="connsiteX145" fmla="*/ 26817 w 52519"/>
                  <a:gd name="connsiteY145" fmla="*/ 22374 h 50172"/>
                  <a:gd name="connsiteX146" fmla="*/ 27568 w 52519"/>
                  <a:gd name="connsiteY146" fmla="*/ 21978 h 50172"/>
                  <a:gd name="connsiteX147" fmla="*/ 27963 w 52519"/>
                  <a:gd name="connsiteY147" fmla="*/ 22730 h 50172"/>
                  <a:gd name="connsiteX148" fmla="*/ 27212 w 52519"/>
                  <a:gd name="connsiteY148" fmla="*/ 23125 h 50172"/>
                  <a:gd name="connsiteX149" fmla="*/ 26856 w 52519"/>
                  <a:gd name="connsiteY149" fmla="*/ 23283 h 50172"/>
                  <a:gd name="connsiteX150" fmla="*/ 26105 w 52519"/>
                  <a:gd name="connsiteY150" fmla="*/ 23679 h 50172"/>
                  <a:gd name="connsiteX151" fmla="*/ 25709 w 52519"/>
                  <a:gd name="connsiteY151" fmla="*/ 22927 h 50172"/>
                  <a:gd name="connsiteX152" fmla="*/ 26461 w 52519"/>
                  <a:gd name="connsiteY152" fmla="*/ 22532 h 50172"/>
                  <a:gd name="connsiteX153" fmla="*/ 26856 w 52519"/>
                  <a:gd name="connsiteY153" fmla="*/ 23283 h 50172"/>
                  <a:gd name="connsiteX154" fmla="*/ 24405 w 52519"/>
                  <a:gd name="connsiteY154" fmla="*/ 23164 h 50172"/>
                  <a:gd name="connsiteX155" fmla="*/ 24009 w 52519"/>
                  <a:gd name="connsiteY155" fmla="*/ 22413 h 50172"/>
                  <a:gd name="connsiteX156" fmla="*/ 24760 w 52519"/>
                  <a:gd name="connsiteY156" fmla="*/ 22018 h 50172"/>
                  <a:gd name="connsiteX157" fmla="*/ 25156 w 52519"/>
                  <a:gd name="connsiteY157" fmla="*/ 22769 h 50172"/>
                  <a:gd name="connsiteX158" fmla="*/ 24405 w 52519"/>
                  <a:gd name="connsiteY158" fmla="*/ 23164 h 50172"/>
                  <a:gd name="connsiteX159" fmla="*/ 25354 w 52519"/>
                  <a:gd name="connsiteY159" fmla="*/ 23125 h 50172"/>
                  <a:gd name="connsiteX160" fmla="*/ 25749 w 52519"/>
                  <a:gd name="connsiteY160" fmla="*/ 23876 h 50172"/>
                  <a:gd name="connsiteX161" fmla="*/ 24998 w 52519"/>
                  <a:gd name="connsiteY161" fmla="*/ 24272 h 50172"/>
                  <a:gd name="connsiteX162" fmla="*/ 24602 w 52519"/>
                  <a:gd name="connsiteY162" fmla="*/ 23520 h 50172"/>
                  <a:gd name="connsiteX163" fmla="*/ 25354 w 52519"/>
                  <a:gd name="connsiteY163" fmla="*/ 23125 h 50172"/>
                  <a:gd name="connsiteX164" fmla="*/ 24642 w 52519"/>
                  <a:gd name="connsiteY164" fmla="*/ 24469 h 50172"/>
                  <a:gd name="connsiteX165" fmla="*/ 23890 w 52519"/>
                  <a:gd name="connsiteY165" fmla="*/ 24865 h 50172"/>
                  <a:gd name="connsiteX166" fmla="*/ 23495 w 52519"/>
                  <a:gd name="connsiteY166" fmla="*/ 24114 h 50172"/>
                  <a:gd name="connsiteX167" fmla="*/ 24246 w 52519"/>
                  <a:gd name="connsiteY167" fmla="*/ 23718 h 50172"/>
                  <a:gd name="connsiteX168" fmla="*/ 24642 w 52519"/>
                  <a:gd name="connsiteY168" fmla="*/ 24469 h 50172"/>
                  <a:gd name="connsiteX169" fmla="*/ 24839 w 52519"/>
                  <a:gd name="connsiteY169" fmla="*/ 24825 h 50172"/>
                  <a:gd name="connsiteX170" fmla="*/ 25235 w 52519"/>
                  <a:gd name="connsiteY170" fmla="*/ 25577 h 50172"/>
                  <a:gd name="connsiteX171" fmla="*/ 24484 w 52519"/>
                  <a:gd name="connsiteY171" fmla="*/ 25972 h 50172"/>
                  <a:gd name="connsiteX172" fmla="*/ 24088 w 52519"/>
                  <a:gd name="connsiteY172" fmla="*/ 25221 h 50172"/>
                  <a:gd name="connsiteX173" fmla="*/ 24839 w 52519"/>
                  <a:gd name="connsiteY173" fmla="*/ 24825 h 50172"/>
                  <a:gd name="connsiteX174" fmla="*/ 24128 w 52519"/>
                  <a:gd name="connsiteY174" fmla="*/ 26130 h 50172"/>
                  <a:gd name="connsiteX175" fmla="*/ 23376 w 52519"/>
                  <a:gd name="connsiteY175" fmla="*/ 26526 h 50172"/>
                  <a:gd name="connsiteX176" fmla="*/ 22981 w 52519"/>
                  <a:gd name="connsiteY176" fmla="*/ 25774 h 50172"/>
                  <a:gd name="connsiteX177" fmla="*/ 23732 w 52519"/>
                  <a:gd name="connsiteY177" fmla="*/ 25379 h 50172"/>
                  <a:gd name="connsiteX178" fmla="*/ 24128 w 52519"/>
                  <a:gd name="connsiteY178" fmla="*/ 26130 h 50172"/>
                  <a:gd name="connsiteX179" fmla="*/ 24325 w 52519"/>
                  <a:gd name="connsiteY179" fmla="*/ 26486 h 50172"/>
                  <a:gd name="connsiteX180" fmla="*/ 24721 w 52519"/>
                  <a:gd name="connsiteY180" fmla="*/ 27237 h 50172"/>
                  <a:gd name="connsiteX181" fmla="*/ 23970 w 52519"/>
                  <a:gd name="connsiteY181" fmla="*/ 27633 h 50172"/>
                  <a:gd name="connsiteX182" fmla="*/ 23574 w 52519"/>
                  <a:gd name="connsiteY182" fmla="*/ 26881 h 50172"/>
                  <a:gd name="connsiteX183" fmla="*/ 24325 w 52519"/>
                  <a:gd name="connsiteY183" fmla="*/ 26486 h 50172"/>
                  <a:gd name="connsiteX184" fmla="*/ 23614 w 52519"/>
                  <a:gd name="connsiteY184" fmla="*/ 27830 h 50172"/>
                  <a:gd name="connsiteX185" fmla="*/ 22862 w 52519"/>
                  <a:gd name="connsiteY185" fmla="*/ 28226 h 50172"/>
                  <a:gd name="connsiteX186" fmla="*/ 22467 w 52519"/>
                  <a:gd name="connsiteY186" fmla="*/ 27475 h 50172"/>
                  <a:gd name="connsiteX187" fmla="*/ 23218 w 52519"/>
                  <a:gd name="connsiteY187" fmla="*/ 27079 h 50172"/>
                  <a:gd name="connsiteX188" fmla="*/ 23614 w 52519"/>
                  <a:gd name="connsiteY188" fmla="*/ 27830 h 50172"/>
                  <a:gd name="connsiteX189" fmla="*/ 23811 w 52519"/>
                  <a:gd name="connsiteY189" fmla="*/ 28147 h 50172"/>
                  <a:gd name="connsiteX190" fmla="*/ 24207 w 52519"/>
                  <a:gd name="connsiteY190" fmla="*/ 28898 h 50172"/>
                  <a:gd name="connsiteX191" fmla="*/ 23456 w 52519"/>
                  <a:gd name="connsiteY191" fmla="*/ 29293 h 50172"/>
                  <a:gd name="connsiteX192" fmla="*/ 23060 w 52519"/>
                  <a:gd name="connsiteY192" fmla="*/ 28582 h 50172"/>
                  <a:gd name="connsiteX193" fmla="*/ 23811 w 52519"/>
                  <a:gd name="connsiteY193" fmla="*/ 28147 h 50172"/>
                  <a:gd name="connsiteX194" fmla="*/ 24405 w 52519"/>
                  <a:gd name="connsiteY194" fmla="*/ 29254 h 50172"/>
                  <a:gd name="connsiteX195" fmla="*/ 24800 w 52519"/>
                  <a:gd name="connsiteY195" fmla="*/ 30005 h 50172"/>
                  <a:gd name="connsiteX196" fmla="*/ 24049 w 52519"/>
                  <a:gd name="connsiteY196" fmla="*/ 30401 h 50172"/>
                  <a:gd name="connsiteX197" fmla="*/ 23653 w 52519"/>
                  <a:gd name="connsiteY197" fmla="*/ 29649 h 50172"/>
                  <a:gd name="connsiteX198" fmla="*/ 24405 w 52519"/>
                  <a:gd name="connsiteY198" fmla="*/ 29254 h 50172"/>
                  <a:gd name="connsiteX199" fmla="*/ 26065 w 52519"/>
                  <a:gd name="connsiteY199" fmla="*/ 29768 h 50172"/>
                  <a:gd name="connsiteX200" fmla="*/ 26461 w 52519"/>
                  <a:gd name="connsiteY200" fmla="*/ 30519 h 50172"/>
                  <a:gd name="connsiteX201" fmla="*/ 25709 w 52519"/>
                  <a:gd name="connsiteY201" fmla="*/ 30915 h 50172"/>
                  <a:gd name="connsiteX202" fmla="*/ 25314 w 52519"/>
                  <a:gd name="connsiteY202" fmla="*/ 30163 h 50172"/>
                  <a:gd name="connsiteX203" fmla="*/ 26065 w 52519"/>
                  <a:gd name="connsiteY203" fmla="*/ 29768 h 50172"/>
                  <a:gd name="connsiteX204" fmla="*/ 26421 w 52519"/>
                  <a:gd name="connsiteY204" fmla="*/ 29610 h 50172"/>
                  <a:gd name="connsiteX205" fmla="*/ 27172 w 52519"/>
                  <a:gd name="connsiteY205" fmla="*/ 29214 h 50172"/>
                  <a:gd name="connsiteX206" fmla="*/ 27568 w 52519"/>
                  <a:gd name="connsiteY206" fmla="*/ 29966 h 50172"/>
                  <a:gd name="connsiteX207" fmla="*/ 26817 w 52519"/>
                  <a:gd name="connsiteY207" fmla="*/ 30361 h 50172"/>
                  <a:gd name="connsiteX208" fmla="*/ 26421 w 52519"/>
                  <a:gd name="connsiteY208" fmla="*/ 29610 h 50172"/>
                  <a:gd name="connsiteX209" fmla="*/ 27528 w 52519"/>
                  <a:gd name="connsiteY209" fmla="*/ 29017 h 50172"/>
                  <a:gd name="connsiteX210" fmla="*/ 28280 w 52519"/>
                  <a:gd name="connsiteY210" fmla="*/ 28621 h 50172"/>
                  <a:gd name="connsiteX211" fmla="*/ 28675 w 52519"/>
                  <a:gd name="connsiteY211" fmla="*/ 29373 h 50172"/>
                  <a:gd name="connsiteX212" fmla="*/ 27924 w 52519"/>
                  <a:gd name="connsiteY212" fmla="*/ 29768 h 50172"/>
                  <a:gd name="connsiteX213" fmla="*/ 27528 w 52519"/>
                  <a:gd name="connsiteY213" fmla="*/ 29017 h 50172"/>
                  <a:gd name="connsiteX214" fmla="*/ 27331 w 52519"/>
                  <a:gd name="connsiteY214" fmla="*/ 28661 h 50172"/>
                  <a:gd name="connsiteX215" fmla="*/ 26935 w 52519"/>
                  <a:gd name="connsiteY215" fmla="*/ 27910 h 50172"/>
                  <a:gd name="connsiteX216" fmla="*/ 27687 w 52519"/>
                  <a:gd name="connsiteY216" fmla="*/ 27514 h 50172"/>
                  <a:gd name="connsiteX217" fmla="*/ 28082 w 52519"/>
                  <a:gd name="connsiteY217" fmla="*/ 28265 h 50172"/>
                  <a:gd name="connsiteX218" fmla="*/ 27331 w 52519"/>
                  <a:gd name="connsiteY218" fmla="*/ 28661 h 50172"/>
                  <a:gd name="connsiteX219" fmla="*/ 28042 w 52519"/>
                  <a:gd name="connsiteY219" fmla="*/ 27356 h 50172"/>
                  <a:gd name="connsiteX220" fmla="*/ 28794 w 52519"/>
                  <a:gd name="connsiteY220" fmla="*/ 26961 h 50172"/>
                  <a:gd name="connsiteX221" fmla="*/ 29189 w 52519"/>
                  <a:gd name="connsiteY221" fmla="*/ 27712 h 50172"/>
                  <a:gd name="connsiteX222" fmla="*/ 28438 w 52519"/>
                  <a:gd name="connsiteY222" fmla="*/ 28107 h 50172"/>
                  <a:gd name="connsiteX223" fmla="*/ 28042 w 52519"/>
                  <a:gd name="connsiteY223" fmla="*/ 27356 h 50172"/>
                  <a:gd name="connsiteX224" fmla="*/ 27845 w 52519"/>
                  <a:gd name="connsiteY224" fmla="*/ 27000 h 50172"/>
                  <a:gd name="connsiteX225" fmla="*/ 27449 w 52519"/>
                  <a:gd name="connsiteY225" fmla="*/ 26249 h 50172"/>
                  <a:gd name="connsiteX226" fmla="*/ 28201 w 52519"/>
                  <a:gd name="connsiteY226" fmla="*/ 25853 h 50172"/>
                  <a:gd name="connsiteX227" fmla="*/ 28596 w 52519"/>
                  <a:gd name="connsiteY227" fmla="*/ 26605 h 50172"/>
                  <a:gd name="connsiteX228" fmla="*/ 27845 w 52519"/>
                  <a:gd name="connsiteY228" fmla="*/ 27000 h 50172"/>
                  <a:gd name="connsiteX229" fmla="*/ 28556 w 52519"/>
                  <a:gd name="connsiteY229" fmla="*/ 25656 h 50172"/>
                  <a:gd name="connsiteX230" fmla="*/ 29308 w 52519"/>
                  <a:gd name="connsiteY230" fmla="*/ 25260 h 50172"/>
                  <a:gd name="connsiteX231" fmla="*/ 29703 w 52519"/>
                  <a:gd name="connsiteY231" fmla="*/ 26011 h 50172"/>
                  <a:gd name="connsiteX232" fmla="*/ 28952 w 52519"/>
                  <a:gd name="connsiteY232" fmla="*/ 26407 h 50172"/>
                  <a:gd name="connsiteX233" fmla="*/ 28556 w 52519"/>
                  <a:gd name="connsiteY233" fmla="*/ 25656 h 50172"/>
                  <a:gd name="connsiteX234" fmla="*/ 28359 w 52519"/>
                  <a:gd name="connsiteY234" fmla="*/ 25300 h 50172"/>
                  <a:gd name="connsiteX235" fmla="*/ 27963 w 52519"/>
                  <a:gd name="connsiteY235" fmla="*/ 24548 h 50172"/>
                  <a:gd name="connsiteX236" fmla="*/ 28715 w 52519"/>
                  <a:gd name="connsiteY236" fmla="*/ 24153 h 50172"/>
                  <a:gd name="connsiteX237" fmla="*/ 29110 w 52519"/>
                  <a:gd name="connsiteY237" fmla="*/ 24904 h 50172"/>
                  <a:gd name="connsiteX238" fmla="*/ 28359 w 52519"/>
                  <a:gd name="connsiteY238" fmla="*/ 25300 h 50172"/>
                  <a:gd name="connsiteX239" fmla="*/ 29070 w 52519"/>
                  <a:gd name="connsiteY239" fmla="*/ 23995 h 50172"/>
                  <a:gd name="connsiteX240" fmla="*/ 29822 w 52519"/>
                  <a:gd name="connsiteY240" fmla="*/ 23599 h 50172"/>
                  <a:gd name="connsiteX241" fmla="*/ 30217 w 52519"/>
                  <a:gd name="connsiteY241" fmla="*/ 24351 h 50172"/>
                  <a:gd name="connsiteX242" fmla="*/ 29466 w 52519"/>
                  <a:gd name="connsiteY242" fmla="*/ 24746 h 50172"/>
                  <a:gd name="connsiteX243" fmla="*/ 29070 w 52519"/>
                  <a:gd name="connsiteY243" fmla="*/ 23995 h 50172"/>
                  <a:gd name="connsiteX244" fmla="*/ 28873 w 52519"/>
                  <a:gd name="connsiteY244" fmla="*/ 23639 h 50172"/>
                  <a:gd name="connsiteX245" fmla="*/ 28477 w 52519"/>
                  <a:gd name="connsiteY245" fmla="*/ 22888 h 50172"/>
                  <a:gd name="connsiteX246" fmla="*/ 29229 w 52519"/>
                  <a:gd name="connsiteY246" fmla="*/ 22492 h 50172"/>
                  <a:gd name="connsiteX247" fmla="*/ 29624 w 52519"/>
                  <a:gd name="connsiteY247" fmla="*/ 23244 h 50172"/>
                  <a:gd name="connsiteX248" fmla="*/ 28873 w 52519"/>
                  <a:gd name="connsiteY248" fmla="*/ 23639 h 50172"/>
                  <a:gd name="connsiteX249" fmla="*/ 28280 w 52519"/>
                  <a:gd name="connsiteY249" fmla="*/ 22532 h 50172"/>
                  <a:gd name="connsiteX250" fmla="*/ 27884 w 52519"/>
                  <a:gd name="connsiteY250" fmla="*/ 21781 h 50172"/>
                  <a:gd name="connsiteX251" fmla="*/ 28636 w 52519"/>
                  <a:gd name="connsiteY251" fmla="*/ 21385 h 50172"/>
                  <a:gd name="connsiteX252" fmla="*/ 29031 w 52519"/>
                  <a:gd name="connsiteY252" fmla="*/ 22136 h 50172"/>
                  <a:gd name="connsiteX253" fmla="*/ 28280 w 52519"/>
                  <a:gd name="connsiteY253" fmla="*/ 22532 h 50172"/>
                  <a:gd name="connsiteX254" fmla="*/ 26619 w 52519"/>
                  <a:gd name="connsiteY254" fmla="*/ 22018 h 50172"/>
                  <a:gd name="connsiteX255" fmla="*/ 26223 w 52519"/>
                  <a:gd name="connsiteY255" fmla="*/ 21266 h 50172"/>
                  <a:gd name="connsiteX256" fmla="*/ 26975 w 52519"/>
                  <a:gd name="connsiteY256" fmla="*/ 20871 h 50172"/>
                  <a:gd name="connsiteX257" fmla="*/ 27370 w 52519"/>
                  <a:gd name="connsiteY257" fmla="*/ 21622 h 50172"/>
                  <a:gd name="connsiteX258" fmla="*/ 26619 w 52519"/>
                  <a:gd name="connsiteY258" fmla="*/ 22018 h 50172"/>
                  <a:gd name="connsiteX259" fmla="*/ 26263 w 52519"/>
                  <a:gd name="connsiteY259" fmla="*/ 22215 h 50172"/>
                  <a:gd name="connsiteX260" fmla="*/ 25512 w 52519"/>
                  <a:gd name="connsiteY260" fmla="*/ 22611 h 50172"/>
                  <a:gd name="connsiteX261" fmla="*/ 25116 w 52519"/>
                  <a:gd name="connsiteY261" fmla="*/ 21860 h 50172"/>
                  <a:gd name="connsiteX262" fmla="*/ 25868 w 52519"/>
                  <a:gd name="connsiteY262" fmla="*/ 21464 h 50172"/>
                  <a:gd name="connsiteX263" fmla="*/ 26263 w 52519"/>
                  <a:gd name="connsiteY263" fmla="*/ 22215 h 50172"/>
                  <a:gd name="connsiteX264" fmla="*/ 23851 w 52519"/>
                  <a:gd name="connsiteY264" fmla="*/ 22097 h 50172"/>
                  <a:gd name="connsiteX265" fmla="*/ 23456 w 52519"/>
                  <a:gd name="connsiteY265" fmla="*/ 21346 h 50172"/>
                  <a:gd name="connsiteX266" fmla="*/ 24207 w 52519"/>
                  <a:gd name="connsiteY266" fmla="*/ 20950 h 50172"/>
                  <a:gd name="connsiteX267" fmla="*/ 24602 w 52519"/>
                  <a:gd name="connsiteY267" fmla="*/ 21701 h 50172"/>
                  <a:gd name="connsiteX268" fmla="*/ 23851 w 52519"/>
                  <a:gd name="connsiteY268" fmla="*/ 22097 h 50172"/>
                  <a:gd name="connsiteX269" fmla="*/ 23495 w 52519"/>
                  <a:gd name="connsiteY269" fmla="*/ 22255 h 50172"/>
                  <a:gd name="connsiteX270" fmla="*/ 22744 w 52519"/>
                  <a:gd name="connsiteY270" fmla="*/ 22650 h 50172"/>
                  <a:gd name="connsiteX271" fmla="*/ 22348 w 52519"/>
                  <a:gd name="connsiteY271" fmla="*/ 21899 h 50172"/>
                  <a:gd name="connsiteX272" fmla="*/ 23100 w 52519"/>
                  <a:gd name="connsiteY272" fmla="*/ 21504 h 50172"/>
                  <a:gd name="connsiteX273" fmla="*/ 23495 w 52519"/>
                  <a:gd name="connsiteY273" fmla="*/ 22255 h 50172"/>
                  <a:gd name="connsiteX274" fmla="*/ 23693 w 52519"/>
                  <a:gd name="connsiteY274" fmla="*/ 22611 h 50172"/>
                  <a:gd name="connsiteX275" fmla="*/ 24088 w 52519"/>
                  <a:gd name="connsiteY275" fmla="*/ 23362 h 50172"/>
                  <a:gd name="connsiteX276" fmla="*/ 23337 w 52519"/>
                  <a:gd name="connsiteY276" fmla="*/ 23758 h 50172"/>
                  <a:gd name="connsiteX277" fmla="*/ 22942 w 52519"/>
                  <a:gd name="connsiteY277" fmla="*/ 23006 h 50172"/>
                  <a:gd name="connsiteX278" fmla="*/ 23693 w 52519"/>
                  <a:gd name="connsiteY278" fmla="*/ 22611 h 50172"/>
                  <a:gd name="connsiteX279" fmla="*/ 22981 w 52519"/>
                  <a:gd name="connsiteY279" fmla="*/ 23955 h 50172"/>
                  <a:gd name="connsiteX280" fmla="*/ 22230 w 52519"/>
                  <a:gd name="connsiteY280" fmla="*/ 24351 h 50172"/>
                  <a:gd name="connsiteX281" fmla="*/ 21834 w 52519"/>
                  <a:gd name="connsiteY281" fmla="*/ 23599 h 50172"/>
                  <a:gd name="connsiteX282" fmla="*/ 22586 w 52519"/>
                  <a:gd name="connsiteY282" fmla="*/ 23204 h 50172"/>
                  <a:gd name="connsiteX283" fmla="*/ 22981 w 52519"/>
                  <a:gd name="connsiteY283" fmla="*/ 23955 h 50172"/>
                  <a:gd name="connsiteX284" fmla="*/ 23179 w 52519"/>
                  <a:gd name="connsiteY284" fmla="*/ 24272 h 50172"/>
                  <a:gd name="connsiteX285" fmla="*/ 23574 w 52519"/>
                  <a:gd name="connsiteY285" fmla="*/ 25023 h 50172"/>
                  <a:gd name="connsiteX286" fmla="*/ 22823 w 52519"/>
                  <a:gd name="connsiteY286" fmla="*/ 25418 h 50172"/>
                  <a:gd name="connsiteX287" fmla="*/ 22427 w 52519"/>
                  <a:gd name="connsiteY287" fmla="*/ 24667 h 50172"/>
                  <a:gd name="connsiteX288" fmla="*/ 23179 w 52519"/>
                  <a:gd name="connsiteY288" fmla="*/ 24272 h 50172"/>
                  <a:gd name="connsiteX289" fmla="*/ 22467 w 52519"/>
                  <a:gd name="connsiteY289" fmla="*/ 25616 h 50172"/>
                  <a:gd name="connsiteX290" fmla="*/ 21716 w 52519"/>
                  <a:gd name="connsiteY290" fmla="*/ 26011 h 50172"/>
                  <a:gd name="connsiteX291" fmla="*/ 21320 w 52519"/>
                  <a:gd name="connsiteY291" fmla="*/ 25260 h 50172"/>
                  <a:gd name="connsiteX292" fmla="*/ 22072 w 52519"/>
                  <a:gd name="connsiteY292" fmla="*/ 24865 h 50172"/>
                  <a:gd name="connsiteX293" fmla="*/ 22467 w 52519"/>
                  <a:gd name="connsiteY293" fmla="*/ 25616 h 50172"/>
                  <a:gd name="connsiteX294" fmla="*/ 22625 w 52519"/>
                  <a:gd name="connsiteY294" fmla="*/ 25972 h 50172"/>
                  <a:gd name="connsiteX295" fmla="*/ 23021 w 52519"/>
                  <a:gd name="connsiteY295" fmla="*/ 26723 h 50172"/>
                  <a:gd name="connsiteX296" fmla="*/ 22269 w 52519"/>
                  <a:gd name="connsiteY296" fmla="*/ 27119 h 50172"/>
                  <a:gd name="connsiteX297" fmla="*/ 21874 w 52519"/>
                  <a:gd name="connsiteY297" fmla="*/ 26367 h 50172"/>
                  <a:gd name="connsiteX298" fmla="*/ 22625 w 52519"/>
                  <a:gd name="connsiteY298" fmla="*/ 25972 h 50172"/>
                  <a:gd name="connsiteX299" fmla="*/ 21953 w 52519"/>
                  <a:gd name="connsiteY299" fmla="*/ 27316 h 50172"/>
                  <a:gd name="connsiteX300" fmla="*/ 21202 w 52519"/>
                  <a:gd name="connsiteY300" fmla="*/ 27712 h 50172"/>
                  <a:gd name="connsiteX301" fmla="*/ 20806 w 52519"/>
                  <a:gd name="connsiteY301" fmla="*/ 26961 h 50172"/>
                  <a:gd name="connsiteX302" fmla="*/ 21558 w 52519"/>
                  <a:gd name="connsiteY302" fmla="*/ 26565 h 50172"/>
                  <a:gd name="connsiteX303" fmla="*/ 21953 w 52519"/>
                  <a:gd name="connsiteY303" fmla="*/ 27316 h 50172"/>
                  <a:gd name="connsiteX304" fmla="*/ 22111 w 52519"/>
                  <a:gd name="connsiteY304" fmla="*/ 27633 h 50172"/>
                  <a:gd name="connsiteX305" fmla="*/ 22507 w 52519"/>
                  <a:gd name="connsiteY305" fmla="*/ 28384 h 50172"/>
                  <a:gd name="connsiteX306" fmla="*/ 21755 w 52519"/>
                  <a:gd name="connsiteY306" fmla="*/ 28779 h 50172"/>
                  <a:gd name="connsiteX307" fmla="*/ 21360 w 52519"/>
                  <a:gd name="connsiteY307" fmla="*/ 28028 h 50172"/>
                  <a:gd name="connsiteX308" fmla="*/ 22111 w 52519"/>
                  <a:gd name="connsiteY308" fmla="*/ 27633 h 50172"/>
                  <a:gd name="connsiteX309" fmla="*/ 22704 w 52519"/>
                  <a:gd name="connsiteY309" fmla="*/ 28740 h 50172"/>
                  <a:gd name="connsiteX310" fmla="*/ 23100 w 52519"/>
                  <a:gd name="connsiteY310" fmla="*/ 29491 h 50172"/>
                  <a:gd name="connsiteX311" fmla="*/ 22348 w 52519"/>
                  <a:gd name="connsiteY311" fmla="*/ 29887 h 50172"/>
                  <a:gd name="connsiteX312" fmla="*/ 21953 w 52519"/>
                  <a:gd name="connsiteY312" fmla="*/ 29135 h 50172"/>
                  <a:gd name="connsiteX313" fmla="*/ 22704 w 52519"/>
                  <a:gd name="connsiteY313" fmla="*/ 28740 h 50172"/>
                  <a:gd name="connsiteX314" fmla="*/ 23297 w 52519"/>
                  <a:gd name="connsiteY314" fmla="*/ 29847 h 50172"/>
                  <a:gd name="connsiteX315" fmla="*/ 23693 w 52519"/>
                  <a:gd name="connsiteY315" fmla="*/ 30598 h 50172"/>
                  <a:gd name="connsiteX316" fmla="*/ 22942 w 52519"/>
                  <a:gd name="connsiteY316" fmla="*/ 30994 h 50172"/>
                  <a:gd name="connsiteX317" fmla="*/ 22546 w 52519"/>
                  <a:gd name="connsiteY317" fmla="*/ 30242 h 50172"/>
                  <a:gd name="connsiteX318" fmla="*/ 23297 w 52519"/>
                  <a:gd name="connsiteY318" fmla="*/ 29847 h 50172"/>
                  <a:gd name="connsiteX319" fmla="*/ 24958 w 52519"/>
                  <a:gd name="connsiteY319" fmla="*/ 30361 h 50172"/>
                  <a:gd name="connsiteX320" fmla="*/ 25354 w 52519"/>
                  <a:gd name="connsiteY320" fmla="*/ 31112 h 50172"/>
                  <a:gd name="connsiteX321" fmla="*/ 24602 w 52519"/>
                  <a:gd name="connsiteY321" fmla="*/ 31508 h 50172"/>
                  <a:gd name="connsiteX322" fmla="*/ 24207 w 52519"/>
                  <a:gd name="connsiteY322" fmla="*/ 30757 h 50172"/>
                  <a:gd name="connsiteX323" fmla="*/ 24958 w 52519"/>
                  <a:gd name="connsiteY323" fmla="*/ 30361 h 50172"/>
                  <a:gd name="connsiteX324" fmla="*/ 26658 w 52519"/>
                  <a:gd name="connsiteY324" fmla="*/ 30875 h 50172"/>
                  <a:gd name="connsiteX325" fmla="*/ 27054 w 52519"/>
                  <a:gd name="connsiteY325" fmla="*/ 31626 h 50172"/>
                  <a:gd name="connsiteX326" fmla="*/ 26303 w 52519"/>
                  <a:gd name="connsiteY326" fmla="*/ 32022 h 50172"/>
                  <a:gd name="connsiteX327" fmla="*/ 25907 w 52519"/>
                  <a:gd name="connsiteY327" fmla="*/ 31271 h 50172"/>
                  <a:gd name="connsiteX328" fmla="*/ 26658 w 52519"/>
                  <a:gd name="connsiteY328" fmla="*/ 30875 h 50172"/>
                  <a:gd name="connsiteX329" fmla="*/ 26975 w 52519"/>
                  <a:gd name="connsiteY329" fmla="*/ 30717 h 50172"/>
                  <a:gd name="connsiteX330" fmla="*/ 27726 w 52519"/>
                  <a:gd name="connsiteY330" fmla="*/ 30322 h 50172"/>
                  <a:gd name="connsiteX331" fmla="*/ 28121 w 52519"/>
                  <a:gd name="connsiteY331" fmla="*/ 31073 h 50172"/>
                  <a:gd name="connsiteX332" fmla="*/ 27370 w 52519"/>
                  <a:gd name="connsiteY332" fmla="*/ 31468 h 50172"/>
                  <a:gd name="connsiteX333" fmla="*/ 26975 w 52519"/>
                  <a:gd name="connsiteY333" fmla="*/ 30717 h 50172"/>
                  <a:gd name="connsiteX334" fmla="*/ 28082 w 52519"/>
                  <a:gd name="connsiteY334" fmla="*/ 30124 h 50172"/>
                  <a:gd name="connsiteX335" fmla="*/ 28833 w 52519"/>
                  <a:gd name="connsiteY335" fmla="*/ 29728 h 50172"/>
                  <a:gd name="connsiteX336" fmla="*/ 29229 w 52519"/>
                  <a:gd name="connsiteY336" fmla="*/ 30480 h 50172"/>
                  <a:gd name="connsiteX337" fmla="*/ 28477 w 52519"/>
                  <a:gd name="connsiteY337" fmla="*/ 30875 h 50172"/>
                  <a:gd name="connsiteX338" fmla="*/ 28082 w 52519"/>
                  <a:gd name="connsiteY338" fmla="*/ 30124 h 50172"/>
                  <a:gd name="connsiteX339" fmla="*/ 29189 w 52519"/>
                  <a:gd name="connsiteY339" fmla="*/ 29531 h 50172"/>
                  <a:gd name="connsiteX340" fmla="*/ 29940 w 52519"/>
                  <a:gd name="connsiteY340" fmla="*/ 29135 h 50172"/>
                  <a:gd name="connsiteX341" fmla="*/ 30336 w 52519"/>
                  <a:gd name="connsiteY341" fmla="*/ 29887 h 50172"/>
                  <a:gd name="connsiteX342" fmla="*/ 29585 w 52519"/>
                  <a:gd name="connsiteY342" fmla="*/ 30282 h 50172"/>
                  <a:gd name="connsiteX343" fmla="*/ 29189 w 52519"/>
                  <a:gd name="connsiteY343" fmla="*/ 29531 h 50172"/>
                  <a:gd name="connsiteX344" fmla="*/ 28991 w 52519"/>
                  <a:gd name="connsiteY344" fmla="*/ 29214 h 50172"/>
                  <a:gd name="connsiteX345" fmla="*/ 28596 w 52519"/>
                  <a:gd name="connsiteY345" fmla="*/ 28463 h 50172"/>
                  <a:gd name="connsiteX346" fmla="*/ 29347 w 52519"/>
                  <a:gd name="connsiteY346" fmla="*/ 28068 h 50172"/>
                  <a:gd name="connsiteX347" fmla="*/ 29743 w 52519"/>
                  <a:gd name="connsiteY347" fmla="*/ 28819 h 50172"/>
                  <a:gd name="connsiteX348" fmla="*/ 28991 w 52519"/>
                  <a:gd name="connsiteY348" fmla="*/ 29214 h 50172"/>
                  <a:gd name="connsiteX349" fmla="*/ 29703 w 52519"/>
                  <a:gd name="connsiteY349" fmla="*/ 27870 h 50172"/>
                  <a:gd name="connsiteX350" fmla="*/ 30454 w 52519"/>
                  <a:gd name="connsiteY350" fmla="*/ 27475 h 50172"/>
                  <a:gd name="connsiteX351" fmla="*/ 30850 w 52519"/>
                  <a:gd name="connsiteY351" fmla="*/ 28226 h 50172"/>
                  <a:gd name="connsiteX352" fmla="*/ 30099 w 52519"/>
                  <a:gd name="connsiteY352" fmla="*/ 28621 h 50172"/>
                  <a:gd name="connsiteX353" fmla="*/ 29703 w 52519"/>
                  <a:gd name="connsiteY353" fmla="*/ 27870 h 50172"/>
                  <a:gd name="connsiteX354" fmla="*/ 29505 w 52519"/>
                  <a:gd name="connsiteY354" fmla="*/ 27514 h 50172"/>
                  <a:gd name="connsiteX355" fmla="*/ 29110 w 52519"/>
                  <a:gd name="connsiteY355" fmla="*/ 26763 h 50172"/>
                  <a:gd name="connsiteX356" fmla="*/ 29861 w 52519"/>
                  <a:gd name="connsiteY356" fmla="*/ 26367 h 50172"/>
                  <a:gd name="connsiteX357" fmla="*/ 30257 w 52519"/>
                  <a:gd name="connsiteY357" fmla="*/ 27119 h 50172"/>
                  <a:gd name="connsiteX358" fmla="*/ 29505 w 52519"/>
                  <a:gd name="connsiteY358" fmla="*/ 27514 h 50172"/>
                  <a:gd name="connsiteX359" fmla="*/ 30217 w 52519"/>
                  <a:gd name="connsiteY359" fmla="*/ 26170 h 50172"/>
                  <a:gd name="connsiteX360" fmla="*/ 30968 w 52519"/>
                  <a:gd name="connsiteY360" fmla="*/ 25774 h 50172"/>
                  <a:gd name="connsiteX361" fmla="*/ 31364 w 52519"/>
                  <a:gd name="connsiteY361" fmla="*/ 26526 h 50172"/>
                  <a:gd name="connsiteX362" fmla="*/ 30613 w 52519"/>
                  <a:gd name="connsiteY362" fmla="*/ 26921 h 50172"/>
                  <a:gd name="connsiteX363" fmla="*/ 30217 w 52519"/>
                  <a:gd name="connsiteY363" fmla="*/ 26170 h 50172"/>
                  <a:gd name="connsiteX364" fmla="*/ 30019 w 52519"/>
                  <a:gd name="connsiteY364" fmla="*/ 25853 h 50172"/>
                  <a:gd name="connsiteX365" fmla="*/ 29624 w 52519"/>
                  <a:gd name="connsiteY365" fmla="*/ 25102 h 50172"/>
                  <a:gd name="connsiteX366" fmla="*/ 30375 w 52519"/>
                  <a:gd name="connsiteY366" fmla="*/ 24707 h 50172"/>
                  <a:gd name="connsiteX367" fmla="*/ 30771 w 52519"/>
                  <a:gd name="connsiteY367" fmla="*/ 25458 h 50172"/>
                  <a:gd name="connsiteX368" fmla="*/ 30019 w 52519"/>
                  <a:gd name="connsiteY368" fmla="*/ 25853 h 50172"/>
                  <a:gd name="connsiteX369" fmla="*/ 30731 w 52519"/>
                  <a:gd name="connsiteY369" fmla="*/ 24509 h 50172"/>
                  <a:gd name="connsiteX370" fmla="*/ 31483 w 52519"/>
                  <a:gd name="connsiteY370" fmla="*/ 24114 h 50172"/>
                  <a:gd name="connsiteX371" fmla="*/ 31878 w 52519"/>
                  <a:gd name="connsiteY371" fmla="*/ 24865 h 50172"/>
                  <a:gd name="connsiteX372" fmla="*/ 31127 w 52519"/>
                  <a:gd name="connsiteY372" fmla="*/ 25260 h 50172"/>
                  <a:gd name="connsiteX373" fmla="*/ 30731 w 52519"/>
                  <a:gd name="connsiteY373" fmla="*/ 24509 h 50172"/>
                  <a:gd name="connsiteX374" fmla="*/ 30573 w 52519"/>
                  <a:gd name="connsiteY374" fmla="*/ 24153 h 50172"/>
                  <a:gd name="connsiteX375" fmla="*/ 30178 w 52519"/>
                  <a:gd name="connsiteY375" fmla="*/ 23402 h 50172"/>
                  <a:gd name="connsiteX376" fmla="*/ 30929 w 52519"/>
                  <a:gd name="connsiteY376" fmla="*/ 23006 h 50172"/>
                  <a:gd name="connsiteX377" fmla="*/ 31324 w 52519"/>
                  <a:gd name="connsiteY377" fmla="*/ 23758 h 50172"/>
                  <a:gd name="connsiteX378" fmla="*/ 30573 w 52519"/>
                  <a:gd name="connsiteY378" fmla="*/ 24153 h 50172"/>
                  <a:gd name="connsiteX379" fmla="*/ 29980 w 52519"/>
                  <a:gd name="connsiteY379" fmla="*/ 23046 h 50172"/>
                  <a:gd name="connsiteX380" fmla="*/ 29585 w 52519"/>
                  <a:gd name="connsiteY380" fmla="*/ 22295 h 50172"/>
                  <a:gd name="connsiteX381" fmla="*/ 30336 w 52519"/>
                  <a:gd name="connsiteY381" fmla="*/ 21899 h 50172"/>
                  <a:gd name="connsiteX382" fmla="*/ 30731 w 52519"/>
                  <a:gd name="connsiteY382" fmla="*/ 22650 h 50172"/>
                  <a:gd name="connsiteX383" fmla="*/ 29980 w 52519"/>
                  <a:gd name="connsiteY383" fmla="*/ 23046 h 50172"/>
                  <a:gd name="connsiteX384" fmla="*/ 29387 w 52519"/>
                  <a:gd name="connsiteY384" fmla="*/ 21978 h 50172"/>
                  <a:gd name="connsiteX385" fmla="*/ 28991 w 52519"/>
                  <a:gd name="connsiteY385" fmla="*/ 21227 h 50172"/>
                  <a:gd name="connsiteX386" fmla="*/ 29743 w 52519"/>
                  <a:gd name="connsiteY386" fmla="*/ 20832 h 50172"/>
                  <a:gd name="connsiteX387" fmla="*/ 30138 w 52519"/>
                  <a:gd name="connsiteY387" fmla="*/ 21583 h 50172"/>
                  <a:gd name="connsiteX388" fmla="*/ 29387 w 52519"/>
                  <a:gd name="connsiteY388" fmla="*/ 21978 h 50172"/>
                  <a:gd name="connsiteX389" fmla="*/ 27726 w 52519"/>
                  <a:gd name="connsiteY389" fmla="*/ 21425 h 50172"/>
                  <a:gd name="connsiteX390" fmla="*/ 27331 w 52519"/>
                  <a:gd name="connsiteY390" fmla="*/ 20673 h 50172"/>
                  <a:gd name="connsiteX391" fmla="*/ 28082 w 52519"/>
                  <a:gd name="connsiteY391" fmla="*/ 20278 h 50172"/>
                  <a:gd name="connsiteX392" fmla="*/ 28477 w 52519"/>
                  <a:gd name="connsiteY392" fmla="*/ 21029 h 50172"/>
                  <a:gd name="connsiteX393" fmla="*/ 27726 w 52519"/>
                  <a:gd name="connsiteY393" fmla="*/ 21425 h 50172"/>
                  <a:gd name="connsiteX394" fmla="*/ 26065 w 52519"/>
                  <a:gd name="connsiteY394" fmla="*/ 20911 h 50172"/>
                  <a:gd name="connsiteX395" fmla="*/ 25670 w 52519"/>
                  <a:gd name="connsiteY395" fmla="*/ 20159 h 50172"/>
                  <a:gd name="connsiteX396" fmla="*/ 26421 w 52519"/>
                  <a:gd name="connsiteY396" fmla="*/ 19764 h 50172"/>
                  <a:gd name="connsiteX397" fmla="*/ 26817 w 52519"/>
                  <a:gd name="connsiteY397" fmla="*/ 20515 h 50172"/>
                  <a:gd name="connsiteX398" fmla="*/ 26065 w 52519"/>
                  <a:gd name="connsiteY398" fmla="*/ 20911 h 50172"/>
                  <a:gd name="connsiteX399" fmla="*/ 25709 w 52519"/>
                  <a:gd name="connsiteY399" fmla="*/ 21108 h 50172"/>
                  <a:gd name="connsiteX400" fmla="*/ 24958 w 52519"/>
                  <a:gd name="connsiteY400" fmla="*/ 21504 h 50172"/>
                  <a:gd name="connsiteX401" fmla="*/ 24563 w 52519"/>
                  <a:gd name="connsiteY401" fmla="*/ 20752 h 50172"/>
                  <a:gd name="connsiteX402" fmla="*/ 25314 w 52519"/>
                  <a:gd name="connsiteY402" fmla="*/ 20357 h 50172"/>
                  <a:gd name="connsiteX403" fmla="*/ 25709 w 52519"/>
                  <a:gd name="connsiteY403" fmla="*/ 21108 h 50172"/>
                  <a:gd name="connsiteX404" fmla="*/ 23258 w 52519"/>
                  <a:gd name="connsiteY404" fmla="*/ 20990 h 50172"/>
                  <a:gd name="connsiteX405" fmla="*/ 22862 w 52519"/>
                  <a:gd name="connsiteY405" fmla="*/ 20278 h 50172"/>
                  <a:gd name="connsiteX406" fmla="*/ 23614 w 52519"/>
                  <a:gd name="connsiteY406" fmla="*/ 19883 h 50172"/>
                  <a:gd name="connsiteX407" fmla="*/ 24009 w 52519"/>
                  <a:gd name="connsiteY407" fmla="*/ 20594 h 50172"/>
                  <a:gd name="connsiteX408" fmla="*/ 23258 w 52519"/>
                  <a:gd name="connsiteY408" fmla="*/ 20990 h 50172"/>
                  <a:gd name="connsiteX409" fmla="*/ 22902 w 52519"/>
                  <a:gd name="connsiteY409" fmla="*/ 21187 h 50172"/>
                  <a:gd name="connsiteX410" fmla="*/ 22151 w 52519"/>
                  <a:gd name="connsiteY410" fmla="*/ 21583 h 50172"/>
                  <a:gd name="connsiteX411" fmla="*/ 21834 w 52519"/>
                  <a:gd name="connsiteY411" fmla="*/ 21029 h 50172"/>
                  <a:gd name="connsiteX412" fmla="*/ 22507 w 52519"/>
                  <a:gd name="connsiteY412" fmla="*/ 20515 h 50172"/>
                  <a:gd name="connsiteX413" fmla="*/ 22902 w 52519"/>
                  <a:gd name="connsiteY413" fmla="*/ 21187 h 50172"/>
                  <a:gd name="connsiteX414" fmla="*/ 21834 w 52519"/>
                  <a:gd name="connsiteY414" fmla="*/ 21741 h 50172"/>
                  <a:gd name="connsiteX415" fmla="*/ 21083 w 52519"/>
                  <a:gd name="connsiteY415" fmla="*/ 22136 h 50172"/>
                  <a:gd name="connsiteX416" fmla="*/ 21004 w 52519"/>
                  <a:gd name="connsiteY416" fmla="*/ 21978 h 50172"/>
                  <a:gd name="connsiteX417" fmla="*/ 21597 w 52519"/>
                  <a:gd name="connsiteY417" fmla="*/ 21306 h 50172"/>
                  <a:gd name="connsiteX418" fmla="*/ 21834 w 52519"/>
                  <a:gd name="connsiteY418" fmla="*/ 21741 h 50172"/>
                  <a:gd name="connsiteX419" fmla="*/ 21993 w 52519"/>
                  <a:gd name="connsiteY419" fmla="*/ 22097 h 50172"/>
                  <a:gd name="connsiteX420" fmla="*/ 22388 w 52519"/>
                  <a:gd name="connsiteY420" fmla="*/ 22848 h 50172"/>
                  <a:gd name="connsiteX421" fmla="*/ 21637 w 52519"/>
                  <a:gd name="connsiteY421" fmla="*/ 23244 h 50172"/>
                  <a:gd name="connsiteX422" fmla="*/ 21241 w 52519"/>
                  <a:gd name="connsiteY422" fmla="*/ 22492 h 50172"/>
                  <a:gd name="connsiteX423" fmla="*/ 21993 w 52519"/>
                  <a:gd name="connsiteY423" fmla="*/ 22097 h 50172"/>
                  <a:gd name="connsiteX424" fmla="*/ 21281 w 52519"/>
                  <a:gd name="connsiteY424" fmla="*/ 23441 h 50172"/>
                  <a:gd name="connsiteX425" fmla="*/ 20529 w 52519"/>
                  <a:gd name="connsiteY425" fmla="*/ 23837 h 50172"/>
                  <a:gd name="connsiteX426" fmla="*/ 20213 w 52519"/>
                  <a:gd name="connsiteY426" fmla="*/ 23244 h 50172"/>
                  <a:gd name="connsiteX427" fmla="*/ 20332 w 52519"/>
                  <a:gd name="connsiteY427" fmla="*/ 23006 h 50172"/>
                  <a:gd name="connsiteX428" fmla="*/ 20885 w 52519"/>
                  <a:gd name="connsiteY428" fmla="*/ 22690 h 50172"/>
                  <a:gd name="connsiteX429" fmla="*/ 21281 w 52519"/>
                  <a:gd name="connsiteY429" fmla="*/ 23441 h 50172"/>
                  <a:gd name="connsiteX430" fmla="*/ 21478 w 52519"/>
                  <a:gd name="connsiteY430" fmla="*/ 23758 h 50172"/>
                  <a:gd name="connsiteX431" fmla="*/ 21874 w 52519"/>
                  <a:gd name="connsiteY431" fmla="*/ 24509 h 50172"/>
                  <a:gd name="connsiteX432" fmla="*/ 21123 w 52519"/>
                  <a:gd name="connsiteY432" fmla="*/ 24904 h 50172"/>
                  <a:gd name="connsiteX433" fmla="*/ 20727 w 52519"/>
                  <a:gd name="connsiteY433" fmla="*/ 24153 h 50172"/>
                  <a:gd name="connsiteX434" fmla="*/ 21478 w 52519"/>
                  <a:gd name="connsiteY434" fmla="*/ 23758 h 50172"/>
                  <a:gd name="connsiteX435" fmla="*/ 20767 w 52519"/>
                  <a:gd name="connsiteY435" fmla="*/ 25102 h 50172"/>
                  <a:gd name="connsiteX436" fmla="*/ 20015 w 52519"/>
                  <a:gd name="connsiteY436" fmla="*/ 25497 h 50172"/>
                  <a:gd name="connsiteX437" fmla="*/ 19660 w 52519"/>
                  <a:gd name="connsiteY437" fmla="*/ 24865 h 50172"/>
                  <a:gd name="connsiteX438" fmla="*/ 19699 w 52519"/>
                  <a:gd name="connsiteY438" fmla="*/ 24707 h 50172"/>
                  <a:gd name="connsiteX439" fmla="*/ 20371 w 52519"/>
                  <a:gd name="connsiteY439" fmla="*/ 24351 h 50172"/>
                  <a:gd name="connsiteX440" fmla="*/ 20767 w 52519"/>
                  <a:gd name="connsiteY440" fmla="*/ 25102 h 50172"/>
                  <a:gd name="connsiteX441" fmla="*/ 20964 w 52519"/>
                  <a:gd name="connsiteY441" fmla="*/ 25458 h 50172"/>
                  <a:gd name="connsiteX442" fmla="*/ 21360 w 52519"/>
                  <a:gd name="connsiteY442" fmla="*/ 26209 h 50172"/>
                  <a:gd name="connsiteX443" fmla="*/ 20609 w 52519"/>
                  <a:gd name="connsiteY443" fmla="*/ 26605 h 50172"/>
                  <a:gd name="connsiteX444" fmla="*/ 20213 w 52519"/>
                  <a:gd name="connsiteY444" fmla="*/ 25853 h 50172"/>
                  <a:gd name="connsiteX445" fmla="*/ 20964 w 52519"/>
                  <a:gd name="connsiteY445" fmla="*/ 25458 h 50172"/>
                  <a:gd name="connsiteX446" fmla="*/ 20253 w 52519"/>
                  <a:gd name="connsiteY446" fmla="*/ 26802 h 50172"/>
                  <a:gd name="connsiteX447" fmla="*/ 19660 w 52519"/>
                  <a:gd name="connsiteY447" fmla="*/ 27119 h 50172"/>
                  <a:gd name="connsiteX448" fmla="*/ 19580 w 52519"/>
                  <a:gd name="connsiteY448" fmla="*/ 26209 h 50172"/>
                  <a:gd name="connsiteX449" fmla="*/ 19857 w 52519"/>
                  <a:gd name="connsiteY449" fmla="*/ 26051 h 50172"/>
                  <a:gd name="connsiteX450" fmla="*/ 20253 w 52519"/>
                  <a:gd name="connsiteY450" fmla="*/ 26802 h 50172"/>
                  <a:gd name="connsiteX451" fmla="*/ 20450 w 52519"/>
                  <a:gd name="connsiteY451" fmla="*/ 27119 h 50172"/>
                  <a:gd name="connsiteX452" fmla="*/ 20846 w 52519"/>
                  <a:gd name="connsiteY452" fmla="*/ 27870 h 50172"/>
                  <a:gd name="connsiteX453" fmla="*/ 20094 w 52519"/>
                  <a:gd name="connsiteY453" fmla="*/ 28265 h 50172"/>
                  <a:gd name="connsiteX454" fmla="*/ 19778 w 52519"/>
                  <a:gd name="connsiteY454" fmla="*/ 27672 h 50172"/>
                  <a:gd name="connsiteX455" fmla="*/ 19739 w 52519"/>
                  <a:gd name="connsiteY455" fmla="*/ 27475 h 50172"/>
                  <a:gd name="connsiteX456" fmla="*/ 20450 w 52519"/>
                  <a:gd name="connsiteY456" fmla="*/ 27119 h 50172"/>
                  <a:gd name="connsiteX457" fmla="*/ 21043 w 52519"/>
                  <a:gd name="connsiteY457" fmla="*/ 28226 h 50172"/>
                  <a:gd name="connsiteX458" fmla="*/ 21439 w 52519"/>
                  <a:gd name="connsiteY458" fmla="*/ 28977 h 50172"/>
                  <a:gd name="connsiteX459" fmla="*/ 20688 w 52519"/>
                  <a:gd name="connsiteY459" fmla="*/ 29373 h 50172"/>
                  <a:gd name="connsiteX460" fmla="*/ 20292 w 52519"/>
                  <a:gd name="connsiteY460" fmla="*/ 28621 h 50172"/>
                  <a:gd name="connsiteX461" fmla="*/ 21043 w 52519"/>
                  <a:gd name="connsiteY461" fmla="*/ 28226 h 50172"/>
                  <a:gd name="connsiteX462" fmla="*/ 21597 w 52519"/>
                  <a:gd name="connsiteY462" fmla="*/ 29333 h 50172"/>
                  <a:gd name="connsiteX463" fmla="*/ 21993 w 52519"/>
                  <a:gd name="connsiteY463" fmla="*/ 30084 h 50172"/>
                  <a:gd name="connsiteX464" fmla="*/ 21241 w 52519"/>
                  <a:gd name="connsiteY464" fmla="*/ 30480 h 50172"/>
                  <a:gd name="connsiteX465" fmla="*/ 20846 w 52519"/>
                  <a:gd name="connsiteY465" fmla="*/ 29728 h 50172"/>
                  <a:gd name="connsiteX466" fmla="*/ 21597 w 52519"/>
                  <a:gd name="connsiteY466" fmla="*/ 29333 h 50172"/>
                  <a:gd name="connsiteX467" fmla="*/ 22190 w 52519"/>
                  <a:gd name="connsiteY467" fmla="*/ 30440 h 50172"/>
                  <a:gd name="connsiteX468" fmla="*/ 22586 w 52519"/>
                  <a:gd name="connsiteY468" fmla="*/ 31191 h 50172"/>
                  <a:gd name="connsiteX469" fmla="*/ 22151 w 52519"/>
                  <a:gd name="connsiteY469" fmla="*/ 31429 h 50172"/>
                  <a:gd name="connsiteX470" fmla="*/ 21478 w 52519"/>
                  <a:gd name="connsiteY470" fmla="*/ 30836 h 50172"/>
                  <a:gd name="connsiteX471" fmla="*/ 22190 w 52519"/>
                  <a:gd name="connsiteY471" fmla="*/ 30440 h 50172"/>
                  <a:gd name="connsiteX472" fmla="*/ 23100 w 52519"/>
                  <a:gd name="connsiteY472" fmla="*/ 31350 h 50172"/>
                  <a:gd name="connsiteX473" fmla="*/ 23851 w 52519"/>
                  <a:gd name="connsiteY473" fmla="*/ 30954 h 50172"/>
                  <a:gd name="connsiteX474" fmla="*/ 24246 w 52519"/>
                  <a:gd name="connsiteY474" fmla="*/ 31706 h 50172"/>
                  <a:gd name="connsiteX475" fmla="*/ 23495 w 52519"/>
                  <a:gd name="connsiteY475" fmla="*/ 32101 h 50172"/>
                  <a:gd name="connsiteX476" fmla="*/ 23100 w 52519"/>
                  <a:gd name="connsiteY476" fmla="*/ 31350 h 50172"/>
                  <a:gd name="connsiteX477" fmla="*/ 24800 w 52519"/>
                  <a:gd name="connsiteY477" fmla="*/ 31864 h 50172"/>
                  <a:gd name="connsiteX478" fmla="*/ 25551 w 52519"/>
                  <a:gd name="connsiteY478" fmla="*/ 31468 h 50172"/>
                  <a:gd name="connsiteX479" fmla="*/ 25947 w 52519"/>
                  <a:gd name="connsiteY479" fmla="*/ 32220 h 50172"/>
                  <a:gd name="connsiteX480" fmla="*/ 25195 w 52519"/>
                  <a:gd name="connsiteY480" fmla="*/ 32615 h 50172"/>
                  <a:gd name="connsiteX481" fmla="*/ 24800 w 52519"/>
                  <a:gd name="connsiteY481" fmla="*/ 31864 h 50172"/>
                  <a:gd name="connsiteX482" fmla="*/ 26461 w 52519"/>
                  <a:gd name="connsiteY482" fmla="*/ 32378 h 50172"/>
                  <a:gd name="connsiteX483" fmla="*/ 27212 w 52519"/>
                  <a:gd name="connsiteY483" fmla="*/ 31982 h 50172"/>
                  <a:gd name="connsiteX484" fmla="*/ 27607 w 52519"/>
                  <a:gd name="connsiteY484" fmla="*/ 32734 h 50172"/>
                  <a:gd name="connsiteX485" fmla="*/ 26698 w 52519"/>
                  <a:gd name="connsiteY485" fmla="*/ 32852 h 50172"/>
                  <a:gd name="connsiteX486" fmla="*/ 26461 w 52519"/>
                  <a:gd name="connsiteY486" fmla="*/ 32378 h 50172"/>
                  <a:gd name="connsiteX487" fmla="*/ 27568 w 52519"/>
                  <a:gd name="connsiteY487" fmla="*/ 31785 h 50172"/>
                  <a:gd name="connsiteX488" fmla="*/ 28319 w 52519"/>
                  <a:gd name="connsiteY488" fmla="*/ 31389 h 50172"/>
                  <a:gd name="connsiteX489" fmla="*/ 28715 w 52519"/>
                  <a:gd name="connsiteY489" fmla="*/ 32140 h 50172"/>
                  <a:gd name="connsiteX490" fmla="*/ 27963 w 52519"/>
                  <a:gd name="connsiteY490" fmla="*/ 32536 h 50172"/>
                  <a:gd name="connsiteX491" fmla="*/ 27568 w 52519"/>
                  <a:gd name="connsiteY491" fmla="*/ 31785 h 50172"/>
                  <a:gd name="connsiteX492" fmla="*/ 28675 w 52519"/>
                  <a:gd name="connsiteY492" fmla="*/ 31231 h 50172"/>
                  <a:gd name="connsiteX493" fmla="*/ 29426 w 52519"/>
                  <a:gd name="connsiteY493" fmla="*/ 30836 h 50172"/>
                  <a:gd name="connsiteX494" fmla="*/ 29822 w 52519"/>
                  <a:gd name="connsiteY494" fmla="*/ 31587 h 50172"/>
                  <a:gd name="connsiteX495" fmla="*/ 29070 w 52519"/>
                  <a:gd name="connsiteY495" fmla="*/ 31982 h 50172"/>
                  <a:gd name="connsiteX496" fmla="*/ 28675 w 52519"/>
                  <a:gd name="connsiteY496" fmla="*/ 31231 h 50172"/>
                  <a:gd name="connsiteX497" fmla="*/ 29782 w 52519"/>
                  <a:gd name="connsiteY497" fmla="*/ 30638 h 50172"/>
                  <a:gd name="connsiteX498" fmla="*/ 30534 w 52519"/>
                  <a:gd name="connsiteY498" fmla="*/ 30242 h 50172"/>
                  <a:gd name="connsiteX499" fmla="*/ 30929 w 52519"/>
                  <a:gd name="connsiteY499" fmla="*/ 30994 h 50172"/>
                  <a:gd name="connsiteX500" fmla="*/ 30178 w 52519"/>
                  <a:gd name="connsiteY500" fmla="*/ 31389 h 50172"/>
                  <a:gd name="connsiteX501" fmla="*/ 29782 w 52519"/>
                  <a:gd name="connsiteY501" fmla="*/ 30638 h 50172"/>
                  <a:gd name="connsiteX502" fmla="*/ 30850 w 52519"/>
                  <a:gd name="connsiteY502" fmla="*/ 30045 h 50172"/>
                  <a:gd name="connsiteX503" fmla="*/ 31601 w 52519"/>
                  <a:gd name="connsiteY503" fmla="*/ 29649 h 50172"/>
                  <a:gd name="connsiteX504" fmla="*/ 31799 w 52519"/>
                  <a:gd name="connsiteY504" fmla="*/ 30045 h 50172"/>
                  <a:gd name="connsiteX505" fmla="*/ 31206 w 52519"/>
                  <a:gd name="connsiteY505" fmla="*/ 30757 h 50172"/>
                  <a:gd name="connsiteX506" fmla="*/ 30850 w 52519"/>
                  <a:gd name="connsiteY506" fmla="*/ 30045 h 50172"/>
                  <a:gd name="connsiteX507" fmla="*/ 30692 w 52519"/>
                  <a:gd name="connsiteY507" fmla="*/ 29728 h 50172"/>
                  <a:gd name="connsiteX508" fmla="*/ 30296 w 52519"/>
                  <a:gd name="connsiteY508" fmla="*/ 28977 h 50172"/>
                  <a:gd name="connsiteX509" fmla="*/ 31048 w 52519"/>
                  <a:gd name="connsiteY509" fmla="*/ 28582 h 50172"/>
                  <a:gd name="connsiteX510" fmla="*/ 31443 w 52519"/>
                  <a:gd name="connsiteY510" fmla="*/ 29333 h 50172"/>
                  <a:gd name="connsiteX511" fmla="*/ 30692 w 52519"/>
                  <a:gd name="connsiteY511" fmla="*/ 29728 h 50172"/>
                  <a:gd name="connsiteX512" fmla="*/ 31403 w 52519"/>
                  <a:gd name="connsiteY512" fmla="*/ 28384 h 50172"/>
                  <a:gd name="connsiteX513" fmla="*/ 32155 w 52519"/>
                  <a:gd name="connsiteY513" fmla="*/ 27989 h 50172"/>
                  <a:gd name="connsiteX514" fmla="*/ 32550 w 52519"/>
                  <a:gd name="connsiteY514" fmla="*/ 28740 h 50172"/>
                  <a:gd name="connsiteX515" fmla="*/ 31799 w 52519"/>
                  <a:gd name="connsiteY515" fmla="*/ 29135 h 50172"/>
                  <a:gd name="connsiteX516" fmla="*/ 31403 w 52519"/>
                  <a:gd name="connsiteY516" fmla="*/ 28384 h 50172"/>
                  <a:gd name="connsiteX517" fmla="*/ 31206 w 52519"/>
                  <a:gd name="connsiteY517" fmla="*/ 28028 h 50172"/>
                  <a:gd name="connsiteX518" fmla="*/ 30810 w 52519"/>
                  <a:gd name="connsiteY518" fmla="*/ 27277 h 50172"/>
                  <a:gd name="connsiteX519" fmla="*/ 31562 w 52519"/>
                  <a:gd name="connsiteY519" fmla="*/ 26881 h 50172"/>
                  <a:gd name="connsiteX520" fmla="*/ 31957 w 52519"/>
                  <a:gd name="connsiteY520" fmla="*/ 27633 h 50172"/>
                  <a:gd name="connsiteX521" fmla="*/ 31206 w 52519"/>
                  <a:gd name="connsiteY521" fmla="*/ 28028 h 50172"/>
                  <a:gd name="connsiteX522" fmla="*/ 31917 w 52519"/>
                  <a:gd name="connsiteY522" fmla="*/ 26684 h 50172"/>
                  <a:gd name="connsiteX523" fmla="*/ 32669 w 52519"/>
                  <a:gd name="connsiteY523" fmla="*/ 26288 h 50172"/>
                  <a:gd name="connsiteX524" fmla="*/ 33064 w 52519"/>
                  <a:gd name="connsiteY524" fmla="*/ 27040 h 50172"/>
                  <a:gd name="connsiteX525" fmla="*/ 33064 w 52519"/>
                  <a:gd name="connsiteY525" fmla="*/ 27040 h 50172"/>
                  <a:gd name="connsiteX526" fmla="*/ 32313 w 52519"/>
                  <a:gd name="connsiteY526" fmla="*/ 27435 h 50172"/>
                  <a:gd name="connsiteX527" fmla="*/ 31917 w 52519"/>
                  <a:gd name="connsiteY527" fmla="*/ 26684 h 50172"/>
                  <a:gd name="connsiteX528" fmla="*/ 31720 w 52519"/>
                  <a:gd name="connsiteY528" fmla="*/ 26367 h 50172"/>
                  <a:gd name="connsiteX529" fmla="*/ 31324 w 52519"/>
                  <a:gd name="connsiteY529" fmla="*/ 25616 h 50172"/>
                  <a:gd name="connsiteX530" fmla="*/ 32076 w 52519"/>
                  <a:gd name="connsiteY530" fmla="*/ 25221 h 50172"/>
                  <a:gd name="connsiteX531" fmla="*/ 32471 w 52519"/>
                  <a:gd name="connsiteY531" fmla="*/ 25972 h 50172"/>
                  <a:gd name="connsiteX532" fmla="*/ 31720 w 52519"/>
                  <a:gd name="connsiteY532" fmla="*/ 26367 h 50172"/>
                  <a:gd name="connsiteX533" fmla="*/ 32432 w 52519"/>
                  <a:gd name="connsiteY533" fmla="*/ 25023 h 50172"/>
                  <a:gd name="connsiteX534" fmla="*/ 32985 w 52519"/>
                  <a:gd name="connsiteY534" fmla="*/ 24707 h 50172"/>
                  <a:gd name="connsiteX535" fmla="*/ 33104 w 52519"/>
                  <a:gd name="connsiteY535" fmla="*/ 25616 h 50172"/>
                  <a:gd name="connsiteX536" fmla="*/ 32827 w 52519"/>
                  <a:gd name="connsiteY536" fmla="*/ 25774 h 50172"/>
                  <a:gd name="connsiteX537" fmla="*/ 32432 w 52519"/>
                  <a:gd name="connsiteY537" fmla="*/ 25023 h 50172"/>
                  <a:gd name="connsiteX538" fmla="*/ 32234 w 52519"/>
                  <a:gd name="connsiteY538" fmla="*/ 24667 h 50172"/>
                  <a:gd name="connsiteX539" fmla="*/ 31838 w 52519"/>
                  <a:gd name="connsiteY539" fmla="*/ 23916 h 50172"/>
                  <a:gd name="connsiteX540" fmla="*/ 32629 w 52519"/>
                  <a:gd name="connsiteY540" fmla="*/ 23520 h 50172"/>
                  <a:gd name="connsiteX541" fmla="*/ 32906 w 52519"/>
                  <a:gd name="connsiteY541" fmla="*/ 24311 h 50172"/>
                  <a:gd name="connsiteX542" fmla="*/ 32234 w 52519"/>
                  <a:gd name="connsiteY542" fmla="*/ 24667 h 50172"/>
                  <a:gd name="connsiteX543" fmla="*/ 31680 w 52519"/>
                  <a:gd name="connsiteY543" fmla="*/ 23560 h 50172"/>
                  <a:gd name="connsiteX544" fmla="*/ 31285 w 52519"/>
                  <a:gd name="connsiteY544" fmla="*/ 22809 h 50172"/>
                  <a:gd name="connsiteX545" fmla="*/ 32076 w 52519"/>
                  <a:gd name="connsiteY545" fmla="*/ 22413 h 50172"/>
                  <a:gd name="connsiteX546" fmla="*/ 32471 w 52519"/>
                  <a:gd name="connsiteY546" fmla="*/ 23164 h 50172"/>
                  <a:gd name="connsiteX547" fmla="*/ 31680 w 52519"/>
                  <a:gd name="connsiteY547" fmla="*/ 23560 h 50172"/>
                  <a:gd name="connsiteX548" fmla="*/ 31087 w 52519"/>
                  <a:gd name="connsiteY548" fmla="*/ 22492 h 50172"/>
                  <a:gd name="connsiteX549" fmla="*/ 30692 w 52519"/>
                  <a:gd name="connsiteY549" fmla="*/ 21741 h 50172"/>
                  <a:gd name="connsiteX550" fmla="*/ 31285 w 52519"/>
                  <a:gd name="connsiteY550" fmla="*/ 21425 h 50172"/>
                  <a:gd name="connsiteX551" fmla="*/ 31838 w 52519"/>
                  <a:gd name="connsiteY551" fmla="*/ 22097 h 50172"/>
                  <a:gd name="connsiteX552" fmla="*/ 31087 w 52519"/>
                  <a:gd name="connsiteY552" fmla="*/ 22492 h 50172"/>
                  <a:gd name="connsiteX553" fmla="*/ 30494 w 52519"/>
                  <a:gd name="connsiteY553" fmla="*/ 21385 h 50172"/>
                  <a:gd name="connsiteX554" fmla="*/ 30099 w 52519"/>
                  <a:gd name="connsiteY554" fmla="*/ 20634 h 50172"/>
                  <a:gd name="connsiteX555" fmla="*/ 30257 w 52519"/>
                  <a:gd name="connsiteY555" fmla="*/ 20555 h 50172"/>
                  <a:gd name="connsiteX556" fmla="*/ 30968 w 52519"/>
                  <a:gd name="connsiteY556" fmla="*/ 21148 h 50172"/>
                  <a:gd name="connsiteX557" fmla="*/ 30494 w 52519"/>
                  <a:gd name="connsiteY557" fmla="*/ 21385 h 50172"/>
                  <a:gd name="connsiteX558" fmla="*/ 28833 w 52519"/>
                  <a:gd name="connsiteY558" fmla="*/ 20871 h 50172"/>
                  <a:gd name="connsiteX559" fmla="*/ 28438 w 52519"/>
                  <a:gd name="connsiteY559" fmla="*/ 20120 h 50172"/>
                  <a:gd name="connsiteX560" fmla="*/ 28952 w 52519"/>
                  <a:gd name="connsiteY560" fmla="*/ 19843 h 50172"/>
                  <a:gd name="connsiteX561" fmla="*/ 29347 w 52519"/>
                  <a:gd name="connsiteY561" fmla="*/ 20001 h 50172"/>
                  <a:gd name="connsiteX562" fmla="*/ 29585 w 52519"/>
                  <a:gd name="connsiteY562" fmla="*/ 20476 h 50172"/>
                  <a:gd name="connsiteX563" fmla="*/ 28833 w 52519"/>
                  <a:gd name="connsiteY563" fmla="*/ 20871 h 50172"/>
                  <a:gd name="connsiteX564" fmla="*/ 27884 w 52519"/>
                  <a:gd name="connsiteY564" fmla="*/ 19922 h 50172"/>
                  <a:gd name="connsiteX565" fmla="*/ 27133 w 52519"/>
                  <a:gd name="connsiteY565" fmla="*/ 20318 h 50172"/>
                  <a:gd name="connsiteX566" fmla="*/ 26738 w 52519"/>
                  <a:gd name="connsiteY566" fmla="*/ 19566 h 50172"/>
                  <a:gd name="connsiteX567" fmla="*/ 27172 w 52519"/>
                  <a:gd name="connsiteY567" fmla="*/ 19329 h 50172"/>
                  <a:gd name="connsiteX568" fmla="*/ 27607 w 52519"/>
                  <a:gd name="connsiteY568" fmla="*/ 19408 h 50172"/>
                  <a:gd name="connsiteX569" fmla="*/ 27884 w 52519"/>
                  <a:gd name="connsiteY569" fmla="*/ 19922 h 50172"/>
                  <a:gd name="connsiteX570" fmla="*/ 26223 w 52519"/>
                  <a:gd name="connsiteY570" fmla="*/ 19408 h 50172"/>
                  <a:gd name="connsiteX571" fmla="*/ 25472 w 52519"/>
                  <a:gd name="connsiteY571" fmla="*/ 19803 h 50172"/>
                  <a:gd name="connsiteX572" fmla="*/ 25235 w 52519"/>
                  <a:gd name="connsiteY572" fmla="*/ 19368 h 50172"/>
                  <a:gd name="connsiteX573" fmla="*/ 26144 w 52519"/>
                  <a:gd name="connsiteY573" fmla="*/ 19250 h 50172"/>
                  <a:gd name="connsiteX574" fmla="*/ 26223 w 52519"/>
                  <a:gd name="connsiteY574" fmla="*/ 19408 h 50172"/>
                  <a:gd name="connsiteX575" fmla="*/ 25116 w 52519"/>
                  <a:gd name="connsiteY575" fmla="*/ 20001 h 50172"/>
                  <a:gd name="connsiteX576" fmla="*/ 24365 w 52519"/>
                  <a:gd name="connsiteY576" fmla="*/ 20397 h 50172"/>
                  <a:gd name="connsiteX577" fmla="*/ 24009 w 52519"/>
                  <a:gd name="connsiteY577" fmla="*/ 19724 h 50172"/>
                  <a:gd name="connsiteX578" fmla="*/ 24839 w 52519"/>
                  <a:gd name="connsiteY578" fmla="*/ 19487 h 50172"/>
                  <a:gd name="connsiteX579" fmla="*/ 25116 w 52519"/>
                  <a:gd name="connsiteY579" fmla="*/ 20001 h 50172"/>
                  <a:gd name="connsiteX580" fmla="*/ 11158 w 52519"/>
                  <a:gd name="connsiteY580" fmla="*/ 40286 h 50172"/>
                  <a:gd name="connsiteX581" fmla="*/ 7955 w 52519"/>
                  <a:gd name="connsiteY581" fmla="*/ 36213 h 50172"/>
                  <a:gd name="connsiteX582" fmla="*/ 6729 w 52519"/>
                  <a:gd name="connsiteY582" fmla="*/ 33524 h 50172"/>
                  <a:gd name="connsiteX583" fmla="*/ 4831 w 52519"/>
                  <a:gd name="connsiteY583" fmla="*/ 31508 h 50172"/>
                  <a:gd name="connsiteX584" fmla="*/ 5385 w 52519"/>
                  <a:gd name="connsiteY584" fmla="*/ 28107 h 50172"/>
                  <a:gd name="connsiteX585" fmla="*/ 9932 w 52519"/>
                  <a:gd name="connsiteY585" fmla="*/ 26763 h 50172"/>
                  <a:gd name="connsiteX586" fmla="*/ 10130 w 52519"/>
                  <a:gd name="connsiteY586" fmla="*/ 26644 h 50172"/>
                  <a:gd name="connsiteX587" fmla="*/ 13056 w 52519"/>
                  <a:gd name="connsiteY587" fmla="*/ 27119 h 50172"/>
                  <a:gd name="connsiteX588" fmla="*/ 18790 w 52519"/>
                  <a:gd name="connsiteY588" fmla="*/ 26723 h 50172"/>
                  <a:gd name="connsiteX589" fmla="*/ 18829 w 52519"/>
                  <a:gd name="connsiteY589" fmla="*/ 27079 h 50172"/>
                  <a:gd name="connsiteX590" fmla="*/ 13017 w 52519"/>
                  <a:gd name="connsiteY590" fmla="*/ 28384 h 50172"/>
                  <a:gd name="connsiteX591" fmla="*/ 13214 w 52519"/>
                  <a:gd name="connsiteY591" fmla="*/ 28938 h 50172"/>
                  <a:gd name="connsiteX592" fmla="*/ 18869 w 52519"/>
                  <a:gd name="connsiteY592" fmla="*/ 27672 h 50172"/>
                  <a:gd name="connsiteX593" fmla="*/ 13451 w 52519"/>
                  <a:gd name="connsiteY593" fmla="*/ 30322 h 50172"/>
                  <a:gd name="connsiteX594" fmla="*/ 13768 w 52519"/>
                  <a:gd name="connsiteY594" fmla="*/ 30796 h 50172"/>
                  <a:gd name="connsiteX595" fmla="*/ 19027 w 52519"/>
                  <a:gd name="connsiteY595" fmla="*/ 28226 h 50172"/>
                  <a:gd name="connsiteX596" fmla="*/ 19027 w 52519"/>
                  <a:gd name="connsiteY596" fmla="*/ 28265 h 50172"/>
                  <a:gd name="connsiteX597" fmla="*/ 16575 w 52519"/>
                  <a:gd name="connsiteY597" fmla="*/ 30084 h 50172"/>
                  <a:gd name="connsiteX598" fmla="*/ 13451 w 52519"/>
                  <a:gd name="connsiteY598" fmla="*/ 31785 h 50172"/>
                  <a:gd name="connsiteX599" fmla="*/ 13491 w 52519"/>
                  <a:gd name="connsiteY599" fmla="*/ 32338 h 50172"/>
                  <a:gd name="connsiteX600" fmla="*/ 15784 w 52519"/>
                  <a:gd name="connsiteY600" fmla="*/ 31271 h 50172"/>
                  <a:gd name="connsiteX601" fmla="*/ 19225 w 52519"/>
                  <a:gd name="connsiteY601" fmla="*/ 28740 h 50172"/>
                  <a:gd name="connsiteX602" fmla="*/ 19383 w 52519"/>
                  <a:gd name="connsiteY602" fmla="*/ 29175 h 50172"/>
                  <a:gd name="connsiteX603" fmla="*/ 17050 w 52519"/>
                  <a:gd name="connsiteY603" fmla="*/ 31350 h 50172"/>
                  <a:gd name="connsiteX604" fmla="*/ 13570 w 52519"/>
                  <a:gd name="connsiteY604" fmla="*/ 33406 h 50172"/>
                  <a:gd name="connsiteX605" fmla="*/ 14005 w 52519"/>
                  <a:gd name="connsiteY605" fmla="*/ 33762 h 50172"/>
                  <a:gd name="connsiteX606" fmla="*/ 17366 w 52519"/>
                  <a:gd name="connsiteY606" fmla="*/ 31785 h 50172"/>
                  <a:gd name="connsiteX607" fmla="*/ 18711 w 52519"/>
                  <a:gd name="connsiteY607" fmla="*/ 30598 h 50172"/>
                  <a:gd name="connsiteX608" fmla="*/ 19620 w 52519"/>
                  <a:gd name="connsiteY608" fmla="*/ 29649 h 50172"/>
                  <a:gd name="connsiteX609" fmla="*/ 19778 w 52519"/>
                  <a:gd name="connsiteY609" fmla="*/ 29887 h 50172"/>
                  <a:gd name="connsiteX610" fmla="*/ 18394 w 52519"/>
                  <a:gd name="connsiteY610" fmla="*/ 31389 h 50172"/>
                  <a:gd name="connsiteX611" fmla="*/ 15033 w 52519"/>
                  <a:gd name="connsiteY611" fmla="*/ 34078 h 50172"/>
                  <a:gd name="connsiteX612" fmla="*/ 15349 w 52519"/>
                  <a:gd name="connsiteY612" fmla="*/ 34513 h 50172"/>
                  <a:gd name="connsiteX613" fmla="*/ 17999 w 52519"/>
                  <a:gd name="connsiteY613" fmla="*/ 32575 h 50172"/>
                  <a:gd name="connsiteX614" fmla="*/ 20055 w 52519"/>
                  <a:gd name="connsiteY614" fmla="*/ 30322 h 50172"/>
                  <a:gd name="connsiteX615" fmla="*/ 20174 w 52519"/>
                  <a:gd name="connsiteY615" fmla="*/ 30480 h 50172"/>
                  <a:gd name="connsiteX616" fmla="*/ 18394 w 52519"/>
                  <a:gd name="connsiteY616" fmla="*/ 32971 h 50172"/>
                  <a:gd name="connsiteX617" fmla="*/ 16338 w 52519"/>
                  <a:gd name="connsiteY617" fmla="*/ 35067 h 50172"/>
                  <a:gd name="connsiteX618" fmla="*/ 16654 w 52519"/>
                  <a:gd name="connsiteY618" fmla="*/ 35541 h 50172"/>
                  <a:gd name="connsiteX619" fmla="*/ 18552 w 52519"/>
                  <a:gd name="connsiteY619" fmla="*/ 33683 h 50172"/>
                  <a:gd name="connsiteX620" fmla="*/ 20529 w 52519"/>
                  <a:gd name="connsiteY620" fmla="*/ 30915 h 50172"/>
                  <a:gd name="connsiteX621" fmla="*/ 21004 w 52519"/>
                  <a:gd name="connsiteY621" fmla="*/ 31429 h 50172"/>
                  <a:gd name="connsiteX622" fmla="*/ 19699 w 52519"/>
                  <a:gd name="connsiteY622" fmla="*/ 33406 h 50172"/>
                  <a:gd name="connsiteX623" fmla="*/ 17762 w 52519"/>
                  <a:gd name="connsiteY623" fmla="*/ 36451 h 50172"/>
                  <a:gd name="connsiteX624" fmla="*/ 17920 w 52519"/>
                  <a:gd name="connsiteY624" fmla="*/ 37479 h 50172"/>
                  <a:gd name="connsiteX625" fmla="*/ 17999 w 52519"/>
                  <a:gd name="connsiteY625" fmla="*/ 37479 h 50172"/>
                  <a:gd name="connsiteX626" fmla="*/ 18276 w 52519"/>
                  <a:gd name="connsiteY626" fmla="*/ 36688 h 50172"/>
                  <a:gd name="connsiteX627" fmla="*/ 19778 w 52519"/>
                  <a:gd name="connsiteY627" fmla="*/ 34553 h 50172"/>
                  <a:gd name="connsiteX628" fmla="*/ 21399 w 52519"/>
                  <a:gd name="connsiteY628" fmla="*/ 31903 h 50172"/>
                  <a:gd name="connsiteX629" fmla="*/ 21755 w 52519"/>
                  <a:gd name="connsiteY629" fmla="*/ 32101 h 50172"/>
                  <a:gd name="connsiteX630" fmla="*/ 21637 w 52519"/>
                  <a:gd name="connsiteY630" fmla="*/ 32220 h 50172"/>
                  <a:gd name="connsiteX631" fmla="*/ 16022 w 52519"/>
                  <a:gd name="connsiteY631" fmla="*/ 39970 h 50172"/>
                  <a:gd name="connsiteX632" fmla="*/ 11158 w 52519"/>
                  <a:gd name="connsiteY632" fmla="*/ 40286 h 50172"/>
                  <a:gd name="connsiteX633" fmla="*/ 30375 w 52519"/>
                  <a:gd name="connsiteY633" fmla="*/ 46613 h 50172"/>
                  <a:gd name="connsiteX634" fmla="*/ 27291 w 52519"/>
                  <a:gd name="connsiteY634" fmla="*/ 45150 h 50172"/>
                  <a:gd name="connsiteX635" fmla="*/ 24167 w 52519"/>
                  <a:gd name="connsiteY635" fmla="*/ 46099 h 50172"/>
                  <a:gd name="connsiteX636" fmla="*/ 21123 w 52519"/>
                  <a:gd name="connsiteY636" fmla="*/ 46534 h 50172"/>
                  <a:gd name="connsiteX637" fmla="*/ 19145 w 52519"/>
                  <a:gd name="connsiteY637" fmla="*/ 44122 h 50172"/>
                  <a:gd name="connsiteX638" fmla="*/ 18592 w 52519"/>
                  <a:gd name="connsiteY638" fmla="*/ 38981 h 50172"/>
                  <a:gd name="connsiteX639" fmla="*/ 18592 w 52519"/>
                  <a:gd name="connsiteY639" fmla="*/ 38783 h 50172"/>
                  <a:gd name="connsiteX640" fmla="*/ 22269 w 52519"/>
                  <a:gd name="connsiteY640" fmla="*/ 32536 h 50172"/>
                  <a:gd name="connsiteX641" fmla="*/ 22269 w 52519"/>
                  <a:gd name="connsiteY641" fmla="*/ 32457 h 50172"/>
                  <a:gd name="connsiteX642" fmla="*/ 22309 w 52519"/>
                  <a:gd name="connsiteY642" fmla="*/ 32496 h 50172"/>
                  <a:gd name="connsiteX643" fmla="*/ 20055 w 52519"/>
                  <a:gd name="connsiteY643" fmla="*/ 38863 h 50172"/>
                  <a:gd name="connsiteX644" fmla="*/ 20569 w 52519"/>
                  <a:gd name="connsiteY644" fmla="*/ 39100 h 50172"/>
                  <a:gd name="connsiteX645" fmla="*/ 22823 w 52519"/>
                  <a:gd name="connsiteY645" fmla="*/ 32813 h 50172"/>
                  <a:gd name="connsiteX646" fmla="*/ 23297 w 52519"/>
                  <a:gd name="connsiteY646" fmla="*/ 33050 h 50172"/>
                  <a:gd name="connsiteX647" fmla="*/ 22981 w 52519"/>
                  <a:gd name="connsiteY647" fmla="*/ 35225 h 50172"/>
                  <a:gd name="connsiteX648" fmla="*/ 22072 w 52519"/>
                  <a:gd name="connsiteY648" fmla="*/ 39298 h 50172"/>
                  <a:gd name="connsiteX649" fmla="*/ 22586 w 52519"/>
                  <a:gd name="connsiteY649" fmla="*/ 39535 h 50172"/>
                  <a:gd name="connsiteX650" fmla="*/ 23456 w 52519"/>
                  <a:gd name="connsiteY650" fmla="*/ 36253 h 50172"/>
                  <a:gd name="connsiteX651" fmla="*/ 23851 w 52519"/>
                  <a:gd name="connsiteY651" fmla="*/ 33248 h 50172"/>
                  <a:gd name="connsiteX652" fmla="*/ 24167 w 52519"/>
                  <a:gd name="connsiteY652" fmla="*/ 33366 h 50172"/>
                  <a:gd name="connsiteX653" fmla="*/ 24523 w 52519"/>
                  <a:gd name="connsiteY653" fmla="*/ 33485 h 50172"/>
                  <a:gd name="connsiteX654" fmla="*/ 24207 w 52519"/>
                  <a:gd name="connsiteY654" fmla="*/ 36569 h 50172"/>
                  <a:gd name="connsiteX655" fmla="*/ 23851 w 52519"/>
                  <a:gd name="connsiteY655" fmla="*/ 39812 h 50172"/>
                  <a:gd name="connsiteX656" fmla="*/ 24365 w 52519"/>
                  <a:gd name="connsiteY656" fmla="*/ 40049 h 50172"/>
                  <a:gd name="connsiteX657" fmla="*/ 24760 w 52519"/>
                  <a:gd name="connsiteY657" fmla="*/ 36688 h 50172"/>
                  <a:gd name="connsiteX658" fmla="*/ 25077 w 52519"/>
                  <a:gd name="connsiteY658" fmla="*/ 33604 h 50172"/>
                  <a:gd name="connsiteX659" fmla="*/ 25670 w 52519"/>
                  <a:gd name="connsiteY659" fmla="*/ 33683 h 50172"/>
                  <a:gd name="connsiteX660" fmla="*/ 25789 w 52519"/>
                  <a:gd name="connsiteY660" fmla="*/ 36490 h 50172"/>
                  <a:gd name="connsiteX661" fmla="*/ 25630 w 52519"/>
                  <a:gd name="connsiteY661" fmla="*/ 40009 h 50172"/>
                  <a:gd name="connsiteX662" fmla="*/ 26184 w 52519"/>
                  <a:gd name="connsiteY662" fmla="*/ 40088 h 50172"/>
                  <a:gd name="connsiteX663" fmla="*/ 26342 w 52519"/>
                  <a:gd name="connsiteY663" fmla="*/ 36727 h 50172"/>
                  <a:gd name="connsiteX664" fmla="*/ 26263 w 52519"/>
                  <a:gd name="connsiteY664" fmla="*/ 33683 h 50172"/>
                  <a:gd name="connsiteX665" fmla="*/ 26619 w 52519"/>
                  <a:gd name="connsiteY665" fmla="*/ 33683 h 50172"/>
                  <a:gd name="connsiteX666" fmla="*/ 26738 w 52519"/>
                  <a:gd name="connsiteY666" fmla="*/ 34513 h 50172"/>
                  <a:gd name="connsiteX667" fmla="*/ 27133 w 52519"/>
                  <a:gd name="connsiteY667" fmla="*/ 36767 h 50172"/>
                  <a:gd name="connsiteX668" fmla="*/ 28121 w 52519"/>
                  <a:gd name="connsiteY668" fmla="*/ 40484 h 50172"/>
                  <a:gd name="connsiteX669" fmla="*/ 28596 w 52519"/>
                  <a:gd name="connsiteY669" fmla="*/ 40167 h 50172"/>
                  <a:gd name="connsiteX670" fmla="*/ 27845 w 52519"/>
                  <a:gd name="connsiteY670" fmla="*/ 37281 h 50172"/>
                  <a:gd name="connsiteX671" fmla="*/ 27449 w 52519"/>
                  <a:gd name="connsiteY671" fmla="*/ 35225 h 50172"/>
                  <a:gd name="connsiteX672" fmla="*/ 27212 w 52519"/>
                  <a:gd name="connsiteY672" fmla="*/ 33643 h 50172"/>
                  <a:gd name="connsiteX673" fmla="*/ 27805 w 52519"/>
                  <a:gd name="connsiteY673" fmla="*/ 33564 h 50172"/>
                  <a:gd name="connsiteX674" fmla="*/ 28833 w 52519"/>
                  <a:gd name="connsiteY674" fmla="*/ 36767 h 50172"/>
                  <a:gd name="connsiteX675" fmla="*/ 29268 w 52519"/>
                  <a:gd name="connsiteY675" fmla="*/ 38349 h 50172"/>
                  <a:gd name="connsiteX676" fmla="*/ 30059 w 52519"/>
                  <a:gd name="connsiteY676" fmla="*/ 40128 h 50172"/>
                  <a:gd name="connsiteX677" fmla="*/ 30613 w 52519"/>
                  <a:gd name="connsiteY677" fmla="*/ 40088 h 50172"/>
                  <a:gd name="connsiteX678" fmla="*/ 30019 w 52519"/>
                  <a:gd name="connsiteY678" fmla="*/ 38783 h 50172"/>
                  <a:gd name="connsiteX679" fmla="*/ 29347 w 52519"/>
                  <a:gd name="connsiteY679" fmla="*/ 36609 h 50172"/>
                  <a:gd name="connsiteX680" fmla="*/ 28359 w 52519"/>
                  <a:gd name="connsiteY680" fmla="*/ 33445 h 50172"/>
                  <a:gd name="connsiteX681" fmla="*/ 28517 w 52519"/>
                  <a:gd name="connsiteY681" fmla="*/ 33406 h 50172"/>
                  <a:gd name="connsiteX682" fmla="*/ 29901 w 52519"/>
                  <a:gd name="connsiteY682" fmla="*/ 36332 h 50172"/>
                  <a:gd name="connsiteX683" fmla="*/ 31997 w 52519"/>
                  <a:gd name="connsiteY683" fmla="*/ 39930 h 50172"/>
                  <a:gd name="connsiteX684" fmla="*/ 32511 w 52519"/>
                  <a:gd name="connsiteY684" fmla="*/ 39732 h 50172"/>
                  <a:gd name="connsiteX685" fmla="*/ 30415 w 52519"/>
                  <a:gd name="connsiteY685" fmla="*/ 36134 h 50172"/>
                  <a:gd name="connsiteX686" fmla="*/ 29426 w 52519"/>
                  <a:gd name="connsiteY686" fmla="*/ 33880 h 50172"/>
                  <a:gd name="connsiteX687" fmla="*/ 31206 w 52519"/>
                  <a:gd name="connsiteY687" fmla="*/ 36174 h 50172"/>
                  <a:gd name="connsiteX688" fmla="*/ 33499 w 52519"/>
                  <a:gd name="connsiteY688" fmla="*/ 39337 h 50172"/>
                  <a:gd name="connsiteX689" fmla="*/ 34013 w 52519"/>
                  <a:gd name="connsiteY689" fmla="*/ 39139 h 50172"/>
                  <a:gd name="connsiteX690" fmla="*/ 31957 w 52519"/>
                  <a:gd name="connsiteY690" fmla="*/ 36174 h 50172"/>
                  <a:gd name="connsiteX691" fmla="*/ 29822 w 52519"/>
                  <a:gd name="connsiteY691" fmla="*/ 33485 h 50172"/>
                  <a:gd name="connsiteX692" fmla="*/ 35081 w 52519"/>
                  <a:gd name="connsiteY692" fmla="*/ 39891 h 50172"/>
                  <a:gd name="connsiteX693" fmla="*/ 35160 w 52519"/>
                  <a:gd name="connsiteY693" fmla="*/ 40128 h 50172"/>
                  <a:gd name="connsiteX694" fmla="*/ 35397 w 52519"/>
                  <a:gd name="connsiteY694" fmla="*/ 40761 h 50172"/>
                  <a:gd name="connsiteX695" fmla="*/ 30375 w 52519"/>
                  <a:gd name="connsiteY695" fmla="*/ 46613 h 50172"/>
                  <a:gd name="connsiteX696" fmla="*/ 43029 w 52519"/>
                  <a:gd name="connsiteY696" fmla="*/ 26446 h 50172"/>
                  <a:gd name="connsiteX697" fmla="*/ 46864 w 52519"/>
                  <a:gd name="connsiteY697" fmla="*/ 33445 h 50172"/>
                  <a:gd name="connsiteX698" fmla="*/ 44571 w 52519"/>
                  <a:gd name="connsiteY698" fmla="*/ 35818 h 50172"/>
                  <a:gd name="connsiteX699" fmla="*/ 43582 w 52519"/>
                  <a:gd name="connsiteY699" fmla="*/ 38942 h 50172"/>
                  <a:gd name="connsiteX700" fmla="*/ 39430 w 52519"/>
                  <a:gd name="connsiteY700" fmla="*/ 41630 h 50172"/>
                  <a:gd name="connsiteX701" fmla="*/ 35713 w 52519"/>
                  <a:gd name="connsiteY701" fmla="*/ 39693 h 50172"/>
                  <a:gd name="connsiteX702" fmla="*/ 29901 w 52519"/>
                  <a:gd name="connsiteY702" fmla="*/ 32773 h 50172"/>
                  <a:gd name="connsiteX703" fmla="*/ 30336 w 52519"/>
                  <a:gd name="connsiteY703" fmla="*/ 32496 h 50172"/>
                  <a:gd name="connsiteX704" fmla="*/ 36425 w 52519"/>
                  <a:gd name="connsiteY704" fmla="*/ 37083 h 50172"/>
                  <a:gd name="connsiteX705" fmla="*/ 36781 w 52519"/>
                  <a:gd name="connsiteY705" fmla="*/ 36648 h 50172"/>
                  <a:gd name="connsiteX706" fmla="*/ 30850 w 52519"/>
                  <a:gd name="connsiteY706" fmla="*/ 32140 h 50172"/>
                  <a:gd name="connsiteX707" fmla="*/ 31324 w 52519"/>
                  <a:gd name="connsiteY707" fmla="*/ 31785 h 50172"/>
                  <a:gd name="connsiteX708" fmla="*/ 31364 w 52519"/>
                  <a:gd name="connsiteY708" fmla="*/ 31824 h 50172"/>
                  <a:gd name="connsiteX709" fmla="*/ 34883 w 52519"/>
                  <a:gd name="connsiteY709" fmla="*/ 34394 h 50172"/>
                  <a:gd name="connsiteX710" fmla="*/ 37374 w 52519"/>
                  <a:gd name="connsiteY710" fmla="*/ 36213 h 50172"/>
                  <a:gd name="connsiteX711" fmla="*/ 37730 w 52519"/>
                  <a:gd name="connsiteY711" fmla="*/ 35778 h 50172"/>
                  <a:gd name="connsiteX712" fmla="*/ 35239 w 52519"/>
                  <a:gd name="connsiteY712" fmla="*/ 33959 h 50172"/>
                  <a:gd name="connsiteX713" fmla="*/ 31720 w 52519"/>
                  <a:gd name="connsiteY713" fmla="*/ 31389 h 50172"/>
                  <a:gd name="connsiteX714" fmla="*/ 32234 w 52519"/>
                  <a:gd name="connsiteY714" fmla="*/ 30836 h 50172"/>
                  <a:gd name="connsiteX715" fmla="*/ 35199 w 52519"/>
                  <a:gd name="connsiteY715" fmla="*/ 33010 h 50172"/>
                  <a:gd name="connsiteX716" fmla="*/ 38363 w 52519"/>
                  <a:gd name="connsiteY716" fmla="*/ 35383 h 50172"/>
                  <a:gd name="connsiteX717" fmla="*/ 38837 w 52519"/>
                  <a:gd name="connsiteY717" fmla="*/ 35067 h 50172"/>
                  <a:gd name="connsiteX718" fmla="*/ 32590 w 52519"/>
                  <a:gd name="connsiteY718" fmla="*/ 30440 h 50172"/>
                  <a:gd name="connsiteX719" fmla="*/ 32590 w 52519"/>
                  <a:gd name="connsiteY719" fmla="*/ 30440 h 50172"/>
                  <a:gd name="connsiteX720" fmla="*/ 32946 w 52519"/>
                  <a:gd name="connsiteY720" fmla="*/ 29887 h 50172"/>
                  <a:gd name="connsiteX721" fmla="*/ 39510 w 52519"/>
                  <a:gd name="connsiteY721" fmla="*/ 33841 h 50172"/>
                  <a:gd name="connsiteX722" fmla="*/ 39747 w 52519"/>
                  <a:gd name="connsiteY722" fmla="*/ 33327 h 50172"/>
                  <a:gd name="connsiteX723" fmla="*/ 33183 w 52519"/>
                  <a:gd name="connsiteY723" fmla="*/ 29373 h 50172"/>
                  <a:gd name="connsiteX724" fmla="*/ 33381 w 52519"/>
                  <a:gd name="connsiteY724" fmla="*/ 28977 h 50172"/>
                  <a:gd name="connsiteX725" fmla="*/ 37493 w 52519"/>
                  <a:gd name="connsiteY725" fmla="*/ 30915 h 50172"/>
                  <a:gd name="connsiteX726" fmla="*/ 40538 w 52519"/>
                  <a:gd name="connsiteY726" fmla="*/ 32378 h 50172"/>
                  <a:gd name="connsiteX727" fmla="*/ 40617 w 52519"/>
                  <a:gd name="connsiteY727" fmla="*/ 31824 h 50172"/>
                  <a:gd name="connsiteX728" fmla="*/ 37374 w 52519"/>
                  <a:gd name="connsiteY728" fmla="*/ 30242 h 50172"/>
                  <a:gd name="connsiteX729" fmla="*/ 33539 w 52519"/>
                  <a:gd name="connsiteY729" fmla="*/ 28463 h 50172"/>
                  <a:gd name="connsiteX730" fmla="*/ 33618 w 52519"/>
                  <a:gd name="connsiteY730" fmla="*/ 28305 h 50172"/>
                  <a:gd name="connsiteX731" fmla="*/ 33697 w 52519"/>
                  <a:gd name="connsiteY731" fmla="*/ 27989 h 50172"/>
                  <a:gd name="connsiteX732" fmla="*/ 37018 w 52519"/>
                  <a:gd name="connsiteY732" fmla="*/ 29056 h 50172"/>
                  <a:gd name="connsiteX733" fmla="*/ 41328 w 52519"/>
                  <a:gd name="connsiteY733" fmla="*/ 30598 h 50172"/>
                  <a:gd name="connsiteX734" fmla="*/ 41724 w 52519"/>
                  <a:gd name="connsiteY734" fmla="*/ 30242 h 50172"/>
                  <a:gd name="connsiteX735" fmla="*/ 41526 w 52519"/>
                  <a:gd name="connsiteY735" fmla="*/ 30005 h 50172"/>
                  <a:gd name="connsiteX736" fmla="*/ 41249 w 52519"/>
                  <a:gd name="connsiteY736" fmla="*/ 29966 h 50172"/>
                  <a:gd name="connsiteX737" fmla="*/ 38126 w 52519"/>
                  <a:gd name="connsiteY737" fmla="*/ 28819 h 50172"/>
                  <a:gd name="connsiteX738" fmla="*/ 35713 w 52519"/>
                  <a:gd name="connsiteY738" fmla="*/ 27949 h 50172"/>
                  <a:gd name="connsiteX739" fmla="*/ 33815 w 52519"/>
                  <a:gd name="connsiteY739" fmla="*/ 27435 h 50172"/>
                  <a:gd name="connsiteX740" fmla="*/ 33934 w 52519"/>
                  <a:gd name="connsiteY740" fmla="*/ 26565 h 50172"/>
                  <a:gd name="connsiteX741" fmla="*/ 37414 w 52519"/>
                  <a:gd name="connsiteY741" fmla="*/ 27079 h 50172"/>
                  <a:gd name="connsiteX742" fmla="*/ 41961 w 52519"/>
                  <a:gd name="connsiteY742" fmla="*/ 27830 h 50172"/>
                  <a:gd name="connsiteX743" fmla="*/ 42040 w 52519"/>
                  <a:gd name="connsiteY743" fmla="*/ 27277 h 50172"/>
                  <a:gd name="connsiteX744" fmla="*/ 36702 w 52519"/>
                  <a:gd name="connsiteY744" fmla="*/ 26367 h 50172"/>
                  <a:gd name="connsiteX745" fmla="*/ 33895 w 52519"/>
                  <a:gd name="connsiteY745" fmla="*/ 26011 h 50172"/>
                  <a:gd name="connsiteX746" fmla="*/ 33855 w 52519"/>
                  <a:gd name="connsiteY746" fmla="*/ 25577 h 50172"/>
                  <a:gd name="connsiteX747" fmla="*/ 43029 w 52519"/>
                  <a:gd name="connsiteY747" fmla="*/ 26446 h 50172"/>
                  <a:gd name="connsiteX748" fmla="*/ 43978 w 52519"/>
                  <a:gd name="connsiteY748" fmla="*/ 14347 h 50172"/>
                  <a:gd name="connsiteX749" fmla="*/ 46390 w 52519"/>
                  <a:gd name="connsiteY749" fmla="*/ 18538 h 50172"/>
                  <a:gd name="connsiteX750" fmla="*/ 48881 w 52519"/>
                  <a:gd name="connsiteY750" fmla="*/ 23402 h 50172"/>
                  <a:gd name="connsiteX751" fmla="*/ 43147 w 52519"/>
                  <a:gd name="connsiteY751" fmla="*/ 25814 h 50172"/>
                  <a:gd name="connsiteX752" fmla="*/ 43029 w 52519"/>
                  <a:gd name="connsiteY752" fmla="*/ 25814 h 50172"/>
                  <a:gd name="connsiteX753" fmla="*/ 33895 w 52519"/>
                  <a:gd name="connsiteY753" fmla="*/ 25023 h 50172"/>
                  <a:gd name="connsiteX754" fmla="*/ 33736 w 52519"/>
                  <a:gd name="connsiteY754" fmla="*/ 24272 h 50172"/>
                  <a:gd name="connsiteX755" fmla="*/ 41368 w 52519"/>
                  <a:gd name="connsiteY755" fmla="*/ 23125 h 50172"/>
                  <a:gd name="connsiteX756" fmla="*/ 41328 w 52519"/>
                  <a:gd name="connsiteY756" fmla="*/ 22571 h 50172"/>
                  <a:gd name="connsiteX757" fmla="*/ 41289 w 52519"/>
                  <a:gd name="connsiteY757" fmla="*/ 22571 h 50172"/>
                  <a:gd name="connsiteX758" fmla="*/ 41249 w 52519"/>
                  <a:gd name="connsiteY758" fmla="*/ 22571 h 50172"/>
                  <a:gd name="connsiteX759" fmla="*/ 33618 w 52519"/>
                  <a:gd name="connsiteY759" fmla="*/ 23758 h 50172"/>
                  <a:gd name="connsiteX760" fmla="*/ 33578 w 52519"/>
                  <a:gd name="connsiteY760" fmla="*/ 23758 h 50172"/>
                  <a:gd name="connsiteX761" fmla="*/ 33539 w 52519"/>
                  <a:gd name="connsiteY761" fmla="*/ 23599 h 50172"/>
                  <a:gd name="connsiteX762" fmla="*/ 37256 w 52519"/>
                  <a:gd name="connsiteY762" fmla="*/ 22215 h 50172"/>
                  <a:gd name="connsiteX763" fmla="*/ 40498 w 52519"/>
                  <a:gd name="connsiteY763" fmla="*/ 20713 h 50172"/>
                  <a:gd name="connsiteX764" fmla="*/ 40617 w 52519"/>
                  <a:gd name="connsiteY764" fmla="*/ 20634 h 50172"/>
                  <a:gd name="connsiteX765" fmla="*/ 40656 w 52519"/>
                  <a:gd name="connsiteY765" fmla="*/ 20634 h 50172"/>
                  <a:gd name="connsiteX766" fmla="*/ 40617 w 52519"/>
                  <a:gd name="connsiteY766" fmla="*/ 20120 h 50172"/>
                  <a:gd name="connsiteX767" fmla="*/ 40459 w 52519"/>
                  <a:gd name="connsiteY767" fmla="*/ 20199 h 50172"/>
                  <a:gd name="connsiteX768" fmla="*/ 37414 w 52519"/>
                  <a:gd name="connsiteY768" fmla="*/ 21583 h 50172"/>
                  <a:gd name="connsiteX769" fmla="*/ 33301 w 52519"/>
                  <a:gd name="connsiteY769" fmla="*/ 23125 h 50172"/>
                  <a:gd name="connsiteX770" fmla="*/ 33025 w 52519"/>
                  <a:gd name="connsiteY770" fmla="*/ 22571 h 50172"/>
                  <a:gd name="connsiteX771" fmla="*/ 39470 w 52519"/>
                  <a:gd name="connsiteY771" fmla="*/ 18499 h 50172"/>
                  <a:gd name="connsiteX772" fmla="*/ 39035 w 52519"/>
                  <a:gd name="connsiteY772" fmla="*/ 18143 h 50172"/>
                  <a:gd name="connsiteX773" fmla="*/ 32748 w 52519"/>
                  <a:gd name="connsiteY773" fmla="*/ 22097 h 50172"/>
                  <a:gd name="connsiteX774" fmla="*/ 32748 w 52519"/>
                  <a:gd name="connsiteY774" fmla="*/ 22097 h 50172"/>
                  <a:gd name="connsiteX775" fmla="*/ 32590 w 52519"/>
                  <a:gd name="connsiteY775" fmla="*/ 21860 h 50172"/>
                  <a:gd name="connsiteX776" fmla="*/ 35674 w 52519"/>
                  <a:gd name="connsiteY776" fmla="*/ 19171 h 50172"/>
                  <a:gd name="connsiteX777" fmla="*/ 38442 w 52519"/>
                  <a:gd name="connsiteY777" fmla="*/ 17036 h 50172"/>
                  <a:gd name="connsiteX778" fmla="*/ 37928 w 52519"/>
                  <a:gd name="connsiteY778" fmla="*/ 16798 h 50172"/>
                  <a:gd name="connsiteX779" fmla="*/ 36702 w 52519"/>
                  <a:gd name="connsiteY779" fmla="*/ 17708 h 50172"/>
                  <a:gd name="connsiteX780" fmla="*/ 34962 w 52519"/>
                  <a:gd name="connsiteY780" fmla="*/ 19013 h 50172"/>
                  <a:gd name="connsiteX781" fmla="*/ 32273 w 52519"/>
                  <a:gd name="connsiteY781" fmla="*/ 21385 h 50172"/>
                  <a:gd name="connsiteX782" fmla="*/ 31364 w 52519"/>
                  <a:gd name="connsiteY782" fmla="*/ 20436 h 50172"/>
                  <a:gd name="connsiteX783" fmla="*/ 37888 w 52519"/>
                  <a:gd name="connsiteY783" fmla="*/ 11262 h 50172"/>
                  <a:gd name="connsiteX784" fmla="*/ 37928 w 52519"/>
                  <a:gd name="connsiteY784" fmla="*/ 11262 h 50172"/>
                  <a:gd name="connsiteX785" fmla="*/ 43978 w 52519"/>
                  <a:gd name="connsiteY785" fmla="*/ 14347 h 50172"/>
                  <a:gd name="connsiteX786" fmla="*/ 34883 w 52519"/>
                  <a:gd name="connsiteY786" fmla="*/ 6043 h 50172"/>
                  <a:gd name="connsiteX787" fmla="*/ 37374 w 52519"/>
                  <a:gd name="connsiteY787" fmla="*/ 10313 h 50172"/>
                  <a:gd name="connsiteX788" fmla="*/ 31008 w 52519"/>
                  <a:gd name="connsiteY788" fmla="*/ 20041 h 50172"/>
                  <a:gd name="connsiteX789" fmla="*/ 30968 w 52519"/>
                  <a:gd name="connsiteY789" fmla="*/ 20080 h 50172"/>
                  <a:gd name="connsiteX790" fmla="*/ 30929 w 52519"/>
                  <a:gd name="connsiteY790" fmla="*/ 20041 h 50172"/>
                  <a:gd name="connsiteX791" fmla="*/ 30929 w 52519"/>
                  <a:gd name="connsiteY791" fmla="*/ 20041 h 50172"/>
                  <a:gd name="connsiteX792" fmla="*/ 34844 w 52519"/>
                  <a:gd name="connsiteY792" fmla="*/ 15019 h 50172"/>
                  <a:gd name="connsiteX793" fmla="*/ 34409 w 52519"/>
                  <a:gd name="connsiteY793" fmla="*/ 14663 h 50172"/>
                  <a:gd name="connsiteX794" fmla="*/ 30494 w 52519"/>
                  <a:gd name="connsiteY794" fmla="*/ 19685 h 50172"/>
                  <a:gd name="connsiteX795" fmla="*/ 30454 w 52519"/>
                  <a:gd name="connsiteY795" fmla="*/ 19724 h 50172"/>
                  <a:gd name="connsiteX796" fmla="*/ 30336 w 52519"/>
                  <a:gd name="connsiteY796" fmla="*/ 19645 h 50172"/>
                  <a:gd name="connsiteX797" fmla="*/ 30336 w 52519"/>
                  <a:gd name="connsiteY797" fmla="*/ 19606 h 50172"/>
                  <a:gd name="connsiteX798" fmla="*/ 33341 w 52519"/>
                  <a:gd name="connsiteY798" fmla="*/ 14426 h 50172"/>
                  <a:gd name="connsiteX799" fmla="*/ 32827 w 52519"/>
                  <a:gd name="connsiteY799" fmla="*/ 14189 h 50172"/>
                  <a:gd name="connsiteX800" fmla="*/ 29861 w 52519"/>
                  <a:gd name="connsiteY800" fmla="*/ 19329 h 50172"/>
                  <a:gd name="connsiteX801" fmla="*/ 29466 w 52519"/>
                  <a:gd name="connsiteY801" fmla="*/ 19131 h 50172"/>
                  <a:gd name="connsiteX802" fmla="*/ 30771 w 52519"/>
                  <a:gd name="connsiteY802" fmla="*/ 16521 h 50172"/>
                  <a:gd name="connsiteX803" fmla="*/ 32036 w 52519"/>
                  <a:gd name="connsiteY803" fmla="*/ 13437 h 50172"/>
                  <a:gd name="connsiteX804" fmla="*/ 31522 w 52519"/>
                  <a:gd name="connsiteY804" fmla="*/ 13200 h 50172"/>
                  <a:gd name="connsiteX805" fmla="*/ 30454 w 52519"/>
                  <a:gd name="connsiteY805" fmla="*/ 15889 h 50172"/>
                  <a:gd name="connsiteX806" fmla="*/ 28952 w 52519"/>
                  <a:gd name="connsiteY806" fmla="*/ 18894 h 50172"/>
                  <a:gd name="connsiteX807" fmla="*/ 28556 w 52519"/>
                  <a:gd name="connsiteY807" fmla="*/ 18736 h 50172"/>
                  <a:gd name="connsiteX808" fmla="*/ 28517 w 52519"/>
                  <a:gd name="connsiteY808" fmla="*/ 18736 h 50172"/>
                  <a:gd name="connsiteX809" fmla="*/ 28517 w 52519"/>
                  <a:gd name="connsiteY809" fmla="*/ 18736 h 50172"/>
                  <a:gd name="connsiteX810" fmla="*/ 29426 w 52519"/>
                  <a:gd name="connsiteY810" fmla="*/ 15889 h 50172"/>
                  <a:gd name="connsiteX811" fmla="*/ 30336 w 52519"/>
                  <a:gd name="connsiteY811" fmla="*/ 12607 h 50172"/>
                  <a:gd name="connsiteX812" fmla="*/ 29782 w 52519"/>
                  <a:gd name="connsiteY812" fmla="*/ 12528 h 50172"/>
                  <a:gd name="connsiteX813" fmla="*/ 29070 w 52519"/>
                  <a:gd name="connsiteY813" fmla="*/ 15058 h 50172"/>
                  <a:gd name="connsiteX814" fmla="*/ 28003 w 52519"/>
                  <a:gd name="connsiteY814" fmla="*/ 18538 h 50172"/>
                  <a:gd name="connsiteX815" fmla="*/ 28003 w 52519"/>
                  <a:gd name="connsiteY815" fmla="*/ 18657 h 50172"/>
                  <a:gd name="connsiteX816" fmla="*/ 27766 w 52519"/>
                  <a:gd name="connsiteY816" fmla="*/ 18617 h 50172"/>
                  <a:gd name="connsiteX817" fmla="*/ 27805 w 52519"/>
                  <a:gd name="connsiteY817" fmla="*/ 18578 h 50172"/>
                  <a:gd name="connsiteX818" fmla="*/ 28596 w 52519"/>
                  <a:gd name="connsiteY818" fmla="*/ 11183 h 50172"/>
                  <a:gd name="connsiteX819" fmla="*/ 28042 w 52519"/>
                  <a:gd name="connsiteY819" fmla="*/ 11065 h 50172"/>
                  <a:gd name="connsiteX820" fmla="*/ 27252 w 52519"/>
                  <a:gd name="connsiteY820" fmla="*/ 18459 h 50172"/>
                  <a:gd name="connsiteX821" fmla="*/ 27252 w 52519"/>
                  <a:gd name="connsiteY821" fmla="*/ 18538 h 50172"/>
                  <a:gd name="connsiteX822" fmla="*/ 26817 w 52519"/>
                  <a:gd name="connsiteY822" fmla="*/ 18499 h 50172"/>
                  <a:gd name="connsiteX823" fmla="*/ 26777 w 52519"/>
                  <a:gd name="connsiteY823" fmla="*/ 18222 h 50172"/>
                  <a:gd name="connsiteX824" fmla="*/ 26856 w 52519"/>
                  <a:gd name="connsiteY824" fmla="*/ 15414 h 50172"/>
                  <a:gd name="connsiteX825" fmla="*/ 26658 w 52519"/>
                  <a:gd name="connsiteY825" fmla="*/ 12053 h 50172"/>
                  <a:gd name="connsiteX826" fmla="*/ 26105 w 52519"/>
                  <a:gd name="connsiteY826" fmla="*/ 12093 h 50172"/>
                  <a:gd name="connsiteX827" fmla="*/ 26303 w 52519"/>
                  <a:gd name="connsiteY827" fmla="*/ 15454 h 50172"/>
                  <a:gd name="connsiteX828" fmla="*/ 26223 w 52519"/>
                  <a:gd name="connsiteY828" fmla="*/ 18499 h 50172"/>
                  <a:gd name="connsiteX829" fmla="*/ 26223 w 52519"/>
                  <a:gd name="connsiteY829" fmla="*/ 18499 h 50172"/>
                  <a:gd name="connsiteX830" fmla="*/ 25551 w 52519"/>
                  <a:gd name="connsiteY830" fmla="*/ 18538 h 50172"/>
                  <a:gd name="connsiteX831" fmla="*/ 25591 w 52519"/>
                  <a:gd name="connsiteY831" fmla="*/ 18380 h 50172"/>
                  <a:gd name="connsiteX832" fmla="*/ 24958 w 52519"/>
                  <a:gd name="connsiteY832" fmla="*/ 12172 h 50172"/>
                  <a:gd name="connsiteX833" fmla="*/ 24405 w 52519"/>
                  <a:gd name="connsiteY833" fmla="*/ 12211 h 50172"/>
                  <a:gd name="connsiteX834" fmla="*/ 25037 w 52519"/>
                  <a:gd name="connsiteY834" fmla="*/ 18419 h 50172"/>
                  <a:gd name="connsiteX835" fmla="*/ 25116 w 52519"/>
                  <a:gd name="connsiteY835" fmla="*/ 18578 h 50172"/>
                  <a:gd name="connsiteX836" fmla="*/ 24484 w 52519"/>
                  <a:gd name="connsiteY836" fmla="*/ 18696 h 50172"/>
                  <a:gd name="connsiteX837" fmla="*/ 24009 w 52519"/>
                  <a:gd name="connsiteY837" fmla="*/ 16166 h 50172"/>
                  <a:gd name="connsiteX838" fmla="*/ 23258 w 52519"/>
                  <a:gd name="connsiteY838" fmla="*/ 12488 h 50172"/>
                  <a:gd name="connsiteX839" fmla="*/ 22744 w 52519"/>
                  <a:gd name="connsiteY839" fmla="*/ 12686 h 50172"/>
                  <a:gd name="connsiteX840" fmla="*/ 23297 w 52519"/>
                  <a:gd name="connsiteY840" fmla="*/ 15731 h 50172"/>
                  <a:gd name="connsiteX841" fmla="*/ 23890 w 52519"/>
                  <a:gd name="connsiteY841" fmla="*/ 18736 h 50172"/>
                  <a:gd name="connsiteX842" fmla="*/ 23890 w 52519"/>
                  <a:gd name="connsiteY842" fmla="*/ 18894 h 50172"/>
                  <a:gd name="connsiteX843" fmla="*/ 23693 w 52519"/>
                  <a:gd name="connsiteY843" fmla="*/ 18934 h 50172"/>
                  <a:gd name="connsiteX844" fmla="*/ 23693 w 52519"/>
                  <a:gd name="connsiteY844" fmla="*/ 18894 h 50172"/>
                  <a:gd name="connsiteX845" fmla="*/ 22704 w 52519"/>
                  <a:gd name="connsiteY845" fmla="*/ 15691 h 50172"/>
                  <a:gd name="connsiteX846" fmla="*/ 21795 w 52519"/>
                  <a:gd name="connsiteY846" fmla="*/ 12805 h 50172"/>
                  <a:gd name="connsiteX847" fmla="*/ 21478 w 52519"/>
                  <a:gd name="connsiteY847" fmla="*/ 12330 h 50172"/>
                  <a:gd name="connsiteX848" fmla="*/ 21637 w 52519"/>
                  <a:gd name="connsiteY848" fmla="*/ 14268 h 50172"/>
                  <a:gd name="connsiteX849" fmla="*/ 23179 w 52519"/>
                  <a:gd name="connsiteY849" fmla="*/ 19052 h 50172"/>
                  <a:gd name="connsiteX850" fmla="*/ 23218 w 52519"/>
                  <a:gd name="connsiteY850" fmla="*/ 19131 h 50172"/>
                  <a:gd name="connsiteX851" fmla="*/ 23021 w 52519"/>
                  <a:gd name="connsiteY851" fmla="*/ 19250 h 50172"/>
                  <a:gd name="connsiteX852" fmla="*/ 18038 w 52519"/>
                  <a:gd name="connsiteY852" fmla="*/ 10946 h 50172"/>
                  <a:gd name="connsiteX853" fmla="*/ 19383 w 52519"/>
                  <a:gd name="connsiteY853" fmla="*/ 6082 h 50172"/>
                  <a:gd name="connsiteX854" fmla="*/ 22625 w 52519"/>
                  <a:gd name="connsiteY854" fmla="*/ 6241 h 50172"/>
                  <a:gd name="connsiteX855" fmla="*/ 25195 w 52519"/>
                  <a:gd name="connsiteY855" fmla="*/ 6399 h 50172"/>
                  <a:gd name="connsiteX856" fmla="*/ 29189 w 52519"/>
                  <a:gd name="connsiteY856" fmla="*/ 4422 h 50172"/>
                  <a:gd name="connsiteX857" fmla="*/ 34883 w 52519"/>
                  <a:gd name="connsiteY857" fmla="*/ 6043 h 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Lst>
                <a:rect l="l" t="t" r="r" b="b"/>
                <a:pathLst>
                  <a:path w="52519" h="50172">
                    <a:moveTo>
                      <a:pt x="33697" y="309"/>
                    </a:moveTo>
                    <a:cubicBezTo>
                      <a:pt x="31206" y="-481"/>
                      <a:pt x="28952" y="349"/>
                      <a:pt x="26817" y="1614"/>
                    </a:cubicBezTo>
                    <a:cubicBezTo>
                      <a:pt x="25314" y="2484"/>
                      <a:pt x="24088" y="2840"/>
                      <a:pt x="22348" y="2484"/>
                    </a:cubicBezTo>
                    <a:cubicBezTo>
                      <a:pt x="21281" y="2247"/>
                      <a:pt x="20213" y="2010"/>
                      <a:pt x="19106" y="2207"/>
                    </a:cubicBezTo>
                    <a:cubicBezTo>
                      <a:pt x="16852" y="2563"/>
                      <a:pt x="15468" y="5331"/>
                      <a:pt x="15468" y="7466"/>
                    </a:cubicBezTo>
                    <a:cubicBezTo>
                      <a:pt x="13175" y="6517"/>
                      <a:pt x="10446" y="5489"/>
                      <a:pt x="8232" y="6992"/>
                    </a:cubicBezTo>
                    <a:cubicBezTo>
                      <a:pt x="7481" y="7506"/>
                      <a:pt x="7164" y="8376"/>
                      <a:pt x="6927" y="9167"/>
                    </a:cubicBezTo>
                    <a:cubicBezTo>
                      <a:pt x="6729" y="9839"/>
                      <a:pt x="6690" y="10511"/>
                      <a:pt x="6571" y="11183"/>
                    </a:cubicBezTo>
                    <a:cubicBezTo>
                      <a:pt x="6334" y="12330"/>
                      <a:pt x="5385" y="13081"/>
                      <a:pt x="4476" y="13674"/>
                    </a:cubicBezTo>
                    <a:cubicBezTo>
                      <a:pt x="2301" y="15058"/>
                      <a:pt x="-151" y="15889"/>
                      <a:pt x="7" y="18934"/>
                    </a:cubicBezTo>
                    <a:cubicBezTo>
                      <a:pt x="126" y="21504"/>
                      <a:pt x="1866" y="23995"/>
                      <a:pt x="3645" y="25774"/>
                    </a:cubicBezTo>
                    <a:cubicBezTo>
                      <a:pt x="1273" y="26605"/>
                      <a:pt x="-190" y="28068"/>
                      <a:pt x="640" y="30757"/>
                    </a:cubicBezTo>
                    <a:cubicBezTo>
                      <a:pt x="996" y="31903"/>
                      <a:pt x="2024" y="32734"/>
                      <a:pt x="2854" y="33485"/>
                    </a:cubicBezTo>
                    <a:cubicBezTo>
                      <a:pt x="4278" y="34790"/>
                      <a:pt x="4634" y="36095"/>
                      <a:pt x="4792" y="37914"/>
                    </a:cubicBezTo>
                    <a:cubicBezTo>
                      <a:pt x="5227" y="43252"/>
                      <a:pt x="11514" y="44636"/>
                      <a:pt x="15705" y="42698"/>
                    </a:cubicBezTo>
                    <a:cubicBezTo>
                      <a:pt x="16338" y="45347"/>
                      <a:pt x="17485" y="48274"/>
                      <a:pt x="20253" y="49302"/>
                    </a:cubicBezTo>
                    <a:cubicBezTo>
                      <a:pt x="21320" y="49697"/>
                      <a:pt x="22546" y="49420"/>
                      <a:pt x="23574" y="49064"/>
                    </a:cubicBezTo>
                    <a:cubicBezTo>
                      <a:pt x="24444" y="48788"/>
                      <a:pt x="25274" y="48432"/>
                      <a:pt x="26184" y="48274"/>
                    </a:cubicBezTo>
                    <a:cubicBezTo>
                      <a:pt x="27093" y="48115"/>
                      <a:pt x="27963" y="48590"/>
                      <a:pt x="28754" y="49064"/>
                    </a:cubicBezTo>
                    <a:cubicBezTo>
                      <a:pt x="30810" y="50251"/>
                      <a:pt x="33064" y="50725"/>
                      <a:pt x="35081" y="49262"/>
                    </a:cubicBezTo>
                    <a:cubicBezTo>
                      <a:pt x="36742" y="48036"/>
                      <a:pt x="37572" y="45941"/>
                      <a:pt x="37967" y="44003"/>
                    </a:cubicBezTo>
                    <a:cubicBezTo>
                      <a:pt x="39351" y="45268"/>
                      <a:pt x="41131" y="46257"/>
                      <a:pt x="42989" y="45347"/>
                    </a:cubicBezTo>
                    <a:cubicBezTo>
                      <a:pt x="45401" y="44161"/>
                      <a:pt x="45599" y="40681"/>
                      <a:pt x="46587" y="38546"/>
                    </a:cubicBezTo>
                    <a:cubicBezTo>
                      <a:pt x="47734" y="36055"/>
                      <a:pt x="51570" y="36016"/>
                      <a:pt x="51965" y="33050"/>
                    </a:cubicBezTo>
                    <a:cubicBezTo>
                      <a:pt x="52281" y="30559"/>
                      <a:pt x="49474" y="28582"/>
                      <a:pt x="47616" y="27356"/>
                    </a:cubicBezTo>
                    <a:cubicBezTo>
                      <a:pt x="49949" y="26051"/>
                      <a:pt x="52558" y="24983"/>
                      <a:pt x="52519" y="21899"/>
                    </a:cubicBezTo>
                    <a:cubicBezTo>
                      <a:pt x="52479" y="18894"/>
                      <a:pt x="49790" y="16956"/>
                      <a:pt x="47497" y="15572"/>
                    </a:cubicBezTo>
                    <a:cubicBezTo>
                      <a:pt x="46785" y="15177"/>
                      <a:pt x="46943" y="14900"/>
                      <a:pt x="46864" y="14189"/>
                    </a:cubicBezTo>
                    <a:cubicBezTo>
                      <a:pt x="46825" y="13516"/>
                      <a:pt x="46548" y="12884"/>
                      <a:pt x="46232" y="12291"/>
                    </a:cubicBezTo>
                    <a:cubicBezTo>
                      <a:pt x="45678" y="11183"/>
                      <a:pt x="44769" y="10274"/>
                      <a:pt x="43740" y="9562"/>
                    </a:cubicBezTo>
                    <a:cubicBezTo>
                      <a:pt x="42752" y="8890"/>
                      <a:pt x="41605" y="8534"/>
                      <a:pt x="40419" y="8692"/>
                    </a:cubicBezTo>
                    <a:cubicBezTo>
                      <a:pt x="40182" y="8732"/>
                      <a:pt x="39865" y="8811"/>
                      <a:pt x="39589" y="8850"/>
                    </a:cubicBezTo>
                    <a:cubicBezTo>
                      <a:pt x="38995" y="9009"/>
                      <a:pt x="39193" y="8415"/>
                      <a:pt x="39154" y="8020"/>
                    </a:cubicBezTo>
                    <a:cubicBezTo>
                      <a:pt x="39114" y="7348"/>
                      <a:pt x="38956" y="6636"/>
                      <a:pt x="38798" y="5964"/>
                    </a:cubicBezTo>
                    <a:cubicBezTo>
                      <a:pt x="38165" y="3235"/>
                      <a:pt x="36307" y="1140"/>
                      <a:pt x="33697" y="309"/>
                    </a:cubicBezTo>
                    <a:close/>
                    <a:moveTo>
                      <a:pt x="13531" y="26684"/>
                    </a:moveTo>
                    <a:cubicBezTo>
                      <a:pt x="11909" y="26486"/>
                      <a:pt x="10249" y="26288"/>
                      <a:pt x="8706" y="25735"/>
                    </a:cubicBezTo>
                    <a:cubicBezTo>
                      <a:pt x="7006" y="25142"/>
                      <a:pt x="5464" y="24114"/>
                      <a:pt x="4476" y="22571"/>
                    </a:cubicBezTo>
                    <a:cubicBezTo>
                      <a:pt x="2775" y="19843"/>
                      <a:pt x="5504" y="18103"/>
                      <a:pt x="7204" y="16482"/>
                    </a:cubicBezTo>
                    <a:cubicBezTo>
                      <a:pt x="8627" y="15177"/>
                      <a:pt x="9300" y="13793"/>
                      <a:pt x="10090" y="12053"/>
                    </a:cubicBezTo>
                    <a:cubicBezTo>
                      <a:pt x="11237" y="9523"/>
                      <a:pt x="13649" y="9325"/>
                      <a:pt x="15943" y="10274"/>
                    </a:cubicBezTo>
                    <a:cubicBezTo>
                      <a:pt x="16536" y="10511"/>
                      <a:pt x="17089" y="10827"/>
                      <a:pt x="17564" y="11183"/>
                    </a:cubicBezTo>
                    <a:cubicBezTo>
                      <a:pt x="17603" y="11262"/>
                      <a:pt x="17603" y="11302"/>
                      <a:pt x="17643" y="11342"/>
                    </a:cubicBezTo>
                    <a:cubicBezTo>
                      <a:pt x="17722" y="11460"/>
                      <a:pt x="17841" y="11500"/>
                      <a:pt x="17920" y="11460"/>
                    </a:cubicBezTo>
                    <a:cubicBezTo>
                      <a:pt x="20292" y="13437"/>
                      <a:pt x="21320" y="16680"/>
                      <a:pt x="22507" y="19487"/>
                    </a:cubicBezTo>
                    <a:lnTo>
                      <a:pt x="22507" y="19487"/>
                    </a:lnTo>
                    <a:cubicBezTo>
                      <a:pt x="21874" y="18617"/>
                      <a:pt x="21439" y="17431"/>
                      <a:pt x="20885" y="16521"/>
                    </a:cubicBezTo>
                    <a:cubicBezTo>
                      <a:pt x="20213" y="15454"/>
                      <a:pt x="19501" y="14307"/>
                      <a:pt x="18592" y="13437"/>
                    </a:cubicBezTo>
                    <a:cubicBezTo>
                      <a:pt x="18355" y="13200"/>
                      <a:pt x="17999" y="13595"/>
                      <a:pt x="18236" y="13872"/>
                    </a:cubicBezTo>
                    <a:cubicBezTo>
                      <a:pt x="19106" y="14742"/>
                      <a:pt x="19778" y="15849"/>
                      <a:pt x="20450" y="16877"/>
                    </a:cubicBezTo>
                    <a:cubicBezTo>
                      <a:pt x="21043" y="17826"/>
                      <a:pt x="21439" y="18934"/>
                      <a:pt x="22072" y="19843"/>
                    </a:cubicBezTo>
                    <a:cubicBezTo>
                      <a:pt x="22032" y="19883"/>
                      <a:pt x="21993" y="19922"/>
                      <a:pt x="21913" y="19962"/>
                    </a:cubicBezTo>
                    <a:cubicBezTo>
                      <a:pt x="21320" y="19052"/>
                      <a:pt x="20569" y="18301"/>
                      <a:pt x="19778" y="17550"/>
                    </a:cubicBezTo>
                    <a:cubicBezTo>
                      <a:pt x="18869" y="16680"/>
                      <a:pt x="18078" y="15691"/>
                      <a:pt x="17010" y="14979"/>
                    </a:cubicBezTo>
                    <a:cubicBezTo>
                      <a:pt x="16733" y="14782"/>
                      <a:pt x="16338" y="15217"/>
                      <a:pt x="16654" y="15414"/>
                    </a:cubicBezTo>
                    <a:cubicBezTo>
                      <a:pt x="17603" y="16047"/>
                      <a:pt x="18315" y="16917"/>
                      <a:pt x="19106" y="17668"/>
                    </a:cubicBezTo>
                    <a:cubicBezTo>
                      <a:pt x="19936" y="18499"/>
                      <a:pt x="20806" y="19329"/>
                      <a:pt x="21478" y="20318"/>
                    </a:cubicBezTo>
                    <a:cubicBezTo>
                      <a:pt x="21281" y="20476"/>
                      <a:pt x="21083" y="20673"/>
                      <a:pt x="20885" y="20871"/>
                    </a:cubicBezTo>
                    <a:cubicBezTo>
                      <a:pt x="20846" y="20832"/>
                      <a:pt x="20767" y="20792"/>
                      <a:pt x="20727" y="20792"/>
                    </a:cubicBezTo>
                    <a:cubicBezTo>
                      <a:pt x="18671" y="19487"/>
                      <a:pt x="17247" y="17510"/>
                      <a:pt x="15231" y="16126"/>
                    </a:cubicBezTo>
                    <a:cubicBezTo>
                      <a:pt x="14954" y="15928"/>
                      <a:pt x="14559" y="16363"/>
                      <a:pt x="14875" y="16561"/>
                    </a:cubicBezTo>
                    <a:cubicBezTo>
                      <a:pt x="16971" y="17985"/>
                      <a:pt x="18315" y="20001"/>
                      <a:pt x="20490" y="21306"/>
                    </a:cubicBezTo>
                    <a:cubicBezTo>
                      <a:pt x="20490" y="21306"/>
                      <a:pt x="20490" y="21306"/>
                      <a:pt x="20490" y="21306"/>
                    </a:cubicBezTo>
                    <a:cubicBezTo>
                      <a:pt x="20450" y="21306"/>
                      <a:pt x="20411" y="21266"/>
                      <a:pt x="20371" y="21266"/>
                    </a:cubicBezTo>
                    <a:cubicBezTo>
                      <a:pt x="20371" y="21266"/>
                      <a:pt x="20450" y="21306"/>
                      <a:pt x="20490" y="21306"/>
                    </a:cubicBezTo>
                    <a:cubicBezTo>
                      <a:pt x="20332" y="21504"/>
                      <a:pt x="20174" y="21701"/>
                      <a:pt x="20015" y="21939"/>
                    </a:cubicBezTo>
                    <a:cubicBezTo>
                      <a:pt x="19304" y="21662"/>
                      <a:pt x="18473" y="20950"/>
                      <a:pt x="17841" y="20555"/>
                    </a:cubicBezTo>
                    <a:cubicBezTo>
                      <a:pt x="16536" y="19764"/>
                      <a:pt x="15152" y="19013"/>
                      <a:pt x="13768" y="18301"/>
                    </a:cubicBezTo>
                    <a:cubicBezTo>
                      <a:pt x="13451" y="18143"/>
                      <a:pt x="13214" y="18657"/>
                      <a:pt x="13531" y="18815"/>
                    </a:cubicBezTo>
                    <a:cubicBezTo>
                      <a:pt x="14915" y="19487"/>
                      <a:pt x="16259" y="20238"/>
                      <a:pt x="17603" y="21029"/>
                    </a:cubicBezTo>
                    <a:cubicBezTo>
                      <a:pt x="18276" y="21425"/>
                      <a:pt x="18987" y="22057"/>
                      <a:pt x="19739" y="22374"/>
                    </a:cubicBezTo>
                    <a:cubicBezTo>
                      <a:pt x="19541" y="22690"/>
                      <a:pt x="19422" y="23046"/>
                      <a:pt x="19264" y="23362"/>
                    </a:cubicBezTo>
                    <a:cubicBezTo>
                      <a:pt x="17129" y="22295"/>
                      <a:pt x="14994" y="21227"/>
                      <a:pt x="12740" y="20555"/>
                    </a:cubicBezTo>
                    <a:cubicBezTo>
                      <a:pt x="12384" y="20476"/>
                      <a:pt x="12305" y="20990"/>
                      <a:pt x="12661" y="21108"/>
                    </a:cubicBezTo>
                    <a:cubicBezTo>
                      <a:pt x="14915" y="21781"/>
                      <a:pt x="17010" y="22848"/>
                      <a:pt x="19145" y="23876"/>
                    </a:cubicBezTo>
                    <a:cubicBezTo>
                      <a:pt x="19027" y="24272"/>
                      <a:pt x="18948" y="24628"/>
                      <a:pt x="18908" y="25023"/>
                    </a:cubicBezTo>
                    <a:cubicBezTo>
                      <a:pt x="18711" y="24944"/>
                      <a:pt x="18236" y="24825"/>
                      <a:pt x="18078" y="24786"/>
                    </a:cubicBezTo>
                    <a:cubicBezTo>
                      <a:pt x="17406" y="24588"/>
                      <a:pt x="16733" y="24390"/>
                      <a:pt x="16022" y="24153"/>
                    </a:cubicBezTo>
                    <a:cubicBezTo>
                      <a:pt x="14756" y="23758"/>
                      <a:pt x="13372" y="23402"/>
                      <a:pt x="12186" y="22848"/>
                    </a:cubicBezTo>
                    <a:cubicBezTo>
                      <a:pt x="11870" y="22690"/>
                      <a:pt x="11633" y="23204"/>
                      <a:pt x="11949" y="23362"/>
                    </a:cubicBezTo>
                    <a:cubicBezTo>
                      <a:pt x="13214" y="23955"/>
                      <a:pt x="14598" y="24272"/>
                      <a:pt x="15943" y="24707"/>
                    </a:cubicBezTo>
                    <a:cubicBezTo>
                      <a:pt x="16496" y="24865"/>
                      <a:pt x="17564" y="25379"/>
                      <a:pt x="18394" y="25537"/>
                    </a:cubicBezTo>
                    <a:cubicBezTo>
                      <a:pt x="17168" y="25695"/>
                      <a:pt x="15626" y="25379"/>
                      <a:pt x="14519" y="25221"/>
                    </a:cubicBezTo>
                    <a:cubicBezTo>
                      <a:pt x="14124" y="25181"/>
                      <a:pt x="12068" y="25142"/>
                      <a:pt x="11791" y="24825"/>
                    </a:cubicBezTo>
                    <a:cubicBezTo>
                      <a:pt x="11553" y="24548"/>
                      <a:pt x="11198" y="24983"/>
                      <a:pt x="11435" y="25260"/>
                    </a:cubicBezTo>
                    <a:cubicBezTo>
                      <a:pt x="11870" y="25735"/>
                      <a:pt x="13847" y="25695"/>
                      <a:pt x="14440" y="25774"/>
                    </a:cubicBezTo>
                    <a:cubicBezTo>
                      <a:pt x="15745" y="25972"/>
                      <a:pt x="17524" y="26288"/>
                      <a:pt x="18869" y="26011"/>
                    </a:cubicBezTo>
                    <a:cubicBezTo>
                      <a:pt x="18869" y="26051"/>
                      <a:pt x="18869" y="26051"/>
                      <a:pt x="18869" y="26091"/>
                    </a:cubicBezTo>
                    <a:cubicBezTo>
                      <a:pt x="17168" y="27000"/>
                      <a:pt x="15310" y="26842"/>
                      <a:pt x="13531" y="26684"/>
                    </a:cubicBezTo>
                    <a:close/>
                    <a:moveTo>
                      <a:pt x="25472" y="28661"/>
                    </a:moveTo>
                    <a:lnTo>
                      <a:pt x="25868" y="29412"/>
                    </a:lnTo>
                    <a:lnTo>
                      <a:pt x="25116" y="29807"/>
                    </a:lnTo>
                    <a:lnTo>
                      <a:pt x="24721" y="29056"/>
                    </a:lnTo>
                    <a:lnTo>
                      <a:pt x="25472" y="28661"/>
                    </a:lnTo>
                    <a:close/>
                    <a:moveTo>
                      <a:pt x="24563" y="28740"/>
                    </a:moveTo>
                    <a:lnTo>
                      <a:pt x="24167" y="27989"/>
                    </a:lnTo>
                    <a:lnTo>
                      <a:pt x="24919" y="27593"/>
                    </a:lnTo>
                    <a:lnTo>
                      <a:pt x="25314" y="28344"/>
                    </a:lnTo>
                    <a:lnTo>
                      <a:pt x="24563" y="28740"/>
                    </a:lnTo>
                    <a:close/>
                    <a:moveTo>
                      <a:pt x="25828" y="28503"/>
                    </a:moveTo>
                    <a:lnTo>
                      <a:pt x="26579" y="28107"/>
                    </a:lnTo>
                    <a:lnTo>
                      <a:pt x="26975" y="28858"/>
                    </a:lnTo>
                    <a:lnTo>
                      <a:pt x="26223" y="29254"/>
                    </a:lnTo>
                    <a:lnTo>
                      <a:pt x="25828" y="28503"/>
                    </a:lnTo>
                    <a:close/>
                    <a:moveTo>
                      <a:pt x="25630" y="28147"/>
                    </a:moveTo>
                    <a:lnTo>
                      <a:pt x="25235" y="27395"/>
                    </a:lnTo>
                    <a:lnTo>
                      <a:pt x="25986" y="27000"/>
                    </a:lnTo>
                    <a:lnTo>
                      <a:pt x="26382" y="27751"/>
                    </a:lnTo>
                    <a:lnTo>
                      <a:pt x="25630" y="28147"/>
                    </a:lnTo>
                    <a:close/>
                    <a:moveTo>
                      <a:pt x="25077" y="27040"/>
                    </a:moveTo>
                    <a:lnTo>
                      <a:pt x="24681" y="26288"/>
                    </a:lnTo>
                    <a:lnTo>
                      <a:pt x="25433" y="25893"/>
                    </a:lnTo>
                    <a:lnTo>
                      <a:pt x="25828" y="26644"/>
                    </a:lnTo>
                    <a:lnTo>
                      <a:pt x="25077" y="27040"/>
                    </a:lnTo>
                    <a:close/>
                    <a:moveTo>
                      <a:pt x="26342" y="26802"/>
                    </a:moveTo>
                    <a:lnTo>
                      <a:pt x="27093" y="26407"/>
                    </a:lnTo>
                    <a:lnTo>
                      <a:pt x="27489" y="27158"/>
                    </a:lnTo>
                    <a:lnTo>
                      <a:pt x="26738" y="27554"/>
                    </a:lnTo>
                    <a:lnTo>
                      <a:pt x="26342" y="26802"/>
                    </a:lnTo>
                    <a:close/>
                    <a:moveTo>
                      <a:pt x="26144" y="26486"/>
                    </a:moveTo>
                    <a:lnTo>
                      <a:pt x="25749" y="25735"/>
                    </a:lnTo>
                    <a:lnTo>
                      <a:pt x="26500" y="25339"/>
                    </a:lnTo>
                    <a:lnTo>
                      <a:pt x="26896" y="26091"/>
                    </a:lnTo>
                    <a:lnTo>
                      <a:pt x="26144" y="26486"/>
                    </a:lnTo>
                    <a:close/>
                    <a:moveTo>
                      <a:pt x="25591" y="25379"/>
                    </a:moveTo>
                    <a:lnTo>
                      <a:pt x="25195" y="24628"/>
                    </a:lnTo>
                    <a:lnTo>
                      <a:pt x="25947" y="24232"/>
                    </a:lnTo>
                    <a:lnTo>
                      <a:pt x="26342" y="24983"/>
                    </a:lnTo>
                    <a:lnTo>
                      <a:pt x="25591" y="25379"/>
                    </a:lnTo>
                    <a:close/>
                    <a:moveTo>
                      <a:pt x="26856" y="25142"/>
                    </a:moveTo>
                    <a:lnTo>
                      <a:pt x="27607" y="24746"/>
                    </a:lnTo>
                    <a:lnTo>
                      <a:pt x="28003" y="25497"/>
                    </a:lnTo>
                    <a:lnTo>
                      <a:pt x="27252" y="25893"/>
                    </a:lnTo>
                    <a:lnTo>
                      <a:pt x="26856" y="25142"/>
                    </a:lnTo>
                    <a:close/>
                    <a:moveTo>
                      <a:pt x="26698" y="24786"/>
                    </a:moveTo>
                    <a:lnTo>
                      <a:pt x="26303" y="24034"/>
                    </a:lnTo>
                    <a:lnTo>
                      <a:pt x="27054" y="23639"/>
                    </a:lnTo>
                    <a:lnTo>
                      <a:pt x="27449" y="24390"/>
                    </a:lnTo>
                    <a:lnTo>
                      <a:pt x="26698" y="24786"/>
                    </a:lnTo>
                    <a:close/>
                    <a:moveTo>
                      <a:pt x="27370" y="23441"/>
                    </a:moveTo>
                    <a:lnTo>
                      <a:pt x="28121" y="23046"/>
                    </a:lnTo>
                    <a:lnTo>
                      <a:pt x="28517" y="23797"/>
                    </a:lnTo>
                    <a:lnTo>
                      <a:pt x="27766" y="24193"/>
                    </a:lnTo>
                    <a:lnTo>
                      <a:pt x="27370" y="23441"/>
                    </a:lnTo>
                    <a:close/>
                    <a:moveTo>
                      <a:pt x="27212" y="23125"/>
                    </a:moveTo>
                    <a:lnTo>
                      <a:pt x="26817" y="22374"/>
                    </a:lnTo>
                    <a:lnTo>
                      <a:pt x="27568" y="21978"/>
                    </a:lnTo>
                    <a:lnTo>
                      <a:pt x="27963" y="22730"/>
                    </a:lnTo>
                    <a:lnTo>
                      <a:pt x="27212" y="23125"/>
                    </a:lnTo>
                    <a:close/>
                    <a:moveTo>
                      <a:pt x="26856" y="23283"/>
                    </a:moveTo>
                    <a:lnTo>
                      <a:pt x="26105" y="23679"/>
                    </a:lnTo>
                    <a:lnTo>
                      <a:pt x="25709" y="22927"/>
                    </a:lnTo>
                    <a:lnTo>
                      <a:pt x="26461" y="22532"/>
                    </a:lnTo>
                    <a:lnTo>
                      <a:pt x="26856" y="23283"/>
                    </a:lnTo>
                    <a:close/>
                    <a:moveTo>
                      <a:pt x="24405" y="23164"/>
                    </a:moveTo>
                    <a:lnTo>
                      <a:pt x="24009" y="22413"/>
                    </a:lnTo>
                    <a:lnTo>
                      <a:pt x="24760" y="22018"/>
                    </a:lnTo>
                    <a:lnTo>
                      <a:pt x="25156" y="22769"/>
                    </a:lnTo>
                    <a:lnTo>
                      <a:pt x="24405" y="23164"/>
                    </a:lnTo>
                    <a:close/>
                    <a:moveTo>
                      <a:pt x="25354" y="23125"/>
                    </a:moveTo>
                    <a:lnTo>
                      <a:pt x="25749" y="23876"/>
                    </a:lnTo>
                    <a:lnTo>
                      <a:pt x="24998" y="24272"/>
                    </a:lnTo>
                    <a:lnTo>
                      <a:pt x="24602" y="23520"/>
                    </a:lnTo>
                    <a:lnTo>
                      <a:pt x="25354" y="23125"/>
                    </a:lnTo>
                    <a:close/>
                    <a:moveTo>
                      <a:pt x="24642" y="24469"/>
                    </a:moveTo>
                    <a:lnTo>
                      <a:pt x="23890" y="24865"/>
                    </a:lnTo>
                    <a:lnTo>
                      <a:pt x="23495" y="24114"/>
                    </a:lnTo>
                    <a:lnTo>
                      <a:pt x="24246" y="23718"/>
                    </a:lnTo>
                    <a:lnTo>
                      <a:pt x="24642" y="24469"/>
                    </a:lnTo>
                    <a:close/>
                    <a:moveTo>
                      <a:pt x="24839" y="24825"/>
                    </a:moveTo>
                    <a:lnTo>
                      <a:pt x="25235" y="25577"/>
                    </a:lnTo>
                    <a:lnTo>
                      <a:pt x="24484" y="25972"/>
                    </a:lnTo>
                    <a:lnTo>
                      <a:pt x="24088" y="25221"/>
                    </a:lnTo>
                    <a:lnTo>
                      <a:pt x="24839" y="24825"/>
                    </a:lnTo>
                    <a:close/>
                    <a:moveTo>
                      <a:pt x="24128" y="26130"/>
                    </a:moveTo>
                    <a:lnTo>
                      <a:pt x="23376" y="26526"/>
                    </a:lnTo>
                    <a:lnTo>
                      <a:pt x="22981" y="25774"/>
                    </a:lnTo>
                    <a:lnTo>
                      <a:pt x="23732" y="25379"/>
                    </a:lnTo>
                    <a:lnTo>
                      <a:pt x="24128" y="26130"/>
                    </a:lnTo>
                    <a:close/>
                    <a:moveTo>
                      <a:pt x="24325" y="26486"/>
                    </a:moveTo>
                    <a:lnTo>
                      <a:pt x="24721" y="27237"/>
                    </a:lnTo>
                    <a:lnTo>
                      <a:pt x="23970" y="27633"/>
                    </a:lnTo>
                    <a:lnTo>
                      <a:pt x="23574" y="26881"/>
                    </a:lnTo>
                    <a:lnTo>
                      <a:pt x="24325" y="26486"/>
                    </a:lnTo>
                    <a:close/>
                    <a:moveTo>
                      <a:pt x="23614" y="27830"/>
                    </a:moveTo>
                    <a:lnTo>
                      <a:pt x="22862" y="28226"/>
                    </a:lnTo>
                    <a:lnTo>
                      <a:pt x="22467" y="27475"/>
                    </a:lnTo>
                    <a:lnTo>
                      <a:pt x="23218" y="27079"/>
                    </a:lnTo>
                    <a:lnTo>
                      <a:pt x="23614" y="27830"/>
                    </a:lnTo>
                    <a:close/>
                    <a:moveTo>
                      <a:pt x="23811" y="28147"/>
                    </a:moveTo>
                    <a:lnTo>
                      <a:pt x="24207" y="28898"/>
                    </a:lnTo>
                    <a:lnTo>
                      <a:pt x="23456" y="29293"/>
                    </a:lnTo>
                    <a:lnTo>
                      <a:pt x="23060" y="28582"/>
                    </a:lnTo>
                    <a:lnTo>
                      <a:pt x="23811" y="28147"/>
                    </a:lnTo>
                    <a:close/>
                    <a:moveTo>
                      <a:pt x="24405" y="29254"/>
                    </a:moveTo>
                    <a:lnTo>
                      <a:pt x="24800" y="30005"/>
                    </a:lnTo>
                    <a:lnTo>
                      <a:pt x="24049" y="30401"/>
                    </a:lnTo>
                    <a:lnTo>
                      <a:pt x="23653" y="29649"/>
                    </a:lnTo>
                    <a:lnTo>
                      <a:pt x="24405" y="29254"/>
                    </a:lnTo>
                    <a:close/>
                    <a:moveTo>
                      <a:pt x="26065" y="29768"/>
                    </a:moveTo>
                    <a:lnTo>
                      <a:pt x="26461" y="30519"/>
                    </a:lnTo>
                    <a:lnTo>
                      <a:pt x="25709" y="30915"/>
                    </a:lnTo>
                    <a:lnTo>
                      <a:pt x="25314" y="30163"/>
                    </a:lnTo>
                    <a:lnTo>
                      <a:pt x="26065" y="29768"/>
                    </a:lnTo>
                    <a:close/>
                    <a:moveTo>
                      <a:pt x="26421" y="29610"/>
                    </a:moveTo>
                    <a:lnTo>
                      <a:pt x="27172" y="29214"/>
                    </a:lnTo>
                    <a:lnTo>
                      <a:pt x="27568" y="29966"/>
                    </a:lnTo>
                    <a:lnTo>
                      <a:pt x="26817" y="30361"/>
                    </a:lnTo>
                    <a:lnTo>
                      <a:pt x="26421" y="29610"/>
                    </a:lnTo>
                    <a:close/>
                    <a:moveTo>
                      <a:pt x="27528" y="29017"/>
                    </a:moveTo>
                    <a:lnTo>
                      <a:pt x="28280" y="28621"/>
                    </a:lnTo>
                    <a:lnTo>
                      <a:pt x="28675" y="29373"/>
                    </a:lnTo>
                    <a:lnTo>
                      <a:pt x="27924" y="29768"/>
                    </a:lnTo>
                    <a:lnTo>
                      <a:pt x="27528" y="29017"/>
                    </a:lnTo>
                    <a:close/>
                    <a:moveTo>
                      <a:pt x="27331" y="28661"/>
                    </a:moveTo>
                    <a:lnTo>
                      <a:pt x="26935" y="27910"/>
                    </a:lnTo>
                    <a:lnTo>
                      <a:pt x="27687" y="27514"/>
                    </a:lnTo>
                    <a:lnTo>
                      <a:pt x="28082" y="28265"/>
                    </a:lnTo>
                    <a:lnTo>
                      <a:pt x="27331" y="28661"/>
                    </a:lnTo>
                    <a:close/>
                    <a:moveTo>
                      <a:pt x="28042" y="27356"/>
                    </a:moveTo>
                    <a:lnTo>
                      <a:pt x="28794" y="26961"/>
                    </a:lnTo>
                    <a:lnTo>
                      <a:pt x="29189" y="27712"/>
                    </a:lnTo>
                    <a:lnTo>
                      <a:pt x="28438" y="28107"/>
                    </a:lnTo>
                    <a:lnTo>
                      <a:pt x="28042" y="27356"/>
                    </a:lnTo>
                    <a:close/>
                    <a:moveTo>
                      <a:pt x="27845" y="27000"/>
                    </a:moveTo>
                    <a:lnTo>
                      <a:pt x="27449" y="26249"/>
                    </a:lnTo>
                    <a:lnTo>
                      <a:pt x="28201" y="25853"/>
                    </a:lnTo>
                    <a:lnTo>
                      <a:pt x="28596" y="26605"/>
                    </a:lnTo>
                    <a:lnTo>
                      <a:pt x="27845" y="27000"/>
                    </a:lnTo>
                    <a:close/>
                    <a:moveTo>
                      <a:pt x="28556" y="25656"/>
                    </a:moveTo>
                    <a:lnTo>
                      <a:pt x="29308" y="25260"/>
                    </a:lnTo>
                    <a:lnTo>
                      <a:pt x="29703" y="26011"/>
                    </a:lnTo>
                    <a:lnTo>
                      <a:pt x="28952" y="26407"/>
                    </a:lnTo>
                    <a:lnTo>
                      <a:pt x="28556" y="25656"/>
                    </a:lnTo>
                    <a:close/>
                    <a:moveTo>
                      <a:pt x="28359" y="25300"/>
                    </a:moveTo>
                    <a:lnTo>
                      <a:pt x="27963" y="24548"/>
                    </a:lnTo>
                    <a:lnTo>
                      <a:pt x="28715" y="24153"/>
                    </a:lnTo>
                    <a:lnTo>
                      <a:pt x="29110" y="24904"/>
                    </a:lnTo>
                    <a:lnTo>
                      <a:pt x="28359" y="25300"/>
                    </a:lnTo>
                    <a:close/>
                    <a:moveTo>
                      <a:pt x="29070" y="23995"/>
                    </a:moveTo>
                    <a:lnTo>
                      <a:pt x="29822" y="23599"/>
                    </a:lnTo>
                    <a:lnTo>
                      <a:pt x="30217" y="24351"/>
                    </a:lnTo>
                    <a:lnTo>
                      <a:pt x="29466" y="24746"/>
                    </a:lnTo>
                    <a:lnTo>
                      <a:pt x="29070" y="23995"/>
                    </a:lnTo>
                    <a:close/>
                    <a:moveTo>
                      <a:pt x="28873" y="23639"/>
                    </a:moveTo>
                    <a:lnTo>
                      <a:pt x="28477" y="22888"/>
                    </a:lnTo>
                    <a:lnTo>
                      <a:pt x="29229" y="22492"/>
                    </a:lnTo>
                    <a:lnTo>
                      <a:pt x="29624" y="23244"/>
                    </a:lnTo>
                    <a:lnTo>
                      <a:pt x="28873" y="23639"/>
                    </a:lnTo>
                    <a:close/>
                    <a:moveTo>
                      <a:pt x="28280" y="22532"/>
                    </a:moveTo>
                    <a:lnTo>
                      <a:pt x="27884" y="21781"/>
                    </a:lnTo>
                    <a:lnTo>
                      <a:pt x="28636" y="21385"/>
                    </a:lnTo>
                    <a:lnTo>
                      <a:pt x="29031" y="22136"/>
                    </a:lnTo>
                    <a:lnTo>
                      <a:pt x="28280" y="22532"/>
                    </a:lnTo>
                    <a:close/>
                    <a:moveTo>
                      <a:pt x="26619" y="22018"/>
                    </a:moveTo>
                    <a:lnTo>
                      <a:pt x="26223" y="21266"/>
                    </a:lnTo>
                    <a:lnTo>
                      <a:pt x="26975" y="20871"/>
                    </a:lnTo>
                    <a:lnTo>
                      <a:pt x="27370" y="21622"/>
                    </a:lnTo>
                    <a:lnTo>
                      <a:pt x="26619" y="22018"/>
                    </a:lnTo>
                    <a:close/>
                    <a:moveTo>
                      <a:pt x="26263" y="22215"/>
                    </a:moveTo>
                    <a:lnTo>
                      <a:pt x="25512" y="22611"/>
                    </a:lnTo>
                    <a:lnTo>
                      <a:pt x="25116" y="21860"/>
                    </a:lnTo>
                    <a:lnTo>
                      <a:pt x="25868" y="21464"/>
                    </a:lnTo>
                    <a:lnTo>
                      <a:pt x="26263" y="22215"/>
                    </a:lnTo>
                    <a:close/>
                    <a:moveTo>
                      <a:pt x="23851" y="22097"/>
                    </a:moveTo>
                    <a:lnTo>
                      <a:pt x="23456" y="21346"/>
                    </a:lnTo>
                    <a:lnTo>
                      <a:pt x="24207" y="20950"/>
                    </a:lnTo>
                    <a:lnTo>
                      <a:pt x="24602" y="21701"/>
                    </a:lnTo>
                    <a:lnTo>
                      <a:pt x="23851" y="22097"/>
                    </a:lnTo>
                    <a:close/>
                    <a:moveTo>
                      <a:pt x="23495" y="22255"/>
                    </a:moveTo>
                    <a:lnTo>
                      <a:pt x="22744" y="22650"/>
                    </a:lnTo>
                    <a:lnTo>
                      <a:pt x="22348" y="21899"/>
                    </a:lnTo>
                    <a:lnTo>
                      <a:pt x="23100" y="21504"/>
                    </a:lnTo>
                    <a:lnTo>
                      <a:pt x="23495" y="22255"/>
                    </a:lnTo>
                    <a:close/>
                    <a:moveTo>
                      <a:pt x="23693" y="22611"/>
                    </a:moveTo>
                    <a:lnTo>
                      <a:pt x="24088" y="23362"/>
                    </a:lnTo>
                    <a:lnTo>
                      <a:pt x="23337" y="23758"/>
                    </a:lnTo>
                    <a:lnTo>
                      <a:pt x="22942" y="23006"/>
                    </a:lnTo>
                    <a:lnTo>
                      <a:pt x="23693" y="22611"/>
                    </a:lnTo>
                    <a:close/>
                    <a:moveTo>
                      <a:pt x="22981" y="23955"/>
                    </a:moveTo>
                    <a:lnTo>
                      <a:pt x="22230" y="24351"/>
                    </a:lnTo>
                    <a:lnTo>
                      <a:pt x="21834" y="23599"/>
                    </a:lnTo>
                    <a:lnTo>
                      <a:pt x="22586" y="23204"/>
                    </a:lnTo>
                    <a:lnTo>
                      <a:pt x="22981" y="23955"/>
                    </a:lnTo>
                    <a:close/>
                    <a:moveTo>
                      <a:pt x="23179" y="24272"/>
                    </a:moveTo>
                    <a:lnTo>
                      <a:pt x="23574" y="25023"/>
                    </a:lnTo>
                    <a:lnTo>
                      <a:pt x="22823" y="25418"/>
                    </a:lnTo>
                    <a:lnTo>
                      <a:pt x="22427" y="24667"/>
                    </a:lnTo>
                    <a:lnTo>
                      <a:pt x="23179" y="24272"/>
                    </a:lnTo>
                    <a:close/>
                    <a:moveTo>
                      <a:pt x="22467" y="25616"/>
                    </a:moveTo>
                    <a:lnTo>
                      <a:pt x="21716" y="26011"/>
                    </a:lnTo>
                    <a:lnTo>
                      <a:pt x="21320" y="25260"/>
                    </a:lnTo>
                    <a:lnTo>
                      <a:pt x="22072" y="24865"/>
                    </a:lnTo>
                    <a:lnTo>
                      <a:pt x="22467" y="25616"/>
                    </a:lnTo>
                    <a:close/>
                    <a:moveTo>
                      <a:pt x="22625" y="25972"/>
                    </a:moveTo>
                    <a:lnTo>
                      <a:pt x="23021" y="26723"/>
                    </a:lnTo>
                    <a:lnTo>
                      <a:pt x="22269" y="27119"/>
                    </a:lnTo>
                    <a:lnTo>
                      <a:pt x="21874" y="26367"/>
                    </a:lnTo>
                    <a:lnTo>
                      <a:pt x="22625" y="25972"/>
                    </a:lnTo>
                    <a:close/>
                    <a:moveTo>
                      <a:pt x="21953" y="27316"/>
                    </a:moveTo>
                    <a:lnTo>
                      <a:pt x="21202" y="27712"/>
                    </a:lnTo>
                    <a:lnTo>
                      <a:pt x="20806" y="26961"/>
                    </a:lnTo>
                    <a:lnTo>
                      <a:pt x="21558" y="26565"/>
                    </a:lnTo>
                    <a:lnTo>
                      <a:pt x="21953" y="27316"/>
                    </a:lnTo>
                    <a:close/>
                    <a:moveTo>
                      <a:pt x="22111" y="27633"/>
                    </a:moveTo>
                    <a:lnTo>
                      <a:pt x="22507" y="28384"/>
                    </a:lnTo>
                    <a:lnTo>
                      <a:pt x="21755" y="28779"/>
                    </a:lnTo>
                    <a:lnTo>
                      <a:pt x="21360" y="28028"/>
                    </a:lnTo>
                    <a:lnTo>
                      <a:pt x="22111" y="27633"/>
                    </a:lnTo>
                    <a:close/>
                    <a:moveTo>
                      <a:pt x="22704" y="28740"/>
                    </a:moveTo>
                    <a:lnTo>
                      <a:pt x="23100" y="29491"/>
                    </a:lnTo>
                    <a:lnTo>
                      <a:pt x="22348" y="29887"/>
                    </a:lnTo>
                    <a:lnTo>
                      <a:pt x="21953" y="29135"/>
                    </a:lnTo>
                    <a:lnTo>
                      <a:pt x="22704" y="28740"/>
                    </a:lnTo>
                    <a:close/>
                    <a:moveTo>
                      <a:pt x="23297" y="29847"/>
                    </a:moveTo>
                    <a:lnTo>
                      <a:pt x="23693" y="30598"/>
                    </a:lnTo>
                    <a:lnTo>
                      <a:pt x="22942" y="30994"/>
                    </a:lnTo>
                    <a:lnTo>
                      <a:pt x="22546" y="30242"/>
                    </a:lnTo>
                    <a:lnTo>
                      <a:pt x="23297" y="29847"/>
                    </a:lnTo>
                    <a:close/>
                    <a:moveTo>
                      <a:pt x="24958" y="30361"/>
                    </a:moveTo>
                    <a:lnTo>
                      <a:pt x="25354" y="31112"/>
                    </a:lnTo>
                    <a:lnTo>
                      <a:pt x="24602" y="31508"/>
                    </a:lnTo>
                    <a:lnTo>
                      <a:pt x="24207" y="30757"/>
                    </a:lnTo>
                    <a:lnTo>
                      <a:pt x="24958" y="30361"/>
                    </a:lnTo>
                    <a:close/>
                    <a:moveTo>
                      <a:pt x="26658" y="30875"/>
                    </a:moveTo>
                    <a:lnTo>
                      <a:pt x="27054" y="31626"/>
                    </a:lnTo>
                    <a:lnTo>
                      <a:pt x="26303" y="32022"/>
                    </a:lnTo>
                    <a:lnTo>
                      <a:pt x="25907" y="31271"/>
                    </a:lnTo>
                    <a:lnTo>
                      <a:pt x="26658" y="30875"/>
                    </a:lnTo>
                    <a:close/>
                    <a:moveTo>
                      <a:pt x="26975" y="30717"/>
                    </a:moveTo>
                    <a:lnTo>
                      <a:pt x="27726" y="30322"/>
                    </a:lnTo>
                    <a:lnTo>
                      <a:pt x="28121" y="31073"/>
                    </a:lnTo>
                    <a:lnTo>
                      <a:pt x="27370" y="31468"/>
                    </a:lnTo>
                    <a:lnTo>
                      <a:pt x="26975" y="30717"/>
                    </a:lnTo>
                    <a:close/>
                    <a:moveTo>
                      <a:pt x="28082" y="30124"/>
                    </a:moveTo>
                    <a:lnTo>
                      <a:pt x="28833" y="29728"/>
                    </a:lnTo>
                    <a:lnTo>
                      <a:pt x="29229" y="30480"/>
                    </a:lnTo>
                    <a:lnTo>
                      <a:pt x="28477" y="30875"/>
                    </a:lnTo>
                    <a:lnTo>
                      <a:pt x="28082" y="30124"/>
                    </a:lnTo>
                    <a:close/>
                    <a:moveTo>
                      <a:pt x="29189" y="29531"/>
                    </a:moveTo>
                    <a:lnTo>
                      <a:pt x="29940" y="29135"/>
                    </a:lnTo>
                    <a:lnTo>
                      <a:pt x="30336" y="29887"/>
                    </a:lnTo>
                    <a:lnTo>
                      <a:pt x="29585" y="30282"/>
                    </a:lnTo>
                    <a:lnTo>
                      <a:pt x="29189" y="29531"/>
                    </a:lnTo>
                    <a:close/>
                    <a:moveTo>
                      <a:pt x="28991" y="29214"/>
                    </a:moveTo>
                    <a:lnTo>
                      <a:pt x="28596" y="28463"/>
                    </a:lnTo>
                    <a:lnTo>
                      <a:pt x="29347" y="28068"/>
                    </a:lnTo>
                    <a:lnTo>
                      <a:pt x="29743" y="28819"/>
                    </a:lnTo>
                    <a:lnTo>
                      <a:pt x="28991" y="29214"/>
                    </a:lnTo>
                    <a:close/>
                    <a:moveTo>
                      <a:pt x="29703" y="27870"/>
                    </a:moveTo>
                    <a:lnTo>
                      <a:pt x="30454" y="27475"/>
                    </a:lnTo>
                    <a:lnTo>
                      <a:pt x="30850" y="28226"/>
                    </a:lnTo>
                    <a:lnTo>
                      <a:pt x="30099" y="28621"/>
                    </a:lnTo>
                    <a:lnTo>
                      <a:pt x="29703" y="27870"/>
                    </a:lnTo>
                    <a:close/>
                    <a:moveTo>
                      <a:pt x="29505" y="27514"/>
                    </a:moveTo>
                    <a:lnTo>
                      <a:pt x="29110" y="26763"/>
                    </a:lnTo>
                    <a:lnTo>
                      <a:pt x="29861" y="26367"/>
                    </a:lnTo>
                    <a:lnTo>
                      <a:pt x="30257" y="27119"/>
                    </a:lnTo>
                    <a:lnTo>
                      <a:pt x="29505" y="27514"/>
                    </a:lnTo>
                    <a:close/>
                    <a:moveTo>
                      <a:pt x="30217" y="26170"/>
                    </a:moveTo>
                    <a:lnTo>
                      <a:pt x="30968" y="25774"/>
                    </a:lnTo>
                    <a:lnTo>
                      <a:pt x="31364" y="26526"/>
                    </a:lnTo>
                    <a:lnTo>
                      <a:pt x="30613" y="26921"/>
                    </a:lnTo>
                    <a:lnTo>
                      <a:pt x="30217" y="26170"/>
                    </a:lnTo>
                    <a:close/>
                    <a:moveTo>
                      <a:pt x="30019" y="25853"/>
                    </a:moveTo>
                    <a:lnTo>
                      <a:pt x="29624" y="25102"/>
                    </a:lnTo>
                    <a:lnTo>
                      <a:pt x="30375" y="24707"/>
                    </a:lnTo>
                    <a:lnTo>
                      <a:pt x="30771" y="25458"/>
                    </a:lnTo>
                    <a:lnTo>
                      <a:pt x="30019" y="25853"/>
                    </a:lnTo>
                    <a:close/>
                    <a:moveTo>
                      <a:pt x="30731" y="24509"/>
                    </a:moveTo>
                    <a:lnTo>
                      <a:pt x="31483" y="24114"/>
                    </a:lnTo>
                    <a:lnTo>
                      <a:pt x="31878" y="24865"/>
                    </a:lnTo>
                    <a:lnTo>
                      <a:pt x="31127" y="25260"/>
                    </a:lnTo>
                    <a:lnTo>
                      <a:pt x="30731" y="24509"/>
                    </a:lnTo>
                    <a:close/>
                    <a:moveTo>
                      <a:pt x="30573" y="24153"/>
                    </a:moveTo>
                    <a:lnTo>
                      <a:pt x="30178" y="23402"/>
                    </a:lnTo>
                    <a:lnTo>
                      <a:pt x="30929" y="23006"/>
                    </a:lnTo>
                    <a:lnTo>
                      <a:pt x="31324" y="23758"/>
                    </a:lnTo>
                    <a:lnTo>
                      <a:pt x="30573" y="24153"/>
                    </a:lnTo>
                    <a:close/>
                    <a:moveTo>
                      <a:pt x="29980" y="23046"/>
                    </a:moveTo>
                    <a:lnTo>
                      <a:pt x="29585" y="22295"/>
                    </a:lnTo>
                    <a:lnTo>
                      <a:pt x="30336" y="21899"/>
                    </a:lnTo>
                    <a:lnTo>
                      <a:pt x="30731" y="22650"/>
                    </a:lnTo>
                    <a:lnTo>
                      <a:pt x="29980" y="23046"/>
                    </a:lnTo>
                    <a:close/>
                    <a:moveTo>
                      <a:pt x="29387" y="21978"/>
                    </a:moveTo>
                    <a:lnTo>
                      <a:pt x="28991" y="21227"/>
                    </a:lnTo>
                    <a:lnTo>
                      <a:pt x="29743" y="20832"/>
                    </a:lnTo>
                    <a:lnTo>
                      <a:pt x="30138" y="21583"/>
                    </a:lnTo>
                    <a:lnTo>
                      <a:pt x="29387" y="21978"/>
                    </a:lnTo>
                    <a:close/>
                    <a:moveTo>
                      <a:pt x="27726" y="21425"/>
                    </a:moveTo>
                    <a:lnTo>
                      <a:pt x="27331" y="20673"/>
                    </a:lnTo>
                    <a:lnTo>
                      <a:pt x="28082" y="20278"/>
                    </a:lnTo>
                    <a:lnTo>
                      <a:pt x="28477" y="21029"/>
                    </a:lnTo>
                    <a:lnTo>
                      <a:pt x="27726" y="21425"/>
                    </a:lnTo>
                    <a:close/>
                    <a:moveTo>
                      <a:pt x="26065" y="20911"/>
                    </a:moveTo>
                    <a:lnTo>
                      <a:pt x="25670" y="20159"/>
                    </a:lnTo>
                    <a:lnTo>
                      <a:pt x="26421" y="19764"/>
                    </a:lnTo>
                    <a:lnTo>
                      <a:pt x="26817" y="20515"/>
                    </a:lnTo>
                    <a:lnTo>
                      <a:pt x="26065" y="20911"/>
                    </a:lnTo>
                    <a:close/>
                    <a:moveTo>
                      <a:pt x="25709" y="21108"/>
                    </a:moveTo>
                    <a:lnTo>
                      <a:pt x="24958" y="21504"/>
                    </a:lnTo>
                    <a:lnTo>
                      <a:pt x="24563" y="20752"/>
                    </a:lnTo>
                    <a:lnTo>
                      <a:pt x="25314" y="20357"/>
                    </a:lnTo>
                    <a:lnTo>
                      <a:pt x="25709" y="21108"/>
                    </a:lnTo>
                    <a:close/>
                    <a:moveTo>
                      <a:pt x="23258" y="20990"/>
                    </a:moveTo>
                    <a:lnTo>
                      <a:pt x="22862" y="20278"/>
                    </a:lnTo>
                    <a:cubicBezTo>
                      <a:pt x="23100" y="20159"/>
                      <a:pt x="23376" y="20001"/>
                      <a:pt x="23614" y="19883"/>
                    </a:cubicBezTo>
                    <a:lnTo>
                      <a:pt x="24009" y="20594"/>
                    </a:lnTo>
                    <a:lnTo>
                      <a:pt x="23258" y="20990"/>
                    </a:lnTo>
                    <a:close/>
                    <a:moveTo>
                      <a:pt x="22902" y="21187"/>
                    </a:moveTo>
                    <a:lnTo>
                      <a:pt x="22151" y="21583"/>
                    </a:lnTo>
                    <a:lnTo>
                      <a:pt x="21834" y="21029"/>
                    </a:lnTo>
                    <a:cubicBezTo>
                      <a:pt x="22072" y="20832"/>
                      <a:pt x="22269" y="20634"/>
                      <a:pt x="22507" y="20515"/>
                    </a:cubicBezTo>
                    <a:lnTo>
                      <a:pt x="22902" y="21187"/>
                    </a:lnTo>
                    <a:close/>
                    <a:moveTo>
                      <a:pt x="21834" y="21741"/>
                    </a:moveTo>
                    <a:lnTo>
                      <a:pt x="21083" y="22136"/>
                    </a:lnTo>
                    <a:lnTo>
                      <a:pt x="21004" y="21978"/>
                    </a:lnTo>
                    <a:cubicBezTo>
                      <a:pt x="21202" y="21741"/>
                      <a:pt x="21399" y="21504"/>
                      <a:pt x="21597" y="21306"/>
                    </a:cubicBezTo>
                    <a:lnTo>
                      <a:pt x="21834" y="21741"/>
                    </a:lnTo>
                    <a:close/>
                    <a:moveTo>
                      <a:pt x="21993" y="22097"/>
                    </a:moveTo>
                    <a:lnTo>
                      <a:pt x="22388" y="22848"/>
                    </a:lnTo>
                    <a:lnTo>
                      <a:pt x="21637" y="23244"/>
                    </a:lnTo>
                    <a:lnTo>
                      <a:pt x="21241" y="22492"/>
                    </a:lnTo>
                    <a:lnTo>
                      <a:pt x="21993" y="22097"/>
                    </a:lnTo>
                    <a:close/>
                    <a:moveTo>
                      <a:pt x="21281" y="23441"/>
                    </a:moveTo>
                    <a:lnTo>
                      <a:pt x="20529" y="23837"/>
                    </a:lnTo>
                    <a:lnTo>
                      <a:pt x="20213" y="23244"/>
                    </a:lnTo>
                    <a:cubicBezTo>
                      <a:pt x="20253" y="23164"/>
                      <a:pt x="20292" y="23085"/>
                      <a:pt x="20332" y="23006"/>
                    </a:cubicBezTo>
                    <a:lnTo>
                      <a:pt x="20885" y="22690"/>
                    </a:lnTo>
                    <a:lnTo>
                      <a:pt x="21281" y="23441"/>
                    </a:lnTo>
                    <a:close/>
                    <a:moveTo>
                      <a:pt x="21478" y="23758"/>
                    </a:moveTo>
                    <a:lnTo>
                      <a:pt x="21874" y="24509"/>
                    </a:lnTo>
                    <a:lnTo>
                      <a:pt x="21123" y="24904"/>
                    </a:lnTo>
                    <a:lnTo>
                      <a:pt x="20727" y="24153"/>
                    </a:lnTo>
                    <a:lnTo>
                      <a:pt x="21478" y="23758"/>
                    </a:lnTo>
                    <a:close/>
                    <a:moveTo>
                      <a:pt x="20767" y="25102"/>
                    </a:moveTo>
                    <a:lnTo>
                      <a:pt x="20015" y="25497"/>
                    </a:lnTo>
                    <a:lnTo>
                      <a:pt x="19660" y="24865"/>
                    </a:lnTo>
                    <a:cubicBezTo>
                      <a:pt x="19660" y="24825"/>
                      <a:pt x="19699" y="24746"/>
                      <a:pt x="19699" y="24707"/>
                    </a:cubicBezTo>
                    <a:lnTo>
                      <a:pt x="20371" y="24351"/>
                    </a:lnTo>
                    <a:lnTo>
                      <a:pt x="20767" y="25102"/>
                    </a:lnTo>
                    <a:close/>
                    <a:moveTo>
                      <a:pt x="20964" y="25458"/>
                    </a:moveTo>
                    <a:lnTo>
                      <a:pt x="21360" y="26209"/>
                    </a:lnTo>
                    <a:lnTo>
                      <a:pt x="20609" y="26605"/>
                    </a:lnTo>
                    <a:lnTo>
                      <a:pt x="20213" y="25853"/>
                    </a:lnTo>
                    <a:lnTo>
                      <a:pt x="20964" y="25458"/>
                    </a:lnTo>
                    <a:close/>
                    <a:moveTo>
                      <a:pt x="20253" y="26802"/>
                    </a:moveTo>
                    <a:lnTo>
                      <a:pt x="19660" y="27119"/>
                    </a:lnTo>
                    <a:cubicBezTo>
                      <a:pt x="19620" y="26802"/>
                      <a:pt x="19580" y="26486"/>
                      <a:pt x="19580" y="26209"/>
                    </a:cubicBezTo>
                    <a:lnTo>
                      <a:pt x="19857" y="26051"/>
                    </a:lnTo>
                    <a:lnTo>
                      <a:pt x="20253" y="26802"/>
                    </a:lnTo>
                    <a:close/>
                    <a:moveTo>
                      <a:pt x="20450" y="27119"/>
                    </a:moveTo>
                    <a:lnTo>
                      <a:pt x="20846" y="27870"/>
                    </a:lnTo>
                    <a:lnTo>
                      <a:pt x="20094" y="28265"/>
                    </a:lnTo>
                    <a:lnTo>
                      <a:pt x="19778" y="27672"/>
                    </a:lnTo>
                    <a:cubicBezTo>
                      <a:pt x="19778" y="27593"/>
                      <a:pt x="19739" y="27554"/>
                      <a:pt x="19739" y="27475"/>
                    </a:cubicBezTo>
                    <a:lnTo>
                      <a:pt x="20450" y="27119"/>
                    </a:lnTo>
                    <a:close/>
                    <a:moveTo>
                      <a:pt x="21043" y="28226"/>
                    </a:moveTo>
                    <a:lnTo>
                      <a:pt x="21439" y="28977"/>
                    </a:lnTo>
                    <a:lnTo>
                      <a:pt x="20688" y="29373"/>
                    </a:lnTo>
                    <a:lnTo>
                      <a:pt x="20292" y="28621"/>
                    </a:lnTo>
                    <a:lnTo>
                      <a:pt x="21043" y="28226"/>
                    </a:lnTo>
                    <a:close/>
                    <a:moveTo>
                      <a:pt x="21597" y="29333"/>
                    </a:moveTo>
                    <a:lnTo>
                      <a:pt x="21993" y="30084"/>
                    </a:lnTo>
                    <a:lnTo>
                      <a:pt x="21241" y="30480"/>
                    </a:lnTo>
                    <a:lnTo>
                      <a:pt x="20846" y="29728"/>
                    </a:lnTo>
                    <a:lnTo>
                      <a:pt x="21597" y="29333"/>
                    </a:lnTo>
                    <a:close/>
                    <a:moveTo>
                      <a:pt x="22190" y="30440"/>
                    </a:moveTo>
                    <a:lnTo>
                      <a:pt x="22586" y="31191"/>
                    </a:lnTo>
                    <a:lnTo>
                      <a:pt x="22151" y="31429"/>
                    </a:lnTo>
                    <a:cubicBezTo>
                      <a:pt x="21913" y="31231"/>
                      <a:pt x="21676" y="31033"/>
                      <a:pt x="21478" y="30836"/>
                    </a:cubicBezTo>
                    <a:lnTo>
                      <a:pt x="22190" y="30440"/>
                    </a:lnTo>
                    <a:close/>
                    <a:moveTo>
                      <a:pt x="23100" y="31350"/>
                    </a:moveTo>
                    <a:lnTo>
                      <a:pt x="23851" y="30954"/>
                    </a:lnTo>
                    <a:lnTo>
                      <a:pt x="24246" y="31706"/>
                    </a:lnTo>
                    <a:lnTo>
                      <a:pt x="23495" y="32101"/>
                    </a:lnTo>
                    <a:lnTo>
                      <a:pt x="23100" y="31350"/>
                    </a:lnTo>
                    <a:close/>
                    <a:moveTo>
                      <a:pt x="24800" y="31864"/>
                    </a:moveTo>
                    <a:lnTo>
                      <a:pt x="25551" y="31468"/>
                    </a:lnTo>
                    <a:lnTo>
                      <a:pt x="25947" y="32220"/>
                    </a:lnTo>
                    <a:lnTo>
                      <a:pt x="25195" y="32615"/>
                    </a:lnTo>
                    <a:lnTo>
                      <a:pt x="24800" y="31864"/>
                    </a:lnTo>
                    <a:close/>
                    <a:moveTo>
                      <a:pt x="26461" y="32378"/>
                    </a:moveTo>
                    <a:lnTo>
                      <a:pt x="27212" y="31982"/>
                    </a:lnTo>
                    <a:lnTo>
                      <a:pt x="27607" y="32734"/>
                    </a:lnTo>
                    <a:cubicBezTo>
                      <a:pt x="27291" y="32773"/>
                      <a:pt x="27014" y="32813"/>
                      <a:pt x="26698" y="32852"/>
                    </a:cubicBezTo>
                    <a:lnTo>
                      <a:pt x="26461" y="32378"/>
                    </a:lnTo>
                    <a:close/>
                    <a:moveTo>
                      <a:pt x="27568" y="31785"/>
                    </a:moveTo>
                    <a:lnTo>
                      <a:pt x="28319" y="31389"/>
                    </a:lnTo>
                    <a:lnTo>
                      <a:pt x="28715" y="32140"/>
                    </a:lnTo>
                    <a:lnTo>
                      <a:pt x="27963" y="32536"/>
                    </a:lnTo>
                    <a:lnTo>
                      <a:pt x="27568" y="31785"/>
                    </a:lnTo>
                    <a:close/>
                    <a:moveTo>
                      <a:pt x="28675" y="31231"/>
                    </a:moveTo>
                    <a:lnTo>
                      <a:pt x="29426" y="30836"/>
                    </a:lnTo>
                    <a:lnTo>
                      <a:pt x="29822" y="31587"/>
                    </a:lnTo>
                    <a:lnTo>
                      <a:pt x="29070" y="31982"/>
                    </a:lnTo>
                    <a:lnTo>
                      <a:pt x="28675" y="31231"/>
                    </a:lnTo>
                    <a:close/>
                    <a:moveTo>
                      <a:pt x="29782" y="30638"/>
                    </a:moveTo>
                    <a:lnTo>
                      <a:pt x="30534" y="30242"/>
                    </a:lnTo>
                    <a:lnTo>
                      <a:pt x="30929" y="30994"/>
                    </a:lnTo>
                    <a:lnTo>
                      <a:pt x="30178" y="31389"/>
                    </a:lnTo>
                    <a:lnTo>
                      <a:pt x="29782" y="30638"/>
                    </a:lnTo>
                    <a:close/>
                    <a:moveTo>
                      <a:pt x="30850" y="30045"/>
                    </a:moveTo>
                    <a:lnTo>
                      <a:pt x="31601" y="29649"/>
                    </a:lnTo>
                    <a:lnTo>
                      <a:pt x="31799" y="30045"/>
                    </a:lnTo>
                    <a:cubicBezTo>
                      <a:pt x="31641" y="30282"/>
                      <a:pt x="31403" y="30519"/>
                      <a:pt x="31206" y="30757"/>
                    </a:cubicBezTo>
                    <a:lnTo>
                      <a:pt x="30850" y="30045"/>
                    </a:lnTo>
                    <a:close/>
                    <a:moveTo>
                      <a:pt x="30692" y="29728"/>
                    </a:moveTo>
                    <a:lnTo>
                      <a:pt x="30296" y="28977"/>
                    </a:lnTo>
                    <a:lnTo>
                      <a:pt x="31048" y="28582"/>
                    </a:lnTo>
                    <a:lnTo>
                      <a:pt x="31443" y="29333"/>
                    </a:lnTo>
                    <a:lnTo>
                      <a:pt x="30692" y="29728"/>
                    </a:lnTo>
                    <a:close/>
                    <a:moveTo>
                      <a:pt x="31403" y="28384"/>
                    </a:moveTo>
                    <a:lnTo>
                      <a:pt x="32155" y="27989"/>
                    </a:lnTo>
                    <a:lnTo>
                      <a:pt x="32550" y="28740"/>
                    </a:lnTo>
                    <a:lnTo>
                      <a:pt x="31799" y="29135"/>
                    </a:lnTo>
                    <a:lnTo>
                      <a:pt x="31403" y="28384"/>
                    </a:lnTo>
                    <a:close/>
                    <a:moveTo>
                      <a:pt x="31206" y="28028"/>
                    </a:moveTo>
                    <a:lnTo>
                      <a:pt x="30810" y="27277"/>
                    </a:lnTo>
                    <a:lnTo>
                      <a:pt x="31562" y="26881"/>
                    </a:lnTo>
                    <a:lnTo>
                      <a:pt x="31957" y="27633"/>
                    </a:lnTo>
                    <a:lnTo>
                      <a:pt x="31206" y="28028"/>
                    </a:lnTo>
                    <a:close/>
                    <a:moveTo>
                      <a:pt x="31917" y="26684"/>
                    </a:moveTo>
                    <a:lnTo>
                      <a:pt x="32669" y="26288"/>
                    </a:lnTo>
                    <a:lnTo>
                      <a:pt x="33064" y="27040"/>
                    </a:lnTo>
                    <a:cubicBezTo>
                      <a:pt x="33064" y="27040"/>
                      <a:pt x="33064" y="27040"/>
                      <a:pt x="33064" y="27040"/>
                    </a:cubicBezTo>
                    <a:lnTo>
                      <a:pt x="32313" y="27435"/>
                    </a:lnTo>
                    <a:lnTo>
                      <a:pt x="31917" y="26684"/>
                    </a:lnTo>
                    <a:close/>
                    <a:moveTo>
                      <a:pt x="31720" y="26367"/>
                    </a:moveTo>
                    <a:lnTo>
                      <a:pt x="31324" y="25616"/>
                    </a:lnTo>
                    <a:lnTo>
                      <a:pt x="32076" y="25221"/>
                    </a:lnTo>
                    <a:lnTo>
                      <a:pt x="32471" y="25972"/>
                    </a:lnTo>
                    <a:lnTo>
                      <a:pt x="31720" y="26367"/>
                    </a:lnTo>
                    <a:close/>
                    <a:moveTo>
                      <a:pt x="32432" y="25023"/>
                    </a:moveTo>
                    <a:lnTo>
                      <a:pt x="32985" y="24707"/>
                    </a:lnTo>
                    <a:cubicBezTo>
                      <a:pt x="33025" y="25023"/>
                      <a:pt x="33104" y="25300"/>
                      <a:pt x="33104" y="25616"/>
                    </a:cubicBezTo>
                    <a:lnTo>
                      <a:pt x="32827" y="25774"/>
                    </a:lnTo>
                    <a:lnTo>
                      <a:pt x="32432" y="25023"/>
                    </a:lnTo>
                    <a:close/>
                    <a:moveTo>
                      <a:pt x="32234" y="24667"/>
                    </a:moveTo>
                    <a:lnTo>
                      <a:pt x="31838" y="23916"/>
                    </a:lnTo>
                    <a:lnTo>
                      <a:pt x="32629" y="23520"/>
                    </a:lnTo>
                    <a:cubicBezTo>
                      <a:pt x="32748" y="23758"/>
                      <a:pt x="32827" y="24034"/>
                      <a:pt x="32906" y="24311"/>
                    </a:cubicBezTo>
                    <a:lnTo>
                      <a:pt x="32234" y="24667"/>
                    </a:lnTo>
                    <a:close/>
                    <a:moveTo>
                      <a:pt x="31680" y="23560"/>
                    </a:moveTo>
                    <a:lnTo>
                      <a:pt x="31285" y="22809"/>
                    </a:lnTo>
                    <a:lnTo>
                      <a:pt x="32076" y="22413"/>
                    </a:lnTo>
                    <a:cubicBezTo>
                      <a:pt x="32234" y="22650"/>
                      <a:pt x="32352" y="22888"/>
                      <a:pt x="32471" y="23164"/>
                    </a:cubicBezTo>
                    <a:lnTo>
                      <a:pt x="31680" y="23560"/>
                    </a:lnTo>
                    <a:close/>
                    <a:moveTo>
                      <a:pt x="31087" y="22492"/>
                    </a:moveTo>
                    <a:lnTo>
                      <a:pt x="30692" y="21741"/>
                    </a:lnTo>
                    <a:lnTo>
                      <a:pt x="31285" y="21425"/>
                    </a:lnTo>
                    <a:cubicBezTo>
                      <a:pt x="31483" y="21622"/>
                      <a:pt x="31680" y="21860"/>
                      <a:pt x="31838" y="22097"/>
                    </a:cubicBezTo>
                    <a:lnTo>
                      <a:pt x="31087" y="22492"/>
                    </a:lnTo>
                    <a:close/>
                    <a:moveTo>
                      <a:pt x="30494" y="21385"/>
                    </a:moveTo>
                    <a:lnTo>
                      <a:pt x="30099" y="20634"/>
                    </a:lnTo>
                    <a:lnTo>
                      <a:pt x="30257" y="20555"/>
                    </a:lnTo>
                    <a:cubicBezTo>
                      <a:pt x="30494" y="20752"/>
                      <a:pt x="30731" y="20950"/>
                      <a:pt x="30968" y="21148"/>
                    </a:cubicBezTo>
                    <a:lnTo>
                      <a:pt x="30494" y="21385"/>
                    </a:lnTo>
                    <a:close/>
                    <a:moveTo>
                      <a:pt x="28833" y="20871"/>
                    </a:moveTo>
                    <a:lnTo>
                      <a:pt x="28438" y="20120"/>
                    </a:lnTo>
                    <a:lnTo>
                      <a:pt x="28952" y="19843"/>
                    </a:lnTo>
                    <a:cubicBezTo>
                      <a:pt x="29110" y="19883"/>
                      <a:pt x="29189" y="19962"/>
                      <a:pt x="29347" y="20001"/>
                    </a:cubicBezTo>
                    <a:lnTo>
                      <a:pt x="29585" y="20476"/>
                    </a:lnTo>
                    <a:lnTo>
                      <a:pt x="28833" y="20871"/>
                    </a:lnTo>
                    <a:close/>
                    <a:moveTo>
                      <a:pt x="27884" y="19922"/>
                    </a:moveTo>
                    <a:lnTo>
                      <a:pt x="27133" y="20318"/>
                    </a:lnTo>
                    <a:lnTo>
                      <a:pt x="26738" y="19566"/>
                    </a:lnTo>
                    <a:lnTo>
                      <a:pt x="27172" y="19329"/>
                    </a:lnTo>
                    <a:cubicBezTo>
                      <a:pt x="27331" y="19368"/>
                      <a:pt x="27449" y="19368"/>
                      <a:pt x="27607" y="19408"/>
                    </a:cubicBezTo>
                    <a:lnTo>
                      <a:pt x="27884" y="19922"/>
                    </a:lnTo>
                    <a:close/>
                    <a:moveTo>
                      <a:pt x="26223" y="19408"/>
                    </a:moveTo>
                    <a:lnTo>
                      <a:pt x="25472" y="19803"/>
                    </a:lnTo>
                    <a:lnTo>
                      <a:pt x="25235" y="19368"/>
                    </a:lnTo>
                    <a:cubicBezTo>
                      <a:pt x="25551" y="19329"/>
                      <a:pt x="25828" y="19289"/>
                      <a:pt x="26144" y="19250"/>
                    </a:cubicBezTo>
                    <a:lnTo>
                      <a:pt x="26223" y="19408"/>
                    </a:lnTo>
                    <a:close/>
                    <a:moveTo>
                      <a:pt x="25116" y="20001"/>
                    </a:moveTo>
                    <a:lnTo>
                      <a:pt x="24365" y="20397"/>
                    </a:lnTo>
                    <a:lnTo>
                      <a:pt x="24009" y="19724"/>
                    </a:lnTo>
                    <a:cubicBezTo>
                      <a:pt x="24286" y="19606"/>
                      <a:pt x="24563" y="19527"/>
                      <a:pt x="24839" y="19487"/>
                    </a:cubicBezTo>
                    <a:lnTo>
                      <a:pt x="25116" y="20001"/>
                    </a:lnTo>
                    <a:close/>
                    <a:moveTo>
                      <a:pt x="11158" y="40286"/>
                    </a:moveTo>
                    <a:cubicBezTo>
                      <a:pt x="9379" y="39535"/>
                      <a:pt x="8469" y="37993"/>
                      <a:pt x="7955" y="36213"/>
                    </a:cubicBezTo>
                    <a:cubicBezTo>
                      <a:pt x="7678" y="35225"/>
                      <a:pt x="7402" y="34355"/>
                      <a:pt x="6729" y="33524"/>
                    </a:cubicBezTo>
                    <a:cubicBezTo>
                      <a:pt x="6136" y="32813"/>
                      <a:pt x="5425" y="32220"/>
                      <a:pt x="4831" y="31508"/>
                    </a:cubicBezTo>
                    <a:cubicBezTo>
                      <a:pt x="3803" y="30242"/>
                      <a:pt x="4199" y="29056"/>
                      <a:pt x="5385" y="28107"/>
                    </a:cubicBezTo>
                    <a:cubicBezTo>
                      <a:pt x="6650" y="27119"/>
                      <a:pt x="8469" y="27079"/>
                      <a:pt x="9932" y="26763"/>
                    </a:cubicBezTo>
                    <a:cubicBezTo>
                      <a:pt x="10011" y="26763"/>
                      <a:pt x="10090" y="26723"/>
                      <a:pt x="10130" y="26644"/>
                    </a:cubicBezTo>
                    <a:cubicBezTo>
                      <a:pt x="11079" y="26842"/>
                      <a:pt x="12107" y="26961"/>
                      <a:pt x="13056" y="27119"/>
                    </a:cubicBezTo>
                    <a:cubicBezTo>
                      <a:pt x="14954" y="27356"/>
                      <a:pt x="17010" y="27554"/>
                      <a:pt x="18790" y="26723"/>
                    </a:cubicBezTo>
                    <a:cubicBezTo>
                      <a:pt x="18790" y="26842"/>
                      <a:pt x="18829" y="26961"/>
                      <a:pt x="18829" y="27079"/>
                    </a:cubicBezTo>
                    <a:cubicBezTo>
                      <a:pt x="16852" y="27435"/>
                      <a:pt x="14915" y="27791"/>
                      <a:pt x="13017" y="28384"/>
                    </a:cubicBezTo>
                    <a:cubicBezTo>
                      <a:pt x="12661" y="28503"/>
                      <a:pt x="12858" y="29017"/>
                      <a:pt x="13214" y="28938"/>
                    </a:cubicBezTo>
                    <a:cubicBezTo>
                      <a:pt x="15073" y="28344"/>
                      <a:pt x="16971" y="28028"/>
                      <a:pt x="18869" y="27672"/>
                    </a:cubicBezTo>
                    <a:cubicBezTo>
                      <a:pt x="17168" y="28700"/>
                      <a:pt x="15191" y="29373"/>
                      <a:pt x="13451" y="30322"/>
                    </a:cubicBezTo>
                    <a:cubicBezTo>
                      <a:pt x="13135" y="30480"/>
                      <a:pt x="13451" y="30954"/>
                      <a:pt x="13768" y="30796"/>
                    </a:cubicBezTo>
                    <a:cubicBezTo>
                      <a:pt x="15468" y="29847"/>
                      <a:pt x="17366" y="29214"/>
                      <a:pt x="19027" y="28226"/>
                    </a:cubicBezTo>
                    <a:cubicBezTo>
                      <a:pt x="19027" y="28226"/>
                      <a:pt x="19027" y="28226"/>
                      <a:pt x="19027" y="28265"/>
                    </a:cubicBezTo>
                    <a:cubicBezTo>
                      <a:pt x="18117" y="28779"/>
                      <a:pt x="17366" y="29452"/>
                      <a:pt x="16575" y="30084"/>
                    </a:cubicBezTo>
                    <a:cubicBezTo>
                      <a:pt x="15824" y="30677"/>
                      <a:pt x="14440" y="31745"/>
                      <a:pt x="13451" y="31785"/>
                    </a:cubicBezTo>
                    <a:cubicBezTo>
                      <a:pt x="13096" y="31785"/>
                      <a:pt x="13135" y="32338"/>
                      <a:pt x="13491" y="32338"/>
                    </a:cubicBezTo>
                    <a:cubicBezTo>
                      <a:pt x="14321" y="32299"/>
                      <a:pt x="15073" y="31706"/>
                      <a:pt x="15784" y="31271"/>
                    </a:cubicBezTo>
                    <a:cubicBezTo>
                      <a:pt x="17010" y="30519"/>
                      <a:pt x="17959" y="29452"/>
                      <a:pt x="19225" y="28740"/>
                    </a:cubicBezTo>
                    <a:cubicBezTo>
                      <a:pt x="19264" y="28898"/>
                      <a:pt x="19343" y="29056"/>
                      <a:pt x="19383" y="29175"/>
                    </a:cubicBezTo>
                    <a:cubicBezTo>
                      <a:pt x="18513" y="29689"/>
                      <a:pt x="17841" y="30757"/>
                      <a:pt x="17050" y="31350"/>
                    </a:cubicBezTo>
                    <a:cubicBezTo>
                      <a:pt x="15982" y="32180"/>
                      <a:pt x="14559" y="32457"/>
                      <a:pt x="13570" y="33406"/>
                    </a:cubicBezTo>
                    <a:cubicBezTo>
                      <a:pt x="13293" y="33683"/>
                      <a:pt x="13728" y="33999"/>
                      <a:pt x="14005" y="33762"/>
                    </a:cubicBezTo>
                    <a:cubicBezTo>
                      <a:pt x="14875" y="32892"/>
                      <a:pt x="16338" y="32536"/>
                      <a:pt x="17366" y="31785"/>
                    </a:cubicBezTo>
                    <a:cubicBezTo>
                      <a:pt x="17880" y="31429"/>
                      <a:pt x="18276" y="30994"/>
                      <a:pt x="18711" y="30598"/>
                    </a:cubicBezTo>
                    <a:cubicBezTo>
                      <a:pt x="19027" y="30322"/>
                      <a:pt x="19264" y="29887"/>
                      <a:pt x="19620" y="29649"/>
                    </a:cubicBezTo>
                    <a:cubicBezTo>
                      <a:pt x="19660" y="29728"/>
                      <a:pt x="19699" y="29807"/>
                      <a:pt x="19778" y="29887"/>
                    </a:cubicBezTo>
                    <a:cubicBezTo>
                      <a:pt x="19264" y="30322"/>
                      <a:pt x="18829" y="30875"/>
                      <a:pt x="18394" y="31389"/>
                    </a:cubicBezTo>
                    <a:cubicBezTo>
                      <a:pt x="17485" y="32496"/>
                      <a:pt x="16219" y="33287"/>
                      <a:pt x="15033" y="34078"/>
                    </a:cubicBezTo>
                    <a:cubicBezTo>
                      <a:pt x="14717" y="34276"/>
                      <a:pt x="15033" y="34750"/>
                      <a:pt x="15349" y="34513"/>
                    </a:cubicBezTo>
                    <a:cubicBezTo>
                      <a:pt x="16259" y="33920"/>
                      <a:pt x="17208" y="33327"/>
                      <a:pt x="17999" y="32575"/>
                    </a:cubicBezTo>
                    <a:cubicBezTo>
                      <a:pt x="18711" y="31903"/>
                      <a:pt x="19304" y="30954"/>
                      <a:pt x="20055" y="30322"/>
                    </a:cubicBezTo>
                    <a:cubicBezTo>
                      <a:pt x="20094" y="30361"/>
                      <a:pt x="20134" y="30401"/>
                      <a:pt x="20174" y="30480"/>
                    </a:cubicBezTo>
                    <a:cubicBezTo>
                      <a:pt x="19660" y="31310"/>
                      <a:pt x="18987" y="32140"/>
                      <a:pt x="18394" y="32971"/>
                    </a:cubicBezTo>
                    <a:cubicBezTo>
                      <a:pt x="17841" y="33762"/>
                      <a:pt x="17129" y="34553"/>
                      <a:pt x="16338" y="35067"/>
                    </a:cubicBezTo>
                    <a:cubicBezTo>
                      <a:pt x="16022" y="35264"/>
                      <a:pt x="16338" y="35699"/>
                      <a:pt x="16654" y="35541"/>
                    </a:cubicBezTo>
                    <a:cubicBezTo>
                      <a:pt x="17445" y="35067"/>
                      <a:pt x="17999" y="34355"/>
                      <a:pt x="18552" y="33683"/>
                    </a:cubicBezTo>
                    <a:cubicBezTo>
                      <a:pt x="19264" y="32852"/>
                      <a:pt x="19936" y="31864"/>
                      <a:pt x="20529" y="30915"/>
                    </a:cubicBezTo>
                    <a:cubicBezTo>
                      <a:pt x="20688" y="31073"/>
                      <a:pt x="20846" y="31271"/>
                      <a:pt x="21004" y="31429"/>
                    </a:cubicBezTo>
                    <a:cubicBezTo>
                      <a:pt x="20609" y="32101"/>
                      <a:pt x="20094" y="32694"/>
                      <a:pt x="19699" y="33406"/>
                    </a:cubicBezTo>
                    <a:cubicBezTo>
                      <a:pt x="19185" y="34315"/>
                      <a:pt x="18592" y="35778"/>
                      <a:pt x="17762" y="36451"/>
                    </a:cubicBezTo>
                    <a:cubicBezTo>
                      <a:pt x="17524" y="36609"/>
                      <a:pt x="17643" y="37479"/>
                      <a:pt x="17920" y="37479"/>
                    </a:cubicBezTo>
                    <a:lnTo>
                      <a:pt x="17999" y="37479"/>
                    </a:lnTo>
                    <a:cubicBezTo>
                      <a:pt x="18157" y="37479"/>
                      <a:pt x="18276" y="36806"/>
                      <a:pt x="18276" y="36688"/>
                    </a:cubicBezTo>
                    <a:cubicBezTo>
                      <a:pt x="18869" y="36134"/>
                      <a:pt x="19383" y="35225"/>
                      <a:pt x="19778" y="34553"/>
                    </a:cubicBezTo>
                    <a:cubicBezTo>
                      <a:pt x="20292" y="33722"/>
                      <a:pt x="20885" y="32734"/>
                      <a:pt x="21399" y="31903"/>
                    </a:cubicBezTo>
                    <a:cubicBezTo>
                      <a:pt x="21518" y="31982"/>
                      <a:pt x="21637" y="32022"/>
                      <a:pt x="21755" y="32101"/>
                    </a:cubicBezTo>
                    <a:cubicBezTo>
                      <a:pt x="21716" y="32140"/>
                      <a:pt x="21676" y="32140"/>
                      <a:pt x="21637" y="32220"/>
                    </a:cubicBezTo>
                    <a:cubicBezTo>
                      <a:pt x="20371" y="35027"/>
                      <a:pt x="18711" y="38349"/>
                      <a:pt x="16022" y="39970"/>
                    </a:cubicBezTo>
                    <a:cubicBezTo>
                      <a:pt x="14598" y="41037"/>
                      <a:pt x="12779" y="40998"/>
                      <a:pt x="11158" y="40286"/>
                    </a:cubicBezTo>
                    <a:close/>
                    <a:moveTo>
                      <a:pt x="30375" y="46613"/>
                    </a:moveTo>
                    <a:cubicBezTo>
                      <a:pt x="29347" y="46099"/>
                      <a:pt x="28477" y="45387"/>
                      <a:pt x="27291" y="45150"/>
                    </a:cubicBezTo>
                    <a:cubicBezTo>
                      <a:pt x="26184" y="44952"/>
                      <a:pt x="25116" y="45624"/>
                      <a:pt x="24167" y="46099"/>
                    </a:cubicBezTo>
                    <a:cubicBezTo>
                      <a:pt x="23179" y="46613"/>
                      <a:pt x="22269" y="46929"/>
                      <a:pt x="21123" y="46534"/>
                    </a:cubicBezTo>
                    <a:cubicBezTo>
                      <a:pt x="20134" y="46178"/>
                      <a:pt x="19541" y="45031"/>
                      <a:pt x="19145" y="44122"/>
                    </a:cubicBezTo>
                    <a:cubicBezTo>
                      <a:pt x="18513" y="42540"/>
                      <a:pt x="17999" y="40642"/>
                      <a:pt x="18592" y="38981"/>
                    </a:cubicBezTo>
                    <a:cubicBezTo>
                      <a:pt x="18631" y="38902"/>
                      <a:pt x="18631" y="38863"/>
                      <a:pt x="18592" y="38783"/>
                    </a:cubicBezTo>
                    <a:cubicBezTo>
                      <a:pt x="20213" y="36965"/>
                      <a:pt x="21399" y="34473"/>
                      <a:pt x="22269" y="32536"/>
                    </a:cubicBezTo>
                    <a:cubicBezTo>
                      <a:pt x="22269" y="32496"/>
                      <a:pt x="22269" y="32496"/>
                      <a:pt x="22269" y="32457"/>
                    </a:cubicBezTo>
                    <a:cubicBezTo>
                      <a:pt x="22269" y="32457"/>
                      <a:pt x="22309" y="32457"/>
                      <a:pt x="22309" y="32496"/>
                    </a:cubicBezTo>
                    <a:cubicBezTo>
                      <a:pt x="21676" y="34671"/>
                      <a:pt x="20767" y="36727"/>
                      <a:pt x="20055" y="38863"/>
                    </a:cubicBezTo>
                    <a:cubicBezTo>
                      <a:pt x="19936" y="39179"/>
                      <a:pt x="20450" y="39456"/>
                      <a:pt x="20569" y="39100"/>
                    </a:cubicBezTo>
                    <a:cubicBezTo>
                      <a:pt x="21281" y="37004"/>
                      <a:pt x="22190" y="34948"/>
                      <a:pt x="22823" y="32813"/>
                    </a:cubicBezTo>
                    <a:cubicBezTo>
                      <a:pt x="22981" y="32892"/>
                      <a:pt x="23139" y="32971"/>
                      <a:pt x="23297" y="33050"/>
                    </a:cubicBezTo>
                    <a:cubicBezTo>
                      <a:pt x="23060" y="33722"/>
                      <a:pt x="23021" y="34592"/>
                      <a:pt x="22981" y="35225"/>
                    </a:cubicBezTo>
                    <a:cubicBezTo>
                      <a:pt x="22862" y="36569"/>
                      <a:pt x="22665" y="38072"/>
                      <a:pt x="22072" y="39298"/>
                    </a:cubicBezTo>
                    <a:cubicBezTo>
                      <a:pt x="21913" y="39614"/>
                      <a:pt x="22427" y="39851"/>
                      <a:pt x="22586" y="39535"/>
                    </a:cubicBezTo>
                    <a:cubicBezTo>
                      <a:pt x="23100" y="38507"/>
                      <a:pt x="23297" y="37400"/>
                      <a:pt x="23456" y="36253"/>
                    </a:cubicBezTo>
                    <a:cubicBezTo>
                      <a:pt x="23614" y="35383"/>
                      <a:pt x="23495" y="34118"/>
                      <a:pt x="23851" y="33248"/>
                    </a:cubicBezTo>
                    <a:cubicBezTo>
                      <a:pt x="23970" y="33287"/>
                      <a:pt x="24049" y="33327"/>
                      <a:pt x="24167" y="33366"/>
                    </a:cubicBezTo>
                    <a:cubicBezTo>
                      <a:pt x="24286" y="33406"/>
                      <a:pt x="24405" y="33445"/>
                      <a:pt x="24523" y="33485"/>
                    </a:cubicBezTo>
                    <a:cubicBezTo>
                      <a:pt x="24563" y="34513"/>
                      <a:pt x="24365" y="35541"/>
                      <a:pt x="24207" y="36569"/>
                    </a:cubicBezTo>
                    <a:cubicBezTo>
                      <a:pt x="24049" y="37637"/>
                      <a:pt x="24207" y="38744"/>
                      <a:pt x="23851" y="39812"/>
                    </a:cubicBezTo>
                    <a:cubicBezTo>
                      <a:pt x="23732" y="40128"/>
                      <a:pt x="24246" y="40365"/>
                      <a:pt x="24365" y="40049"/>
                    </a:cubicBezTo>
                    <a:cubicBezTo>
                      <a:pt x="24721" y="38942"/>
                      <a:pt x="24642" y="37834"/>
                      <a:pt x="24760" y="36688"/>
                    </a:cubicBezTo>
                    <a:cubicBezTo>
                      <a:pt x="24839" y="35660"/>
                      <a:pt x="25077" y="34671"/>
                      <a:pt x="25077" y="33604"/>
                    </a:cubicBezTo>
                    <a:cubicBezTo>
                      <a:pt x="25274" y="33643"/>
                      <a:pt x="25472" y="33683"/>
                      <a:pt x="25670" y="33683"/>
                    </a:cubicBezTo>
                    <a:cubicBezTo>
                      <a:pt x="25907" y="34592"/>
                      <a:pt x="25828" y="35581"/>
                      <a:pt x="25789" y="36490"/>
                    </a:cubicBezTo>
                    <a:cubicBezTo>
                      <a:pt x="25749" y="37637"/>
                      <a:pt x="25947" y="38902"/>
                      <a:pt x="25630" y="40009"/>
                    </a:cubicBezTo>
                    <a:cubicBezTo>
                      <a:pt x="25551" y="40365"/>
                      <a:pt x="26065" y="40444"/>
                      <a:pt x="26184" y="40088"/>
                    </a:cubicBezTo>
                    <a:cubicBezTo>
                      <a:pt x="26500" y="39021"/>
                      <a:pt x="26342" y="37834"/>
                      <a:pt x="26342" y="36727"/>
                    </a:cubicBezTo>
                    <a:cubicBezTo>
                      <a:pt x="26382" y="35739"/>
                      <a:pt x="26461" y="34671"/>
                      <a:pt x="26263" y="33683"/>
                    </a:cubicBezTo>
                    <a:cubicBezTo>
                      <a:pt x="26382" y="33683"/>
                      <a:pt x="26500" y="33683"/>
                      <a:pt x="26619" y="33683"/>
                    </a:cubicBezTo>
                    <a:cubicBezTo>
                      <a:pt x="26619" y="33959"/>
                      <a:pt x="26658" y="34236"/>
                      <a:pt x="26738" y="34513"/>
                    </a:cubicBezTo>
                    <a:cubicBezTo>
                      <a:pt x="26896" y="35264"/>
                      <a:pt x="26975" y="36055"/>
                      <a:pt x="27133" y="36767"/>
                    </a:cubicBezTo>
                    <a:cubicBezTo>
                      <a:pt x="27410" y="37914"/>
                      <a:pt x="27331" y="39535"/>
                      <a:pt x="28121" y="40484"/>
                    </a:cubicBezTo>
                    <a:cubicBezTo>
                      <a:pt x="28359" y="40761"/>
                      <a:pt x="28794" y="40444"/>
                      <a:pt x="28596" y="40167"/>
                    </a:cubicBezTo>
                    <a:cubicBezTo>
                      <a:pt x="27963" y="39416"/>
                      <a:pt x="28121" y="38230"/>
                      <a:pt x="27845" y="37281"/>
                    </a:cubicBezTo>
                    <a:cubicBezTo>
                      <a:pt x="27647" y="36609"/>
                      <a:pt x="27528" y="35936"/>
                      <a:pt x="27449" y="35225"/>
                    </a:cubicBezTo>
                    <a:cubicBezTo>
                      <a:pt x="27370" y="34711"/>
                      <a:pt x="27172" y="34157"/>
                      <a:pt x="27212" y="33643"/>
                    </a:cubicBezTo>
                    <a:cubicBezTo>
                      <a:pt x="27410" y="33643"/>
                      <a:pt x="27607" y="33604"/>
                      <a:pt x="27805" y="33564"/>
                    </a:cubicBezTo>
                    <a:cubicBezTo>
                      <a:pt x="28438" y="34394"/>
                      <a:pt x="28556" y="35818"/>
                      <a:pt x="28833" y="36767"/>
                    </a:cubicBezTo>
                    <a:cubicBezTo>
                      <a:pt x="28991" y="37281"/>
                      <a:pt x="29110" y="37834"/>
                      <a:pt x="29268" y="38349"/>
                    </a:cubicBezTo>
                    <a:cubicBezTo>
                      <a:pt x="29466" y="38902"/>
                      <a:pt x="29940" y="39574"/>
                      <a:pt x="30059" y="40128"/>
                    </a:cubicBezTo>
                    <a:cubicBezTo>
                      <a:pt x="30099" y="40484"/>
                      <a:pt x="30652" y="40444"/>
                      <a:pt x="30613" y="40088"/>
                    </a:cubicBezTo>
                    <a:cubicBezTo>
                      <a:pt x="30534" y="39574"/>
                      <a:pt x="30257" y="39218"/>
                      <a:pt x="30019" y="38783"/>
                    </a:cubicBezTo>
                    <a:cubicBezTo>
                      <a:pt x="29703" y="38072"/>
                      <a:pt x="29545" y="37360"/>
                      <a:pt x="29347" y="36609"/>
                    </a:cubicBezTo>
                    <a:cubicBezTo>
                      <a:pt x="29070" y="35620"/>
                      <a:pt x="28952" y="34315"/>
                      <a:pt x="28359" y="33445"/>
                    </a:cubicBezTo>
                    <a:cubicBezTo>
                      <a:pt x="28398" y="33445"/>
                      <a:pt x="28477" y="33406"/>
                      <a:pt x="28517" y="33406"/>
                    </a:cubicBezTo>
                    <a:cubicBezTo>
                      <a:pt x="29110" y="34197"/>
                      <a:pt x="29466" y="35462"/>
                      <a:pt x="29901" y="36332"/>
                    </a:cubicBezTo>
                    <a:cubicBezTo>
                      <a:pt x="30534" y="37558"/>
                      <a:pt x="31522" y="38625"/>
                      <a:pt x="31997" y="39930"/>
                    </a:cubicBezTo>
                    <a:cubicBezTo>
                      <a:pt x="32115" y="40286"/>
                      <a:pt x="32629" y="40088"/>
                      <a:pt x="32511" y="39732"/>
                    </a:cubicBezTo>
                    <a:cubicBezTo>
                      <a:pt x="32036" y="38428"/>
                      <a:pt x="31048" y="37360"/>
                      <a:pt x="30415" y="36134"/>
                    </a:cubicBezTo>
                    <a:cubicBezTo>
                      <a:pt x="30059" y="35462"/>
                      <a:pt x="29782" y="34632"/>
                      <a:pt x="29426" y="33880"/>
                    </a:cubicBezTo>
                    <a:cubicBezTo>
                      <a:pt x="30019" y="34632"/>
                      <a:pt x="30613" y="35422"/>
                      <a:pt x="31206" y="36174"/>
                    </a:cubicBezTo>
                    <a:cubicBezTo>
                      <a:pt x="32036" y="37202"/>
                      <a:pt x="32946" y="38111"/>
                      <a:pt x="33499" y="39337"/>
                    </a:cubicBezTo>
                    <a:cubicBezTo>
                      <a:pt x="33657" y="39653"/>
                      <a:pt x="34171" y="39495"/>
                      <a:pt x="34013" y="39139"/>
                    </a:cubicBezTo>
                    <a:cubicBezTo>
                      <a:pt x="33539" y="37993"/>
                      <a:pt x="32787" y="37083"/>
                      <a:pt x="31957" y="36174"/>
                    </a:cubicBezTo>
                    <a:cubicBezTo>
                      <a:pt x="31206" y="35343"/>
                      <a:pt x="30494" y="34394"/>
                      <a:pt x="29822" y="33485"/>
                    </a:cubicBezTo>
                    <a:cubicBezTo>
                      <a:pt x="32036" y="35146"/>
                      <a:pt x="34013" y="37281"/>
                      <a:pt x="35081" y="39891"/>
                    </a:cubicBezTo>
                    <a:cubicBezTo>
                      <a:pt x="35081" y="39970"/>
                      <a:pt x="35081" y="40049"/>
                      <a:pt x="35160" y="40128"/>
                    </a:cubicBezTo>
                    <a:cubicBezTo>
                      <a:pt x="35239" y="40326"/>
                      <a:pt x="35318" y="40523"/>
                      <a:pt x="35397" y="40761"/>
                    </a:cubicBezTo>
                    <a:cubicBezTo>
                      <a:pt x="36346" y="43845"/>
                      <a:pt x="34211" y="48550"/>
                      <a:pt x="30375" y="46613"/>
                    </a:cubicBezTo>
                    <a:close/>
                    <a:moveTo>
                      <a:pt x="43029" y="26446"/>
                    </a:moveTo>
                    <a:cubicBezTo>
                      <a:pt x="45599" y="27475"/>
                      <a:pt x="49158" y="30519"/>
                      <a:pt x="46864" y="33445"/>
                    </a:cubicBezTo>
                    <a:cubicBezTo>
                      <a:pt x="46192" y="34315"/>
                      <a:pt x="45283" y="34948"/>
                      <a:pt x="44571" y="35818"/>
                    </a:cubicBezTo>
                    <a:cubicBezTo>
                      <a:pt x="43859" y="36727"/>
                      <a:pt x="43740" y="37834"/>
                      <a:pt x="43582" y="38942"/>
                    </a:cubicBezTo>
                    <a:cubicBezTo>
                      <a:pt x="43226" y="41314"/>
                      <a:pt x="41526" y="41907"/>
                      <a:pt x="39430" y="41630"/>
                    </a:cubicBezTo>
                    <a:cubicBezTo>
                      <a:pt x="37928" y="41433"/>
                      <a:pt x="36979" y="40247"/>
                      <a:pt x="35713" y="39693"/>
                    </a:cubicBezTo>
                    <a:cubicBezTo>
                      <a:pt x="34685" y="36885"/>
                      <a:pt x="32155" y="34394"/>
                      <a:pt x="29901" y="32773"/>
                    </a:cubicBezTo>
                    <a:cubicBezTo>
                      <a:pt x="30059" y="32694"/>
                      <a:pt x="30217" y="32615"/>
                      <a:pt x="30336" y="32496"/>
                    </a:cubicBezTo>
                    <a:cubicBezTo>
                      <a:pt x="32392" y="33959"/>
                      <a:pt x="34488" y="35462"/>
                      <a:pt x="36425" y="37083"/>
                    </a:cubicBezTo>
                    <a:cubicBezTo>
                      <a:pt x="36702" y="37320"/>
                      <a:pt x="37058" y="36885"/>
                      <a:pt x="36781" y="36648"/>
                    </a:cubicBezTo>
                    <a:cubicBezTo>
                      <a:pt x="34923" y="35027"/>
                      <a:pt x="32866" y="33604"/>
                      <a:pt x="30850" y="32140"/>
                    </a:cubicBezTo>
                    <a:cubicBezTo>
                      <a:pt x="31008" y="32022"/>
                      <a:pt x="31166" y="31903"/>
                      <a:pt x="31324" y="31785"/>
                    </a:cubicBezTo>
                    <a:cubicBezTo>
                      <a:pt x="31324" y="31785"/>
                      <a:pt x="31364" y="31785"/>
                      <a:pt x="31364" y="31824"/>
                    </a:cubicBezTo>
                    <a:cubicBezTo>
                      <a:pt x="32590" y="32575"/>
                      <a:pt x="33736" y="33564"/>
                      <a:pt x="34883" y="34394"/>
                    </a:cubicBezTo>
                    <a:cubicBezTo>
                      <a:pt x="35713" y="34987"/>
                      <a:pt x="36662" y="35541"/>
                      <a:pt x="37374" y="36213"/>
                    </a:cubicBezTo>
                    <a:cubicBezTo>
                      <a:pt x="37651" y="36451"/>
                      <a:pt x="38007" y="36055"/>
                      <a:pt x="37730" y="35778"/>
                    </a:cubicBezTo>
                    <a:cubicBezTo>
                      <a:pt x="36979" y="35106"/>
                      <a:pt x="36030" y="34553"/>
                      <a:pt x="35239" y="33959"/>
                    </a:cubicBezTo>
                    <a:cubicBezTo>
                      <a:pt x="34053" y="33129"/>
                      <a:pt x="32946" y="32140"/>
                      <a:pt x="31720" y="31389"/>
                    </a:cubicBezTo>
                    <a:cubicBezTo>
                      <a:pt x="31878" y="31191"/>
                      <a:pt x="32076" y="31033"/>
                      <a:pt x="32234" y="30836"/>
                    </a:cubicBezTo>
                    <a:cubicBezTo>
                      <a:pt x="33143" y="31666"/>
                      <a:pt x="34211" y="32338"/>
                      <a:pt x="35199" y="33010"/>
                    </a:cubicBezTo>
                    <a:cubicBezTo>
                      <a:pt x="36228" y="33683"/>
                      <a:pt x="37532" y="34473"/>
                      <a:pt x="38363" y="35383"/>
                    </a:cubicBezTo>
                    <a:cubicBezTo>
                      <a:pt x="38600" y="35620"/>
                      <a:pt x="39075" y="35343"/>
                      <a:pt x="38837" y="35067"/>
                    </a:cubicBezTo>
                    <a:cubicBezTo>
                      <a:pt x="37097" y="33169"/>
                      <a:pt x="34488" y="32180"/>
                      <a:pt x="32590" y="30440"/>
                    </a:cubicBezTo>
                    <a:cubicBezTo>
                      <a:pt x="32590" y="30440"/>
                      <a:pt x="32590" y="30440"/>
                      <a:pt x="32590" y="30440"/>
                    </a:cubicBezTo>
                    <a:cubicBezTo>
                      <a:pt x="32708" y="30282"/>
                      <a:pt x="32827" y="30084"/>
                      <a:pt x="32946" y="29887"/>
                    </a:cubicBezTo>
                    <a:cubicBezTo>
                      <a:pt x="35199" y="31073"/>
                      <a:pt x="37137" y="32892"/>
                      <a:pt x="39510" y="33841"/>
                    </a:cubicBezTo>
                    <a:cubicBezTo>
                      <a:pt x="39826" y="33999"/>
                      <a:pt x="40063" y="33485"/>
                      <a:pt x="39747" y="33327"/>
                    </a:cubicBezTo>
                    <a:cubicBezTo>
                      <a:pt x="37414" y="32378"/>
                      <a:pt x="35437" y="30559"/>
                      <a:pt x="33183" y="29373"/>
                    </a:cubicBezTo>
                    <a:cubicBezTo>
                      <a:pt x="33262" y="29214"/>
                      <a:pt x="33301" y="29096"/>
                      <a:pt x="33381" y="28977"/>
                    </a:cubicBezTo>
                    <a:cubicBezTo>
                      <a:pt x="34764" y="29610"/>
                      <a:pt x="36148" y="30203"/>
                      <a:pt x="37493" y="30915"/>
                    </a:cubicBezTo>
                    <a:cubicBezTo>
                      <a:pt x="38481" y="31468"/>
                      <a:pt x="39430" y="32101"/>
                      <a:pt x="40538" y="32378"/>
                    </a:cubicBezTo>
                    <a:cubicBezTo>
                      <a:pt x="40893" y="32457"/>
                      <a:pt x="40973" y="31903"/>
                      <a:pt x="40617" y="31824"/>
                    </a:cubicBezTo>
                    <a:cubicBezTo>
                      <a:pt x="39470" y="31547"/>
                      <a:pt x="38442" y="30836"/>
                      <a:pt x="37374" y="30242"/>
                    </a:cubicBezTo>
                    <a:cubicBezTo>
                      <a:pt x="36148" y="29570"/>
                      <a:pt x="34804" y="29056"/>
                      <a:pt x="33539" y="28463"/>
                    </a:cubicBezTo>
                    <a:cubicBezTo>
                      <a:pt x="33578" y="28384"/>
                      <a:pt x="33578" y="28344"/>
                      <a:pt x="33618" y="28305"/>
                    </a:cubicBezTo>
                    <a:cubicBezTo>
                      <a:pt x="33657" y="28186"/>
                      <a:pt x="33657" y="28107"/>
                      <a:pt x="33697" y="27989"/>
                    </a:cubicBezTo>
                    <a:cubicBezTo>
                      <a:pt x="34764" y="28424"/>
                      <a:pt x="35951" y="28661"/>
                      <a:pt x="37018" y="29056"/>
                    </a:cubicBezTo>
                    <a:cubicBezTo>
                      <a:pt x="38442" y="29610"/>
                      <a:pt x="39944" y="29966"/>
                      <a:pt x="41328" y="30598"/>
                    </a:cubicBezTo>
                    <a:cubicBezTo>
                      <a:pt x="41526" y="30677"/>
                      <a:pt x="41842" y="30480"/>
                      <a:pt x="41724" y="30242"/>
                    </a:cubicBezTo>
                    <a:cubicBezTo>
                      <a:pt x="41684" y="30124"/>
                      <a:pt x="41605" y="30084"/>
                      <a:pt x="41526" y="30005"/>
                    </a:cubicBezTo>
                    <a:cubicBezTo>
                      <a:pt x="41447" y="29926"/>
                      <a:pt x="41328" y="29926"/>
                      <a:pt x="41249" y="29966"/>
                    </a:cubicBezTo>
                    <a:cubicBezTo>
                      <a:pt x="40221" y="29531"/>
                      <a:pt x="39193" y="29175"/>
                      <a:pt x="38126" y="28819"/>
                    </a:cubicBezTo>
                    <a:cubicBezTo>
                      <a:pt x="37295" y="28582"/>
                      <a:pt x="36504" y="28265"/>
                      <a:pt x="35713" y="27949"/>
                    </a:cubicBezTo>
                    <a:cubicBezTo>
                      <a:pt x="35120" y="27712"/>
                      <a:pt x="34409" y="27672"/>
                      <a:pt x="33815" y="27435"/>
                    </a:cubicBezTo>
                    <a:cubicBezTo>
                      <a:pt x="33855" y="27158"/>
                      <a:pt x="33895" y="26842"/>
                      <a:pt x="33934" y="26565"/>
                    </a:cubicBezTo>
                    <a:cubicBezTo>
                      <a:pt x="35081" y="26367"/>
                      <a:pt x="36307" y="26881"/>
                      <a:pt x="37414" y="27079"/>
                    </a:cubicBezTo>
                    <a:cubicBezTo>
                      <a:pt x="38916" y="27316"/>
                      <a:pt x="40459" y="27514"/>
                      <a:pt x="41961" y="27830"/>
                    </a:cubicBezTo>
                    <a:cubicBezTo>
                      <a:pt x="42317" y="27910"/>
                      <a:pt x="42396" y="27356"/>
                      <a:pt x="42040" y="27277"/>
                    </a:cubicBezTo>
                    <a:cubicBezTo>
                      <a:pt x="40261" y="26921"/>
                      <a:pt x="38481" y="26763"/>
                      <a:pt x="36702" y="26367"/>
                    </a:cubicBezTo>
                    <a:cubicBezTo>
                      <a:pt x="35753" y="26170"/>
                      <a:pt x="34844" y="25893"/>
                      <a:pt x="33895" y="26011"/>
                    </a:cubicBezTo>
                    <a:cubicBezTo>
                      <a:pt x="33895" y="25853"/>
                      <a:pt x="33895" y="25735"/>
                      <a:pt x="33855" y="25577"/>
                    </a:cubicBezTo>
                    <a:cubicBezTo>
                      <a:pt x="36979" y="25300"/>
                      <a:pt x="40103" y="25300"/>
                      <a:pt x="43029" y="26446"/>
                    </a:cubicBezTo>
                    <a:close/>
                    <a:moveTo>
                      <a:pt x="43978" y="14347"/>
                    </a:moveTo>
                    <a:cubicBezTo>
                      <a:pt x="44650" y="15928"/>
                      <a:pt x="45006" y="17391"/>
                      <a:pt x="46390" y="18538"/>
                    </a:cubicBezTo>
                    <a:cubicBezTo>
                      <a:pt x="47892" y="19803"/>
                      <a:pt x="49632" y="21187"/>
                      <a:pt x="48881" y="23402"/>
                    </a:cubicBezTo>
                    <a:cubicBezTo>
                      <a:pt x="48090" y="25735"/>
                      <a:pt x="45243" y="26011"/>
                      <a:pt x="43147" y="25814"/>
                    </a:cubicBezTo>
                    <a:cubicBezTo>
                      <a:pt x="43108" y="25814"/>
                      <a:pt x="43029" y="25814"/>
                      <a:pt x="43029" y="25814"/>
                    </a:cubicBezTo>
                    <a:cubicBezTo>
                      <a:pt x="40182" y="24707"/>
                      <a:pt x="36860" y="24746"/>
                      <a:pt x="33895" y="25023"/>
                    </a:cubicBezTo>
                    <a:cubicBezTo>
                      <a:pt x="33855" y="24786"/>
                      <a:pt x="33815" y="24509"/>
                      <a:pt x="33736" y="24272"/>
                    </a:cubicBezTo>
                    <a:cubicBezTo>
                      <a:pt x="36307" y="24034"/>
                      <a:pt x="38837" y="23520"/>
                      <a:pt x="41368" y="23125"/>
                    </a:cubicBezTo>
                    <a:cubicBezTo>
                      <a:pt x="41724" y="23085"/>
                      <a:pt x="41684" y="22532"/>
                      <a:pt x="41328" y="22571"/>
                    </a:cubicBezTo>
                    <a:cubicBezTo>
                      <a:pt x="41328" y="22571"/>
                      <a:pt x="41289" y="22571"/>
                      <a:pt x="41289" y="22571"/>
                    </a:cubicBezTo>
                    <a:cubicBezTo>
                      <a:pt x="41289" y="22571"/>
                      <a:pt x="41289" y="22571"/>
                      <a:pt x="41249" y="22571"/>
                    </a:cubicBezTo>
                    <a:cubicBezTo>
                      <a:pt x="38719" y="23006"/>
                      <a:pt x="36148" y="23481"/>
                      <a:pt x="33618" y="23758"/>
                    </a:cubicBezTo>
                    <a:cubicBezTo>
                      <a:pt x="33618" y="23758"/>
                      <a:pt x="33618" y="23758"/>
                      <a:pt x="33578" y="23758"/>
                    </a:cubicBezTo>
                    <a:cubicBezTo>
                      <a:pt x="33578" y="23718"/>
                      <a:pt x="33539" y="23679"/>
                      <a:pt x="33539" y="23599"/>
                    </a:cubicBezTo>
                    <a:cubicBezTo>
                      <a:pt x="34804" y="23244"/>
                      <a:pt x="36030" y="22730"/>
                      <a:pt x="37256" y="22215"/>
                    </a:cubicBezTo>
                    <a:cubicBezTo>
                      <a:pt x="38284" y="21781"/>
                      <a:pt x="39391" y="20950"/>
                      <a:pt x="40498" y="20713"/>
                    </a:cubicBezTo>
                    <a:cubicBezTo>
                      <a:pt x="40538" y="20713"/>
                      <a:pt x="40577" y="20673"/>
                      <a:pt x="40617" y="20634"/>
                    </a:cubicBezTo>
                    <a:cubicBezTo>
                      <a:pt x="40617" y="20634"/>
                      <a:pt x="40656" y="20634"/>
                      <a:pt x="40656" y="20634"/>
                    </a:cubicBezTo>
                    <a:cubicBezTo>
                      <a:pt x="40973" y="20515"/>
                      <a:pt x="40973" y="20080"/>
                      <a:pt x="40617" y="20120"/>
                    </a:cubicBezTo>
                    <a:cubicBezTo>
                      <a:pt x="40538" y="20120"/>
                      <a:pt x="40498" y="20159"/>
                      <a:pt x="40459" y="20199"/>
                    </a:cubicBezTo>
                    <a:cubicBezTo>
                      <a:pt x="39351" y="20476"/>
                      <a:pt x="38442" y="21148"/>
                      <a:pt x="37414" y="21583"/>
                    </a:cubicBezTo>
                    <a:cubicBezTo>
                      <a:pt x="36069" y="22136"/>
                      <a:pt x="34725" y="22690"/>
                      <a:pt x="33301" y="23125"/>
                    </a:cubicBezTo>
                    <a:cubicBezTo>
                      <a:pt x="33222" y="22927"/>
                      <a:pt x="33143" y="22769"/>
                      <a:pt x="33025" y="22571"/>
                    </a:cubicBezTo>
                    <a:cubicBezTo>
                      <a:pt x="35318" y="21425"/>
                      <a:pt x="37572" y="20238"/>
                      <a:pt x="39470" y="18499"/>
                    </a:cubicBezTo>
                    <a:cubicBezTo>
                      <a:pt x="39747" y="18261"/>
                      <a:pt x="39312" y="17905"/>
                      <a:pt x="39035" y="18143"/>
                    </a:cubicBezTo>
                    <a:cubicBezTo>
                      <a:pt x="37216" y="19843"/>
                      <a:pt x="34962" y="20990"/>
                      <a:pt x="32748" y="22097"/>
                    </a:cubicBezTo>
                    <a:cubicBezTo>
                      <a:pt x="32748" y="22097"/>
                      <a:pt x="32748" y="22097"/>
                      <a:pt x="32748" y="22097"/>
                    </a:cubicBezTo>
                    <a:cubicBezTo>
                      <a:pt x="32708" y="22018"/>
                      <a:pt x="32629" y="21939"/>
                      <a:pt x="32590" y="21860"/>
                    </a:cubicBezTo>
                    <a:cubicBezTo>
                      <a:pt x="33736" y="21266"/>
                      <a:pt x="34685" y="19962"/>
                      <a:pt x="35674" y="19171"/>
                    </a:cubicBezTo>
                    <a:cubicBezTo>
                      <a:pt x="36465" y="18538"/>
                      <a:pt x="37928" y="17945"/>
                      <a:pt x="38442" y="17036"/>
                    </a:cubicBezTo>
                    <a:cubicBezTo>
                      <a:pt x="38640" y="16719"/>
                      <a:pt x="38126" y="16482"/>
                      <a:pt x="37928" y="16798"/>
                    </a:cubicBezTo>
                    <a:cubicBezTo>
                      <a:pt x="37730" y="17154"/>
                      <a:pt x="37058" y="17470"/>
                      <a:pt x="36702" y="17708"/>
                    </a:cubicBezTo>
                    <a:cubicBezTo>
                      <a:pt x="36109" y="18103"/>
                      <a:pt x="35516" y="18538"/>
                      <a:pt x="34962" y="19013"/>
                    </a:cubicBezTo>
                    <a:cubicBezTo>
                      <a:pt x="34053" y="19724"/>
                      <a:pt x="33301" y="20911"/>
                      <a:pt x="32273" y="21385"/>
                    </a:cubicBezTo>
                    <a:cubicBezTo>
                      <a:pt x="31997" y="21069"/>
                      <a:pt x="31720" y="20752"/>
                      <a:pt x="31364" y="20436"/>
                    </a:cubicBezTo>
                    <a:cubicBezTo>
                      <a:pt x="33974" y="18064"/>
                      <a:pt x="37532" y="15019"/>
                      <a:pt x="37888" y="11262"/>
                    </a:cubicBezTo>
                    <a:cubicBezTo>
                      <a:pt x="37888" y="11262"/>
                      <a:pt x="37928" y="11262"/>
                      <a:pt x="37928" y="11262"/>
                    </a:cubicBezTo>
                    <a:cubicBezTo>
                      <a:pt x="40577" y="10551"/>
                      <a:pt x="42950" y="11895"/>
                      <a:pt x="43978" y="14347"/>
                    </a:cubicBezTo>
                    <a:close/>
                    <a:moveTo>
                      <a:pt x="34883" y="6043"/>
                    </a:moveTo>
                    <a:cubicBezTo>
                      <a:pt x="36228" y="7111"/>
                      <a:pt x="37177" y="8574"/>
                      <a:pt x="37374" y="10313"/>
                    </a:cubicBezTo>
                    <a:cubicBezTo>
                      <a:pt x="37849" y="14149"/>
                      <a:pt x="33539" y="17747"/>
                      <a:pt x="31008" y="20041"/>
                    </a:cubicBezTo>
                    <a:cubicBezTo>
                      <a:pt x="31008" y="20041"/>
                      <a:pt x="31008" y="20080"/>
                      <a:pt x="30968" y="20080"/>
                    </a:cubicBezTo>
                    <a:cubicBezTo>
                      <a:pt x="30968" y="20080"/>
                      <a:pt x="30929" y="20041"/>
                      <a:pt x="30929" y="20041"/>
                    </a:cubicBezTo>
                    <a:cubicBezTo>
                      <a:pt x="30929" y="20041"/>
                      <a:pt x="30929" y="20041"/>
                      <a:pt x="30929" y="20041"/>
                    </a:cubicBezTo>
                    <a:cubicBezTo>
                      <a:pt x="32234" y="18380"/>
                      <a:pt x="33618" y="16759"/>
                      <a:pt x="34844" y="15019"/>
                    </a:cubicBezTo>
                    <a:cubicBezTo>
                      <a:pt x="35041" y="14742"/>
                      <a:pt x="34606" y="14386"/>
                      <a:pt x="34409" y="14663"/>
                    </a:cubicBezTo>
                    <a:cubicBezTo>
                      <a:pt x="33183" y="16403"/>
                      <a:pt x="31759" y="17985"/>
                      <a:pt x="30494" y="19685"/>
                    </a:cubicBezTo>
                    <a:cubicBezTo>
                      <a:pt x="30494" y="19685"/>
                      <a:pt x="30494" y="19724"/>
                      <a:pt x="30454" y="19724"/>
                    </a:cubicBezTo>
                    <a:cubicBezTo>
                      <a:pt x="30415" y="19685"/>
                      <a:pt x="30375" y="19685"/>
                      <a:pt x="30336" y="19645"/>
                    </a:cubicBezTo>
                    <a:cubicBezTo>
                      <a:pt x="30336" y="19645"/>
                      <a:pt x="30336" y="19645"/>
                      <a:pt x="30336" y="19606"/>
                    </a:cubicBezTo>
                    <a:cubicBezTo>
                      <a:pt x="31245" y="17826"/>
                      <a:pt x="32432" y="16205"/>
                      <a:pt x="33341" y="14426"/>
                    </a:cubicBezTo>
                    <a:cubicBezTo>
                      <a:pt x="33499" y="14109"/>
                      <a:pt x="32985" y="13872"/>
                      <a:pt x="32827" y="14189"/>
                    </a:cubicBezTo>
                    <a:cubicBezTo>
                      <a:pt x="31917" y="15968"/>
                      <a:pt x="30731" y="17589"/>
                      <a:pt x="29861" y="19329"/>
                    </a:cubicBezTo>
                    <a:cubicBezTo>
                      <a:pt x="29743" y="19250"/>
                      <a:pt x="29624" y="19210"/>
                      <a:pt x="29466" y="19131"/>
                    </a:cubicBezTo>
                    <a:cubicBezTo>
                      <a:pt x="29901" y="18261"/>
                      <a:pt x="30296" y="17391"/>
                      <a:pt x="30771" y="16521"/>
                    </a:cubicBezTo>
                    <a:cubicBezTo>
                      <a:pt x="31285" y="15533"/>
                      <a:pt x="31522" y="14426"/>
                      <a:pt x="32036" y="13437"/>
                    </a:cubicBezTo>
                    <a:cubicBezTo>
                      <a:pt x="32194" y="13121"/>
                      <a:pt x="31720" y="12884"/>
                      <a:pt x="31522" y="13200"/>
                    </a:cubicBezTo>
                    <a:cubicBezTo>
                      <a:pt x="31048" y="14070"/>
                      <a:pt x="30889" y="15019"/>
                      <a:pt x="30454" y="15889"/>
                    </a:cubicBezTo>
                    <a:cubicBezTo>
                      <a:pt x="29980" y="16917"/>
                      <a:pt x="29466" y="17905"/>
                      <a:pt x="28952" y="18894"/>
                    </a:cubicBezTo>
                    <a:cubicBezTo>
                      <a:pt x="28833" y="18854"/>
                      <a:pt x="28715" y="18815"/>
                      <a:pt x="28556" y="18736"/>
                    </a:cubicBezTo>
                    <a:cubicBezTo>
                      <a:pt x="28556" y="18736"/>
                      <a:pt x="28556" y="18736"/>
                      <a:pt x="28517" y="18736"/>
                    </a:cubicBezTo>
                    <a:cubicBezTo>
                      <a:pt x="28517" y="18736"/>
                      <a:pt x="28517" y="18736"/>
                      <a:pt x="28517" y="18736"/>
                    </a:cubicBezTo>
                    <a:cubicBezTo>
                      <a:pt x="28952" y="17787"/>
                      <a:pt x="29189" y="16877"/>
                      <a:pt x="29426" y="15889"/>
                    </a:cubicBezTo>
                    <a:cubicBezTo>
                      <a:pt x="29703" y="14782"/>
                      <a:pt x="30138" y="13754"/>
                      <a:pt x="30336" y="12607"/>
                    </a:cubicBezTo>
                    <a:cubicBezTo>
                      <a:pt x="30415" y="12251"/>
                      <a:pt x="29861" y="12172"/>
                      <a:pt x="29782" y="12528"/>
                    </a:cubicBezTo>
                    <a:cubicBezTo>
                      <a:pt x="29624" y="13398"/>
                      <a:pt x="29347" y="14228"/>
                      <a:pt x="29070" y="15058"/>
                    </a:cubicBezTo>
                    <a:cubicBezTo>
                      <a:pt x="28715" y="16205"/>
                      <a:pt x="28517" y="17391"/>
                      <a:pt x="28003" y="18538"/>
                    </a:cubicBezTo>
                    <a:cubicBezTo>
                      <a:pt x="28003" y="18578"/>
                      <a:pt x="28003" y="18617"/>
                      <a:pt x="28003" y="18657"/>
                    </a:cubicBezTo>
                    <a:cubicBezTo>
                      <a:pt x="27924" y="18657"/>
                      <a:pt x="27845" y="18617"/>
                      <a:pt x="27766" y="18617"/>
                    </a:cubicBezTo>
                    <a:cubicBezTo>
                      <a:pt x="27766" y="18617"/>
                      <a:pt x="27766" y="18617"/>
                      <a:pt x="27805" y="18578"/>
                    </a:cubicBezTo>
                    <a:cubicBezTo>
                      <a:pt x="28398" y="16166"/>
                      <a:pt x="28240" y="13635"/>
                      <a:pt x="28596" y="11183"/>
                    </a:cubicBezTo>
                    <a:cubicBezTo>
                      <a:pt x="28636" y="10827"/>
                      <a:pt x="28082" y="10748"/>
                      <a:pt x="28042" y="11065"/>
                    </a:cubicBezTo>
                    <a:cubicBezTo>
                      <a:pt x="27687" y="13516"/>
                      <a:pt x="27884" y="16047"/>
                      <a:pt x="27252" y="18459"/>
                    </a:cubicBezTo>
                    <a:cubicBezTo>
                      <a:pt x="27252" y="18499"/>
                      <a:pt x="27252" y="18499"/>
                      <a:pt x="27252" y="18538"/>
                    </a:cubicBezTo>
                    <a:cubicBezTo>
                      <a:pt x="27093" y="18538"/>
                      <a:pt x="26975" y="18499"/>
                      <a:pt x="26817" y="18499"/>
                    </a:cubicBezTo>
                    <a:cubicBezTo>
                      <a:pt x="26896" y="18380"/>
                      <a:pt x="26856" y="18301"/>
                      <a:pt x="26777" y="18222"/>
                    </a:cubicBezTo>
                    <a:cubicBezTo>
                      <a:pt x="26698" y="17273"/>
                      <a:pt x="26896" y="16324"/>
                      <a:pt x="26856" y="15414"/>
                    </a:cubicBezTo>
                    <a:cubicBezTo>
                      <a:pt x="26817" y="14307"/>
                      <a:pt x="26777" y="13160"/>
                      <a:pt x="26658" y="12053"/>
                    </a:cubicBezTo>
                    <a:cubicBezTo>
                      <a:pt x="26619" y="11697"/>
                      <a:pt x="26065" y="11737"/>
                      <a:pt x="26105" y="12093"/>
                    </a:cubicBezTo>
                    <a:cubicBezTo>
                      <a:pt x="26223" y="13200"/>
                      <a:pt x="26263" y="14347"/>
                      <a:pt x="26303" y="15454"/>
                    </a:cubicBezTo>
                    <a:cubicBezTo>
                      <a:pt x="26342" y="16442"/>
                      <a:pt x="26105" y="17470"/>
                      <a:pt x="26223" y="18499"/>
                    </a:cubicBezTo>
                    <a:cubicBezTo>
                      <a:pt x="26223" y="18499"/>
                      <a:pt x="26223" y="18499"/>
                      <a:pt x="26223" y="18499"/>
                    </a:cubicBezTo>
                    <a:cubicBezTo>
                      <a:pt x="25986" y="18499"/>
                      <a:pt x="25749" y="18499"/>
                      <a:pt x="25551" y="18538"/>
                    </a:cubicBezTo>
                    <a:cubicBezTo>
                      <a:pt x="25591" y="18499"/>
                      <a:pt x="25591" y="18459"/>
                      <a:pt x="25591" y="18380"/>
                    </a:cubicBezTo>
                    <a:cubicBezTo>
                      <a:pt x="25512" y="16324"/>
                      <a:pt x="25195" y="14228"/>
                      <a:pt x="24958" y="12172"/>
                    </a:cubicBezTo>
                    <a:cubicBezTo>
                      <a:pt x="24919" y="11816"/>
                      <a:pt x="24365" y="11856"/>
                      <a:pt x="24405" y="12211"/>
                    </a:cubicBezTo>
                    <a:cubicBezTo>
                      <a:pt x="24642" y="14268"/>
                      <a:pt x="24958" y="16363"/>
                      <a:pt x="25037" y="18419"/>
                    </a:cubicBezTo>
                    <a:cubicBezTo>
                      <a:pt x="25037" y="18499"/>
                      <a:pt x="25077" y="18578"/>
                      <a:pt x="25116" y="18578"/>
                    </a:cubicBezTo>
                    <a:cubicBezTo>
                      <a:pt x="24919" y="18617"/>
                      <a:pt x="24681" y="18657"/>
                      <a:pt x="24484" y="18696"/>
                    </a:cubicBezTo>
                    <a:cubicBezTo>
                      <a:pt x="24602" y="17826"/>
                      <a:pt x="24325" y="16956"/>
                      <a:pt x="24009" y="16166"/>
                    </a:cubicBezTo>
                    <a:cubicBezTo>
                      <a:pt x="23574" y="14979"/>
                      <a:pt x="23693" y="13674"/>
                      <a:pt x="23258" y="12488"/>
                    </a:cubicBezTo>
                    <a:cubicBezTo>
                      <a:pt x="23139" y="12132"/>
                      <a:pt x="22625" y="12330"/>
                      <a:pt x="22744" y="12686"/>
                    </a:cubicBezTo>
                    <a:cubicBezTo>
                      <a:pt x="23100" y="13674"/>
                      <a:pt x="23139" y="14703"/>
                      <a:pt x="23297" y="15731"/>
                    </a:cubicBezTo>
                    <a:cubicBezTo>
                      <a:pt x="23495" y="16759"/>
                      <a:pt x="24128" y="17668"/>
                      <a:pt x="23890" y="18736"/>
                    </a:cubicBezTo>
                    <a:cubicBezTo>
                      <a:pt x="23890" y="18775"/>
                      <a:pt x="23890" y="18854"/>
                      <a:pt x="23890" y="18894"/>
                    </a:cubicBezTo>
                    <a:cubicBezTo>
                      <a:pt x="23851" y="18894"/>
                      <a:pt x="23772" y="18934"/>
                      <a:pt x="23693" y="18934"/>
                    </a:cubicBezTo>
                    <a:cubicBezTo>
                      <a:pt x="23693" y="18894"/>
                      <a:pt x="23693" y="18894"/>
                      <a:pt x="23693" y="18894"/>
                    </a:cubicBezTo>
                    <a:cubicBezTo>
                      <a:pt x="23218" y="17866"/>
                      <a:pt x="22981" y="16759"/>
                      <a:pt x="22704" y="15691"/>
                    </a:cubicBezTo>
                    <a:cubicBezTo>
                      <a:pt x="22625" y="15375"/>
                      <a:pt x="21716" y="12884"/>
                      <a:pt x="21795" y="12805"/>
                    </a:cubicBezTo>
                    <a:cubicBezTo>
                      <a:pt x="22111" y="12646"/>
                      <a:pt x="21795" y="12172"/>
                      <a:pt x="21478" y="12330"/>
                    </a:cubicBezTo>
                    <a:cubicBezTo>
                      <a:pt x="21004" y="12607"/>
                      <a:pt x="21518" y="13912"/>
                      <a:pt x="21637" y="14268"/>
                    </a:cubicBezTo>
                    <a:cubicBezTo>
                      <a:pt x="22151" y="15849"/>
                      <a:pt x="22467" y="17550"/>
                      <a:pt x="23179" y="19052"/>
                    </a:cubicBezTo>
                    <a:cubicBezTo>
                      <a:pt x="23179" y="19092"/>
                      <a:pt x="23218" y="19092"/>
                      <a:pt x="23218" y="19131"/>
                    </a:cubicBezTo>
                    <a:cubicBezTo>
                      <a:pt x="23139" y="19171"/>
                      <a:pt x="23060" y="19210"/>
                      <a:pt x="23021" y="19250"/>
                    </a:cubicBezTo>
                    <a:cubicBezTo>
                      <a:pt x="21676" y="16166"/>
                      <a:pt x="20569" y="12963"/>
                      <a:pt x="18038" y="10946"/>
                    </a:cubicBezTo>
                    <a:cubicBezTo>
                      <a:pt x="17247" y="9364"/>
                      <a:pt x="17682" y="6913"/>
                      <a:pt x="19383" y="6082"/>
                    </a:cubicBezTo>
                    <a:cubicBezTo>
                      <a:pt x="20371" y="5608"/>
                      <a:pt x="21637" y="6043"/>
                      <a:pt x="22625" y="6241"/>
                    </a:cubicBezTo>
                    <a:cubicBezTo>
                      <a:pt x="23456" y="6399"/>
                      <a:pt x="24365" y="6597"/>
                      <a:pt x="25195" y="6399"/>
                    </a:cubicBezTo>
                    <a:cubicBezTo>
                      <a:pt x="26658" y="6043"/>
                      <a:pt x="27805" y="4975"/>
                      <a:pt x="29189" y="4422"/>
                    </a:cubicBezTo>
                    <a:cubicBezTo>
                      <a:pt x="31166" y="3591"/>
                      <a:pt x="33420" y="4896"/>
                      <a:pt x="34883" y="604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87" name="任意多边形: 形状 186"/>
              <p:cNvSpPr/>
              <p:nvPr/>
            </p:nvSpPr>
            <p:spPr>
              <a:xfrm>
                <a:off x="11232468" y="5565859"/>
                <a:ext cx="15129" cy="13925"/>
              </a:xfrm>
              <a:custGeom>
                <a:avLst/>
                <a:gdLst>
                  <a:gd name="connsiteX0" fmla="*/ 0 w 15129"/>
                  <a:gd name="connsiteY0" fmla="*/ 13925 h 13925"/>
                  <a:gd name="connsiteX1" fmla="*/ 8343 w 15129"/>
                  <a:gd name="connsiteY1" fmla="*/ 8943 h 13925"/>
                  <a:gd name="connsiteX2" fmla="*/ 14828 w 15129"/>
                  <a:gd name="connsiteY2" fmla="*/ 2063 h 13925"/>
                  <a:gd name="connsiteX3" fmla="*/ 0 w 15129"/>
                  <a:gd name="connsiteY3" fmla="*/ 13925 h 13925"/>
                </a:gdLst>
                <a:ahLst/>
                <a:cxnLst>
                  <a:cxn ang="0">
                    <a:pos x="connsiteX0" y="connsiteY0"/>
                  </a:cxn>
                  <a:cxn ang="0">
                    <a:pos x="connsiteX1" y="connsiteY1"/>
                  </a:cxn>
                  <a:cxn ang="0">
                    <a:pos x="connsiteX2" y="connsiteY2"/>
                  </a:cxn>
                  <a:cxn ang="0">
                    <a:pos x="connsiteX3" y="connsiteY3"/>
                  </a:cxn>
                </a:cxnLst>
                <a:rect l="l" t="t" r="r" b="b"/>
                <a:pathLst>
                  <a:path w="15129" h="13925">
                    <a:moveTo>
                      <a:pt x="0" y="13925"/>
                    </a:moveTo>
                    <a:cubicBezTo>
                      <a:pt x="0" y="13925"/>
                      <a:pt x="3559" y="10525"/>
                      <a:pt x="8343" y="8943"/>
                    </a:cubicBezTo>
                    <a:cubicBezTo>
                      <a:pt x="14037" y="7084"/>
                      <a:pt x="15935" y="4870"/>
                      <a:pt x="14828" y="2063"/>
                    </a:cubicBezTo>
                    <a:cubicBezTo>
                      <a:pt x="13681" y="-982"/>
                      <a:pt x="3203" y="-3038"/>
                      <a:pt x="0" y="139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88" name="任意多边形: 形状 187"/>
              <p:cNvSpPr/>
              <p:nvPr/>
            </p:nvSpPr>
            <p:spPr>
              <a:xfrm>
                <a:off x="11260774" y="5524575"/>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42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51"/>
                      <a:pt x="6610" y="13849"/>
                    </a:cubicBezTo>
                    <a:cubicBezTo>
                      <a:pt x="10445" y="14007"/>
                      <a:pt x="13687" y="11041"/>
                      <a:pt x="13846" y="7245"/>
                    </a:cubicBezTo>
                    <a:cubicBezTo>
                      <a:pt x="14004" y="3410"/>
                      <a:pt x="11038" y="207"/>
                      <a:pt x="7242"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89" name="任意多边形: 形状 188"/>
              <p:cNvSpPr/>
              <p:nvPr/>
            </p:nvSpPr>
            <p:spPr>
              <a:xfrm>
                <a:off x="11206510" y="5465516"/>
                <a:ext cx="10846" cy="10859"/>
              </a:xfrm>
              <a:custGeom>
                <a:avLst/>
                <a:gdLst>
                  <a:gd name="connsiteX0" fmla="*/ 1363 w 10846"/>
                  <a:gd name="connsiteY0" fmla="*/ 9048 h 10859"/>
                  <a:gd name="connsiteX1" fmla="*/ 9034 w 10846"/>
                  <a:gd name="connsiteY1" fmla="*/ 9483 h 10859"/>
                  <a:gd name="connsiteX2" fmla="*/ 9469 w 10846"/>
                  <a:gd name="connsiteY2" fmla="*/ 1812 h 10859"/>
                  <a:gd name="connsiteX3" fmla="*/ 1798 w 10846"/>
                  <a:gd name="connsiteY3" fmla="*/ 1377 h 10859"/>
                  <a:gd name="connsiteX4" fmla="*/ 1363 w 10846"/>
                  <a:gd name="connsiteY4" fmla="*/ 9048 h 1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6" h="10859">
                    <a:moveTo>
                      <a:pt x="1363" y="9048"/>
                    </a:moveTo>
                    <a:cubicBezTo>
                      <a:pt x="3380" y="11302"/>
                      <a:pt x="6820" y="11460"/>
                      <a:pt x="9034" y="9483"/>
                    </a:cubicBezTo>
                    <a:cubicBezTo>
                      <a:pt x="11288" y="7466"/>
                      <a:pt x="11446" y="4026"/>
                      <a:pt x="9469" y="1812"/>
                    </a:cubicBezTo>
                    <a:cubicBezTo>
                      <a:pt x="7453" y="-442"/>
                      <a:pt x="4013" y="-600"/>
                      <a:pt x="1798" y="1377"/>
                    </a:cubicBezTo>
                    <a:cubicBezTo>
                      <a:pt x="-416" y="3354"/>
                      <a:pt x="-614" y="6794"/>
                      <a:pt x="1363" y="904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1" name="任意多边形: 形状 190"/>
              <p:cNvSpPr/>
              <p:nvPr/>
            </p:nvSpPr>
            <p:spPr>
              <a:xfrm>
                <a:off x="11198581" y="5480677"/>
                <a:ext cx="12850" cy="12882"/>
              </a:xfrm>
              <a:custGeom>
                <a:avLst/>
                <a:gdLst>
                  <a:gd name="connsiteX0" fmla="*/ 1621 w 12850"/>
                  <a:gd name="connsiteY0" fmla="*/ 10731 h 12882"/>
                  <a:gd name="connsiteX1" fmla="*/ 10715 w 12850"/>
                  <a:gd name="connsiteY1" fmla="*/ 11245 h 12882"/>
                  <a:gd name="connsiteX2" fmla="*/ 11229 w 12850"/>
                  <a:gd name="connsiteY2" fmla="*/ 2151 h 12882"/>
                  <a:gd name="connsiteX3" fmla="*/ 2135 w 12850"/>
                  <a:gd name="connsiteY3" fmla="*/ 1637 h 12882"/>
                  <a:gd name="connsiteX4" fmla="*/ 1621 w 12850"/>
                  <a:gd name="connsiteY4" fmla="*/ 10731 h 1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0" h="12882">
                    <a:moveTo>
                      <a:pt x="1621" y="10731"/>
                    </a:moveTo>
                    <a:cubicBezTo>
                      <a:pt x="3993" y="13381"/>
                      <a:pt x="8066" y="13618"/>
                      <a:pt x="10715" y="11245"/>
                    </a:cubicBezTo>
                    <a:cubicBezTo>
                      <a:pt x="13365" y="8873"/>
                      <a:pt x="13562" y="4800"/>
                      <a:pt x="11229" y="2151"/>
                    </a:cubicBezTo>
                    <a:cubicBezTo>
                      <a:pt x="8857" y="-499"/>
                      <a:pt x="4784" y="-736"/>
                      <a:pt x="2135" y="1637"/>
                    </a:cubicBezTo>
                    <a:cubicBezTo>
                      <a:pt x="-514" y="4009"/>
                      <a:pt x="-712" y="8082"/>
                      <a:pt x="1621" y="1073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2" name="任意多边形: 形状 191"/>
              <p:cNvSpPr/>
              <p:nvPr/>
            </p:nvSpPr>
            <p:spPr>
              <a:xfrm>
                <a:off x="11266626" y="5597612"/>
                <a:ext cx="13812" cy="13851"/>
              </a:xfrm>
              <a:custGeom>
                <a:avLst/>
                <a:gdLst>
                  <a:gd name="connsiteX0" fmla="*/ 6 w 13812"/>
                  <a:gd name="connsiteY0" fmla="*/ 6649 h 13851"/>
                  <a:gd name="connsiteX1" fmla="*/ 6610 w 13812"/>
                  <a:gd name="connsiteY1" fmla="*/ 13846 h 13851"/>
                  <a:gd name="connsiteX2" fmla="*/ 13806 w 13812"/>
                  <a:gd name="connsiteY2" fmla="*/ 7242 h 13851"/>
                  <a:gd name="connsiteX3" fmla="*/ 7203 w 13812"/>
                  <a:gd name="connsiteY3" fmla="*/ 6 h 13851"/>
                  <a:gd name="connsiteX4" fmla="*/ 6 w 13812"/>
                  <a:gd name="connsiteY4" fmla="*/ 6649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2" h="13851">
                    <a:moveTo>
                      <a:pt x="6" y="6649"/>
                    </a:moveTo>
                    <a:cubicBezTo>
                      <a:pt x="-152" y="10445"/>
                      <a:pt x="2814" y="13687"/>
                      <a:pt x="6610" y="13846"/>
                    </a:cubicBezTo>
                    <a:cubicBezTo>
                      <a:pt x="10445" y="14004"/>
                      <a:pt x="13648" y="11038"/>
                      <a:pt x="13806" y="7242"/>
                    </a:cubicBezTo>
                    <a:cubicBezTo>
                      <a:pt x="13964" y="3407"/>
                      <a:pt x="10999" y="204"/>
                      <a:pt x="7203" y="6"/>
                    </a:cubicBezTo>
                    <a:cubicBezTo>
                      <a:pt x="3407" y="-152"/>
                      <a:pt x="164" y="2814"/>
                      <a:pt x="6" y="664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3" name="任意多边形: 形状 192"/>
              <p:cNvSpPr/>
              <p:nvPr/>
            </p:nvSpPr>
            <p:spPr>
              <a:xfrm>
                <a:off x="11166868" y="5616242"/>
                <a:ext cx="18347" cy="9100"/>
              </a:xfrm>
              <a:custGeom>
                <a:avLst/>
                <a:gdLst>
                  <a:gd name="connsiteX0" fmla="*/ 18348 w 18347"/>
                  <a:gd name="connsiteY0" fmla="*/ 0 h 9100"/>
                  <a:gd name="connsiteX1" fmla="*/ 8700 w 18347"/>
                  <a:gd name="connsiteY1" fmla="*/ 1265 h 9100"/>
                  <a:gd name="connsiteX2" fmla="*/ 1 w 18347"/>
                  <a:gd name="connsiteY2" fmla="*/ 5022 h 9100"/>
                  <a:gd name="connsiteX3" fmla="*/ 18348 w 18347"/>
                  <a:gd name="connsiteY3" fmla="*/ 0 h 9100"/>
                </a:gdLst>
                <a:ahLst/>
                <a:cxnLst>
                  <a:cxn ang="0">
                    <a:pos x="connsiteX0" y="connsiteY0"/>
                  </a:cxn>
                  <a:cxn ang="0">
                    <a:pos x="connsiteX1" y="connsiteY1"/>
                  </a:cxn>
                  <a:cxn ang="0">
                    <a:pos x="connsiteX2" y="connsiteY2"/>
                  </a:cxn>
                  <a:cxn ang="0">
                    <a:pos x="connsiteX3" y="connsiteY3"/>
                  </a:cxn>
                </a:cxnLst>
                <a:rect l="l" t="t" r="r" b="b"/>
                <a:pathLst>
                  <a:path w="18347" h="9100">
                    <a:moveTo>
                      <a:pt x="18348" y="0"/>
                    </a:moveTo>
                    <a:cubicBezTo>
                      <a:pt x="18348" y="0"/>
                      <a:pt x="13761" y="1700"/>
                      <a:pt x="8700" y="1265"/>
                    </a:cubicBezTo>
                    <a:cubicBezTo>
                      <a:pt x="2729" y="712"/>
                      <a:pt x="119" y="1977"/>
                      <a:pt x="1" y="5022"/>
                    </a:cubicBezTo>
                    <a:cubicBezTo>
                      <a:pt x="-79" y="8264"/>
                      <a:pt x="8700" y="14314"/>
                      <a:pt x="18348"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7" name="任意多边形: 形状 196"/>
              <p:cNvSpPr/>
              <p:nvPr/>
            </p:nvSpPr>
            <p:spPr>
              <a:xfrm>
                <a:off x="11022810" y="5456936"/>
                <a:ext cx="10874" cy="10862"/>
              </a:xfrm>
              <a:custGeom>
                <a:avLst/>
                <a:gdLst>
                  <a:gd name="connsiteX0" fmla="*/ 324 w 10874"/>
                  <a:gd name="connsiteY0" fmla="*/ 3591 h 10862"/>
                  <a:gd name="connsiteX1" fmla="*/ 3606 w 10874"/>
                  <a:gd name="connsiteY1" fmla="*/ 10550 h 10862"/>
                  <a:gd name="connsiteX2" fmla="*/ 10566 w 10874"/>
                  <a:gd name="connsiteY2" fmla="*/ 7268 h 10862"/>
                  <a:gd name="connsiteX3" fmla="*/ 7284 w 10874"/>
                  <a:gd name="connsiteY3" fmla="*/ 309 h 10862"/>
                  <a:gd name="connsiteX4" fmla="*/ 324 w 10874"/>
                  <a:gd name="connsiteY4" fmla="*/ 3591 h 10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 h="10862">
                    <a:moveTo>
                      <a:pt x="324" y="3591"/>
                    </a:moveTo>
                    <a:cubicBezTo>
                      <a:pt x="-704" y="6398"/>
                      <a:pt x="799" y="9522"/>
                      <a:pt x="3606" y="10550"/>
                    </a:cubicBezTo>
                    <a:cubicBezTo>
                      <a:pt x="6414" y="11539"/>
                      <a:pt x="9538" y="10115"/>
                      <a:pt x="10566" y="7268"/>
                    </a:cubicBezTo>
                    <a:cubicBezTo>
                      <a:pt x="11554" y="4461"/>
                      <a:pt x="10091" y="1337"/>
                      <a:pt x="7284" y="309"/>
                    </a:cubicBezTo>
                    <a:cubicBezTo>
                      <a:pt x="4437" y="-680"/>
                      <a:pt x="1313" y="783"/>
                      <a:pt x="324" y="359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8" name="任意多边形: 形状 197"/>
              <p:cNvSpPr/>
              <p:nvPr/>
            </p:nvSpPr>
            <p:spPr>
              <a:xfrm>
                <a:off x="11025835" y="5438099"/>
                <a:ext cx="8872" cy="8892"/>
              </a:xfrm>
              <a:custGeom>
                <a:avLst/>
                <a:gdLst>
                  <a:gd name="connsiteX0" fmla="*/ 265 w 8872"/>
                  <a:gd name="connsiteY0" fmla="*/ 2934 h 8892"/>
                  <a:gd name="connsiteX1" fmla="*/ 2953 w 8872"/>
                  <a:gd name="connsiteY1" fmla="*/ 8628 h 8892"/>
                  <a:gd name="connsiteX2" fmla="*/ 8608 w 8872"/>
                  <a:gd name="connsiteY2" fmla="*/ 5939 h 8892"/>
                  <a:gd name="connsiteX3" fmla="*/ 5919 w 8872"/>
                  <a:gd name="connsiteY3" fmla="*/ 245 h 8892"/>
                  <a:gd name="connsiteX4" fmla="*/ 265 w 8872"/>
                  <a:gd name="connsiteY4" fmla="*/ 2934 h 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2" h="8892">
                    <a:moveTo>
                      <a:pt x="265" y="2934"/>
                    </a:moveTo>
                    <a:cubicBezTo>
                      <a:pt x="-566" y="5227"/>
                      <a:pt x="620" y="7797"/>
                      <a:pt x="2953" y="8628"/>
                    </a:cubicBezTo>
                    <a:cubicBezTo>
                      <a:pt x="5247" y="9458"/>
                      <a:pt x="7817" y="8272"/>
                      <a:pt x="8608" y="5939"/>
                    </a:cubicBezTo>
                    <a:cubicBezTo>
                      <a:pt x="9438" y="3645"/>
                      <a:pt x="8252" y="1115"/>
                      <a:pt x="5919" y="245"/>
                    </a:cubicBezTo>
                    <a:cubicBezTo>
                      <a:pt x="3665" y="-546"/>
                      <a:pt x="1095" y="640"/>
                      <a:pt x="265" y="293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199" name="任意多边形: 形状 198"/>
              <p:cNvSpPr/>
              <p:nvPr/>
            </p:nvSpPr>
            <p:spPr>
              <a:xfrm>
                <a:off x="11032028" y="5421160"/>
                <a:ext cx="6885" cy="6866"/>
              </a:xfrm>
              <a:custGeom>
                <a:avLst/>
                <a:gdLst>
                  <a:gd name="connsiteX0" fmla="*/ 201 w 6885"/>
                  <a:gd name="connsiteY0" fmla="*/ 2276 h 6866"/>
                  <a:gd name="connsiteX1" fmla="*/ 2296 w 6885"/>
                  <a:gd name="connsiteY1" fmla="*/ 6666 h 6866"/>
                  <a:gd name="connsiteX2" fmla="*/ 6685 w 6885"/>
                  <a:gd name="connsiteY2" fmla="*/ 4570 h 6866"/>
                  <a:gd name="connsiteX3" fmla="*/ 4590 w 6885"/>
                  <a:gd name="connsiteY3" fmla="*/ 181 h 6866"/>
                  <a:gd name="connsiteX4" fmla="*/ 201 w 6885"/>
                  <a:gd name="connsiteY4" fmla="*/ 2276 h 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 h="6866">
                    <a:moveTo>
                      <a:pt x="201" y="2276"/>
                    </a:moveTo>
                    <a:cubicBezTo>
                      <a:pt x="-432" y="4056"/>
                      <a:pt x="477" y="6033"/>
                      <a:pt x="2296" y="6666"/>
                    </a:cubicBezTo>
                    <a:cubicBezTo>
                      <a:pt x="4076" y="7298"/>
                      <a:pt x="6053" y="6389"/>
                      <a:pt x="6685" y="4570"/>
                    </a:cubicBezTo>
                    <a:cubicBezTo>
                      <a:pt x="7318" y="2791"/>
                      <a:pt x="6409" y="813"/>
                      <a:pt x="4590" y="181"/>
                    </a:cubicBezTo>
                    <a:cubicBezTo>
                      <a:pt x="2810" y="-412"/>
                      <a:pt x="873" y="497"/>
                      <a:pt x="201" y="227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0" name="任意多边形: 形状 199"/>
              <p:cNvSpPr/>
              <p:nvPr/>
            </p:nvSpPr>
            <p:spPr>
              <a:xfrm>
                <a:off x="10999441" y="5477404"/>
                <a:ext cx="17611" cy="17610"/>
              </a:xfrm>
              <a:custGeom>
                <a:avLst/>
                <a:gdLst>
                  <a:gd name="connsiteX0" fmla="*/ 7 w 17611"/>
                  <a:gd name="connsiteY0" fmla="*/ 8430 h 17610"/>
                  <a:gd name="connsiteX1" fmla="*/ 8430 w 17611"/>
                  <a:gd name="connsiteY1" fmla="*/ 17604 h 17610"/>
                  <a:gd name="connsiteX2" fmla="*/ 17604 w 17611"/>
                  <a:gd name="connsiteY2" fmla="*/ 9181 h 17610"/>
                  <a:gd name="connsiteX3" fmla="*/ 9181 w 17611"/>
                  <a:gd name="connsiteY3" fmla="*/ 7 h 17610"/>
                  <a:gd name="connsiteX4" fmla="*/ 7 w 17611"/>
                  <a:gd name="connsiteY4" fmla="*/ 8430 h 1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1" h="17610">
                    <a:moveTo>
                      <a:pt x="7" y="8430"/>
                    </a:moveTo>
                    <a:cubicBezTo>
                      <a:pt x="-190" y="13293"/>
                      <a:pt x="3566" y="17406"/>
                      <a:pt x="8430" y="17604"/>
                    </a:cubicBezTo>
                    <a:cubicBezTo>
                      <a:pt x="13293" y="17801"/>
                      <a:pt x="17406" y="14045"/>
                      <a:pt x="17604" y="9181"/>
                    </a:cubicBezTo>
                    <a:cubicBezTo>
                      <a:pt x="17801" y="4318"/>
                      <a:pt x="14045" y="205"/>
                      <a:pt x="9181" y="7"/>
                    </a:cubicBezTo>
                    <a:cubicBezTo>
                      <a:pt x="4357" y="-190"/>
                      <a:pt x="245" y="3566"/>
                      <a:pt x="7" y="843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1" name="任意多边形: 形状 200"/>
              <p:cNvSpPr/>
              <p:nvPr/>
            </p:nvSpPr>
            <p:spPr>
              <a:xfrm>
                <a:off x="11106364" y="5599668"/>
                <a:ext cx="13851" cy="13851"/>
              </a:xfrm>
              <a:custGeom>
                <a:avLst/>
                <a:gdLst>
                  <a:gd name="connsiteX0" fmla="*/ 6 w 13851"/>
                  <a:gd name="connsiteY0" fmla="*/ 6610 h 13851"/>
                  <a:gd name="connsiteX1" fmla="*/ 6610 w 13851"/>
                  <a:gd name="connsiteY1" fmla="*/ 13846 h 13851"/>
                  <a:gd name="connsiteX2" fmla="*/ 13846 w 13851"/>
                  <a:gd name="connsiteY2" fmla="*/ 7203 h 13851"/>
                  <a:gd name="connsiteX3" fmla="*/ 7203 w 13851"/>
                  <a:gd name="connsiteY3" fmla="*/ 6 h 13851"/>
                  <a:gd name="connsiteX4" fmla="*/ 6 w 13851"/>
                  <a:gd name="connsiteY4" fmla="*/ 6610 h 1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1">
                    <a:moveTo>
                      <a:pt x="6" y="6610"/>
                    </a:moveTo>
                    <a:cubicBezTo>
                      <a:pt x="-152" y="10445"/>
                      <a:pt x="2814" y="13648"/>
                      <a:pt x="6610" y="13846"/>
                    </a:cubicBezTo>
                    <a:cubicBezTo>
                      <a:pt x="10445" y="14004"/>
                      <a:pt x="13688" y="11038"/>
                      <a:pt x="13846" y="7203"/>
                    </a:cubicBezTo>
                    <a:cubicBezTo>
                      <a:pt x="14004" y="3407"/>
                      <a:pt x="11038" y="164"/>
                      <a:pt x="7203" y="6"/>
                    </a:cubicBezTo>
                    <a:cubicBezTo>
                      <a:pt x="3407" y="-152"/>
                      <a:pt x="164" y="2814"/>
                      <a:pt x="6" y="661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2" name="任意多边形: 形状 201"/>
              <p:cNvSpPr/>
              <p:nvPr/>
            </p:nvSpPr>
            <p:spPr>
              <a:xfrm>
                <a:off x="10992958" y="5456560"/>
                <a:ext cx="14882" cy="14885"/>
              </a:xfrm>
              <a:custGeom>
                <a:avLst/>
                <a:gdLst>
                  <a:gd name="connsiteX0" fmla="*/ 6 w 14882"/>
                  <a:gd name="connsiteY0" fmla="*/ 7090 h 14885"/>
                  <a:gd name="connsiteX1" fmla="*/ 7123 w 14882"/>
                  <a:gd name="connsiteY1" fmla="*/ 14880 h 14885"/>
                  <a:gd name="connsiteX2" fmla="*/ 14873 w 14882"/>
                  <a:gd name="connsiteY2" fmla="*/ 7763 h 14885"/>
                  <a:gd name="connsiteX3" fmla="*/ 7756 w 14882"/>
                  <a:gd name="connsiteY3" fmla="*/ 12 h 14885"/>
                  <a:gd name="connsiteX4" fmla="*/ 6 w 14882"/>
                  <a:gd name="connsiteY4" fmla="*/ 7090 h 14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2" h="14885">
                    <a:moveTo>
                      <a:pt x="6" y="7090"/>
                    </a:moveTo>
                    <a:cubicBezTo>
                      <a:pt x="-152" y="11203"/>
                      <a:pt x="3011" y="14682"/>
                      <a:pt x="7123" y="14880"/>
                    </a:cubicBezTo>
                    <a:cubicBezTo>
                      <a:pt x="11236" y="15038"/>
                      <a:pt x="14715" y="11875"/>
                      <a:pt x="14873" y="7763"/>
                    </a:cubicBezTo>
                    <a:cubicBezTo>
                      <a:pt x="15071" y="3650"/>
                      <a:pt x="11868" y="171"/>
                      <a:pt x="7756" y="12"/>
                    </a:cubicBezTo>
                    <a:cubicBezTo>
                      <a:pt x="3683" y="-225"/>
                      <a:pt x="203" y="2978"/>
                      <a:pt x="6" y="709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3" name="任意多边形: 形状 202"/>
              <p:cNvSpPr/>
              <p:nvPr/>
            </p:nvSpPr>
            <p:spPr>
              <a:xfrm>
                <a:off x="11100472" y="5543950"/>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42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91"/>
                      <a:pt x="6610" y="13849"/>
                    </a:cubicBezTo>
                    <a:cubicBezTo>
                      <a:pt x="10445" y="14007"/>
                      <a:pt x="13687" y="11041"/>
                      <a:pt x="13846" y="7245"/>
                    </a:cubicBezTo>
                    <a:cubicBezTo>
                      <a:pt x="14004" y="3410"/>
                      <a:pt x="11038" y="168"/>
                      <a:pt x="7242"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4" name="任意多边形: 形状 203"/>
              <p:cNvSpPr/>
              <p:nvPr/>
            </p:nvSpPr>
            <p:spPr>
              <a:xfrm>
                <a:off x="11043171" y="5670529"/>
                <a:ext cx="17978" cy="28964"/>
              </a:xfrm>
              <a:custGeom>
                <a:avLst/>
                <a:gdLst>
                  <a:gd name="connsiteX0" fmla="*/ 14365 w 17978"/>
                  <a:gd name="connsiteY0" fmla="*/ 28118 h 28964"/>
                  <a:gd name="connsiteX1" fmla="*/ 16698 w 17978"/>
                  <a:gd name="connsiteY1" fmla="*/ 15583 h 28964"/>
                  <a:gd name="connsiteX2" fmla="*/ 17608 w 17978"/>
                  <a:gd name="connsiteY2" fmla="*/ 7556 h 28964"/>
                  <a:gd name="connsiteX3" fmla="*/ 9502 w 17978"/>
                  <a:gd name="connsiteY3" fmla="*/ 5896 h 28964"/>
                  <a:gd name="connsiteX4" fmla="*/ 5903 w 17978"/>
                  <a:gd name="connsiteY4" fmla="*/ 202 h 28964"/>
                  <a:gd name="connsiteX5" fmla="*/ 565 w 17978"/>
                  <a:gd name="connsiteY5" fmla="*/ 4393 h 28964"/>
                  <a:gd name="connsiteX6" fmla="*/ 12981 w 17978"/>
                  <a:gd name="connsiteY6" fmla="*/ 28513 h 28964"/>
                  <a:gd name="connsiteX7" fmla="*/ 14365 w 17978"/>
                  <a:gd name="connsiteY7" fmla="*/ 28118 h 28964"/>
                  <a:gd name="connsiteX8" fmla="*/ 14365 w 17978"/>
                  <a:gd name="connsiteY8" fmla="*/ 28118 h 28964"/>
                  <a:gd name="connsiteX9" fmla="*/ 3293 w 17978"/>
                  <a:gd name="connsiteY9" fmla="*/ 14239 h 28964"/>
                  <a:gd name="connsiteX10" fmla="*/ 1949 w 17978"/>
                  <a:gd name="connsiteY10" fmla="*/ 4749 h 28964"/>
                  <a:gd name="connsiteX11" fmla="*/ 7287 w 17978"/>
                  <a:gd name="connsiteY11" fmla="*/ 4116 h 28964"/>
                  <a:gd name="connsiteX12" fmla="*/ 8315 w 17978"/>
                  <a:gd name="connsiteY12" fmla="*/ 7398 h 28964"/>
                  <a:gd name="connsiteX13" fmla="*/ 9541 w 17978"/>
                  <a:gd name="connsiteY13" fmla="*/ 7715 h 28964"/>
                  <a:gd name="connsiteX14" fmla="*/ 16026 w 17978"/>
                  <a:gd name="connsiteY14" fmla="*/ 7596 h 28964"/>
                  <a:gd name="connsiteX15" fmla="*/ 15275 w 17978"/>
                  <a:gd name="connsiteY15" fmla="*/ 15227 h 28964"/>
                  <a:gd name="connsiteX16" fmla="*/ 14009 w 17978"/>
                  <a:gd name="connsiteY16" fmla="*/ 20684 h 28964"/>
                  <a:gd name="connsiteX17" fmla="*/ 13218 w 17978"/>
                  <a:gd name="connsiteY17" fmla="*/ 16414 h 28964"/>
                  <a:gd name="connsiteX18" fmla="*/ 8592 w 17978"/>
                  <a:gd name="connsiteY18" fmla="*/ 13171 h 28964"/>
                  <a:gd name="connsiteX19" fmla="*/ 7406 w 17978"/>
                  <a:gd name="connsiteY19" fmla="*/ 19261 h 28964"/>
                  <a:gd name="connsiteX20" fmla="*/ 8078 w 17978"/>
                  <a:gd name="connsiteY20" fmla="*/ 21040 h 28964"/>
                  <a:gd name="connsiteX21" fmla="*/ 3293 w 17978"/>
                  <a:gd name="connsiteY21" fmla="*/ 14239 h 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78" h="28964">
                    <a:moveTo>
                      <a:pt x="14365" y="28118"/>
                    </a:moveTo>
                    <a:cubicBezTo>
                      <a:pt x="14879" y="23848"/>
                      <a:pt x="15472" y="19735"/>
                      <a:pt x="16698" y="15583"/>
                    </a:cubicBezTo>
                    <a:cubicBezTo>
                      <a:pt x="17370" y="13250"/>
                      <a:pt x="18596" y="9968"/>
                      <a:pt x="17608" y="7556"/>
                    </a:cubicBezTo>
                    <a:cubicBezTo>
                      <a:pt x="16065" y="3839"/>
                      <a:pt x="12269" y="3839"/>
                      <a:pt x="9502" y="5896"/>
                    </a:cubicBezTo>
                    <a:cubicBezTo>
                      <a:pt x="8948" y="3721"/>
                      <a:pt x="7920" y="913"/>
                      <a:pt x="5903" y="202"/>
                    </a:cubicBezTo>
                    <a:cubicBezTo>
                      <a:pt x="3056" y="-787"/>
                      <a:pt x="1316" y="2060"/>
                      <a:pt x="565" y="4393"/>
                    </a:cubicBezTo>
                    <a:cubicBezTo>
                      <a:pt x="-2440" y="13646"/>
                      <a:pt x="7248" y="22701"/>
                      <a:pt x="12981" y="28513"/>
                    </a:cubicBezTo>
                    <a:cubicBezTo>
                      <a:pt x="13772" y="29502"/>
                      <a:pt x="14286" y="28632"/>
                      <a:pt x="14365" y="28118"/>
                    </a:cubicBezTo>
                    <a:cubicBezTo>
                      <a:pt x="14365" y="28158"/>
                      <a:pt x="14365" y="28118"/>
                      <a:pt x="14365" y="28118"/>
                    </a:cubicBezTo>
                    <a:close/>
                    <a:moveTo>
                      <a:pt x="3293" y="14239"/>
                    </a:moveTo>
                    <a:cubicBezTo>
                      <a:pt x="1672" y="11313"/>
                      <a:pt x="1277" y="7991"/>
                      <a:pt x="1949" y="4749"/>
                    </a:cubicBezTo>
                    <a:cubicBezTo>
                      <a:pt x="2582" y="1783"/>
                      <a:pt x="6061" y="1625"/>
                      <a:pt x="7287" y="4116"/>
                    </a:cubicBezTo>
                    <a:cubicBezTo>
                      <a:pt x="7801" y="5144"/>
                      <a:pt x="8078" y="6291"/>
                      <a:pt x="8315" y="7398"/>
                    </a:cubicBezTo>
                    <a:cubicBezTo>
                      <a:pt x="8434" y="7952"/>
                      <a:pt x="9146" y="8110"/>
                      <a:pt x="9541" y="7715"/>
                    </a:cubicBezTo>
                    <a:cubicBezTo>
                      <a:pt x="11400" y="5817"/>
                      <a:pt x="14286" y="4868"/>
                      <a:pt x="16026" y="7596"/>
                    </a:cubicBezTo>
                    <a:cubicBezTo>
                      <a:pt x="17291" y="9613"/>
                      <a:pt x="15868" y="13132"/>
                      <a:pt x="15275" y="15227"/>
                    </a:cubicBezTo>
                    <a:cubicBezTo>
                      <a:pt x="14761" y="17046"/>
                      <a:pt x="14365" y="18865"/>
                      <a:pt x="14009" y="20684"/>
                    </a:cubicBezTo>
                    <a:cubicBezTo>
                      <a:pt x="13970" y="19221"/>
                      <a:pt x="13732" y="17758"/>
                      <a:pt x="13218" y="16414"/>
                    </a:cubicBezTo>
                    <a:cubicBezTo>
                      <a:pt x="12546" y="14595"/>
                      <a:pt x="10846" y="12183"/>
                      <a:pt x="8592" y="13171"/>
                    </a:cubicBezTo>
                    <a:cubicBezTo>
                      <a:pt x="6180" y="14199"/>
                      <a:pt x="6734" y="17284"/>
                      <a:pt x="7406" y="19261"/>
                    </a:cubicBezTo>
                    <a:cubicBezTo>
                      <a:pt x="7604" y="19854"/>
                      <a:pt x="7841" y="20447"/>
                      <a:pt x="8078" y="21040"/>
                    </a:cubicBezTo>
                    <a:cubicBezTo>
                      <a:pt x="6259" y="18905"/>
                      <a:pt x="4598" y="16651"/>
                      <a:pt x="3293" y="142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5" name="任意多边形: 形状 204"/>
              <p:cNvSpPr/>
              <p:nvPr/>
            </p:nvSpPr>
            <p:spPr>
              <a:xfrm>
                <a:off x="11023434" y="5473459"/>
                <a:ext cx="12845" cy="12865"/>
              </a:xfrm>
              <a:custGeom>
                <a:avLst/>
                <a:gdLst>
                  <a:gd name="connsiteX0" fmla="*/ 373 w 12845"/>
                  <a:gd name="connsiteY0" fmla="*/ 4268 h 12865"/>
                  <a:gd name="connsiteX1" fmla="*/ 4248 w 12845"/>
                  <a:gd name="connsiteY1" fmla="*/ 12493 h 12865"/>
                  <a:gd name="connsiteX2" fmla="*/ 12473 w 12845"/>
                  <a:gd name="connsiteY2" fmla="*/ 8617 h 12865"/>
                  <a:gd name="connsiteX3" fmla="*/ 8597 w 12845"/>
                  <a:gd name="connsiteY3" fmla="*/ 393 h 12865"/>
                  <a:gd name="connsiteX4" fmla="*/ 373 w 12845"/>
                  <a:gd name="connsiteY4" fmla="*/ 4268 h 1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5" h="12865">
                    <a:moveTo>
                      <a:pt x="373" y="4268"/>
                    </a:moveTo>
                    <a:cubicBezTo>
                      <a:pt x="-814" y="7629"/>
                      <a:pt x="926" y="11306"/>
                      <a:pt x="4248" y="12493"/>
                    </a:cubicBezTo>
                    <a:cubicBezTo>
                      <a:pt x="7609" y="13679"/>
                      <a:pt x="11286" y="11939"/>
                      <a:pt x="12473" y="8617"/>
                    </a:cubicBezTo>
                    <a:cubicBezTo>
                      <a:pt x="13659" y="5256"/>
                      <a:pt x="11919" y="1579"/>
                      <a:pt x="8597" y="393"/>
                    </a:cubicBezTo>
                    <a:cubicBezTo>
                      <a:pt x="5276" y="-833"/>
                      <a:pt x="1559" y="907"/>
                      <a:pt x="373" y="426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6" name="任意多边形: 形状 205"/>
              <p:cNvSpPr/>
              <p:nvPr/>
            </p:nvSpPr>
            <p:spPr>
              <a:xfrm>
                <a:off x="10990624" y="5434541"/>
                <a:ext cx="12192" cy="12152"/>
              </a:xfrm>
              <a:custGeom>
                <a:avLst/>
                <a:gdLst>
                  <a:gd name="connsiteX0" fmla="*/ 7 w 12192"/>
                  <a:gd name="connsiteY0" fmla="*/ 5819 h 12152"/>
                  <a:gd name="connsiteX1" fmla="*/ 5819 w 12192"/>
                  <a:gd name="connsiteY1" fmla="*/ 12146 h 12152"/>
                  <a:gd name="connsiteX2" fmla="*/ 12186 w 12192"/>
                  <a:gd name="connsiteY2" fmla="*/ 6333 h 12152"/>
                  <a:gd name="connsiteX3" fmla="*/ 6373 w 12192"/>
                  <a:gd name="connsiteY3" fmla="*/ 7 h 12152"/>
                  <a:gd name="connsiteX4" fmla="*/ 7 w 12192"/>
                  <a:gd name="connsiteY4" fmla="*/ 5819 h 1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 h="12152">
                    <a:moveTo>
                      <a:pt x="7" y="5819"/>
                    </a:moveTo>
                    <a:cubicBezTo>
                      <a:pt x="-151" y="9181"/>
                      <a:pt x="2458" y="12028"/>
                      <a:pt x="5819" y="12146"/>
                    </a:cubicBezTo>
                    <a:cubicBezTo>
                      <a:pt x="9181" y="12304"/>
                      <a:pt x="12028" y="9695"/>
                      <a:pt x="12186" y="6333"/>
                    </a:cubicBezTo>
                    <a:cubicBezTo>
                      <a:pt x="12344" y="2972"/>
                      <a:pt x="9734" y="125"/>
                      <a:pt x="6373" y="7"/>
                    </a:cubicBezTo>
                    <a:cubicBezTo>
                      <a:pt x="2972" y="-151"/>
                      <a:pt x="125" y="2458"/>
                      <a:pt x="7" y="58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08" name="任意多边形: 形状 207"/>
              <p:cNvSpPr/>
              <p:nvPr/>
            </p:nvSpPr>
            <p:spPr>
              <a:xfrm>
                <a:off x="10952784" y="5440550"/>
                <a:ext cx="15079" cy="15082"/>
              </a:xfrm>
              <a:custGeom>
                <a:avLst/>
                <a:gdLst>
                  <a:gd name="connsiteX0" fmla="*/ 6 w 15079"/>
                  <a:gd name="connsiteY0" fmla="*/ 7205 h 15082"/>
                  <a:gd name="connsiteX1" fmla="*/ 7202 w 15079"/>
                  <a:gd name="connsiteY1" fmla="*/ 15074 h 15082"/>
                  <a:gd name="connsiteX2" fmla="*/ 15071 w 15079"/>
                  <a:gd name="connsiteY2" fmla="*/ 7877 h 15082"/>
                  <a:gd name="connsiteX3" fmla="*/ 7874 w 15079"/>
                  <a:gd name="connsiteY3" fmla="*/ 9 h 15082"/>
                  <a:gd name="connsiteX4" fmla="*/ 6 w 15079"/>
                  <a:gd name="connsiteY4" fmla="*/ 7205 h 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9" h="15082">
                    <a:moveTo>
                      <a:pt x="6" y="7205"/>
                    </a:moveTo>
                    <a:cubicBezTo>
                      <a:pt x="-153" y="11357"/>
                      <a:pt x="3050" y="14876"/>
                      <a:pt x="7202" y="15074"/>
                    </a:cubicBezTo>
                    <a:cubicBezTo>
                      <a:pt x="11354" y="15272"/>
                      <a:pt x="14873" y="12029"/>
                      <a:pt x="15071" y="7877"/>
                    </a:cubicBezTo>
                    <a:cubicBezTo>
                      <a:pt x="15269" y="3726"/>
                      <a:pt x="12026" y="206"/>
                      <a:pt x="7874" y="9"/>
                    </a:cubicBezTo>
                    <a:cubicBezTo>
                      <a:pt x="3723" y="-189"/>
                      <a:pt x="203" y="3053"/>
                      <a:pt x="6" y="720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1" name="任意多边形: 形状 210"/>
              <p:cNvSpPr/>
              <p:nvPr/>
            </p:nvSpPr>
            <p:spPr>
              <a:xfrm>
                <a:off x="10951243" y="5413584"/>
                <a:ext cx="11675" cy="11678"/>
              </a:xfrm>
              <a:custGeom>
                <a:avLst/>
                <a:gdLst>
                  <a:gd name="connsiteX0" fmla="*/ 4 w 11675"/>
                  <a:gd name="connsiteY0" fmla="*/ 5582 h 11678"/>
                  <a:gd name="connsiteX1" fmla="*/ 5579 w 11675"/>
                  <a:gd name="connsiteY1" fmla="*/ 11672 h 11678"/>
                  <a:gd name="connsiteX2" fmla="*/ 11669 w 11675"/>
                  <a:gd name="connsiteY2" fmla="*/ 6096 h 11678"/>
                  <a:gd name="connsiteX3" fmla="*/ 6093 w 11675"/>
                  <a:gd name="connsiteY3" fmla="*/ 7 h 11678"/>
                  <a:gd name="connsiteX4" fmla="*/ 4 w 11675"/>
                  <a:gd name="connsiteY4" fmla="*/ 5582 h 1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5" h="11678">
                    <a:moveTo>
                      <a:pt x="4" y="5582"/>
                    </a:moveTo>
                    <a:cubicBezTo>
                      <a:pt x="-115" y="8825"/>
                      <a:pt x="2377" y="11553"/>
                      <a:pt x="5579" y="11672"/>
                    </a:cubicBezTo>
                    <a:cubicBezTo>
                      <a:pt x="8782" y="11830"/>
                      <a:pt x="11511" y="9299"/>
                      <a:pt x="11669" y="6096"/>
                    </a:cubicBezTo>
                    <a:cubicBezTo>
                      <a:pt x="11827" y="2894"/>
                      <a:pt x="9296" y="165"/>
                      <a:pt x="6093" y="7"/>
                    </a:cubicBezTo>
                    <a:cubicBezTo>
                      <a:pt x="2851" y="-151"/>
                      <a:pt x="123" y="2380"/>
                      <a:pt x="4" y="558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3" name="任意多边形: 形状 212"/>
              <p:cNvSpPr/>
              <p:nvPr/>
            </p:nvSpPr>
            <p:spPr>
              <a:xfrm>
                <a:off x="10959067" y="5468942"/>
                <a:ext cx="18446" cy="18443"/>
              </a:xfrm>
              <a:custGeom>
                <a:avLst/>
                <a:gdLst>
                  <a:gd name="connsiteX0" fmla="*/ 10 w 18446"/>
                  <a:gd name="connsiteY0" fmla="*/ 8825 h 18443"/>
                  <a:gd name="connsiteX1" fmla="*/ 8828 w 18446"/>
                  <a:gd name="connsiteY1" fmla="*/ 18434 h 18443"/>
                  <a:gd name="connsiteX2" fmla="*/ 18437 w 18446"/>
                  <a:gd name="connsiteY2" fmla="*/ 9616 h 18443"/>
                  <a:gd name="connsiteX3" fmla="*/ 9619 w 18446"/>
                  <a:gd name="connsiteY3" fmla="*/ 7 h 18443"/>
                  <a:gd name="connsiteX4" fmla="*/ 10 w 18446"/>
                  <a:gd name="connsiteY4" fmla="*/ 8825 h 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6" h="18443">
                    <a:moveTo>
                      <a:pt x="10" y="8825"/>
                    </a:moveTo>
                    <a:cubicBezTo>
                      <a:pt x="-227" y="13926"/>
                      <a:pt x="3727" y="18236"/>
                      <a:pt x="8828" y="18434"/>
                    </a:cubicBezTo>
                    <a:cubicBezTo>
                      <a:pt x="13929" y="18671"/>
                      <a:pt x="18199" y="14717"/>
                      <a:pt x="18437" y="9616"/>
                    </a:cubicBezTo>
                    <a:cubicBezTo>
                      <a:pt x="18674" y="4515"/>
                      <a:pt x="14720" y="205"/>
                      <a:pt x="9619" y="7"/>
                    </a:cubicBezTo>
                    <a:cubicBezTo>
                      <a:pt x="4518" y="-191"/>
                      <a:pt x="208" y="3764"/>
                      <a:pt x="10" y="88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4" name="任意多边形: 形状 213"/>
              <p:cNvSpPr/>
              <p:nvPr/>
            </p:nvSpPr>
            <p:spPr>
              <a:xfrm>
                <a:off x="10992010" y="5414491"/>
                <a:ext cx="9460" cy="9424"/>
              </a:xfrm>
              <a:custGeom>
                <a:avLst/>
                <a:gdLst>
                  <a:gd name="connsiteX0" fmla="*/ 5 w 9460"/>
                  <a:gd name="connsiteY0" fmla="*/ 4477 h 9424"/>
                  <a:gd name="connsiteX1" fmla="*/ 4513 w 9460"/>
                  <a:gd name="connsiteY1" fmla="*/ 9420 h 9424"/>
                  <a:gd name="connsiteX2" fmla="*/ 9455 w 9460"/>
                  <a:gd name="connsiteY2" fmla="*/ 4912 h 9424"/>
                  <a:gd name="connsiteX3" fmla="*/ 4948 w 9460"/>
                  <a:gd name="connsiteY3" fmla="*/ 9 h 9424"/>
                  <a:gd name="connsiteX4" fmla="*/ 5 w 9460"/>
                  <a:gd name="connsiteY4" fmla="*/ 4477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0" h="9424">
                    <a:moveTo>
                      <a:pt x="5" y="4477"/>
                    </a:moveTo>
                    <a:cubicBezTo>
                      <a:pt x="-114" y="7087"/>
                      <a:pt x="1942" y="9301"/>
                      <a:pt x="4513" y="9420"/>
                    </a:cubicBezTo>
                    <a:cubicBezTo>
                      <a:pt x="7122" y="9538"/>
                      <a:pt x="9337" y="7522"/>
                      <a:pt x="9455" y="4912"/>
                    </a:cubicBezTo>
                    <a:cubicBezTo>
                      <a:pt x="9574" y="2302"/>
                      <a:pt x="7557" y="127"/>
                      <a:pt x="4948" y="9"/>
                    </a:cubicBezTo>
                    <a:cubicBezTo>
                      <a:pt x="2338" y="-149"/>
                      <a:pt x="124" y="1867"/>
                      <a:pt x="5" y="447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5" name="任意多边形: 形状 214"/>
              <p:cNvSpPr/>
              <p:nvPr/>
            </p:nvSpPr>
            <p:spPr>
              <a:xfrm>
                <a:off x="10970058" y="5492860"/>
                <a:ext cx="21850" cy="21850"/>
              </a:xfrm>
              <a:custGeom>
                <a:avLst/>
                <a:gdLst>
                  <a:gd name="connsiteX0" fmla="*/ 12 w 21850"/>
                  <a:gd name="connsiteY0" fmla="*/ 10451 h 21850"/>
                  <a:gd name="connsiteX1" fmla="*/ 10451 w 21850"/>
                  <a:gd name="connsiteY1" fmla="*/ 21839 h 21850"/>
                  <a:gd name="connsiteX2" fmla="*/ 21839 w 21850"/>
                  <a:gd name="connsiteY2" fmla="*/ 11400 h 21850"/>
                  <a:gd name="connsiteX3" fmla="*/ 11400 w 21850"/>
                  <a:gd name="connsiteY3" fmla="*/ 12 h 21850"/>
                  <a:gd name="connsiteX4" fmla="*/ 12 w 21850"/>
                  <a:gd name="connsiteY4" fmla="*/ 10451 h 2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0" h="21850">
                    <a:moveTo>
                      <a:pt x="12" y="10451"/>
                    </a:moveTo>
                    <a:cubicBezTo>
                      <a:pt x="-265" y="16461"/>
                      <a:pt x="4401" y="21562"/>
                      <a:pt x="10451" y="21839"/>
                    </a:cubicBezTo>
                    <a:cubicBezTo>
                      <a:pt x="16461" y="22116"/>
                      <a:pt x="21562" y="17410"/>
                      <a:pt x="21839" y="11400"/>
                    </a:cubicBezTo>
                    <a:cubicBezTo>
                      <a:pt x="22116" y="5389"/>
                      <a:pt x="17410" y="288"/>
                      <a:pt x="11400" y="12"/>
                    </a:cubicBezTo>
                    <a:cubicBezTo>
                      <a:pt x="5389" y="-265"/>
                      <a:pt x="288" y="4401"/>
                      <a:pt x="12" y="1045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6" name="任意多边形: 形状 215"/>
              <p:cNvSpPr/>
              <p:nvPr/>
            </p:nvSpPr>
            <p:spPr>
              <a:xfrm>
                <a:off x="10996836" y="5399276"/>
                <a:ext cx="6728" cy="6726"/>
              </a:xfrm>
              <a:custGeom>
                <a:avLst/>
                <a:gdLst>
                  <a:gd name="connsiteX0" fmla="*/ 3 w 6728"/>
                  <a:gd name="connsiteY0" fmla="*/ 3243 h 6726"/>
                  <a:gd name="connsiteX1" fmla="*/ 3206 w 6728"/>
                  <a:gd name="connsiteY1" fmla="*/ 6723 h 6726"/>
                  <a:gd name="connsiteX2" fmla="*/ 6725 w 6728"/>
                  <a:gd name="connsiteY2" fmla="*/ 3520 h 6726"/>
                  <a:gd name="connsiteX3" fmla="*/ 3522 w 6728"/>
                  <a:gd name="connsiteY3" fmla="*/ 1 h 6726"/>
                  <a:gd name="connsiteX4" fmla="*/ 3 w 6728"/>
                  <a:gd name="connsiteY4" fmla="*/ 3243 h 6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 h="6726">
                    <a:moveTo>
                      <a:pt x="3" y="3243"/>
                    </a:moveTo>
                    <a:cubicBezTo>
                      <a:pt x="-76" y="5102"/>
                      <a:pt x="1348" y="6683"/>
                      <a:pt x="3206" y="6723"/>
                    </a:cubicBezTo>
                    <a:cubicBezTo>
                      <a:pt x="5064" y="6802"/>
                      <a:pt x="6607" y="5378"/>
                      <a:pt x="6725" y="3520"/>
                    </a:cubicBezTo>
                    <a:cubicBezTo>
                      <a:pt x="6804" y="1662"/>
                      <a:pt x="5341" y="80"/>
                      <a:pt x="3522" y="1"/>
                    </a:cubicBezTo>
                    <a:cubicBezTo>
                      <a:pt x="1624" y="-39"/>
                      <a:pt x="82" y="1385"/>
                      <a:pt x="3" y="324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7" name="任意多边形: 形状 216"/>
              <p:cNvSpPr/>
              <p:nvPr/>
            </p:nvSpPr>
            <p:spPr>
              <a:xfrm>
                <a:off x="11087611" y="5671350"/>
                <a:ext cx="31863" cy="31860"/>
              </a:xfrm>
              <a:custGeom>
                <a:avLst/>
                <a:gdLst>
                  <a:gd name="connsiteX0" fmla="*/ 16 w 31863"/>
                  <a:gd name="connsiteY0" fmla="*/ 15237 h 31860"/>
                  <a:gd name="connsiteX1" fmla="*/ 15240 w 31863"/>
                  <a:gd name="connsiteY1" fmla="*/ 31844 h 31860"/>
                  <a:gd name="connsiteX2" fmla="*/ 31847 w 31863"/>
                  <a:gd name="connsiteY2" fmla="*/ 16621 h 31860"/>
                  <a:gd name="connsiteX3" fmla="*/ 16624 w 31863"/>
                  <a:gd name="connsiteY3" fmla="*/ 13 h 31860"/>
                  <a:gd name="connsiteX4" fmla="*/ 16 w 31863"/>
                  <a:gd name="connsiteY4" fmla="*/ 15237 h 3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3" h="31860">
                    <a:moveTo>
                      <a:pt x="16" y="15237"/>
                    </a:moveTo>
                    <a:cubicBezTo>
                      <a:pt x="-379" y="24015"/>
                      <a:pt x="6462" y="31449"/>
                      <a:pt x="15240" y="31844"/>
                    </a:cubicBezTo>
                    <a:cubicBezTo>
                      <a:pt x="24018" y="32240"/>
                      <a:pt x="31452" y="25399"/>
                      <a:pt x="31847" y="16621"/>
                    </a:cubicBezTo>
                    <a:cubicBezTo>
                      <a:pt x="32243" y="7803"/>
                      <a:pt x="25402" y="369"/>
                      <a:pt x="16624" y="13"/>
                    </a:cubicBezTo>
                    <a:cubicBezTo>
                      <a:pt x="7846" y="-343"/>
                      <a:pt x="372" y="6459"/>
                      <a:pt x="16" y="1523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8" name="任意多边形: 形状 217"/>
              <p:cNvSpPr/>
              <p:nvPr/>
            </p:nvSpPr>
            <p:spPr>
              <a:xfrm>
                <a:off x="11145116" y="5558362"/>
                <a:ext cx="34417" cy="15530"/>
              </a:xfrm>
              <a:custGeom>
                <a:avLst/>
                <a:gdLst>
                  <a:gd name="connsiteX0" fmla="*/ 33615 w 34417"/>
                  <a:gd name="connsiteY0" fmla="*/ 5409 h 15530"/>
                  <a:gd name="connsiteX1" fmla="*/ 32943 w 34417"/>
                  <a:gd name="connsiteY1" fmla="*/ 2245 h 15530"/>
                  <a:gd name="connsiteX2" fmla="*/ 202 w 34417"/>
                  <a:gd name="connsiteY2" fmla="*/ 11063 h 15530"/>
                  <a:gd name="connsiteX3" fmla="*/ 1626 w 34417"/>
                  <a:gd name="connsiteY3" fmla="*/ 13831 h 15530"/>
                  <a:gd name="connsiteX4" fmla="*/ 15228 w 34417"/>
                  <a:gd name="connsiteY4" fmla="*/ 14424 h 15530"/>
                  <a:gd name="connsiteX5" fmla="*/ 33615 w 34417"/>
                  <a:gd name="connsiteY5" fmla="*/ 5409 h 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7" h="15530">
                    <a:moveTo>
                      <a:pt x="33615" y="5409"/>
                    </a:moveTo>
                    <a:cubicBezTo>
                      <a:pt x="34880" y="4776"/>
                      <a:pt x="34643" y="2799"/>
                      <a:pt x="32943" y="2245"/>
                    </a:cubicBezTo>
                    <a:cubicBezTo>
                      <a:pt x="11274" y="-4872"/>
                      <a:pt x="1586" y="6832"/>
                      <a:pt x="202" y="11063"/>
                    </a:cubicBezTo>
                    <a:cubicBezTo>
                      <a:pt x="-272" y="12487"/>
                      <a:pt x="44" y="14385"/>
                      <a:pt x="1626" y="13831"/>
                    </a:cubicBezTo>
                    <a:cubicBezTo>
                      <a:pt x="6687" y="12052"/>
                      <a:pt x="10681" y="11775"/>
                      <a:pt x="15228" y="14424"/>
                    </a:cubicBezTo>
                    <a:cubicBezTo>
                      <a:pt x="20052" y="17232"/>
                      <a:pt x="27881" y="14859"/>
                      <a:pt x="33615" y="540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19" name="任意多边形: 形状 218"/>
              <p:cNvSpPr/>
              <p:nvPr/>
            </p:nvSpPr>
            <p:spPr>
              <a:xfrm>
                <a:off x="11094398" y="5634695"/>
                <a:ext cx="6783" cy="6765"/>
              </a:xfrm>
              <a:custGeom>
                <a:avLst/>
                <a:gdLst>
                  <a:gd name="connsiteX0" fmla="*/ 545 w 6783"/>
                  <a:gd name="connsiteY0" fmla="*/ 1555 h 6765"/>
                  <a:gd name="connsiteX1" fmla="*/ 1573 w 6783"/>
                  <a:gd name="connsiteY1" fmla="*/ 6221 h 6765"/>
                  <a:gd name="connsiteX2" fmla="*/ 6239 w 6783"/>
                  <a:gd name="connsiteY2" fmla="*/ 5193 h 6765"/>
                  <a:gd name="connsiteX3" fmla="*/ 5211 w 6783"/>
                  <a:gd name="connsiteY3" fmla="*/ 527 h 6765"/>
                  <a:gd name="connsiteX4" fmla="*/ 545 w 6783"/>
                  <a:gd name="connsiteY4" fmla="*/ 1555 h 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3" h="6765">
                    <a:moveTo>
                      <a:pt x="545" y="1555"/>
                    </a:moveTo>
                    <a:cubicBezTo>
                      <a:pt x="-484" y="3137"/>
                      <a:pt x="-9" y="5233"/>
                      <a:pt x="1573" y="6221"/>
                    </a:cubicBezTo>
                    <a:cubicBezTo>
                      <a:pt x="3154" y="7249"/>
                      <a:pt x="5250" y="6775"/>
                      <a:pt x="6239" y="5193"/>
                    </a:cubicBezTo>
                    <a:cubicBezTo>
                      <a:pt x="7267" y="3611"/>
                      <a:pt x="6792" y="1516"/>
                      <a:pt x="5211" y="527"/>
                    </a:cubicBezTo>
                    <a:cubicBezTo>
                      <a:pt x="3668" y="-461"/>
                      <a:pt x="1573" y="-26"/>
                      <a:pt x="545" y="155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20" name="任意多边形: 形状 219"/>
              <p:cNvSpPr/>
              <p:nvPr/>
            </p:nvSpPr>
            <p:spPr>
              <a:xfrm>
                <a:off x="11089719" y="5623501"/>
                <a:ext cx="7906" cy="7879"/>
              </a:xfrm>
              <a:custGeom>
                <a:avLst/>
                <a:gdLst>
                  <a:gd name="connsiteX0" fmla="*/ 637 w 7906"/>
                  <a:gd name="connsiteY0" fmla="*/ 1796 h 7879"/>
                  <a:gd name="connsiteX1" fmla="*/ 1823 w 7906"/>
                  <a:gd name="connsiteY1" fmla="*/ 7252 h 7879"/>
                  <a:gd name="connsiteX2" fmla="*/ 7280 w 7906"/>
                  <a:gd name="connsiteY2" fmla="*/ 6066 h 7879"/>
                  <a:gd name="connsiteX3" fmla="*/ 6093 w 7906"/>
                  <a:gd name="connsiteY3" fmla="*/ 609 h 7879"/>
                  <a:gd name="connsiteX4" fmla="*/ 637 w 7906"/>
                  <a:gd name="connsiteY4" fmla="*/ 1796 h 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 h="7879">
                    <a:moveTo>
                      <a:pt x="637" y="1796"/>
                    </a:moveTo>
                    <a:cubicBezTo>
                      <a:pt x="-550" y="3615"/>
                      <a:pt x="-35" y="6066"/>
                      <a:pt x="1823" y="7252"/>
                    </a:cubicBezTo>
                    <a:cubicBezTo>
                      <a:pt x="3642" y="8439"/>
                      <a:pt x="6093" y="7885"/>
                      <a:pt x="7280" y="6066"/>
                    </a:cubicBezTo>
                    <a:cubicBezTo>
                      <a:pt x="8466" y="4247"/>
                      <a:pt x="7912" y="1796"/>
                      <a:pt x="6093" y="609"/>
                    </a:cubicBezTo>
                    <a:cubicBezTo>
                      <a:pt x="4275" y="-537"/>
                      <a:pt x="1823" y="-23"/>
                      <a:pt x="637" y="179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21" name="任意多边形: 形状 220"/>
              <p:cNvSpPr/>
              <p:nvPr/>
            </p:nvSpPr>
            <p:spPr>
              <a:xfrm>
                <a:off x="11127009" y="5358982"/>
                <a:ext cx="161818" cy="378195"/>
              </a:xfrm>
              <a:custGeom>
                <a:avLst/>
                <a:gdLst>
                  <a:gd name="connsiteX0" fmla="*/ 33612 w 161818"/>
                  <a:gd name="connsiteY0" fmla="*/ 11983 h 378195"/>
                  <a:gd name="connsiteX1" fmla="*/ 11547 w 161818"/>
                  <a:gd name="connsiteY1" fmla="*/ 168568 h 378195"/>
                  <a:gd name="connsiteX2" fmla="*/ 1978 w 161818"/>
                  <a:gd name="connsiteY2" fmla="*/ 188300 h 378195"/>
                  <a:gd name="connsiteX3" fmla="*/ 2374 w 161818"/>
                  <a:gd name="connsiteY3" fmla="*/ 188379 h 378195"/>
                  <a:gd name="connsiteX4" fmla="*/ 2967 w 161818"/>
                  <a:gd name="connsiteY4" fmla="*/ 189328 h 378195"/>
                  <a:gd name="connsiteX5" fmla="*/ 5814 w 161818"/>
                  <a:gd name="connsiteY5" fmla="*/ 202890 h 378195"/>
                  <a:gd name="connsiteX6" fmla="*/ 871 w 161818"/>
                  <a:gd name="connsiteY6" fmla="*/ 218826 h 378195"/>
                  <a:gd name="connsiteX7" fmla="*/ 555 w 161818"/>
                  <a:gd name="connsiteY7" fmla="*/ 221436 h 378195"/>
                  <a:gd name="connsiteX8" fmla="*/ 11824 w 161818"/>
                  <a:gd name="connsiteY8" fmla="*/ 253148 h 378195"/>
                  <a:gd name="connsiteX9" fmla="*/ 7198 w 161818"/>
                  <a:gd name="connsiteY9" fmla="*/ 271733 h 378195"/>
                  <a:gd name="connsiteX10" fmla="*/ 4707 w 161818"/>
                  <a:gd name="connsiteY10" fmla="*/ 275608 h 378195"/>
                  <a:gd name="connsiteX11" fmla="*/ 3916 w 161818"/>
                  <a:gd name="connsiteY11" fmla="*/ 276992 h 378195"/>
                  <a:gd name="connsiteX12" fmla="*/ 15620 w 161818"/>
                  <a:gd name="connsiteY12" fmla="*/ 317601 h 378195"/>
                  <a:gd name="connsiteX13" fmla="*/ 2848 w 161818"/>
                  <a:gd name="connsiteY13" fmla="*/ 360978 h 378195"/>
                  <a:gd name="connsiteX14" fmla="*/ 3441 w 161818"/>
                  <a:gd name="connsiteY14" fmla="*/ 363469 h 378195"/>
                  <a:gd name="connsiteX15" fmla="*/ 26376 w 161818"/>
                  <a:gd name="connsiteY15" fmla="*/ 377665 h 378195"/>
                  <a:gd name="connsiteX16" fmla="*/ 28827 w 161818"/>
                  <a:gd name="connsiteY16" fmla="*/ 377111 h 378195"/>
                  <a:gd name="connsiteX17" fmla="*/ 59472 w 161818"/>
                  <a:gd name="connsiteY17" fmla="*/ 356391 h 378195"/>
                  <a:gd name="connsiteX18" fmla="*/ 78531 w 161818"/>
                  <a:gd name="connsiteY18" fmla="*/ 361097 h 378195"/>
                  <a:gd name="connsiteX19" fmla="*/ 103601 w 161818"/>
                  <a:gd name="connsiteY19" fmla="*/ 375886 h 378195"/>
                  <a:gd name="connsiteX20" fmla="*/ 124083 w 161818"/>
                  <a:gd name="connsiteY20" fmla="*/ 365012 h 378195"/>
                  <a:gd name="connsiteX21" fmla="*/ 126614 w 161818"/>
                  <a:gd name="connsiteY21" fmla="*/ 333813 h 378195"/>
                  <a:gd name="connsiteX22" fmla="*/ 148955 w 161818"/>
                  <a:gd name="connsiteY22" fmla="*/ 312382 h 378195"/>
                  <a:gd name="connsiteX23" fmla="*/ 139109 w 161818"/>
                  <a:gd name="connsiteY23" fmla="*/ 280392 h 378195"/>
                  <a:gd name="connsiteX24" fmla="*/ 161806 w 161818"/>
                  <a:gd name="connsiteY24" fmla="*/ 249194 h 378195"/>
                  <a:gd name="connsiteX25" fmla="*/ 144803 w 161818"/>
                  <a:gd name="connsiteY25" fmla="*/ 215228 h 378195"/>
                  <a:gd name="connsiteX26" fmla="*/ 154214 w 161818"/>
                  <a:gd name="connsiteY26" fmla="*/ 206845 h 378195"/>
                  <a:gd name="connsiteX27" fmla="*/ 160699 w 161818"/>
                  <a:gd name="connsiteY27" fmla="*/ 182606 h 378195"/>
                  <a:gd name="connsiteX28" fmla="*/ 153107 w 161818"/>
                  <a:gd name="connsiteY28" fmla="*/ 156468 h 378195"/>
                  <a:gd name="connsiteX29" fmla="*/ 138991 w 161818"/>
                  <a:gd name="connsiteY29" fmla="*/ 139466 h 378195"/>
                  <a:gd name="connsiteX30" fmla="*/ 141482 w 161818"/>
                  <a:gd name="connsiteY30" fmla="*/ 138477 h 378195"/>
                  <a:gd name="connsiteX31" fmla="*/ 150220 w 161818"/>
                  <a:gd name="connsiteY31" fmla="*/ 127959 h 378195"/>
                  <a:gd name="connsiteX32" fmla="*/ 151011 w 161818"/>
                  <a:gd name="connsiteY32" fmla="*/ 123412 h 378195"/>
                  <a:gd name="connsiteX33" fmla="*/ 148955 w 161818"/>
                  <a:gd name="connsiteY33" fmla="*/ 114317 h 378195"/>
                  <a:gd name="connsiteX34" fmla="*/ 133415 w 161818"/>
                  <a:gd name="connsiteY34" fmla="*/ 101426 h 378195"/>
                  <a:gd name="connsiteX35" fmla="*/ 131478 w 161818"/>
                  <a:gd name="connsiteY35" fmla="*/ 100912 h 378195"/>
                  <a:gd name="connsiteX36" fmla="*/ 138714 w 161818"/>
                  <a:gd name="connsiteY36" fmla="*/ 87903 h 378195"/>
                  <a:gd name="connsiteX37" fmla="*/ 138635 w 161818"/>
                  <a:gd name="connsiteY37" fmla="*/ 85412 h 378195"/>
                  <a:gd name="connsiteX38" fmla="*/ 126812 w 161818"/>
                  <a:gd name="connsiteY38" fmla="*/ 65602 h 378195"/>
                  <a:gd name="connsiteX39" fmla="*/ 110560 w 161818"/>
                  <a:gd name="connsiteY39" fmla="*/ 62161 h 378195"/>
                  <a:gd name="connsiteX40" fmla="*/ 115028 w 161818"/>
                  <a:gd name="connsiteY40" fmla="*/ 50971 h 378195"/>
                  <a:gd name="connsiteX41" fmla="*/ 113447 w 161818"/>
                  <a:gd name="connsiteY41" fmla="*/ 42746 h 378195"/>
                  <a:gd name="connsiteX42" fmla="*/ 97907 w 161818"/>
                  <a:gd name="connsiteY42" fmla="*/ 29144 h 378195"/>
                  <a:gd name="connsiteX43" fmla="*/ 78294 w 161818"/>
                  <a:gd name="connsiteY43" fmla="*/ 29895 h 378195"/>
                  <a:gd name="connsiteX44" fmla="*/ 79955 w 161818"/>
                  <a:gd name="connsiteY44" fmla="*/ 23015 h 378195"/>
                  <a:gd name="connsiteX45" fmla="*/ 79797 w 161818"/>
                  <a:gd name="connsiteY45" fmla="*/ 19575 h 378195"/>
                  <a:gd name="connsiteX46" fmla="*/ 72402 w 161818"/>
                  <a:gd name="connsiteY46" fmla="*/ 6882 h 378195"/>
                  <a:gd name="connsiteX47" fmla="*/ 33612 w 161818"/>
                  <a:gd name="connsiteY47" fmla="*/ 11983 h 378195"/>
                  <a:gd name="connsiteX48" fmla="*/ 132308 w 161818"/>
                  <a:gd name="connsiteY48" fmla="*/ 105301 h 378195"/>
                  <a:gd name="connsiteX49" fmla="*/ 145396 w 161818"/>
                  <a:gd name="connsiteY49" fmla="*/ 116175 h 378195"/>
                  <a:gd name="connsiteX50" fmla="*/ 146345 w 161818"/>
                  <a:gd name="connsiteY50" fmla="*/ 126654 h 378195"/>
                  <a:gd name="connsiteX51" fmla="*/ 139623 w 161818"/>
                  <a:gd name="connsiteY51" fmla="*/ 134721 h 378195"/>
                  <a:gd name="connsiteX52" fmla="*/ 133376 w 161818"/>
                  <a:gd name="connsiteY52" fmla="*/ 135314 h 378195"/>
                  <a:gd name="connsiteX53" fmla="*/ 128552 w 161818"/>
                  <a:gd name="connsiteY53" fmla="*/ 131280 h 378195"/>
                  <a:gd name="connsiteX54" fmla="*/ 128235 w 161818"/>
                  <a:gd name="connsiteY54" fmla="*/ 127761 h 378195"/>
                  <a:gd name="connsiteX55" fmla="*/ 130489 w 161818"/>
                  <a:gd name="connsiteY55" fmla="*/ 125033 h 378195"/>
                  <a:gd name="connsiteX56" fmla="*/ 132229 w 161818"/>
                  <a:gd name="connsiteY56" fmla="*/ 124875 h 378195"/>
                  <a:gd name="connsiteX57" fmla="*/ 133573 w 161818"/>
                  <a:gd name="connsiteY57" fmla="*/ 125982 h 378195"/>
                  <a:gd name="connsiteX58" fmla="*/ 136381 w 161818"/>
                  <a:gd name="connsiteY58" fmla="*/ 126852 h 378195"/>
                  <a:gd name="connsiteX59" fmla="*/ 137251 w 161818"/>
                  <a:gd name="connsiteY59" fmla="*/ 124044 h 378195"/>
                  <a:gd name="connsiteX60" fmla="*/ 133455 w 161818"/>
                  <a:gd name="connsiteY60" fmla="*/ 120881 h 378195"/>
                  <a:gd name="connsiteX61" fmla="*/ 128552 w 161818"/>
                  <a:gd name="connsiteY61" fmla="*/ 121355 h 378195"/>
                  <a:gd name="connsiteX62" fmla="*/ 124281 w 161818"/>
                  <a:gd name="connsiteY62" fmla="*/ 126535 h 378195"/>
                  <a:gd name="connsiteX63" fmla="*/ 124914 w 161818"/>
                  <a:gd name="connsiteY63" fmla="*/ 133218 h 378195"/>
                  <a:gd name="connsiteX64" fmla="*/ 132189 w 161818"/>
                  <a:gd name="connsiteY64" fmla="*/ 139268 h 378195"/>
                  <a:gd name="connsiteX65" fmla="*/ 132308 w 161818"/>
                  <a:gd name="connsiteY65" fmla="*/ 139307 h 378195"/>
                  <a:gd name="connsiteX66" fmla="*/ 133494 w 161818"/>
                  <a:gd name="connsiteY66" fmla="*/ 139940 h 378195"/>
                  <a:gd name="connsiteX67" fmla="*/ 135036 w 161818"/>
                  <a:gd name="connsiteY67" fmla="*/ 140335 h 378195"/>
                  <a:gd name="connsiteX68" fmla="*/ 135115 w 161818"/>
                  <a:gd name="connsiteY68" fmla="*/ 140335 h 378195"/>
                  <a:gd name="connsiteX69" fmla="*/ 135788 w 161818"/>
                  <a:gd name="connsiteY69" fmla="*/ 141047 h 378195"/>
                  <a:gd name="connsiteX70" fmla="*/ 157061 w 161818"/>
                  <a:gd name="connsiteY70" fmla="*/ 177465 h 378195"/>
                  <a:gd name="connsiteX71" fmla="*/ 154689 w 161818"/>
                  <a:gd name="connsiteY71" fmla="*/ 200874 h 378195"/>
                  <a:gd name="connsiteX72" fmla="*/ 142273 w 161818"/>
                  <a:gd name="connsiteY72" fmla="*/ 213685 h 378195"/>
                  <a:gd name="connsiteX73" fmla="*/ 141719 w 161818"/>
                  <a:gd name="connsiteY73" fmla="*/ 213409 h 378195"/>
                  <a:gd name="connsiteX74" fmla="*/ 130331 w 161818"/>
                  <a:gd name="connsiteY74" fmla="*/ 194310 h 378195"/>
                  <a:gd name="connsiteX75" fmla="*/ 139781 w 161818"/>
                  <a:gd name="connsiteY75" fmla="*/ 191661 h 378195"/>
                  <a:gd name="connsiteX76" fmla="*/ 142707 w 161818"/>
                  <a:gd name="connsiteY76" fmla="*/ 197355 h 378195"/>
                  <a:gd name="connsiteX77" fmla="*/ 138911 w 161818"/>
                  <a:gd name="connsiteY77" fmla="*/ 198818 h 378195"/>
                  <a:gd name="connsiteX78" fmla="*/ 138911 w 161818"/>
                  <a:gd name="connsiteY78" fmla="*/ 198066 h 378195"/>
                  <a:gd name="connsiteX79" fmla="*/ 138753 w 161818"/>
                  <a:gd name="connsiteY79" fmla="*/ 197552 h 378195"/>
                  <a:gd name="connsiteX80" fmla="*/ 137211 w 161818"/>
                  <a:gd name="connsiteY80" fmla="*/ 196247 h 378195"/>
                  <a:gd name="connsiteX81" fmla="*/ 136578 w 161818"/>
                  <a:gd name="connsiteY81" fmla="*/ 196287 h 378195"/>
                  <a:gd name="connsiteX82" fmla="*/ 134839 w 161818"/>
                  <a:gd name="connsiteY82" fmla="*/ 198343 h 378195"/>
                  <a:gd name="connsiteX83" fmla="*/ 145950 w 161818"/>
                  <a:gd name="connsiteY83" fmla="*/ 198343 h 378195"/>
                  <a:gd name="connsiteX84" fmla="*/ 134799 w 161818"/>
                  <a:gd name="connsiteY84" fmla="*/ 187904 h 378195"/>
                  <a:gd name="connsiteX85" fmla="*/ 124637 w 161818"/>
                  <a:gd name="connsiteY85" fmla="*/ 201507 h 378195"/>
                  <a:gd name="connsiteX86" fmla="*/ 139781 w 161818"/>
                  <a:gd name="connsiteY86" fmla="*/ 215544 h 378195"/>
                  <a:gd name="connsiteX87" fmla="*/ 140493 w 161818"/>
                  <a:gd name="connsiteY87" fmla="*/ 216216 h 378195"/>
                  <a:gd name="connsiteX88" fmla="*/ 158880 w 161818"/>
                  <a:gd name="connsiteY88" fmla="*/ 248996 h 378195"/>
                  <a:gd name="connsiteX89" fmla="*/ 136381 w 161818"/>
                  <a:gd name="connsiteY89" fmla="*/ 278336 h 378195"/>
                  <a:gd name="connsiteX90" fmla="*/ 125507 w 161818"/>
                  <a:gd name="connsiteY90" fmla="*/ 277980 h 378195"/>
                  <a:gd name="connsiteX91" fmla="*/ 120011 w 161818"/>
                  <a:gd name="connsiteY91" fmla="*/ 267620 h 378195"/>
                  <a:gd name="connsiteX92" fmla="*/ 126772 w 161818"/>
                  <a:gd name="connsiteY92" fmla="*/ 261887 h 378195"/>
                  <a:gd name="connsiteX93" fmla="*/ 131715 w 161818"/>
                  <a:gd name="connsiteY93" fmla="*/ 264457 h 378195"/>
                  <a:gd name="connsiteX94" fmla="*/ 132071 w 161818"/>
                  <a:gd name="connsiteY94" fmla="*/ 268016 h 378195"/>
                  <a:gd name="connsiteX95" fmla="*/ 129619 w 161818"/>
                  <a:gd name="connsiteY95" fmla="*/ 268372 h 378195"/>
                  <a:gd name="connsiteX96" fmla="*/ 127009 w 161818"/>
                  <a:gd name="connsiteY96" fmla="*/ 267897 h 378195"/>
                  <a:gd name="connsiteX97" fmla="*/ 129659 w 161818"/>
                  <a:gd name="connsiteY97" fmla="*/ 271614 h 378195"/>
                  <a:gd name="connsiteX98" fmla="*/ 136104 w 161818"/>
                  <a:gd name="connsiteY98" fmla="*/ 267778 h 378195"/>
                  <a:gd name="connsiteX99" fmla="*/ 123530 w 161818"/>
                  <a:gd name="connsiteY99" fmla="*/ 259237 h 378195"/>
                  <a:gd name="connsiteX100" fmla="*/ 117361 w 161818"/>
                  <a:gd name="connsiteY100" fmla="*/ 273710 h 378195"/>
                  <a:gd name="connsiteX101" fmla="*/ 135709 w 161818"/>
                  <a:gd name="connsiteY101" fmla="*/ 280788 h 378195"/>
                  <a:gd name="connsiteX102" fmla="*/ 146424 w 161818"/>
                  <a:gd name="connsiteY102" fmla="*/ 309772 h 378195"/>
                  <a:gd name="connsiteX103" fmla="*/ 124479 w 161818"/>
                  <a:gd name="connsiteY103" fmla="*/ 331243 h 378195"/>
                  <a:gd name="connsiteX104" fmla="*/ 124044 w 161818"/>
                  <a:gd name="connsiteY104" fmla="*/ 331441 h 378195"/>
                  <a:gd name="connsiteX105" fmla="*/ 115503 w 161818"/>
                  <a:gd name="connsiteY105" fmla="*/ 329226 h 378195"/>
                  <a:gd name="connsiteX106" fmla="*/ 114831 w 161818"/>
                  <a:gd name="connsiteY106" fmla="*/ 319499 h 378195"/>
                  <a:gd name="connsiteX107" fmla="*/ 124044 w 161818"/>
                  <a:gd name="connsiteY107" fmla="*/ 318511 h 378195"/>
                  <a:gd name="connsiteX108" fmla="*/ 124874 w 161818"/>
                  <a:gd name="connsiteY108" fmla="*/ 323295 h 378195"/>
                  <a:gd name="connsiteX109" fmla="*/ 121197 w 161818"/>
                  <a:gd name="connsiteY109" fmla="*/ 323611 h 378195"/>
                  <a:gd name="connsiteX110" fmla="*/ 118468 w 161818"/>
                  <a:gd name="connsiteY110" fmla="*/ 321911 h 378195"/>
                  <a:gd name="connsiteX111" fmla="*/ 127247 w 161818"/>
                  <a:gd name="connsiteY111" fmla="*/ 325668 h 378195"/>
                  <a:gd name="connsiteX112" fmla="*/ 128393 w 161818"/>
                  <a:gd name="connsiteY112" fmla="*/ 318669 h 378195"/>
                  <a:gd name="connsiteX113" fmla="*/ 120643 w 161818"/>
                  <a:gd name="connsiteY113" fmla="*/ 313963 h 378195"/>
                  <a:gd name="connsiteX114" fmla="*/ 110955 w 161818"/>
                  <a:gd name="connsiteY114" fmla="*/ 325272 h 378195"/>
                  <a:gd name="connsiteX115" fmla="*/ 116294 w 161818"/>
                  <a:gd name="connsiteY115" fmla="*/ 332666 h 378195"/>
                  <a:gd name="connsiteX116" fmla="*/ 123530 w 161818"/>
                  <a:gd name="connsiteY116" fmla="*/ 333418 h 378195"/>
                  <a:gd name="connsiteX117" fmla="*/ 123332 w 161818"/>
                  <a:gd name="connsiteY117" fmla="*/ 361137 h 378195"/>
                  <a:gd name="connsiteX118" fmla="*/ 111469 w 161818"/>
                  <a:gd name="connsiteY118" fmla="*/ 372643 h 378195"/>
                  <a:gd name="connsiteX119" fmla="*/ 88021 w 161818"/>
                  <a:gd name="connsiteY119" fmla="*/ 363509 h 378195"/>
                  <a:gd name="connsiteX120" fmla="*/ 77701 w 161818"/>
                  <a:gd name="connsiteY120" fmla="*/ 357420 h 378195"/>
                  <a:gd name="connsiteX121" fmla="*/ 56151 w 161818"/>
                  <a:gd name="connsiteY121" fmla="*/ 353465 h 378195"/>
                  <a:gd name="connsiteX122" fmla="*/ 26890 w 161818"/>
                  <a:gd name="connsiteY122" fmla="*/ 373948 h 378195"/>
                  <a:gd name="connsiteX123" fmla="*/ 5616 w 161818"/>
                  <a:gd name="connsiteY123" fmla="*/ 362600 h 378195"/>
                  <a:gd name="connsiteX124" fmla="*/ 18665 w 161818"/>
                  <a:gd name="connsiteY124" fmla="*/ 317720 h 378195"/>
                  <a:gd name="connsiteX125" fmla="*/ 6209 w 161818"/>
                  <a:gd name="connsiteY125" fmla="*/ 276675 h 378195"/>
                  <a:gd name="connsiteX126" fmla="*/ 11627 w 161818"/>
                  <a:gd name="connsiteY126" fmla="*/ 267976 h 378195"/>
                  <a:gd name="connsiteX127" fmla="*/ 14711 w 161818"/>
                  <a:gd name="connsiteY127" fmla="*/ 247691 h 378195"/>
                  <a:gd name="connsiteX128" fmla="*/ 2967 w 161818"/>
                  <a:gd name="connsiteY128" fmla="*/ 219696 h 378195"/>
                  <a:gd name="connsiteX129" fmla="*/ 8898 w 161818"/>
                  <a:gd name="connsiteY129" fmla="*/ 201941 h 378195"/>
                  <a:gd name="connsiteX130" fmla="*/ 6407 w 161818"/>
                  <a:gd name="connsiteY130" fmla="*/ 188537 h 378195"/>
                  <a:gd name="connsiteX131" fmla="*/ 24715 w 161818"/>
                  <a:gd name="connsiteY131" fmla="*/ 158841 h 378195"/>
                  <a:gd name="connsiteX132" fmla="*/ 51168 w 161818"/>
                  <a:gd name="connsiteY132" fmla="*/ 150616 h 378195"/>
                  <a:gd name="connsiteX133" fmla="*/ 71572 w 161818"/>
                  <a:gd name="connsiteY133" fmla="*/ 165168 h 378195"/>
                  <a:gd name="connsiteX134" fmla="*/ 65641 w 161818"/>
                  <a:gd name="connsiteY134" fmla="*/ 193400 h 378195"/>
                  <a:gd name="connsiteX135" fmla="*/ 57337 w 161818"/>
                  <a:gd name="connsiteY135" fmla="*/ 195378 h 378195"/>
                  <a:gd name="connsiteX136" fmla="*/ 50061 w 161818"/>
                  <a:gd name="connsiteY136" fmla="*/ 190870 h 378195"/>
                  <a:gd name="connsiteX137" fmla="*/ 48994 w 161818"/>
                  <a:gd name="connsiteY137" fmla="*/ 186323 h 378195"/>
                  <a:gd name="connsiteX138" fmla="*/ 51445 w 161818"/>
                  <a:gd name="connsiteY138" fmla="*/ 182329 h 378195"/>
                  <a:gd name="connsiteX139" fmla="*/ 53659 w 161818"/>
                  <a:gd name="connsiteY139" fmla="*/ 181815 h 378195"/>
                  <a:gd name="connsiteX140" fmla="*/ 55597 w 161818"/>
                  <a:gd name="connsiteY140" fmla="*/ 183001 h 378195"/>
                  <a:gd name="connsiteX141" fmla="*/ 58484 w 161818"/>
                  <a:gd name="connsiteY141" fmla="*/ 183475 h 378195"/>
                  <a:gd name="connsiteX142" fmla="*/ 58958 w 161818"/>
                  <a:gd name="connsiteY142" fmla="*/ 180589 h 378195"/>
                  <a:gd name="connsiteX143" fmla="*/ 54292 w 161818"/>
                  <a:gd name="connsiteY143" fmla="*/ 177702 h 378195"/>
                  <a:gd name="connsiteX144" fmla="*/ 48994 w 161818"/>
                  <a:gd name="connsiteY144" fmla="*/ 178968 h 378195"/>
                  <a:gd name="connsiteX145" fmla="*/ 44842 w 161818"/>
                  <a:gd name="connsiteY145" fmla="*/ 185650 h 378195"/>
                  <a:gd name="connsiteX146" fmla="*/ 46661 w 161818"/>
                  <a:gd name="connsiteY146" fmla="*/ 193282 h 378195"/>
                  <a:gd name="connsiteX147" fmla="*/ 56625 w 161818"/>
                  <a:gd name="connsiteY147" fmla="*/ 199450 h 378195"/>
                  <a:gd name="connsiteX148" fmla="*/ 57653 w 161818"/>
                  <a:gd name="connsiteY148" fmla="*/ 199569 h 378195"/>
                  <a:gd name="connsiteX149" fmla="*/ 54806 w 161818"/>
                  <a:gd name="connsiteY149" fmla="*/ 210562 h 378195"/>
                  <a:gd name="connsiteX150" fmla="*/ 76277 w 161818"/>
                  <a:gd name="connsiteY150" fmla="*/ 223254 h 378195"/>
                  <a:gd name="connsiteX151" fmla="*/ 81101 w 161818"/>
                  <a:gd name="connsiteY151" fmla="*/ 202693 h 378195"/>
                  <a:gd name="connsiteX152" fmla="*/ 69318 w 161818"/>
                  <a:gd name="connsiteY152" fmla="*/ 211076 h 378195"/>
                  <a:gd name="connsiteX153" fmla="*/ 71453 w 161818"/>
                  <a:gd name="connsiteY153" fmla="*/ 208466 h 378195"/>
                  <a:gd name="connsiteX154" fmla="*/ 77305 w 161818"/>
                  <a:gd name="connsiteY154" fmla="*/ 204630 h 378195"/>
                  <a:gd name="connsiteX155" fmla="*/ 81141 w 161818"/>
                  <a:gd name="connsiteY155" fmla="*/ 214555 h 378195"/>
                  <a:gd name="connsiteX156" fmla="*/ 64533 w 161818"/>
                  <a:gd name="connsiteY156" fmla="*/ 219340 h 378195"/>
                  <a:gd name="connsiteX157" fmla="*/ 62042 w 161818"/>
                  <a:gd name="connsiteY157" fmla="*/ 199292 h 378195"/>
                  <a:gd name="connsiteX158" fmla="*/ 68053 w 161818"/>
                  <a:gd name="connsiteY158" fmla="*/ 196682 h 378195"/>
                  <a:gd name="connsiteX159" fmla="*/ 78294 w 161818"/>
                  <a:gd name="connsiteY159" fmla="*/ 177070 h 378195"/>
                  <a:gd name="connsiteX160" fmla="*/ 77899 w 161818"/>
                  <a:gd name="connsiteY160" fmla="*/ 171138 h 378195"/>
                  <a:gd name="connsiteX161" fmla="*/ 79362 w 161818"/>
                  <a:gd name="connsiteY161" fmla="*/ 161174 h 378195"/>
                  <a:gd name="connsiteX162" fmla="*/ 105301 w 161818"/>
                  <a:gd name="connsiteY162" fmla="*/ 146109 h 378195"/>
                  <a:gd name="connsiteX163" fmla="*/ 115859 w 161818"/>
                  <a:gd name="connsiteY163" fmla="*/ 152119 h 378195"/>
                  <a:gd name="connsiteX164" fmla="*/ 119061 w 161818"/>
                  <a:gd name="connsiteY164" fmla="*/ 163823 h 378195"/>
                  <a:gd name="connsiteX165" fmla="*/ 118310 w 161818"/>
                  <a:gd name="connsiteY165" fmla="*/ 166433 h 378195"/>
                  <a:gd name="connsiteX166" fmla="*/ 109176 w 161818"/>
                  <a:gd name="connsiteY166" fmla="*/ 156666 h 378195"/>
                  <a:gd name="connsiteX167" fmla="*/ 98302 w 161818"/>
                  <a:gd name="connsiteY167" fmla="*/ 165840 h 378195"/>
                  <a:gd name="connsiteX168" fmla="*/ 107120 w 161818"/>
                  <a:gd name="connsiteY168" fmla="*/ 176635 h 378195"/>
                  <a:gd name="connsiteX169" fmla="*/ 107436 w 161818"/>
                  <a:gd name="connsiteY169" fmla="*/ 176714 h 378195"/>
                  <a:gd name="connsiteX170" fmla="*/ 117915 w 161818"/>
                  <a:gd name="connsiteY170" fmla="*/ 173827 h 378195"/>
                  <a:gd name="connsiteX171" fmla="*/ 123292 w 161818"/>
                  <a:gd name="connsiteY171" fmla="*/ 164337 h 378195"/>
                  <a:gd name="connsiteX172" fmla="*/ 123372 w 161818"/>
                  <a:gd name="connsiteY172" fmla="*/ 163507 h 378195"/>
                  <a:gd name="connsiteX173" fmla="*/ 119180 w 161818"/>
                  <a:gd name="connsiteY173" fmla="*/ 149430 h 378195"/>
                  <a:gd name="connsiteX174" fmla="*/ 105736 w 161818"/>
                  <a:gd name="connsiteY174" fmla="*/ 141799 h 378195"/>
                  <a:gd name="connsiteX175" fmla="*/ 82802 w 161818"/>
                  <a:gd name="connsiteY175" fmla="*/ 148995 h 378195"/>
                  <a:gd name="connsiteX176" fmla="*/ 115384 w 161818"/>
                  <a:gd name="connsiteY176" fmla="*/ 106804 h 378195"/>
                  <a:gd name="connsiteX177" fmla="*/ 132308 w 161818"/>
                  <a:gd name="connsiteY177" fmla="*/ 105301 h 378195"/>
                  <a:gd name="connsiteX178" fmla="*/ 124676 w 161818"/>
                  <a:gd name="connsiteY178" fmla="*/ 69002 h 378195"/>
                  <a:gd name="connsiteX179" fmla="*/ 134681 w 161818"/>
                  <a:gd name="connsiteY179" fmla="*/ 85768 h 378195"/>
                  <a:gd name="connsiteX180" fmla="*/ 123530 w 161818"/>
                  <a:gd name="connsiteY180" fmla="*/ 99568 h 378195"/>
                  <a:gd name="connsiteX181" fmla="*/ 115107 w 161818"/>
                  <a:gd name="connsiteY181" fmla="*/ 92767 h 378195"/>
                  <a:gd name="connsiteX182" fmla="*/ 119022 w 161818"/>
                  <a:gd name="connsiteY182" fmla="*/ 87943 h 378195"/>
                  <a:gd name="connsiteX183" fmla="*/ 121474 w 161818"/>
                  <a:gd name="connsiteY183" fmla="*/ 89920 h 378195"/>
                  <a:gd name="connsiteX184" fmla="*/ 123767 w 161818"/>
                  <a:gd name="connsiteY184" fmla="*/ 91778 h 378195"/>
                  <a:gd name="connsiteX185" fmla="*/ 125625 w 161818"/>
                  <a:gd name="connsiteY185" fmla="*/ 89485 h 378195"/>
                  <a:gd name="connsiteX186" fmla="*/ 118587 w 161818"/>
                  <a:gd name="connsiteY186" fmla="*/ 83791 h 378195"/>
                  <a:gd name="connsiteX187" fmla="*/ 110995 w 161818"/>
                  <a:gd name="connsiteY187" fmla="*/ 93202 h 378195"/>
                  <a:gd name="connsiteX188" fmla="*/ 116412 w 161818"/>
                  <a:gd name="connsiteY188" fmla="*/ 101901 h 378195"/>
                  <a:gd name="connsiteX189" fmla="*/ 113486 w 161818"/>
                  <a:gd name="connsiteY189" fmla="*/ 103206 h 378195"/>
                  <a:gd name="connsiteX190" fmla="*/ 75645 w 161818"/>
                  <a:gd name="connsiteY190" fmla="*/ 158801 h 378195"/>
                  <a:gd name="connsiteX191" fmla="*/ 74458 w 161818"/>
                  <a:gd name="connsiteY191" fmla="*/ 161965 h 378195"/>
                  <a:gd name="connsiteX192" fmla="*/ 71137 w 161818"/>
                  <a:gd name="connsiteY192" fmla="*/ 157180 h 378195"/>
                  <a:gd name="connsiteX193" fmla="*/ 109176 w 161818"/>
                  <a:gd name="connsiteY193" fmla="*/ 66709 h 378195"/>
                  <a:gd name="connsiteX194" fmla="*/ 124676 w 161818"/>
                  <a:gd name="connsiteY194" fmla="*/ 69002 h 378195"/>
                  <a:gd name="connsiteX195" fmla="*/ 96760 w 161818"/>
                  <a:gd name="connsiteY195" fmla="*/ 33019 h 378195"/>
                  <a:gd name="connsiteX196" fmla="*/ 109848 w 161818"/>
                  <a:gd name="connsiteY196" fmla="*/ 44407 h 378195"/>
                  <a:gd name="connsiteX197" fmla="*/ 102770 w 161818"/>
                  <a:gd name="connsiteY197" fmla="*/ 62992 h 378195"/>
                  <a:gd name="connsiteX198" fmla="*/ 96127 w 161818"/>
                  <a:gd name="connsiteY198" fmla="*/ 63190 h 378195"/>
                  <a:gd name="connsiteX199" fmla="*/ 91303 w 161818"/>
                  <a:gd name="connsiteY199" fmla="*/ 58642 h 378195"/>
                  <a:gd name="connsiteX200" fmla="*/ 93834 w 161818"/>
                  <a:gd name="connsiteY200" fmla="*/ 51960 h 378195"/>
                  <a:gd name="connsiteX201" fmla="*/ 95890 w 161818"/>
                  <a:gd name="connsiteY201" fmla="*/ 51920 h 378195"/>
                  <a:gd name="connsiteX202" fmla="*/ 97393 w 161818"/>
                  <a:gd name="connsiteY202" fmla="*/ 53344 h 378195"/>
                  <a:gd name="connsiteX203" fmla="*/ 97432 w 161818"/>
                  <a:gd name="connsiteY203" fmla="*/ 54174 h 378195"/>
                  <a:gd name="connsiteX204" fmla="*/ 96879 w 161818"/>
                  <a:gd name="connsiteY204" fmla="*/ 54767 h 378195"/>
                  <a:gd name="connsiteX205" fmla="*/ 95811 w 161818"/>
                  <a:gd name="connsiteY205" fmla="*/ 57496 h 378195"/>
                  <a:gd name="connsiteX206" fmla="*/ 98579 w 161818"/>
                  <a:gd name="connsiteY206" fmla="*/ 58563 h 378195"/>
                  <a:gd name="connsiteX207" fmla="*/ 101347 w 161818"/>
                  <a:gd name="connsiteY207" fmla="*/ 55637 h 378195"/>
                  <a:gd name="connsiteX208" fmla="*/ 101228 w 161818"/>
                  <a:gd name="connsiteY208" fmla="*/ 51643 h 378195"/>
                  <a:gd name="connsiteX209" fmla="*/ 97432 w 161818"/>
                  <a:gd name="connsiteY209" fmla="*/ 48045 h 378195"/>
                  <a:gd name="connsiteX210" fmla="*/ 92213 w 161818"/>
                  <a:gd name="connsiteY210" fmla="*/ 48203 h 378195"/>
                  <a:gd name="connsiteX211" fmla="*/ 87586 w 161818"/>
                  <a:gd name="connsiteY211" fmla="*/ 60382 h 378195"/>
                  <a:gd name="connsiteX212" fmla="*/ 94704 w 161818"/>
                  <a:gd name="connsiteY212" fmla="*/ 67104 h 378195"/>
                  <a:gd name="connsiteX213" fmla="*/ 97828 w 161818"/>
                  <a:gd name="connsiteY213" fmla="*/ 67855 h 378195"/>
                  <a:gd name="connsiteX214" fmla="*/ 66036 w 161818"/>
                  <a:gd name="connsiteY214" fmla="*/ 152554 h 378195"/>
                  <a:gd name="connsiteX215" fmla="*/ 51841 w 161818"/>
                  <a:gd name="connsiteY215" fmla="*/ 146544 h 378195"/>
                  <a:gd name="connsiteX216" fmla="*/ 49310 w 161818"/>
                  <a:gd name="connsiteY216" fmla="*/ 146227 h 378195"/>
                  <a:gd name="connsiteX217" fmla="*/ 78966 w 161818"/>
                  <a:gd name="connsiteY217" fmla="*/ 34285 h 378195"/>
                  <a:gd name="connsiteX218" fmla="*/ 96760 w 161818"/>
                  <a:gd name="connsiteY218" fmla="*/ 33019 h 378195"/>
                  <a:gd name="connsiteX219" fmla="*/ 70069 w 161818"/>
                  <a:gd name="connsiteY219" fmla="*/ 10125 h 378195"/>
                  <a:gd name="connsiteX220" fmla="*/ 75842 w 161818"/>
                  <a:gd name="connsiteY220" fmla="*/ 20089 h 378195"/>
                  <a:gd name="connsiteX221" fmla="*/ 72877 w 161818"/>
                  <a:gd name="connsiteY221" fmla="*/ 31240 h 378195"/>
                  <a:gd name="connsiteX222" fmla="*/ 59828 w 161818"/>
                  <a:gd name="connsiteY222" fmla="*/ 33019 h 378195"/>
                  <a:gd name="connsiteX223" fmla="*/ 58800 w 161818"/>
                  <a:gd name="connsiteY223" fmla="*/ 25309 h 378195"/>
                  <a:gd name="connsiteX224" fmla="*/ 60777 w 161818"/>
                  <a:gd name="connsiteY224" fmla="*/ 24162 h 378195"/>
                  <a:gd name="connsiteX225" fmla="*/ 62952 w 161818"/>
                  <a:gd name="connsiteY225" fmla="*/ 24755 h 378195"/>
                  <a:gd name="connsiteX226" fmla="*/ 63189 w 161818"/>
                  <a:gd name="connsiteY226" fmla="*/ 26534 h 378195"/>
                  <a:gd name="connsiteX227" fmla="*/ 63584 w 161818"/>
                  <a:gd name="connsiteY227" fmla="*/ 29460 h 378195"/>
                  <a:gd name="connsiteX228" fmla="*/ 66471 w 161818"/>
                  <a:gd name="connsiteY228" fmla="*/ 29065 h 378195"/>
                  <a:gd name="connsiteX229" fmla="*/ 65443 w 161818"/>
                  <a:gd name="connsiteY229" fmla="*/ 21433 h 378195"/>
                  <a:gd name="connsiteX230" fmla="*/ 60184 w 161818"/>
                  <a:gd name="connsiteY230" fmla="*/ 20049 h 378195"/>
                  <a:gd name="connsiteX231" fmla="*/ 55478 w 161818"/>
                  <a:gd name="connsiteY231" fmla="*/ 22778 h 378195"/>
                  <a:gd name="connsiteX232" fmla="*/ 57297 w 161818"/>
                  <a:gd name="connsiteY232" fmla="*/ 36301 h 378195"/>
                  <a:gd name="connsiteX233" fmla="*/ 66431 w 161818"/>
                  <a:gd name="connsiteY233" fmla="*/ 38990 h 378195"/>
                  <a:gd name="connsiteX234" fmla="*/ 44842 w 161818"/>
                  <a:gd name="connsiteY234" fmla="*/ 145990 h 378195"/>
                  <a:gd name="connsiteX235" fmla="*/ 21789 w 161818"/>
                  <a:gd name="connsiteY235" fmla="*/ 155757 h 378195"/>
                  <a:gd name="connsiteX236" fmla="*/ 14553 w 161818"/>
                  <a:gd name="connsiteY236" fmla="*/ 164100 h 378195"/>
                  <a:gd name="connsiteX237" fmla="*/ 36815 w 161818"/>
                  <a:gd name="connsiteY237" fmla="*/ 14593 h 378195"/>
                  <a:gd name="connsiteX238" fmla="*/ 70069 w 161818"/>
                  <a:gd name="connsiteY238" fmla="*/ 10125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61818" h="378195">
                    <a:moveTo>
                      <a:pt x="33612" y="11983"/>
                    </a:moveTo>
                    <a:cubicBezTo>
                      <a:pt x="14829" y="34759"/>
                      <a:pt x="-8461" y="106330"/>
                      <a:pt x="11547" y="168568"/>
                    </a:cubicBezTo>
                    <a:cubicBezTo>
                      <a:pt x="7949" y="174262"/>
                      <a:pt x="4746" y="180945"/>
                      <a:pt x="1978" y="188300"/>
                    </a:cubicBezTo>
                    <a:cubicBezTo>
                      <a:pt x="2097" y="188300"/>
                      <a:pt x="2255" y="188339"/>
                      <a:pt x="2374" y="188379"/>
                    </a:cubicBezTo>
                    <a:cubicBezTo>
                      <a:pt x="2453" y="188735"/>
                      <a:pt x="2611" y="189051"/>
                      <a:pt x="2967" y="189328"/>
                    </a:cubicBezTo>
                    <a:cubicBezTo>
                      <a:pt x="6644" y="192214"/>
                      <a:pt x="5972" y="198739"/>
                      <a:pt x="5814" y="202890"/>
                    </a:cubicBezTo>
                    <a:cubicBezTo>
                      <a:pt x="5616" y="208703"/>
                      <a:pt x="4588" y="214279"/>
                      <a:pt x="871" y="218826"/>
                    </a:cubicBezTo>
                    <a:cubicBezTo>
                      <a:pt x="41" y="219221"/>
                      <a:pt x="-434" y="220645"/>
                      <a:pt x="555" y="221436"/>
                    </a:cubicBezTo>
                    <a:cubicBezTo>
                      <a:pt x="9254" y="228276"/>
                      <a:pt x="12259" y="242788"/>
                      <a:pt x="11824" y="253148"/>
                    </a:cubicBezTo>
                    <a:cubicBezTo>
                      <a:pt x="11587" y="259396"/>
                      <a:pt x="9926" y="266118"/>
                      <a:pt x="7198" y="271733"/>
                    </a:cubicBezTo>
                    <a:cubicBezTo>
                      <a:pt x="6723" y="272761"/>
                      <a:pt x="5181" y="274224"/>
                      <a:pt x="4707" y="275608"/>
                    </a:cubicBezTo>
                    <a:cubicBezTo>
                      <a:pt x="4074" y="275687"/>
                      <a:pt x="3481" y="276359"/>
                      <a:pt x="3916" y="276992"/>
                    </a:cubicBezTo>
                    <a:cubicBezTo>
                      <a:pt x="11468" y="289052"/>
                      <a:pt x="15818" y="303287"/>
                      <a:pt x="15620" y="317601"/>
                    </a:cubicBezTo>
                    <a:cubicBezTo>
                      <a:pt x="15383" y="331876"/>
                      <a:pt x="10678" y="348997"/>
                      <a:pt x="2848" y="360978"/>
                    </a:cubicBezTo>
                    <a:cubicBezTo>
                      <a:pt x="2334" y="361769"/>
                      <a:pt x="3283" y="363311"/>
                      <a:pt x="3441" y="363469"/>
                    </a:cubicBezTo>
                    <a:cubicBezTo>
                      <a:pt x="6368" y="365961"/>
                      <a:pt x="22935" y="370982"/>
                      <a:pt x="26376" y="377665"/>
                    </a:cubicBezTo>
                    <a:cubicBezTo>
                      <a:pt x="26890" y="378654"/>
                      <a:pt x="28550" y="378139"/>
                      <a:pt x="28827" y="377111"/>
                    </a:cubicBezTo>
                    <a:cubicBezTo>
                      <a:pt x="32979" y="362955"/>
                      <a:pt x="45198" y="356154"/>
                      <a:pt x="59472" y="356391"/>
                    </a:cubicBezTo>
                    <a:cubicBezTo>
                      <a:pt x="66076" y="356510"/>
                      <a:pt x="72560" y="358448"/>
                      <a:pt x="78531" y="361097"/>
                    </a:cubicBezTo>
                    <a:cubicBezTo>
                      <a:pt x="90117" y="366237"/>
                      <a:pt x="93003" y="373908"/>
                      <a:pt x="103601" y="375886"/>
                    </a:cubicBezTo>
                    <a:cubicBezTo>
                      <a:pt x="112853" y="377625"/>
                      <a:pt x="120841" y="370073"/>
                      <a:pt x="124083" y="365012"/>
                    </a:cubicBezTo>
                    <a:cubicBezTo>
                      <a:pt x="129896" y="355957"/>
                      <a:pt x="130015" y="343817"/>
                      <a:pt x="126614" y="333813"/>
                    </a:cubicBezTo>
                    <a:cubicBezTo>
                      <a:pt x="137923" y="331401"/>
                      <a:pt x="146780" y="324244"/>
                      <a:pt x="148955" y="312382"/>
                    </a:cubicBezTo>
                    <a:cubicBezTo>
                      <a:pt x="151011" y="300954"/>
                      <a:pt x="146306" y="289171"/>
                      <a:pt x="139109" y="280392"/>
                    </a:cubicBezTo>
                    <a:cubicBezTo>
                      <a:pt x="152039" y="274501"/>
                      <a:pt x="161490" y="264022"/>
                      <a:pt x="161806" y="249194"/>
                    </a:cubicBezTo>
                    <a:cubicBezTo>
                      <a:pt x="162123" y="235829"/>
                      <a:pt x="156310" y="222068"/>
                      <a:pt x="144803" y="215228"/>
                    </a:cubicBezTo>
                    <a:cubicBezTo>
                      <a:pt x="148757" y="213883"/>
                      <a:pt x="151802" y="210324"/>
                      <a:pt x="154214" y="206845"/>
                    </a:cubicBezTo>
                    <a:cubicBezTo>
                      <a:pt x="159355" y="199490"/>
                      <a:pt x="161411" y="191502"/>
                      <a:pt x="160699" y="182606"/>
                    </a:cubicBezTo>
                    <a:cubicBezTo>
                      <a:pt x="159987" y="173630"/>
                      <a:pt x="156547" y="164733"/>
                      <a:pt x="153107" y="156468"/>
                    </a:cubicBezTo>
                    <a:cubicBezTo>
                      <a:pt x="150181" y="149391"/>
                      <a:pt x="145554" y="143341"/>
                      <a:pt x="138991" y="139466"/>
                    </a:cubicBezTo>
                    <a:cubicBezTo>
                      <a:pt x="139821" y="139228"/>
                      <a:pt x="140691" y="138912"/>
                      <a:pt x="141482" y="138477"/>
                    </a:cubicBezTo>
                    <a:cubicBezTo>
                      <a:pt x="145713" y="136263"/>
                      <a:pt x="148797" y="132506"/>
                      <a:pt x="150220" y="127959"/>
                    </a:cubicBezTo>
                    <a:cubicBezTo>
                      <a:pt x="150695" y="126456"/>
                      <a:pt x="150932" y="124954"/>
                      <a:pt x="151011" y="123412"/>
                    </a:cubicBezTo>
                    <a:cubicBezTo>
                      <a:pt x="151130" y="120288"/>
                      <a:pt x="150458" y="117164"/>
                      <a:pt x="148955" y="114317"/>
                    </a:cubicBezTo>
                    <a:cubicBezTo>
                      <a:pt x="145673" y="108069"/>
                      <a:pt x="140137" y="103522"/>
                      <a:pt x="133415" y="101426"/>
                    </a:cubicBezTo>
                    <a:cubicBezTo>
                      <a:pt x="132782" y="101229"/>
                      <a:pt x="132110" y="101071"/>
                      <a:pt x="131478" y="100912"/>
                    </a:cubicBezTo>
                    <a:cubicBezTo>
                      <a:pt x="135709" y="97986"/>
                      <a:pt x="138516" y="93202"/>
                      <a:pt x="138714" y="87903"/>
                    </a:cubicBezTo>
                    <a:cubicBezTo>
                      <a:pt x="138753" y="87073"/>
                      <a:pt x="138714" y="86242"/>
                      <a:pt x="138635" y="85412"/>
                    </a:cubicBezTo>
                    <a:cubicBezTo>
                      <a:pt x="137804" y="77543"/>
                      <a:pt x="133257" y="69951"/>
                      <a:pt x="126812" y="65602"/>
                    </a:cubicBezTo>
                    <a:cubicBezTo>
                      <a:pt x="121909" y="62320"/>
                      <a:pt x="116333" y="61173"/>
                      <a:pt x="110560" y="62161"/>
                    </a:cubicBezTo>
                    <a:cubicBezTo>
                      <a:pt x="113249" y="59038"/>
                      <a:pt x="114831" y="55083"/>
                      <a:pt x="115028" y="50971"/>
                    </a:cubicBezTo>
                    <a:cubicBezTo>
                      <a:pt x="115147" y="48243"/>
                      <a:pt x="114633" y="45435"/>
                      <a:pt x="113447" y="42746"/>
                    </a:cubicBezTo>
                    <a:cubicBezTo>
                      <a:pt x="110639" y="36499"/>
                      <a:pt x="104985" y="31517"/>
                      <a:pt x="97907" y="29144"/>
                    </a:cubicBezTo>
                    <a:cubicBezTo>
                      <a:pt x="91264" y="26890"/>
                      <a:pt x="84225" y="27207"/>
                      <a:pt x="78294" y="29895"/>
                    </a:cubicBezTo>
                    <a:cubicBezTo>
                      <a:pt x="79243" y="27721"/>
                      <a:pt x="79836" y="25427"/>
                      <a:pt x="79955" y="23015"/>
                    </a:cubicBezTo>
                    <a:cubicBezTo>
                      <a:pt x="79994" y="21868"/>
                      <a:pt x="79955" y="20722"/>
                      <a:pt x="79797" y="19575"/>
                    </a:cubicBezTo>
                    <a:cubicBezTo>
                      <a:pt x="79124" y="14474"/>
                      <a:pt x="76475" y="9966"/>
                      <a:pt x="72402" y="6882"/>
                    </a:cubicBezTo>
                    <a:cubicBezTo>
                      <a:pt x="58642" y="-3794"/>
                      <a:pt x="45198" y="-2015"/>
                      <a:pt x="33612" y="11983"/>
                    </a:cubicBezTo>
                    <a:close/>
                    <a:moveTo>
                      <a:pt x="132308" y="105301"/>
                    </a:moveTo>
                    <a:cubicBezTo>
                      <a:pt x="137962" y="107041"/>
                      <a:pt x="142628" y="110916"/>
                      <a:pt x="145396" y="116175"/>
                    </a:cubicBezTo>
                    <a:cubicBezTo>
                      <a:pt x="147097" y="119418"/>
                      <a:pt x="147452" y="123135"/>
                      <a:pt x="146345" y="126654"/>
                    </a:cubicBezTo>
                    <a:cubicBezTo>
                      <a:pt x="145278" y="130134"/>
                      <a:pt x="142866" y="133020"/>
                      <a:pt x="139623" y="134721"/>
                    </a:cubicBezTo>
                    <a:cubicBezTo>
                      <a:pt x="137686" y="135749"/>
                      <a:pt x="135471" y="135946"/>
                      <a:pt x="133376" y="135314"/>
                    </a:cubicBezTo>
                    <a:cubicBezTo>
                      <a:pt x="131280" y="134641"/>
                      <a:pt x="129540" y="133218"/>
                      <a:pt x="128552" y="131280"/>
                    </a:cubicBezTo>
                    <a:cubicBezTo>
                      <a:pt x="127998" y="130173"/>
                      <a:pt x="127840" y="128947"/>
                      <a:pt x="128235" y="127761"/>
                    </a:cubicBezTo>
                    <a:cubicBezTo>
                      <a:pt x="128591" y="126575"/>
                      <a:pt x="129421" y="125626"/>
                      <a:pt x="130489" y="125033"/>
                    </a:cubicBezTo>
                    <a:cubicBezTo>
                      <a:pt x="131043" y="124756"/>
                      <a:pt x="131636" y="124677"/>
                      <a:pt x="132229" y="124875"/>
                    </a:cubicBezTo>
                    <a:cubicBezTo>
                      <a:pt x="132822" y="125072"/>
                      <a:pt x="133297" y="125468"/>
                      <a:pt x="133573" y="125982"/>
                    </a:cubicBezTo>
                    <a:cubicBezTo>
                      <a:pt x="134127" y="127010"/>
                      <a:pt x="135353" y="127405"/>
                      <a:pt x="136381" y="126852"/>
                    </a:cubicBezTo>
                    <a:cubicBezTo>
                      <a:pt x="137409" y="126338"/>
                      <a:pt x="137804" y="125072"/>
                      <a:pt x="137251" y="124044"/>
                    </a:cubicBezTo>
                    <a:cubicBezTo>
                      <a:pt x="136460" y="122542"/>
                      <a:pt x="135115" y="121395"/>
                      <a:pt x="133455" y="120881"/>
                    </a:cubicBezTo>
                    <a:cubicBezTo>
                      <a:pt x="131794" y="120367"/>
                      <a:pt x="130054" y="120525"/>
                      <a:pt x="128552" y="121355"/>
                    </a:cubicBezTo>
                    <a:cubicBezTo>
                      <a:pt x="126495" y="122463"/>
                      <a:pt x="124953" y="124282"/>
                      <a:pt x="124281" y="126535"/>
                    </a:cubicBezTo>
                    <a:cubicBezTo>
                      <a:pt x="123569" y="128789"/>
                      <a:pt x="123807" y="131162"/>
                      <a:pt x="124914" y="133218"/>
                    </a:cubicBezTo>
                    <a:cubicBezTo>
                      <a:pt x="126456" y="136144"/>
                      <a:pt x="129026" y="138279"/>
                      <a:pt x="132189" y="139268"/>
                    </a:cubicBezTo>
                    <a:cubicBezTo>
                      <a:pt x="132229" y="139268"/>
                      <a:pt x="132268" y="139268"/>
                      <a:pt x="132308" y="139307"/>
                    </a:cubicBezTo>
                    <a:cubicBezTo>
                      <a:pt x="132703" y="139545"/>
                      <a:pt x="133099" y="139782"/>
                      <a:pt x="133494" y="139940"/>
                    </a:cubicBezTo>
                    <a:cubicBezTo>
                      <a:pt x="134008" y="140138"/>
                      <a:pt x="134522" y="140256"/>
                      <a:pt x="135036" y="140335"/>
                    </a:cubicBezTo>
                    <a:cubicBezTo>
                      <a:pt x="135076" y="140335"/>
                      <a:pt x="135076" y="140335"/>
                      <a:pt x="135115" y="140335"/>
                    </a:cubicBezTo>
                    <a:cubicBezTo>
                      <a:pt x="135234" y="140612"/>
                      <a:pt x="135432" y="140850"/>
                      <a:pt x="135788" y="141047"/>
                    </a:cubicBezTo>
                    <a:cubicBezTo>
                      <a:pt x="148955" y="147690"/>
                      <a:pt x="154016" y="164021"/>
                      <a:pt x="157061" y="177465"/>
                    </a:cubicBezTo>
                    <a:cubicBezTo>
                      <a:pt x="158880" y="185492"/>
                      <a:pt x="158524" y="193519"/>
                      <a:pt x="154689" y="200874"/>
                    </a:cubicBezTo>
                    <a:cubicBezTo>
                      <a:pt x="152079" y="205856"/>
                      <a:pt x="148204" y="212460"/>
                      <a:pt x="142273" y="213685"/>
                    </a:cubicBezTo>
                    <a:cubicBezTo>
                      <a:pt x="142114" y="213567"/>
                      <a:pt x="141956" y="213448"/>
                      <a:pt x="141719" y="213409"/>
                    </a:cubicBezTo>
                    <a:cubicBezTo>
                      <a:pt x="133217" y="212025"/>
                      <a:pt x="122699" y="203009"/>
                      <a:pt x="130331" y="194310"/>
                    </a:cubicBezTo>
                    <a:cubicBezTo>
                      <a:pt x="132585" y="191740"/>
                      <a:pt x="136539" y="190000"/>
                      <a:pt x="139781" y="191661"/>
                    </a:cubicBezTo>
                    <a:cubicBezTo>
                      <a:pt x="141640" y="192610"/>
                      <a:pt x="143182" y="195298"/>
                      <a:pt x="142707" y="197355"/>
                    </a:cubicBezTo>
                    <a:cubicBezTo>
                      <a:pt x="142233" y="199490"/>
                      <a:pt x="140177" y="200043"/>
                      <a:pt x="138911" y="198818"/>
                    </a:cubicBezTo>
                    <a:cubicBezTo>
                      <a:pt x="138991" y="198620"/>
                      <a:pt x="139030" y="198343"/>
                      <a:pt x="138911" y="198066"/>
                    </a:cubicBezTo>
                    <a:cubicBezTo>
                      <a:pt x="138872" y="197908"/>
                      <a:pt x="138832" y="197750"/>
                      <a:pt x="138753" y="197552"/>
                    </a:cubicBezTo>
                    <a:cubicBezTo>
                      <a:pt x="138556" y="196880"/>
                      <a:pt x="137962" y="196208"/>
                      <a:pt x="137211" y="196247"/>
                    </a:cubicBezTo>
                    <a:cubicBezTo>
                      <a:pt x="137013" y="196247"/>
                      <a:pt x="136776" y="196287"/>
                      <a:pt x="136578" y="196287"/>
                    </a:cubicBezTo>
                    <a:cubicBezTo>
                      <a:pt x="135590" y="196327"/>
                      <a:pt x="134483" y="197236"/>
                      <a:pt x="134839" y="198343"/>
                    </a:cubicBezTo>
                    <a:cubicBezTo>
                      <a:pt x="136895" y="204354"/>
                      <a:pt x="143656" y="204235"/>
                      <a:pt x="145950" y="198343"/>
                    </a:cubicBezTo>
                    <a:cubicBezTo>
                      <a:pt x="148481" y="191779"/>
                      <a:pt x="140256" y="186837"/>
                      <a:pt x="134799" y="187904"/>
                    </a:cubicBezTo>
                    <a:cubicBezTo>
                      <a:pt x="128947" y="189051"/>
                      <a:pt x="123846" y="195536"/>
                      <a:pt x="124637" y="201507"/>
                    </a:cubicBezTo>
                    <a:cubicBezTo>
                      <a:pt x="125586" y="208664"/>
                      <a:pt x="132545" y="215030"/>
                      <a:pt x="139781" y="215544"/>
                    </a:cubicBezTo>
                    <a:cubicBezTo>
                      <a:pt x="139940" y="215821"/>
                      <a:pt x="140137" y="216058"/>
                      <a:pt x="140493" y="216216"/>
                    </a:cubicBezTo>
                    <a:cubicBezTo>
                      <a:pt x="153423" y="221752"/>
                      <a:pt x="158564" y="235710"/>
                      <a:pt x="158880" y="248996"/>
                    </a:cubicBezTo>
                    <a:cubicBezTo>
                      <a:pt x="159196" y="263271"/>
                      <a:pt x="148639" y="273156"/>
                      <a:pt x="136381" y="278336"/>
                    </a:cubicBezTo>
                    <a:cubicBezTo>
                      <a:pt x="132743" y="277980"/>
                      <a:pt x="129145" y="278969"/>
                      <a:pt x="125507" y="277980"/>
                    </a:cubicBezTo>
                    <a:cubicBezTo>
                      <a:pt x="121078" y="276754"/>
                      <a:pt x="118943" y="271812"/>
                      <a:pt x="120011" y="267620"/>
                    </a:cubicBezTo>
                    <a:cubicBezTo>
                      <a:pt x="120801" y="264536"/>
                      <a:pt x="123569" y="261966"/>
                      <a:pt x="126772" y="261887"/>
                    </a:cubicBezTo>
                    <a:cubicBezTo>
                      <a:pt x="128749" y="261847"/>
                      <a:pt x="130410" y="263152"/>
                      <a:pt x="131715" y="264457"/>
                    </a:cubicBezTo>
                    <a:cubicBezTo>
                      <a:pt x="132545" y="265287"/>
                      <a:pt x="133534" y="266988"/>
                      <a:pt x="132071" y="268016"/>
                    </a:cubicBezTo>
                    <a:cubicBezTo>
                      <a:pt x="131794" y="268213"/>
                      <a:pt x="129619" y="268490"/>
                      <a:pt x="129619" y="268372"/>
                    </a:cubicBezTo>
                    <a:cubicBezTo>
                      <a:pt x="129382" y="266988"/>
                      <a:pt x="127721" y="266988"/>
                      <a:pt x="127009" y="267897"/>
                    </a:cubicBezTo>
                    <a:cubicBezTo>
                      <a:pt x="125428" y="269874"/>
                      <a:pt x="127840" y="271456"/>
                      <a:pt x="129659" y="271614"/>
                    </a:cubicBezTo>
                    <a:cubicBezTo>
                      <a:pt x="132506" y="271851"/>
                      <a:pt x="135274" y="270744"/>
                      <a:pt x="136104" y="267778"/>
                    </a:cubicBezTo>
                    <a:cubicBezTo>
                      <a:pt x="137804" y="261531"/>
                      <a:pt x="128354" y="257221"/>
                      <a:pt x="123530" y="259237"/>
                    </a:cubicBezTo>
                    <a:cubicBezTo>
                      <a:pt x="118113" y="261531"/>
                      <a:pt x="115147" y="268174"/>
                      <a:pt x="117361" y="273710"/>
                    </a:cubicBezTo>
                    <a:cubicBezTo>
                      <a:pt x="120445" y="281420"/>
                      <a:pt x="128512" y="282053"/>
                      <a:pt x="135709" y="280788"/>
                    </a:cubicBezTo>
                    <a:cubicBezTo>
                      <a:pt x="142787" y="288736"/>
                      <a:pt x="147215" y="298977"/>
                      <a:pt x="146424" y="309772"/>
                    </a:cubicBezTo>
                    <a:cubicBezTo>
                      <a:pt x="145554" y="322030"/>
                      <a:pt x="135906" y="329305"/>
                      <a:pt x="124479" y="331243"/>
                    </a:cubicBezTo>
                    <a:cubicBezTo>
                      <a:pt x="124281" y="331282"/>
                      <a:pt x="124162" y="331362"/>
                      <a:pt x="124044" y="331441"/>
                    </a:cubicBezTo>
                    <a:cubicBezTo>
                      <a:pt x="120999" y="331243"/>
                      <a:pt x="118113" y="331480"/>
                      <a:pt x="115503" y="329226"/>
                    </a:cubicBezTo>
                    <a:cubicBezTo>
                      <a:pt x="112853" y="326933"/>
                      <a:pt x="113170" y="322188"/>
                      <a:pt x="114831" y="319499"/>
                    </a:cubicBezTo>
                    <a:cubicBezTo>
                      <a:pt x="116926" y="316138"/>
                      <a:pt x="121197" y="316652"/>
                      <a:pt x="124044" y="318511"/>
                    </a:cubicBezTo>
                    <a:cubicBezTo>
                      <a:pt x="125586" y="319539"/>
                      <a:pt x="126970" y="322109"/>
                      <a:pt x="124874" y="323295"/>
                    </a:cubicBezTo>
                    <a:cubicBezTo>
                      <a:pt x="124004" y="323809"/>
                      <a:pt x="121315" y="323414"/>
                      <a:pt x="121197" y="323611"/>
                    </a:cubicBezTo>
                    <a:cubicBezTo>
                      <a:pt x="122383" y="321911"/>
                      <a:pt x="119655" y="320171"/>
                      <a:pt x="118468" y="321911"/>
                    </a:cubicBezTo>
                    <a:cubicBezTo>
                      <a:pt x="115068" y="326854"/>
                      <a:pt x="124518" y="327803"/>
                      <a:pt x="127247" y="325668"/>
                    </a:cubicBezTo>
                    <a:cubicBezTo>
                      <a:pt x="129461" y="323928"/>
                      <a:pt x="129540" y="321081"/>
                      <a:pt x="128393" y="318669"/>
                    </a:cubicBezTo>
                    <a:cubicBezTo>
                      <a:pt x="127009" y="315822"/>
                      <a:pt x="123569" y="314398"/>
                      <a:pt x="120643" y="313963"/>
                    </a:cubicBezTo>
                    <a:cubicBezTo>
                      <a:pt x="114040" y="312896"/>
                      <a:pt x="110283" y="319657"/>
                      <a:pt x="110955" y="325272"/>
                    </a:cubicBezTo>
                    <a:cubicBezTo>
                      <a:pt x="111351" y="328594"/>
                      <a:pt x="113407" y="331124"/>
                      <a:pt x="116294" y="332666"/>
                    </a:cubicBezTo>
                    <a:cubicBezTo>
                      <a:pt x="118468" y="333853"/>
                      <a:pt x="121039" y="333695"/>
                      <a:pt x="123530" y="333418"/>
                    </a:cubicBezTo>
                    <a:cubicBezTo>
                      <a:pt x="127049" y="342354"/>
                      <a:pt x="126970" y="352240"/>
                      <a:pt x="123332" y="361137"/>
                    </a:cubicBezTo>
                    <a:cubicBezTo>
                      <a:pt x="120880" y="367147"/>
                      <a:pt x="116610" y="370824"/>
                      <a:pt x="111469" y="372643"/>
                    </a:cubicBezTo>
                    <a:cubicBezTo>
                      <a:pt x="100872" y="376597"/>
                      <a:pt x="91659" y="366435"/>
                      <a:pt x="88021" y="363509"/>
                    </a:cubicBezTo>
                    <a:cubicBezTo>
                      <a:pt x="84858" y="360939"/>
                      <a:pt x="81378" y="359080"/>
                      <a:pt x="77701" y="357420"/>
                    </a:cubicBezTo>
                    <a:cubicBezTo>
                      <a:pt x="70979" y="354454"/>
                      <a:pt x="63466" y="353189"/>
                      <a:pt x="56151" y="353465"/>
                    </a:cubicBezTo>
                    <a:cubicBezTo>
                      <a:pt x="42746" y="353979"/>
                      <a:pt x="31397" y="361492"/>
                      <a:pt x="26890" y="373948"/>
                    </a:cubicBezTo>
                    <a:cubicBezTo>
                      <a:pt x="20840" y="368333"/>
                      <a:pt x="12655" y="366593"/>
                      <a:pt x="5616" y="362600"/>
                    </a:cubicBezTo>
                    <a:cubicBezTo>
                      <a:pt x="13960" y="349828"/>
                      <a:pt x="18072" y="332825"/>
                      <a:pt x="18665" y="317720"/>
                    </a:cubicBezTo>
                    <a:cubicBezTo>
                      <a:pt x="19179" y="304038"/>
                      <a:pt x="14948" y="287549"/>
                      <a:pt x="6209" y="276675"/>
                    </a:cubicBezTo>
                    <a:cubicBezTo>
                      <a:pt x="8938" y="275094"/>
                      <a:pt x="10598" y="270586"/>
                      <a:pt x="11627" y="267976"/>
                    </a:cubicBezTo>
                    <a:cubicBezTo>
                      <a:pt x="14118" y="261610"/>
                      <a:pt x="14988" y="254453"/>
                      <a:pt x="14711" y="247691"/>
                    </a:cubicBezTo>
                    <a:cubicBezTo>
                      <a:pt x="14355" y="238201"/>
                      <a:pt x="10401" y="226141"/>
                      <a:pt x="2967" y="219696"/>
                    </a:cubicBezTo>
                    <a:cubicBezTo>
                      <a:pt x="7633" y="215148"/>
                      <a:pt x="8621" y="208308"/>
                      <a:pt x="8898" y="201941"/>
                    </a:cubicBezTo>
                    <a:cubicBezTo>
                      <a:pt x="9056" y="197631"/>
                      <a:pt x="9175" y="192096"/>
                      <a:pt x="6407" y="188537"/>
                    </a:cubicBezTo>
                    <a:cubicBezTo>
                      <a:pt x="11113" y="176318"/>
                      <a:pt x="17162" y="165959"/>
                      <a:pt x="24715" y="158841"/>
                    </a:cubicBezTo>
                    <a:cubicBezTo>
                      <a:pt x="31991" y="151961"/>
                      <a:pt x="41639" y="148956"/>
                      <a:pt x="51168" y="150616"/>
                    </a:cubicBezTo>
                    <a:cubicBezTo>
                      <a:pt x="60105" y="152158"/>
                      <a:pt x="67736" y="157615"/>
                      <a:pt x="71572" y="165168"/>
                    </a:cubicBezTo>
                    <a:cubicBezTo>
                      <a:pt x="76673" y="175172"/>
                      <a:pt x="74103" y="187311"/>
                      <a:pt x="65641" y="193400"/>
                    </a:cubicBezTo>
                    <a:cubicBezTo>
                      <a:pt x="63229" y="195140"/>
                      <a:pt x="60263" y="195852"/>
                      <a:pt x="57337" y="195378"/>
                    </a:cubicBezTo>
                    <a:cubicBezTo>
                      <a:pt x="54411" y="194903"/>
                      <a:pt x="51801" y="193321"/>
                      <a:pt x="50061" y="190870"/>
                    </a:cubicBezTo>
                    <a:cubicBezTo>
                      <a:pt x="49112" y="189565"/>
                      <a:pt x="48717" y="187944"/>
                      <a:pt x="48994" y="186323"/>
                    </a:cubicBezTo>
                    <a:cubicBezTo>
                      <a:pt x="49231" y="184701"/>
                      <a:pt x="50140" y="183317"/>
                      <a:pt x="51445" y="182329"/>
                    </a:cubicBezTo>
                    <a:cubicBezTo>
                      <a:pt x="52078" y="181854"/>
                      <a:pt x="52869" y="181657"/>
                      <a:pt x="53659" y="181815"/>
                    </a:cubicBezTo>
                    <a:cubicBezTo>
                      <a:pt x="54450" y="181933"/>
                      <a:pt x="55162" y="182368"/>
                      <a:pt x="55597" y="183001"/>
                    </a:cubicBezTo>
                    <a:cubicBezTo>
                      <a:pt x="56269" y="183950"/>
                      <a:pt x="57574" y="184148"/>
                      <a:pt x="58484" y="183475"/>
                    </a:cubicBezTo>
                    <a:cubicBezTo>
                      <a:pt x="59433" y="182803"/>
                      <a:pt x="59630" y="181498"/>
                      <a:pt x="58958" y="180589"/>
                    </a:cubicBezTo>
                    <a:cubicBezTo>
                      <a:pt x="57851" y="179047"/>
                      <a:pt x="56190" y="178019"/>
                      <a:pt x="54292" y="177702"/>
                    </a:cubicBezTo>
                    <a:cubicBezTo>
                      <a:pt x="52434" y="177386"/>
                      <a:pt x="50496" y="177861"/>
                      <a:pt x="48994" y="178968"/>
                    </a:cubicBezTo>
                    <a:cubicBezTo>
                      <a:pt x="46779" y="180589"/>
                      <a:pt x="45277" y="182961"/>
                      <a:pt x="44842" y="185650"/>
                    </a:cubicBezTo>
                    <a:cubicBezTo>
                      <a:pt x="44407" y="188339"/>
                      <a:pt x="45039" y="191068"/>
                      <a:pt x="46661" y="193282"/>
                    </a:cubicBezTo>
                    <a:cubicBezTo>
                      <a:pt x="49033" y="196603"/>
                      <a:pt x="52592" y="198818"/>
                      <a:pt x="56625" y="199450"/>
                    </a:cubicBezTo>
                    <a:cubicBezTo>
                      <a:pt x="56981" y="199490"/>
                      <a:pt x="57297" y="199529"/>
                      <a:pt x="57653" y="199569"/>
                    </a:cubicBezTo>
                    <a:cubicBezTo>
                      <a:pt x="55281" y="202535"/>
                      <a:pt x="54134" y="206607"/>
                      <a:pt x="54806" y="210562"/>
                    </a:cubicBezTo>
                    <a:cubicBezTo>
                      <a:pt x="56388" y="220447"/>
                      <a:pt x="66906" y="226299"/>
                      <a:pt x="76277" y="223254"/>
                    </a:cubicBezTo>
                    <a:cubicBezTo>
                      <a:pt x="85411" y="220289"/>
                      <a:pt x="88654" y="208743"/>
                      <a:pt x="81101" y="202693"/>
                    </a:cubicBezTo>
                    <a:cubicBezTo>
                      <a:pt x="75210" y="197948"/>
                      <a:pt x="62359" y="205382"/>
                      <a:pt x="69318" y="211076"/>
                    </a:cubicBezTo>
                    <a:cubicBezTo>
                      <a:pt x="70781" y="212301"/>
                      <a:pt x="72877" y="209771"/>
                      <a:pt x="71453" y="208466"/>
                    </a:cubicBezTo>
                    <a:cubicBezTo>
                      <a:pt x="68409" y="205658"/>
                      <a:pt x="76198" y="204393"/>
                      <a:pt x="77305" y="204630"/>
                    </a:cubicBezTo>
                    <a:cubicBezTo>
                      <a:pt x="81971" y="205698"/>
                      <a:pt x="82920" y="210838"/>
                      <a:pt x="81141" y="214555"/>
                    </a:cubicBezTo>
                    <a:cubicBezTo>
                      <a:pt x="78057" y="221001"/>
                      <a:pt x="70465" y="222266"/>
                      <a:pt x="64533" y="219340"/>
                    </a:cubicBezTo>
                    <a:cubicBezTo>
                      <a:pt x="56309" y="215307"/>
                      <a:pt x="55557" y="204235"/>
                      <a:pt x="62042" y="199292"/>
                    </a:cubicBezTo>
                    <a:cubicBezTo>
                      <a:pt x="64178" y="198857"/>
                      <a:pt x="66234" y="198027"/>
                      <a:pt x="68053" y="196682"/>
                    </a:cubicBezTo>
                    <a:cubicBezTo>
                      <a:pt x="74379" y="192135"/>
                      <a:pt x="77978" y="184780"/>
                      <a:pt x="78294" y="177070"/>
                    </a:cubicBezTo>
                    <a:cubicBezTo>
                      <a:pt x="78373" y="175093"/>
                      <a:pt x="78254" y="173116"/>
                      <a:pt x="77899" y="171138"/>
                    </a:cubicBezTo>
                    <a:cubicBezTo>
                      <a:pt x="78175" y="167777"/>
                      <a:pt x="78689" y="164456"/>
                      <a:pt x="79362" y="161174"/>
                    </a:cubicBezTo>
                    <a:cubicBezTo>
                      <a:pt x="83553" y="151130"/>
                      <a:pt x="94032" y="144685"/>
                      <a:pt x="105301" y="146109"/>
                    </a:cubicBezTo>
                    <a:cubicBezTo>
                      <a:pt x="109492" y="146623"/>
                      <a:pt x="113249" y="148758"/>
                      <a:pt x="115859" y="152119"/>
                    </a:cubicBezTo>
                    <a:cubicBezTo>
                      <a:pt x="118468" y="155480"/>
                      <a:pt x="119615" y="159671"/>
                      <a:pt x="119061" y="163823"/>
                    </a:cubicBezTo>
                    <a:cubicBezTo>
                      <a:pt x="118943" y="164733"/>
                      <a:pt x="118666" y="165603"/>
                      <a:pt x="118310" y="166433"/>
                    </a:cubicBezTo>
                    <a:cubicBezTo>
                      <a:pt x="118192" y="161372"/>
                      <a:pt x="114316" y="157101"/>
                      <a:pt x="109176" y="156666"/>
                    </a:cubicBezTo>
                    <a:cubicBezTo>
                      <a:pt x="103640" y="156192"/>
                      <a:pt x="98777" y="160304"/>
                      <a:pt x="98302" y="165840"/>
                    </a:cubicBezTo>
                    <a:cubicBezTo>
                      <a:pt x="97828" y="171257"/>
                      <a:pt x="101782" y="176002"/>
                      <a:pt x="107120" y="176635"/>
                    </a:cubicBezTo>
                    <a:cubicBezTo>
                      <a:pt x="107239" y="176635"/>
                      <a:pt x="107318" y="176674"/>
                      <a:pt x="107436" y="176714"/>
                    </a:cubicBezTo>
                    <a:cubicBezTo>
                      <a:pt x="111193" y="177188"/>
                      <a:pt x="114949" y="176160"/>
                      <a:pt x="117915" y="173827"/>
                    </a:cubicBezTo>
                    <a:cubicBezTo>
                      <a:pt x="120920" y="171494"/>
                      <a:pt x="122818" y="168133"/>
                      <a:pt x="123292" y="164337"/>
                    </a:cubicBezTo>
                    <a:cubicBezTo>
                      <a:pt x="123332" y="164060"/>
                      <a:pt x="123372" y="163784"/>
                      <a:pt x="123372" y="163507"/>
                    </a:cubicBezTo>
                    <a:cubicBezTo>
                      <a:pt x="123807" y="158446"/>
                      <a:pt x="122343" y="153463"/>
                      <a:pt x="119180" y="149430"/>
                    </a:cubicBezTo>
                    <a:cubicBezTo>
                      <a:pt x="115859" y="145160"/>
                      <a:pt x="111114" y="142471"/>
                      <a:pt x="105736" y="141799"/>
                    </a:cubicBezTo>
                    <a:cubicBezTo>
                      <a:pt x="97076" y="140691"/>
                      <a:pt x="88852" y="143578"/>
                      <a:pt x="82802" y="148995"/>
                    </a:cubicBezTo>
                    <a:cubicBezTo>
                      <a:pt x="89959" y="129422"/>
                      <a:pt x="103363" y="113131"/>
                      <a:pt x="115384" y="106804"/>
                    </a:cubicBezTo>
                    <a:cubicBezTo>
                      <a:pt x="120643" y="104115"/>
                      <a:pt x="126654" y="103562"/>
                      <a:pt x="132308" y="105301"/>
                    </a:cubicBezTo>
                    <a:close/>
                    <a:moveTo>
                      <a:pt x="124676" y="69002"/>
                    </a:moveTo>
                    <a:cubicBezTo>
                      <a:pt x="130054" y="72600"/>
                      <a:pt x="133969" y="79204"/>
                      <a:pt x="134681" y="85768"/>
                    </a:cubicBezTo>
                    <a:cubicBezTo>
                      <a:pt x="135392" y="92648"/>
                      <a:pt x="130410" y="98817"/>
                      <a:pt x="123530" y="99568"/>
                    </a:cubicBezTo>
                    <a:cubicBezTo>
                      <a:pt x="119338" y="100003"/>
                      <a:pt x="115582" y="96958"/>
                      <a:pt x="115107" y="92767"/>
                    </a:cubicBezTo>
                    <a:cubicBezTo>
                      <a:pt x="114870" y="90355"/>
                      <a:pt x="116610" y="88180"/>
                      <a:pt x="119022" y="87943"/>
                    </a:cubicBezTo>
                    <a:cubicBezTo>
                      <a:pt x="120248" y="87824"/>
                      <a:pt x="121355" y="88694"/>
                      <a:pt x="121474" y="89920"/>
                    </a:cubicBezTo>
                    <a:cubicBezTo>
                      <a:pt x="121592" y="91066"/>
                      <a:pt x="122620" y="91897"/>
                      <a:pt x="123767" y="91778"/>
                    </a:cubicBezTo>
                    <a:cubicBezTo>
                      <a:pt x="124914" y="91660"/>
                      <a:pt x="125705" y="90632"/>
                      <a:pt x="125625" y="89485"/>
                    </a:cubicBezTo>
                    <a:cubicBezTo>
                      <a:pt x="125270" y="85966"/>
                      <a:pt x="122106" y="83435"/>
                      <a:pt x="118587" y="83791"/>
                    </a:cubicBezTo>
                    <a:cubicBezTo>
                      <a:pt x="113921" y="84305"/>
                      <a:pt x="110520" y="88496"/>
                      <a:pt x="110995" y="93202"/>
                    </a:cubicBezTo>
                    <a:cubicBezTo>
                      <a:pt x="111390" y="96919"/>
                      <a:pt x="113486" y="100042"/>
                      <a:pt x="116412" y="101901"/>
                    </a:cubicBezTo>
                    <a:cubicBezTo>
                      <a:pt x="115424" y="102296"/>
                      <a:pt x="114435" y="102692"/>
                      <a:pt x="113486" y="103206"/>
                    </a:cubicBezTo>
                    <a:cubicBezTo>
                      <a:pt x="96246" y="112300"/>
                      <a:pt x="81062" y="135274"/>
                      <a:pt x="75645" y="158801"/>
                    </a:cubicBezTo>
                    <a:cubicBezTo>
                      <a:pt x="75170" y="159830"/>
                      <a:pt x="74814" y="160858"/>
                      <a:pt x="74458" y="161965"/>
                    </a:cubicBezTo>
                    <a:cubicBezTo>
                      <a:pt x="73470" y="160264"/>
                      <a:pt x="72402" y="158643"/>
                      <a:pt x="71137" y="157180"/>
                    </a:cubicBezTo>
                    <a:cubicBezTo>
                      <a:pt x="63229" y="123728"/>
                      <a:pt x="84067" y="74024"/>
                      <a:pt x="109176" y="66709"/>
                    </a:cubicBezTo>
                    <a:cubicBezTo>
                      <a:pt x="116135" y="64653"/>
                      <a:pt x="121434" y="66827"/>
                      <a:pt x="124676" y="69002"/>
                    </a:cubicBezTo>
                    <a:close/>
                    <a:moveTo>
                      <a:pt x="96760" y="33019"/>
                    </a:moveTo>
                    <a:cubicBezTo>
                      <a:pt x="102731" y="35036"/>
                      <a:pt x="107515" y="39188"/>
                      <a:pt x="109848" y="44407"/>
                    </a:cubicBezTo>
                    <a:cubicBezTo>
                      <a:pt x="113012" y="51485"/>
                      <a:pt x="109848" y="59789"/>
                      <a:pt x="102770" y="62992"/>
                    </a:cubicBezTo>
                    <a:cubicBezTo>
                      <a:pt x="100675" y="63941"/>
                      <a:pt x="98302" y="64020"/>
                      <a:pt x="96127" y="63190"/>
                    </a:cubicBezTo>
                    <a:cubicBezTo>
                      <a:pt x="93992" y="62359"/>
                      <a:pt x="92252" y="60738"/>
                      <a:pt x="91303" y="58642"/>
                    </a:cubicBezTo>
                    <a:cubicBezTo>
                      <a:pt x="90156" y="56112"/>
                      <a:pt x="91303" y="53106"/>
                      <a:pt x="93834" y="51960"/>
                    </a:cubicBezTo>
                    <a:cubicBezTo>
                      <a:pt x="94506" y="51683"/>
                      <a:pt x="95218" y="51643"/>
                      <a:pt x="95890" y="51920"/>
                    </a:cubicBezTo>
                    <a:cubicBezTo>
                      <a:pt x="96562" y="52157"/>
                      <a:pt x="97076" y="52671"/>
                      <a:pt x="97393" y="53344"/>
                    </a:cubicBezTo>
                    <a:cubicBezTo>
                      <a:pt x="97511" y="53620"/>
                      <a:pt x="97511" y="53897"/>
                      <a:pt x="97432" y="54174"/>
                    </a:cubicBezTo>
                    <a:cubicBezTo>
                      <a:pt x="97353" y="54451"/>
                      <a:pt x="97116" y="54649"/>
                      <a:pt x="96879" y="54767"/>
                    </a:cubicBezTo>
                    <a:cubicBezTo>
                      <a:pt x="95811" y="55242"/>
                      <a:pt x="95376" y="56467"/>
                      <a:pt x="95811" y="57496"/>
                    </a:cubicBezTo>
                    <a:cubicBezTo>
                      <a:pt x="96285" y="58563"/>
                      <a:pt x="97511" y="58998"/>
                      <a:pt x="98579" y="58563"/>
                    </a:cubicBezTo>
                    <a:cubicBezTo>
                      <a:pt x="99844" y="58010"/>
                      <a:pt x="100833" y="56942"/>
                      <a:pt x="101347" y="55637"/>
                    </a:cubicBezTo>
                    <a:cubicBezTo>
                      <a:pt x="101821" y="54332"/>
                      <a:pt x="101821" y="52909"/>
                      <a:pt x="101228" y="51643"/>
                    </a:cubicBezTo>
                    <a:cubicBezTo>
                      <a:pt x="100477" y="49983"/>
                      <a:pt x="99132" y="48717"/>
                      <a:pt x="97432" y="48045"/>
                    </a:cubicBezTo>
                    <a:cubicBezTo>
                      <a:pt x="95732" y="47373"/>
                      <a:pt x="93873" y="47452"/>
                      <a:pt x="92213" y="48203"/>
                    </a:cubicBezTo>
                    <a:cubicBezTo>
                      <a:pt x="87586" y="50299"/>
                      <a:pt x="85491" y="55756"/>
                      <a:pt x="87586" y="60382"/>
                    </a:cubicBezTo>
                    <a:cubicBezTo>
                      <a:pt x="88970" y="63506"/>
                      <a:pt x="91501" y="65878"/>
                      <a:pt x="94704" y="67104"/>
                    </a:cubicBezTo>
                    <a:cubicBezTo>
                      <a:pt x="95732" y="67500"/>
                      <a:pt x="96760" y="67737"/>
                      <a:pt x="97828" y="67855"/>
                    </a:cubicBezTo>
                    <a:cubicBezTo>
                      <a:pt x="76791" y="82763"/>
                      <a:pt x="61568" y="121909"/>
                      <a:pt x="66036" y="152554"/>
                    </a:cubicBezTo>
                    <a:cubicBezTo>
                      <a:pt x="61963" y="149549"/>
                      <a:pt x="57100" y="147453"/>
                      <a:pt x="51841" y="146544"/>
                    </a:cubicBezTo>
                    <a:cubicBezTo>
                      <a:pt x="51010" y="146385"/>
                      <a:pt x="50140" y="146306"/>
                      <a:pt x="49310" y="146227"/>
                    </a:cubicBezTo>
                    <a:cubicBezTo>
                      <a:pt x="36142" y="106844"/>
                      <a:pt x="55162" y="47215"/>
                      <a:pt x="78966" y="34285"/>
                    </a:cubicBezTo>
                    <a:cubicBezTo>
                      <a:pt x="84107" y="31398"/>
                      <a:pt x="90591" y="30963"/>
                      <a:pt x="96760" y="33019"/>
                    </a:cubicBezTo>
                    <a:close/>
                    <a:moveTo>
                      <a:pt x="70069" y="10125"/>
                    </a:moveTo>
                    <a:cubicBezTo>
                      <a:pt x="73272" y="12576"/>
                      <a:pt x="75328" y="16095"/>
                      <a:pt x="75842" y="20089"/>
                    </a:cubicBezTo>
                    <a:cubicBezTo>
                      <a:pt x="76396" y="24083"/>
                      <a:pt x="75328" y="28037"/>
                      <a:pt x="72877" y="31240"/>
                    </a:cubicBezTo>
                    <a:cubicBezTo>
                      <a:pt x="69753" y="35313"/>
                      <a:pt x="63901" y="36103"/>
                      <a:pt x="59828" y="33019"/>
                    </a:cubicBezTo>
                    <a:cubicBezTo>
                      <a:pt x="57416" y="31161"/>
                      <a:pt x="56941" y="27721"/>
                      <a:pt x="58800" y="25309"/>
                    </a:cubicBezTo>
                    <a:cubicBezTo>
                      <a:pt x="59274" y="24676"/>
                      <a:pt x="59986" y="24280"/>
                      <a:pt x="60777" y="24162"/>
                    </a:cubicBezTo>
                    <a:cubicBezTo>
                      <a:pt x="61568" y="24083"/>
                      <a:pt x="62359" y="24280"/>
                      <a:pt x="62952" y="24755"/>
                    </a:cubicBezTo>
                    <a:cubicBezTo>
                      <a:pt x="63505" y="25190"/>
                      <a:pt x="63624" y="25981"/>
                      <a:pt x="63189" y="26534"/>
                    </a:cubicBezTo>
                    <a:cubicBezTo>
                      <a:pt x="62477" y="27444"/>
                      <a:pt x="62675" y="28749"/>
                      <a:pt x="63584" y="29460"/>
                    </a:cubicBezTo>
                    <a:cubicBezTo>
                      <a:pt x="64494" y="30172"/>
                      <a:pt x="65799" y="29974"/>
                      <a:pt x="66471" y="29065"/>
                    </a:cubicBezTo>
                    <a:cubicBezTo>
                      <a:pt x="68290" y="26693"/>
                      <a:pt x="67815" y="23292"/>
                      <a:pt x="65443" y="21433"/>
                    </a:cubicBezTo>
                    <a:cubicBezTo>
                      <a:pt x="63940" y="20287"/>
                      <a:pt x="62042" y="19773"/>
                      <a:pt x="60184" y="20049"/>
                    </a:cubicBezTo>
                    <a:cubicBezTo>
                      <a:pt x="58286" y="20287"/>
                      <a:pt x="56625" y="21275"/>
                      <a:pt x="55478" y="22778"/>
                    </a:cubicBezTo>
                    <a:cubicBezTo>
                      <a:pt x="52236" y="27009"/>
                      <a:pt x="53066" y="33098"/>
                      <a:pt x="57297" y="36301"/>
                    </a:cubicBezTo>
                    <a:cubicBezTo>
                      <a:pt x="60026" y="38357"/>
                      <a:pt x="63268" y="39227"/>
                      <a:pt x="66431" y="38990"/>
                    </a:cubicBezTo>
                    <a:cubicBezTo>
                      <a:pt x="45474" y="61687"/>
                      <a:pt x="34363" y="112221"/>
                      <a:pt x="44842" y="145990"/>
                    </a:cubicBezTo>
                    <a:cubicBezTo>
                      <a:pt x="36380" y="146267"/>
                      <a:pt x="28234" y="149667"/>
                      <a:pt x="21789" y="155757"/>
                    </a:cubicBezTo>
                    <a:cubicBezTo>
                      <a:pt x="19258" y="158169"/>
                      <a:pt x="16846" y="160976"/>
                      <a:pt x="14553" y="164100"/>
                    </a:cubicBezTo>
                    <a:cubicBezTo>
                      <a:pt x="-3241" y="104076"/>
                      <a:pt x="18863" y="36341"/>
                      <a:pt x="36815" y="14593"/>
                    </a:cubicBezTo>
                    <a:cubicBezTo>
                      <a:pt x="46977" y="2295"/>
                      <a:pt x="57890" y="832"/>
                      <a:pt x="70069" y="1012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22" name="任意多边形: 形状 221"/>
              <p:cNvSpPr/>
              <p:nvPr/>
            </p:nvSpPr>
            <p:spPr>
              <a:xfrm>
                <a:off x="11089163" y="5485231"/>
                <a:ext cx="13851" cy="13854"/>
              </a:xfrm>
              <a:custGeom>
                <a:avLst/>
                <a:gdLst>
                  <a:gd name="connsiteX0" fmla="*/ 6 w 13851"/>
                  <a:gd name="connsiteY0" fmla="*/ 6613 h 13854"/>
                  <a:gd name="connsiteX1" fmla="*/ 6610 w 13851"/>
                  <a:gd name="connsiteY1" fmla="*/ 13849 h 13854"/>
                  <a:gd name="connsiteX2" fmla="*/ 13846 w 13851"/>
                  <a:gd name="connsiteY2" fmla="*/ 7245 h 13854"/>
                  <a:gd name="connsiteX3" fmla="*/ 7203 w 13851"/>
                  <a:gd name="connsiteY3" fmla="*/ 9 h 13854"/>
                  <a:gd name="connsiteX4" fmla="*/ 6 w 13851"/>
                  <a:gd name="connsiteY4" fmla="*/ 6613 h 1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1" h="13854">
                    <a:moveTo>
                      <a:pt x="6" y="6613"/>
                    </a:moveTo>
                    <a:cubicBezTo>
                      <a:pt x="-152" y="10448"/>
                      <a:pt x="2814" y="13651"/>
                      <a:pt x="6610" y="13849"/>
                    </a:cubicBezTo>
                    <a:cubicBezTo>
                      <a:pt x="10445" y="14007"/>
                      <a:pt x="13648" y="11041"/>
                      <a:pt x="13846" y="7245"/>
                    </a:cubicBezTo>
                    <a:cubicBezTo>
                      <a:pt x="14004" y="3410"/>
                      <a:pt x="11038" y="168"/>
                      <a:pt x="7203" y="9"/>
                    </a:cubicBezTo>
                    <a:cubicBezTo>
                      <a:pt x="3407" y="-188"/>
                      <a:pt x="164" y="2777"/>
                      <a:pt x="6" y="66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23" name="任意多边形: 形状 222"/>
              <p:cNvSpPr/>
              <p:nvPr/>
            </p:nvSpPr>
            <p:spPr>
              <a:xfrm>
                <a:off x="11221649" y="5568629"/>
                <a:ext cx="9015" cy="18984"/>
              </a:xfrm>
              <a:custGeom>
                <a:avLst/>
                <a:gdLst>
                  <a:gd name="connsiteX0" fmla="*/ 6747 w 9015"/>
                  <a:gd name="connsiteY0" fmla="*/ 9692 h 18984"/>
                  <a:gd name="connsiteX1" fmla="*/ 6984 w 9015"/>
                  <a:gd name="connsiteY1" fmla="*/ 242 h 18984"/>
                  <a:gd name="connsiteX2" fmla="*/ 3781 w 9015"/>
                  <a:gd name="connsiteY2" fmla="*/ 18984 h 18984"/>
                  <a:gd name="connsiteX3" fmla="*/ 6747 w 9015"/>
                  <a:gd name="connsiteY3" fmla="*/ 9692 h 18984"/>
                </a:gdLst>
                <a:ahLst/>
                <a:cxnLst>
                  <a:cxn ang="0">
                    <a:pos x="connsiteX0" y="connsiteY0"/>
                  </a:cxn>
                  <a:cxn ang="0">
                    <a:pos x="connsiteX1" y="connsiteY1"/>
                  </a:cxn>
                  <a:cxn ang="0">
                    <a:pos x="connsiteX2" y="connsiteY2"/>
                  </a:cxn>
                  <a:cxn ang="0">
                    <a:pos x="connsiteX3" y="connsiteY3"/>
                  </a:cxn>
                </a:cxnLst>
                <a:rect l="l" t="t" r="r" b="b"/>
                <a:pathLst>
                  <a:path w="9015" h="18984">
                    <a:moveTo>
                      <a:pt x="6747" y="9692"/>
                    </a:moveTo>
                    <a:cubicBezTo>
                      <a:pt x="9752" y="4512"/>
                      <a:pt x="9712" y="1626"/>
                      <a:pt x="6984" y="242"/>
                    </a:cubicBezTo>
                    <a:cubicBezTo>
                      <a:pt x="4097" y="-1261"/>
                      <a:pt x="-5116" y="4156"/>
                      <a:pt x="3781" y="18984"/>
                    </a:cubicBezTo>
                    <a:cubicBezTo>
                      <a:pt x="3821" y="18945"/>
                      <a:pt x="4216" y="14042"/>
                      <a:pt x="6747" y="969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2" name="任意多边形: 形状 441"/>
              <p:cNvSpPr/>
              <p:nvPr/>
            </p:nvSpPr>
            <p:spPr>
              <a:xfrm>
                <a:off x="11029049" y="5622040"/>
                <a:ext cx="19467" cy="25732"/>
              </a:xfrm>
              <a:custGeom>
                <a:avLst/>
                <a:gdLst>
                  <a:gd name="connsiteX0" fmla="*/ 12196 w 19467"/>
                  <a:gd name="connsiteY0" fmla="*/ 17966 h 25732"/>
                  <a:gd name="connsiteX1" fmla="*/ 18799 w 19467"/>
                  <a:gd name="connsiteY1" fmla="*/ 13617 h 25732"/>
                  <a:gd name="connsiteX2" fmla="*/ 18166 w 19467"/>
                  <a:gd name="connsiteY2" fmla="*/ 8832 h 25732"/>
                  <a:gd name="connsiteX3" fmla="*/ 15122 w 19467"/>
                  <a:gd name="connsiteY3" fmla="*/ 4285 h 25732"/>
                  <a:gd name="connsiteX4" fmla="*/ 14964 w 19467"/>
                  <a:gd name="connsiteY4" fmla="*/ 1438 h 25732"/>
                  <a:gd name="connsiteX5" fmla="*/ 5236 w 19467"/>
                  <a:gd name="connsiteY5" fmla="*/ 5669 h 25732"/>
                  <a:gd name="connsiteX6" fmla="*/ 96 w 19467"/>
                  <a:gd name="connsiteY6" fmla="*/ 24728 h 25732"/>
                  <a:gd name="connsiteX7" fmla="*/ 1875 w 19467"/>
                  <a:gd name="connsiteY7" fmla="*/ 25123 h 25732"/>
                  <a:gd name="connsiteX8" fmla="*/ 12196 w 19467"/>
                  <a:gd name="connsiteY8" fmla="*/ 17966 h 25732"/>
                  <a:gd name="connsiteX9" fmla="*/ 9349 w 19467"/>
                  <a:gd name="connsiteY9" fmla="*/ 14131 h 25732"/>
                  <a:gd name="connsiteX10" fmla="*/ 7767 w 19467"/>
                  <a:gd name="connsiteY10" fmla="*/ 9979 h 25732"/>
                  <a:gd name="connsiteX11" fmla="*/ 3457 w 19467"/>
                  <a:gd name="connsiteY11" fmla="*/ 12826 h 25732"/>
                  <a:gd name="connsiteX12" fmla="*/ 4880 w 19467"/>
                  <a:gd name="connsiteY12" fmla="*/ 9346 h 25732"/>
                  <a:gd name="connsiteX13" fmla="*/ 9902 w 19467"/>
                  <a:gd name="connsiteY13" fmla="*/ 2822 h 25732"/>
                  <a:gd name="connsiteX14" fmla="*/ 13738 w 19467"/>
                  <a:gd name="connsiteY14" fmla="*/ 3969 h 25732"/>
                  <a:gd name="connsiteX15" fmla="*/ 13382 w 19467"/>
                  <a:gd name="connsiteY15" fmla="*/ 6499 h 25732"/>
                  <a:gd name="connsiteX16" fmla="*/ 15557 w 19467"/>
                  <a:gd name="connsiteY16" fmla="*/ 9109 h 25732"/>
                  <a:gd name="connsiteX17" fmla="*/ 12591 w 19467"/>
                  <a:gd name="connsiteY17" fmla="*/ 16266 h 25732"/>
                  <a:gd name="connsiteX18" fmla="*/ 6976 w 19467"/>
                  <a:gd name="connsiteY18" fmla="*/ 18995 h 25732"/>
                  <a:gd name="connsiteX19" fmla="*/ 9349 w 19467"/>
                  <a:gd name="connsiteY19" fmla="*/ 14131 h 2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67" h="25732">
                    <a:moveTo>
                      <a:pt x="12196" y="17966"/>
                    </a:moveTo>
                    <a:cubicBezTo>
                      <a:pt x="14370" y="17017"/>
                      <a:pt x="17534" y="15831"/>
                      <a:pt x="18799" y="13617"/>
                    </a:cubicBezTo>
                    <a:cubicBezTo>
                      <a:pt x="19827" y="11837"/>
                      <a:pt x="19709" y="10256"/>
                      <a:pt x="18166" y="8832"/>
                    </a:cubicBezTo>
                    <a:cubicBezTo>
                      <a:pt x="16664" y="7448"/>
                      <a:pt x="14410" y="7211"/>
                      <a:pt x="15122" y="4285"/>
                    </a:cubicBezTo>
                    <a:cubicBezTo>
                      <a:pt x="15359" y="3336"/>
                      <a:pt x="15438" y="2308"/>
                      <a:pt x="14964" y="1438"/>
                    </a:cubicBezTo>
                    <a:cubicBezTo>
                      <a:pt x="12472" y="-2872"/>
                      <a:pt x="6620" y="3692"/>
                      <a:pt x="5236" y="5669"/>
                    </a:cubicBezTo>
                    <a:cubicBezTo>
                      <a:pt x="1717" y="10730"/>
                      <a:pt x="-497" y="18599"/>
                      <a:pt x="96" y="24728"/>
                    </a:cubicBezTo>
                    <a:cubicBezTo>
                      <a:pt x="135" y="25242"/>
                      <a:pt x="1045" y="26468"/>
                      <a:pt x="1875" y="25123"/>
                    </a:cubicBezTo>
                    <a:cubicBezTo>
                      <a:pt x="4169" y="21209"/>
                      <a:pt x="8123" y="19706"/>
                      <a:pt x="12196" y="17966"/>
                    </a:cubicBezTo>
                    <a:close/>
                    <a:moveTo>
                      <a:pt x="9349" y="14131"/>
                    </a:moveTo>
                    <a:cubicBezTo>
                      <a:pt x="9665" y="12826"/>
                      <a:pt x="9546" y="10295"/>
                      <a:pt x="7767" y="9979"/>
                    </a:cubicBezTo>
                    <a:cubicBezTo>
                      <a:pt x="5829" y="9623"/>
                      <a:pt x="4485" y="10928"/>
                      <a:pt x="3457" y="12826"/>
                    </a:cubicBezTo>
                    <a:cubicBezTo>
                      <a:pt x="3892" y="11640"/>
                      <a:pt x="4366" y="10453"/>
                      <a:pt x="4880" y="9346"/>
                    </a:cubicBezTo>
                    <a:cubicBezTo>
                      <a:pt x="6027" y="6816"/>
                      <a:pt x="7648" y="4522"/>
                      <a:pt x="9902" y="2822"/>
                    </a:cubicBezTo>
                    <a:cubicBezTo>
                      <a:pt x="10693" y="2229"/>
                      <a:pt x="14410" y="252"/>
                      <a:pt x="13738" y="3969"/>
                    </a:cubicBezTo>
                    <a:cubicBezTo>
                      <a:pt x="13580" y="4878"/>
                      <a:pt x="13382" y="5590"/>
                      <a:pt x="13382" y="6499"/>
                    </a:cubicBezTo>
                    <a:cubicBezTo>
                      <a:pt x="13382" y="7765"/>
                      <a:pt x="14608" y="8555"/>
                      <a:pt x="15557" y="9109"/>
                    </a:cubicBezTo>
                    <a:cubicBezTo>
                      <a:pt x="20539" y="12154"/>
                      <a:pt x="15240" y="15080"/>
                      <a:pt x="12591" y="16266"/>
                    </a:cubicBezTo>
                    <a:cubicBezTo>
                      <a:pt x="10614" y="17176"/>
                      <a:pt x="8755" y="18006"/>
                      <a:pt x="6976" y="18995"/>
                    </a:cubicBezTo>
                    <a:cubicBezTo>
                      <a:pt x="8004" y="17492"/>
                      <a:pt x="8874" y="15950"/>
                      <a:pt x="9349" y="1413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3" name="任意多边形: 形状 442"/>
              <p:cNvSpPr/>
              <p:nvPr/>
            </p:nvSpPr>
            <p:spPr>
              <a:xfrm>
                <a:off x="11045396" y="5605521"/>
                <a:ext cx="23221" cy="17968"/>
              </a:xfrm>
              <a:custGeom>
                <a:avLst/>
                <a:gdLst>
                  <a:gd name="connsiteX0" fmla="*/ 19415 w 23221"/>
                  <a:gd name="connsiteY0" fmla="*/ 12342 h 17968"/>
                  <a:gd name="connsiteX1" fmla="*/ 23132 w 23221"/>
                  <a:gd name="connsiteY1" fmla="*/ 3485 h 17968"/>
                  <a:gd name="connsiteX2" fmla="*/ 12732 w 23221"/>
                  <a:gd name="connsiteY2" fmla="*/ 1112 h 17968"/>
                  <a:gd name="connsiteX3" fmla="*/ 0 w 23221"/>
                  <a:gd name="connsiteY3" fmla="*/ 12896 h 17968"/>
                  <a:gd name="connsiteX4" fmla="*/ 870 w 23221"/>
                  <a:gd name="connsiteY4" fmla="*/ 13489 h 17968"/>
                  <a:gd name="connsiteX5" fmla="*/ 8739 w 23221"/>
                  <a:gd name="connsiteY5" fmla="*/ 14715 h 17968"/>
                  <a:gd name="connsiteX6" fmla="*/ 12851 w 23221"/>
                  <a:gd name="connsiteY6" fmla="*/ 17443 h 17968"/>
                  <a:gd name="connsiteX7" fmla="*/ 18703 w 23221"/>
                  <a:gd name="connsiteY7" fmla="*/ 17008 h 17968"/>
                  <a:gd name="connsiteX8" fmla="*/ 19415 w 23221"/>
                  <a:gd name="connsiteY8" fmla="*/ 12342 h 17968"/>
                  <a:gd name="connsiteX9" fmla="*/ 12377 w 23221"/>
                  <a:gd name="connsiteY9" fmla="*/ 15466 h 17968"/>
                  <a:gd name="connsiteX10" fmla="*/ 7276 w 23221"/>
                  <a:gd name="connsiteY10" fmla="*/ 12540 h 17968"/>
                  <a:gd name="connsiteX11" fmla="*/ 12614 w 23221"/>
                  <a:gd name="connsiteY11" fmla="*/ 10207 h 17968"/>
                  <a:gd name="connsiteX12" fmla="*/ 13721 w 23221"/>
                  <a:gd name="connsiteY12" fmla="*/ 5541 h 17968"/>
                  <a:gd name="connsiteX13" fmla="*/ 10320 w 23221"/>
                  <a:gd name="connsiteY13" fmla="*/ 3959 h 17968"/>
                  <a:gd name="connsiteX14" fmla="*/ 17161 w 23221"/>
                  <a:gd name="connsiteY14" fmla="*/ 1429 h 17968"/>
                  <a:gd name="connsiteX15" fmla="*/ 21392 w 23221"/>
                  <a:gd name="connsiteY15" fmla="*/ 4948 h 17968"/>
                  <a:gd name="connsiteX16" fmla="*/ 18624 w 23221"/>
                  <a:gd name="connsiteY16" fmla="*/ 7953 h 17968"/>
                  <a:gd name="connsiteX17" fmla="*/ 17636 w 23221"/>
                  <a:gd name="connsiteY17" fmla="*/ 10998 h 17968"/>
                  <a:gd name="connsiteX18" fmla="*/ 18268 w 23221"/>
                  <a:gd name="connsiteY18" fmla="*/ 13489 h 17968"/>
                  <a:gd name="connsiteX19" fmla="*/ 12377 w 23221"/>
                  <a:gd name="connsiteY19" fmla="*/ 15466 h 1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21" h="17968">
                    <a:moveTo>
                      <a:pt x="19415" y="12342"/>
                    </a:moveTo>
                    <a:cubicBezTo>
                      <a:pt x="18189" y="8309"/>
                      <a:pt x="24002" y="7083"/>
                      <a:pt x="23132" y="3485"/>
                    </a:cubicBezTo>
                    <a:cubicBezTo>
                      <a:pt x="22025" y="-1063"/>
                      <a:pt x="16054" y="-351"/>
                      <a:pt x="12732" y="1112"/>
                    </a:cubicBezTo>
                    <a:cubicBezTo>
                      <a:pt x="7513" y="3406"/>
                      <a:pt x="4073" y="6213"/>
                      <a:pt x="0" y="12896"/>
                    </a:cubicBezTo>
                    <a:cubicBezTo>
                      <a:pt x="79" y="13291"/>
                      <a:pt x="395" y="13607"/>
                      <a:pt x="870" y="13489"/>
                    </a:cubicBezTo>
                    <a:cubicBezTo>
                      <a:pt x="3796" y="12738"/>
                      <a:pt x="6169" y="13133"/>
                      <a:pt x="8739" y="14715"/>
                    </a:cubicBezTo>
                    <a:cubicBezTo>
                      <a:pt x="10083" y="15545"/>
                      <a:pt x="11348" y="16968"/>
                      <a:pt x="12851" y="17443"/>
                    </a:cubicBezTo>
                    <a:cubicBezTo>
                      <a:pt x="14868" y="18076"/>
                      <a:pt x="16924" y="18352"/>
                      <a:pt x="18703" y="17008"/>
                    </a:cubicBezTo>
                    <a:cubicBezTo>
                      <a:pt x="20206" y="15822"/>
                      <a:pt x="19889" y="13884"/>
                      <a:pt x="19415" y="12342"/>
                    </a:cubicBezTo>
                    <a:close/>
                    <a:moveTo>
                      <a:pt x="12377" y="15466"/>
                    </a:moveTo>
                    <a:cubicBezTo>
                      <a:pt x="10439" y="14359"/>
                      <a:pt x="8897" y="13291"/>
                      <a:pt x="7276" y="12540"/>
                    </a:cubicBezTo>
                    <a:cubicBezTo>
                      <a:pt x="9253" y="12263"/>
                      <a:pt x="11072" y="11670"/>
                      <a:pt x="12614" y="10207"/>
                    </a:cubicBezTo>
                    <a:cubicBezTo>
                      <a:pt x="13642" y="9218"/>
                      <a:pt x="14314" y="6846"/>
                      <a:pt x="13721" y="5541"/>
                    </a:cubicBezTo>
                    <a:cubicBezTo>
                      <a:pt x="13088" y="4078"/>
                      <a:pt x="11783" y="3762"/>
                      <a:pt x="10320" y="3959"/>
                    </a:cubicBezTo>
                    <a:cubicBezTo>
                      <a:pt x="12377" y="2615"/>
                      <a:pt x="14710" y="1666"/>
                      <a:pt x="17161" y="1429"/>
                    </a:cubicBezTo>
                    <a:cubicBezTo>
                      <a:pt x="18703" y="1270"/>
                      <a:pt x="22776" y="1666"/>
                      <a:pt x="21392" y="4948"/>
                    </a:cubicBezTo>
                    <a:cubicBezTo>
                      <a:pt x="20839" y="6253"/>
                      <a:pt x="19415" y="6846"/>
                      <a:pt x="18624" y="7953"/>
                    </a:cubicBezTo>
                    <a:cubicBezTo>
                      <a:pt x="17952" y="8862"/>
                      <a:pt x="17438" y="9811"/>
                      <a:pt x="17636" y="10998"/>
                    </a:cubicBezTo>
                    <a:cubicBezTo>
                      <a:pt x="17794" y="11828"/>
                      <a:pt x="18031" y="12658"/>
                      <a:pt x="18268" y="13489"/>
                    </a:cubicBezTo>
                    <a:cubicBezTo>
                      <a:pt x="19613" y="18036"/>
                      <a:pt x="13681" y="16217"/>
                      <a:pt x="12377" y="1546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4" name="任意多边形: 形状 443"/>
              <p:cNvSpPr/>
              <p:nvPr/>
            </p:nvSpPr>
            <p:spPr>
              <a:xfrm>
                <a:off x="11081293" y="5614603"/>
                <a:ext cx="8990" cy="9000"/>
              </a:xfrm>
              <a:custGeom>
                <a:avLst/>
                <a:gdLst>
                  <a:gd name="connsiteX0" fmla="*/ 719 w 8990"/>
                  <a:gd name="connsiteY0" fmla="*/ 2074 h 9000"/>
                  <a:gd name="connsiteX1" fmla="*/ 2063 w 8990"/>
                  <a:gd name="connsiteY1" fmla="*/ 8282 h 9000"/>
                  <a:gd name="connsiteX2" fmla="*/ 8271 w 8990"/>
                  <a:gd name="connsiteY2" fmla="*/ 6937 h 9000"/>
                  <a:gd name="connsiteX3" fmla="*/ 6927 w 8990"/>
                  <a:gd name="connsiteY3" fmla="*/ 690 h 9000"/>
                  <a:gd name="connsiteX4" fmla="*/ 719 w 8990"/>
                  <a:gd name="connsiteY4" fmla="*/ 2074 h 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0" h="9000">
                    <a:moveTo>
                      <a:pt x="719" y="2074"/>
                    </a:moveTo>
                    <a:cubicBezTo>
                      <a:pt x="-625" y="4170"/>
                      <a:pt x="-32" y="6937"/>
                      <a:pt x="2063" y="8282"/>
                    </a:cubicBezTo>
                    <a:cubicBezTo>
                      <a:pt x="4159" y="9626"/>
                      <a:pt x="6967" y="9033"/>
                      <a:pt x="8271" y="6937"/>
                    </a:cubicBezTo>
                    <a:cubicBezTo>
                      <a:pt x="9616" y="4842"/>
                      <a:pt x="9023" y="2074"/>
                      <a:pt x="6927" y="690"/>
                    </a:cubicBezTo>
                    <a:cubicBezTo>
                      <a:pt x="4871" y="-615"/>
                      <a:pt x="2063" y="-22"/>
                      <a:pt x="719" y="207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5" name="任意多边形: 形状 444"/>
              <p:cNvSpPr/>
              <p:nvPr/>
            </p:nvSpPr>
            <p:spPr>
              <a:xfrm>
                <a:off x="11031687" y="5647204"/>
                <a:ext cx="16153" cy="28418"/>
              </a:xfrm>
              <a:custGeom>
                <a:avLst/>
                <a:gdLst>
                  <a:gd name="connsiteX0" fmla="*/ 6434 w 16153"/>
                  <a:gd name="connsiteY0" fmla="*/ 27442 h 28418"/>
                  <a:gd name="connsiteX1" fmla="*/ 12760 w 16153"/>
                  <a:gd name="connsiteY1" fmla="*/ 16884 h 28418"/>
                  <a:gd name="connsiteX2" fmla="*/ 16003 w 16153"/>
                  <a:gd name="connsiteY2" fmla="*/ 9608 h 28418"/>
                  <a:gd name="connsiteX3" fmla="*/ 10151 w 16153"/>
                  <a:gd name="connsiteY3" fmla="*/ 4784 h 28418"/>
                  <a:gd name="connsiteX4" fmla="*/ 6631 w 16153"/>
                  <a:gd name="connsiteY4" fmla="*/ 39 h 28418"/>
                  <a:gd name="connsiteX5" fmla="*/ 779 w 16153"/>
                  <a:gd name="connsiteY5" fmla="*/ 5733 h 28418"/>
                  <a:gd name="connsiteX6" fmla="*/ 977 w 16153"/>
                  <a:gd name="connsiteY6" fmla="*/ 18070 h 28418"/>
                  <a:gd name="connsiteX7" fmla="*/ 4971 w 16153"/>
                  <a:gd name="connsiteY7" fmla="*/ 27995 h 28418"/>
                  <a:gd name="connsiteX8" fmla="*/ 6434 w 16153"/>
                  <a:gd name="connsiteY8" fmla="*/ 27442 h 28418"/>
                  <a:gd name="connsiteX9" fmla="*/ 8925 w 16153"/>
                  <a:gd name="connsiteY9" fmla="*/ 13602 h 28418"/>
                  <a:gd name="connsiteX10" fmla="*/ 6117 w 16153"/>
                  <a:gd name="connsiteY10" fmla="*/ 10320 h 28418"/>
                  <a:gd name="connsiteX11" fmla="*/ 2084 w 16153"/>
                  <a:gd name="connsiteY11" fmla="*/ 16607 h 28418"/>
                  <a:gd name="connsiteX12" fmla="*/ 1847 w 16153"/>
                  <a:gd name="connsiteY12" fmla="*/ 15223 h 28418"/>
                  <a:gd name="connsiteX13" fmla="*/ 2163 w 16153"/>
                  <a:gd name="connsiteY13" fmla="*/ 6129 h 28418"/>
                  <a:gd name="connsiteX14" fmla="*/ 5327 w 16153"/>
                  <a:gd name="connsiteY14" fmla="*/ 1779 h 28418"/>
                  <a:gd name="connsiteX15" fmla="*/ 8727 w 16153"/>
                  <a:gd name="connsiteY15" fmla="*/ 5733 h 28418"/>
                  <a:gd name="connsiteX16" fmla="*/ 9637 w 16153"/>
                  <a:gd name="connsiteY16" fmla="*/ 6445 h 28418"/>
                  <a:gd name="connsiteX17" fmla="*/ 11456 w 16153"/>
                  <a:gd name="connsiteY17" fmla="*/ 5931 h 28418"/>
                  <a:gd name="connsiteX18" fmla="*/ 14105 w 16153"/>
                  <a:gd name="connsiteY18" fmla="*/ 11111 h 28418"/>
                  <a:gd name="connsiteX19" fmla="*/ 9241 w 16153"/>
                  <a:gd name="connsiteY19" fmla="*/ 18901 h 28418"/>
                  <a:gd name="connsiteX20" fmla="*/ 7818 w 16153"/>
                  <a:gd name="connsiteY20" fmla="*/ 20640 h 28418"/>
                  <a:gd name="connsiteX21" fmla="*/ 8925 w 16153"/>
                  <a:gd name="connsiteY21" fmla="*/ 13602 h 2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53" h="28418">
                    <a:moveTo>
                      <a:pt x="6434" y="27442"/>
                    </a:moveTo>
                    <a:cubicBezTo>
                      <a:pt x="6631" y="23131"/>
                      <a:pt x="10309" y="20087"/>
                      <a:pt x="12760" y="16884"/>
                    </a:cubicBezTo>
                    <a:cubicBezTo>
                      <a:pt x="14342" y="14828"/>
                      <a:pt x="15489" y="12178"/>
                      <a:pt x="16003" y="9608"/>
                    </a:cubicBezTo>
                    <a:cubicBezTo>
                      <a:pt x="16912" y="5140"/>
                      <a:pt x="13551" y="4033"/>
                      <a:pt x="10151" y="4784"/>
                    </a:cubicBezTo>
                    <a:cubicBezTo>
                      <a:pt x="9913" y="2609"/>
                      <a:pt x="9004" y="435"/>
                      <a:pt x="6631" y="39"/>
                    </a:cubicBezTo>
                    <a:cubicBezTo>
                      <a:pt x="3666" y="-435"/>
                      <a:pt x="1610" y="3519"/>
                      <a:pt x="779" y="5733"/>
                    </a:cubicBezTo>
                    <a:cubicBezTo>
                      <a:pt x="-684" y="9687"/>
                      <a:pt x="226" y="14076"/>
                      <a:pt x="977" y="18070"/>
                    </a:cubicBezTo>
                    <a:cubicBezTo>
                      <a:pt x="1610" y="21431"/>
                      <a:pt x="2756" y="25030"/>
                      <a:pt x="4971" y="27995"/>
                    </a:cubicBezTo>
                    <a:cubicBezTo>
                      <a:pt x="5682" y="29023"/>
                      <a:pt x="6394" y="27916"/>
                      <a:pt x="6434" y="27442"/>
                    </a:cubicBezTo>
                    <a:close/>
                    <a:moveTo>
                      <a:pt x="8925" y="13602"/>
                    </a:moveTo>
                    <a:cubicBezTo>
                      <a:pt x="8846" y="12218"/>
                      <a:pt x="8055" y="9648"/>
                      <a:pt x="6117" y="10320"/>
                    </a:cubicBezTo>
                    <a:cubicBezTo>
                      <a:pt x="3547" y="11229"/>
                      <a:pt x="2401" y="13760"/>
                      <a:pt x="2084" y="16607"/>
                    </a:cubicBezTo>
                    <a:cubicBezTo>
                      <a:pt x="2005" y="16133"/>
                      <a:pt x="1926" y="15658"/>
                      <a:pt x="1847" y="15223"/>
                    </a:cubicBezTo>
                    <a:cubicBezTo>
                      <a:pt x="1254" y="12218"/>
                      <a:pt x="1372" y="9094"/>
                      <a:pt x="2163" y="6129"/>
                    </a:cubicBezTo>
                    <a:cubicBezTo>
                      <a:pt x="2677" y="4310"/>
                      <a:pt x="3824" y="2847"/>
                      <a:pt x="5327" y="1779"/>
                    </a:cubicBezTo>
                    <a:cubicBezTo>
                      <a:pt x="7976" y="-40"/>
                      <a:pt x="8727" y="4349"/>
                      <a:pt x="8727" y="5733"/>
                    </a:cubicBezTo>
                    <a:cubicBezTo>
                      <a:pt x="8727" y="6168"/>
                      <a:pt x="9202" y="6603"/>
                      <a:pt x="9637" y="6445"/>
                    </a:cubicBezTo>
                    <a:cubicBezTo>
                      <a:pt x="10230" y="6247"/>
                      <a:pt x="10823" y="6089"/>
                      <a:pt x="11456" y="5931"/>
                    </a:cubicBezTo>
                    <a:cubicBezTo>
                      <a:pt x="15845" y="4745"/>
                      <a:pt x="14540" y="9727"/>
                      <a:pt x="14105" y="11111"/>
                    </a:cubicBezTo>
                    <a:cubicBezTo>
                      <a:pt x="13195" y="14116"/>
                      <a:pt x="11258" y="16528"/>
                      <a:pt x="9241" y="18901"/>
                    </a:cubicBezTo>
                    <a:cubicBezTo>
                      <a:pt x="8767" y="19454"/>
                      <a:pt x="8292" y="20047"/>
                      <a:pt x="7818" y="20640"/>
                    </a:cubicBezTo>
                    <a:cubicBezTo>
                      <a:pt x="8569" y="18307"/>
                      <a:pt x="9044" y="16014"/>
                      <a:pt x="8925" y="1360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6" name="任意多边形: 形状 445"/>
              <p:cNvSpPr/>
              <p:nvPr/>
            </p:nvSpPr>
            <p:spPr>
              <a:xfrm>
                <a:off x="11069587" y="5610065"/>
                <a:ext cx="10141" cy="10139"/>
              </a:xfrm>
              <a:custGeom>
                <a:avLst/>
                <a:gdLst>
                  <a:gd name="connsiteX0" fmla="*/ 799 w 10141"/>
                  <a:gd name="connsiteY0" fmla="*/ 2342 h 10139"/>
                  <a:gd name="connsiteX1" fmla="*/ 2341 w 10141"/>
                  <a:gd name="connsiteY1" fmla="*/ 9340 h 10139"/>
                  <a:gd name="connsiteX2" fmla="*/ 9340 w 10141"/>
                  <a:gd name="connsiteY2" fmla="*/ 7798 h 10139"/>
                  <a:gd name="connsiteX3" fmla="*/ 7838 w 10141"/>
                  <a:gd name="connsiteY3" fmla="*/ 799 h 10139"/>
                  <a:gd name="connsiteX4" fmla="*/ 799 w 10141"/>
                  <a:gd name="connsiteY4" fmla="*/ 2342 h 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1" h="10139">
                    <a:moveTo>
                      <a:pt x="799" y="2342"/>
                    </a:moveTo>
                    <a:cubicBezTo>
                      <a:pt x="-703" y="4674"/>
                      <a:pt x="-31" y="7838"/>
                      <a:pt x="2341" y="9340"/>
                    </a:cubicBezTo>
                    <a:cubicBezTo>
                      <a:pt x="4674" y="10843"/>
                      <a:pt x="7838" y="10171"/>
                      <a:pt x="9340" y="7798"/>
                    </a:cubicBezTo>
                    <a:cubicBezTo>
                      <a:pt x="10843" y="5426"/>
                      <a:pt x="10171" y="2302"/>
                      <a:pt x="7838" y="799"/>
                    </a:cubicBezTo>
                    <a:cubicBezTo>
                      <a:pt x="5426" y="-703"/>
                      <a:pt x="2302" y="-31"/>
                      <a:pt x="799" y="234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447" name="任意多边形: 形状 446"/>
              <p:cNvSpPr/>
              <p:nvPr/>
            </p:nvSpPr>
            <p:spPr>
              <a:xfrm>
                <a:off x="10921484" y="5320802"/>
                <a:ext cx="215177" cy="397301"/>
              </a:xfrm>
              <a:custGeom>
                <a:avLst/>
                <a:gdLst>
                  <a:gd name="connsiteX0" fmla="*/ 42930 w 215177"/>
                  <a:gd name="connsiteY0" fmla="*/ 340 h 397301"/>
                  <a:gd name="connsiteX1" fmla="*/ 6354 w 215177"/>
                  <a:gd name="connsiteY1" fmla="*/ 28731 h 397301"/>
                  <a:gd name="connsiteX2" fmla="*/ 74485 w 215177"/>
                  <a:gd name="connsiteY2" fmla="*/ 302123 h 397301"/>
                  <a:gd name="connsiteX3" fmla="*/ 128776 w 215177"/>
                  <a:gd name="connsiteY3" fmla="*/ 381364 h 397301"/>
                  <a:gd name="connsiteX4" fmla="*/ 123279 w 215177"/>
                  <a:gd name="connsiteY4" fmla="*/ 375591 h 397301"/>
                  <a:gd name="connsiteX5" fmla="*/ 133956 w 215177"/>
                  <a:gd name="connsiteY5" fmla="*/ 384962 h 397301"/>
                  <a:gd name="connsiteX6" fmla="*/ 128776 w 215177"/>
                  <a:gd name="connsiteY6" fmla="*/ 381325 h 397301"/>
                  <a:gd name="connsiteX7" fmla="*/ 135616 w 215177"/>
                  <a:gd name="connsiteY7" fmla="*/ 386188 h 397301"/>
                  <a:gd name="connsiteX8" fmla="*/ 139175 w 215177"/>
                  <a:gd name="connsiteY8" fmla="*/ 388600 h 397301"/>
                  <a:gd name="connsiteX9" fmla="*/ 141627 w 215177"/>
                  <a:gd name="connsiteY9" fmla="*/ 388363 h 397301"/>
                  <a:gd name="connsiteX10" fmla="*/ 152461 w 215177"/>
                  <a:gd name="connsiteY10" fmla="*/ 387019 h 397301"/>
                  <a:gd name="connsiteX11" fmla="*/ 168555 w 215177"/>
                  <a:gd name="connsiteY11" fmla="*/ 388205 h 397301"/>
                  <a:gd name="connsiteX12" fmla="*/ 201493 w 215177"/>
                  <a:gd name="connsiteY12" fmla="*/ 396706 h 397301"/>
                  <a:gd name="connsiteX13" fmla="*/ 201493 w 215177"/>
                  <a:gd name="connsiteY13" fmla="*/ 396667 h 397301"/>
                  <a:gd name="connsiteX14" fmla="*/ 201849 w 215177"/>
                  <a:gd name="connsiteY14" fmla="*/ 396865 h 397301"/>
                  <a:gd name="connsiteX15" fmla="*/ 202323 w 215177"/>
                  <a:gd name="connsiteY15" fmla="*/ 396944 h 397301"/>
                  <a:gd name="connsiteX16" fmla="*/ 203589 w 215177"/>
                  <a:gd name="connsiteY16" fmla="*/ 396944 h 397301"/>
                  <a:gd name="connsiteX17" fmla="*/ 215174 w 215177"/>
                  <a:gd name="connsiteY17" fmla="*/ 354001 h 397301"/>
                  <a:gd name="connsiteX18" fmla="*/ 200860 w 215177"/>
                  <a:gd name="connsiteY18" fmla="*/ 315211 h 397301"/>
                  <a:gd name="connsiteX19" fmla="*/ 210192 w 215177"/>
                  <a:gd name="connsiteY19" fmla="*/ 282826 h 397301"/>
                  <a:gd name="connsiteX20" fmla="*/ 195324 w 215177"/>
                  <a:gd name="connsiteY20" fmla="*/ 259101 h 397301"/>
                  <a:gd name="connsiteX21" fmla="*/ 203272 w 215177"/>
                  <a:gd name="connsiteY21" fmla="*/ 231303 h 397301"/>
                  <a:gd name="connsiteX22" fmla="*/ 203351 w 215177"/>
                  <a:gd name="connsiteY22" fmla="*/ 231461 h 397301"/>
                  <a:gd name="connsiteX23" fmla="*/ 210785 w 215177"/>
                  <a:gd name="connsiteY23" fmla="*/ 200738 h 397301"/>
                  <a:gd name="connsiteX24" fmla="*/ 201137 w 215177"/>
                  <a:gd name="connsiteY24" fmla="*/ 167325 h 397301"/>
                  <a:gd name="connsiteX25" fmla="*/ 202165 w 215177"/>
                  <a:gd name="connsiteY25" fmla="*/ 130195 h 397301"/>
                  <a:gd name="connsiteX26" fmla="*/ 188998 w 215177"/>
                  <a:gd name="connsiteY26" fmla="*/ 117028 h 397301"/>
                  <a:gd name="connsiteX27" fmla="*/ 180892 w 215177"/>
                  <a:gd name="connsiteY27" fmla="*/ 77565 h 397301"/>
                  <a:gd name="connsiteX28" fmla="*/ 141903 w 215177"/>
                  <a:gd name="connsiteY28" fmla="*/ 65623 h 397301"/>
                  <a:gd name="connsiteX29" fmla="*/ 122963 w 215177"/>
                  <a:gd name="connsiteY29" fmla="*/ 29799 h 397301"/>
                  <a:gd name="connsiteX30" fmla="*/ 87494 w 215177"/>
                  <a:gd name="connsiteY30" fmla="*/ 20150 h 397301"/>
                  <a:gd name="connsiteX31" fmla="*/ 42930 w 215177"/>
                  <a:gd name="connsiteY31" fmla="*/ 340 h 397301"/>
                  <a:gd name="connsiteX32" fmla="*/ 163889 w 215177"/>
                  <a:gd name="connsiteY32" fmla="*/ 116751 h 397301"/>
                  <a:gd name="connsiteX33" fmla="*/ 169108 w 215177"/>
                  <a:gd name="connsiteY33" fmla="*/ 125845 h 397301"/>
                  <a:gd name="connsiteX34" fmla="*/ 166380 w 215177"/>
                  <a:gd name="connsiteY34" fmla="*/ 136008 h 397301"/>
                  <a:gd name="connsiteX35" fmla="*/ 160923 w 215177"/>
                  <a:gd name="connsiteY35" fmla="*/ 139131 h 397301"/>
                  <a:gd name="connsiteX36" fmla="*/ 154834 w 215177"/>
                  <a:gd name="connsiteY36" fmla="*/ 137471 h 397301"/>
                  <a:gd name="connsiteX37" fmla="*/ 153054 w 215177"/>
                  <a:gd name="connsiteY37" fmla="*/ 134386 h 397301"/>
                  <a:gd name="connsiteX38" fmla="*/ 153964 w 215177"/>
                  <a:gd name="connsiteY38" fmla="*/ 130946 h 397301"/>
                  <a:gd name="connsiteX39" fmla="*/ 155506 w 215177"/>
                  <a:gd name="connsiteY39" fmla="*/ 130076 h 397301"/>
                  <a:gd name="connsiteX40" fmla="*/ 157206 w 215177"/>
                  <a:gd name="connsiteY40" fmla="*/ 130551 h 397301"/>
                  <a:gd name="connsiteX41" fmla="*/ 160132 w 215177"/>
                  <a:gd name="connsiteY41" fmla="*/ 130156 h 397301"/>
                  <a:gd name="connsiteX42" fmla="*/ 159776 w 215177"/>
                  <a:gd name="connsiteY42" fmla="*/ 127229 h 397301"/>
                  <a:gd name="connsiteX43" fmla="*/ 154992 w 215177"/>
                  <a:gd name="connsiteY43" fmla="*/ 125925 h 397301"/>
                  <a:gd name="connsiteX44" fmla="*/ 150721 w 215177"/>
                  <a:gd name="connsiteY44" fmla="*/ 128376 h 397301"/>
                  <a:gd name="connsiteX45" fmla="*/ 148981 w 215177"/>
                  <a:gd name="connsiteY45" fmla="*/ 134861 h 397301"/>
                  <a:gd name="connsiteX46" fmla="*/ 152342 w 215177"/>
                  <a:gd name="connsiteY46" fmla="*/ 140713 h 397301"/>
                  <a:gd name="connsiteX47" fmla="*/ 161477 w 215177"/>
                  <a:gd name="connsiteY47" fmla="*/ 143204 h 397301"/>
                  <a:gd name="connsiteX48" fmla="*/ 162228 w 215177"/>
                  <a:gd name="connsiteY48" fmla="*/ 143046 h 397301"/>
                  <a:gd name="connsiteX49" fmla="*/ 162702 w 215177"/>
                  <a:gd name="connsiteY49" fmla="*/ 143204 h 397301"/>
                  <a:gd name="connsiteX50" fmla="*/ 185913 w 215177"/>
                  <a:gd name="connsiteY50" fmla="*/ 169460 h 397301"/>
                  <a:gd name="connsiteX51" fmla="*/ 178638 w 215177"/>
                  <a:gd name="connsiteY51" fmla="*/ 203150 h 397301"/>
                  <a:gd name="connsiteX52" fmla="*/ 178242 w 215177"/>
                  <a:gd name="connsiteY52" fmla="*/ 203822 h 397301"/>
                  <a:gd name="connsiteX53" fmla="*/ 173141 w 215177"/>
                  <a:gd name="connsiteY53" fmla="*/ 204850 h 397301"/>
                  <a:gd name="connsiteX54" fmla="*/ 166380 w 215177"/>
                  <a:gd name="connsiteY54" fmla="*/ 202636 h 397301"/>
                  <a:gd name="connsiteX55" fmla="*/ 166182 w 215177"/>
                  <a:gd name="connsiteY55" fmla="*/ 194213 h 397301"/>
                  <a:gd name="connsiteX56" fmla="*/ 171164 w 215177"/>
                  <a:gd name="connsiteY56" fmla="*/ 191880 h 397301"/>
                  <a:gd name="connsiteX57" fmla="*/ 173735 w 215177"/>
                  <a:gd name="connsiteY57" fmla="*/ 193343 h 397301"/>
                  <a:gd name="connsiteX58" fmla="*/ 174525 w 215177"/>
                  <a:gd name="connsiteY58" fmla="*/ 194885 h 397301"/>
                  <a:gd name="connsiteX59" fmla="*/ 172746 w 215177"/>
                  <a:gd name="connsiteY59" fmla="*/ 197574 h 397301"/>
                  <a:gd name="connsiteX60" fmla="*/ 169938 w 215177"/>
                  <a:gd name="connsiteY60" fmla="*/ 196269 h 397301"/>
                  <a:gd name="connsiteX61" fmla="*/ 172944 w 215177"/>
                  <a:gd name="connsiteY61" fmla="*/ 200421 h 397301"/>
                  <a:gd name="connsiteX62" fmla="*/ 177965 w 215177"/>
                  <a:gd name="connsiteY62" fmla="*/ 194964 h 397301"/>
                  <a:gd name="connsiteX63" fmla="*/ 163177 w 215177"/>
                  <a:gd name="connsiteY63" fmla="*/ 192829 h 397301"/>
                  <a:gd name="connsiteX64" fmla="*/ 167724 w 215177"/>
                  <a:gd name="connsiteY64" fmla="*/ 206906 h 397301"/>
                  <a:gd name="connsiteX65" fmla="*/ 176265 w 215177"/>
                  <a:gd name="connsiteY65" fmla="*/ 207262 h 397301"/>
                  <a:gd name="connsiteX66" fmla="*/ 179943 w 215177"/>
                  <a:gd name="connsiteY66" fmla="*/ 205720 h 397301"/>
                  <a:gd name="connsiteX67" fmla="*/ 191489 w 215177"/>
                  <a:gd name="connsiteY67" fmla="*/ 257994 h 397301"/>
                  <a:gd name="connsiteX68" fmla="*/ 183739 w 215177"/>
                  <a:gd name="connsiteY68" fmla="*/ 258429 h 397301"/>
                  <a:gd name="connsiteX69" fmla="*/ 178875 w 215177"/>
                  <a:gd name="connsiteY69" fmla="*/ 250283 h 397301"/>
                  <a:gd name="connsiteX70" fmla="*/ 186546 w 215177"/>
                  <a:gd name="connsiteY70" fmla="*/ 247634 h 397301"/>
                  <a:gd name="connsiteX71" fmla="*/ 185162 w 215177"/>
                  <a:gd name="connsiteY71" fmla="*/ 250837 h 397301"/>
                  <a:gd name="connsiteX72" fmla="*/ 181841 w 215177"/>
                  <a:gd name="connsiteY72" fmla="*/ 251549 h 397301"/>
                  <a:gd name="connsiteX73" fmla="*/ 189828 w 215177"/>
                  <a:gd name="connsiteY73" fmla="*/ 250916 h 397301"/>
                  <a:gd name="connsiteX74" fmla="*/ 181129 w 215177"/>
                  <a:gd name="connsiteY74" fmla="*/ 243403 h 397301"/>
                  <a:gd name="connsiteX75" fmla="*/ 177728 w 215177"/>
                  <a:gd name="connsiteY75" fmla="*/ 257638 h 397301"/>
                  <a:gd name="connsiteX76" fmla="*/ 191528 w 215177"/>
                  <a:gd name="connsiteY76" fmla="*/ 260722 h 397301"/>
                  <a:gd name="connsiteX77" fmla="*/ 191884 w 215177"/>
                  <a:gd name="connsiteY77" fmla="*/ 260880 h 397301"/>
                  <a:gd name="connsiteX78" fmla="*/ 206989 w 215177"/>
                  <a:gd name="connsiteY78" fmla="*/ 282233 h 397301"/>
                  <a:gd name="connsiteX79" fmla="*/ 198369 w 215177"/>
                  <a:gd name="connsiteY79" fmla="*/ 313550 h 397301"/>
                  <a:gd name="connsiteX80" fmla="*/ 190579 w 215177"/>
                  <a:gd name="connsiteY80" fmla="*/ 310070 h 397301"/>
                  <a:gd name="connsiteX81" fmla="*/ 192477 w 215177"/>
                  <a:gd name="connsiteY81" fmla="*/ 303902 h 397301"/>
                  <a:gd name="connsiteX82" fmla="*/ 196036 w 215177"/>
                  <a:gd name="connsiteY82" fmla="*/ 304455 h 397301"/>
                  <a:gd name="connsiteX83" fmla="*/ 196748 w 215177"/>
                  <a:gd name="connsiteY83" fmla="*/ 306156 h 397301"/>
                  <a:gd name="connsiteX84" fmla="*/ 196234 w 215177"/>
                  <a:gd name="connsiteY84" fmla="*/ 307184 h 397301"/>
                  <a:gd name="connsiteX85" fmla="*/ 194454 w 215177"/>
                  <a:gd name="connsiteY85" fmla="*/ 307698 h 397301"/>
                  <a:gd name="connsiteX86" fmla="*/ 196431 w 215177"/>
                  <a:gd name="connsiteY86" fmla="*/ 310901 h 397301"/>
                  <a:gd name="connsiteX87" fmla="*/ 200069 w 215177"/>
                  <a:gd name="connsiteY87" fmla="*/ 306353 h 397301"/>
                  <a:gd name="connsiteX88" fmla="*/ 196669 w 215177"/>
                  <a:gd name="connsiteY88" fmla="*/ 301055 h 397301"/>
                  <a:gd name="connsiteX89" fmla="*/ 190263 w 215177"/>
                  <a:gd name="connsiteY89" fmla="*/ 301688 h 397301"/>
                  <a:gd name="connsiteX90" fmla="*/ 189591 w 215177"/>
                  <a:gd name="connsiteY90" fmla="*/ 314301 h 397301"/>
                  <a:gd name="connsiteX91" fmla="*/ 198053 w 215177"/>
                  <a:gd name="connsiteY91" fmla="*/ 316358 h 397301"/>
                  <a:gd name="connsiteX92" fmla="*/ 212565 w 215177"/>
                  <a:gd name="connsiteY92" fmla="*/ 353843 h 397301"/>
                  <a:gd name="connsiteX93" fmla="*/ 203272 w 215177"/>
                  <a:gd name="connsiteY93" fmla="*/ 394215 h 397301"/>
                  <a:gd name="connsiteX94" fmla="*/ 203193 w 215177"/>
                  <a:gd name="connsiteY94" fmla="*/ 394136 h 397301"/>
                  <a:gd name="connsiteX95" fmla="*/ 170690 w 215177"/>
                  <a:gd name="connsiteY95" fmla="*/ 385753 h 397301"/>
                  <a:gd name="connsiteX96" fmla="*/ 150958 w 215177"/>
                  <a:gd name="connsiteY96" fmla="*/ 384528 h 397301"/>
                  <a:gd name="connsiteX97" fmla="*/ 142259 w 215177"/>
                  <a:gd name="connsiteY97" fmla="*/ 385911 h 397301"/>
                  <a:gd name="connsiteX98" fmla="*/ 141508 w 215177"/>
                  <a:gd name="connsiteY98" fmla="*/ 385042 h 397301"/>
                  <a:gd name="connsiteX99" fmla="*/ 122251 w 215177"/>
                  <a:gd name="connsiteY99" fmla="*/ 368276 h 397301"/>
                  <a:gd name="connsiteX100" fmla="*/ 108372 w 215177"/>
                  <a:gd name="connsiteY100" fmla="*/ 313669 h 397301"/>
                  <a:gd name="connsiteX101" fmla="*/ 141073 w 215177"/>
                  <a:gd name="connsiteY101" fmla="*/ 283617 h 397301"/>
                  <a:gd name="connsiteX102" fmla="*/ 176858 w 215177"/>
                  <a:gd name="connsiteY102" fmla="*/ 298287 h 397301"/>
                  <a:gd name="connsiteX103" fmla="*/ 171322 w 215177"/>
                  <a:gd name="connsiteY103" fmla="*/ 343206 h 397301"/>
                  <a:gd name="connsiteX104" fmla="*/ 145264 w 215177"/>
                  <a:gd name="connsiteY104" fmla="*/ 339964 h 397301"/>
                  <a:gd name="connsiteX105" fmla="*/ 147083 w 215177"/>
                  <a:gd name="connsiteY105" fmla="*/ 325215 h 397301"/>
                  <a:gd name="connsiteX106" fmla="*/ 155110 w 215177"/>
                  <a:gd name="connsiteY106" fmla="*/ 326203 h 397301"/>
                  <a:gd name="connsiteX107" fmla="*/ 154596 w 215177"/>
                  <a:gd name="connsiteY107" fmla="*/ 330158 h 397301"/>
                  <a:gd name="connsiteX108" fmla="*/ 153054 w 215177"/>
                  <a:gd name="connsiteY108" fmla="*/ 329960 h 397301"/>
                  <a:gd name="connsiteX109" fmla="*/ 150998 w 215177"/>
                  <a:gd name="connsiteY109" fmla="*/ 329723 h 397301"/>
                  <a:gd name="connsiteX110" fmla="*/ 150721 w 215177"/>
                  <a:gd name="connsiteY110" fmla="*/ 331779 h 397301"/>
                  <a:gd name="connsiteX111" fmla="*/ 156376 w 215177"/>
                  <a:gd name="connsiteY111" fmla="*/ 332491 h 397301"/>
                  <a:gd name="connsiteX112" fmla="*/ 157364 w 215177"/>
                  <a:gd name="connsiteY112" fmla="*/ 324385 h 397301"/>
                  <a:gd name="connsiteX113" fmla="*/ 145225 w 215177"/>
                  <a:gd name="connsiteY113" fmla="*/ 322882 h 397301"/>
                  <a:gd name="connsiteX114" fmla="*/ 142892 w 215177"/>
                  <a:gd name="connsiteY114" fmla="*/ 341783 h 397301"/>
                  <a:gd name="connsiteX115" fmla="*/ 173062 w 215177"/>
                  <a:gd name="connsiteY115" fmla="*/ 345539 h 397301"/>
                  <a:gd name="connsiteX116" fmla="*/ 179152 w 215177"/>
                  <a:gd name="connsiteY116" fmla="*/ 296508 h 397301"/>
                  <a:gd name="connsiteX117" fmla="*/ 164996 w 215177"/>
                  <a:gd name="connsiteY117" fmla="*/ 284447 h 397301"/>
                  <a:gd name="connsiteX118" fmla="*/ 170057 w 215177"/>
                  <a:gd name="connsiteY118" fmla="*/ 272466 h 397301"/>
                  <a:gd name="connsiteX119" fmla="*/ 155427 w 215177"/>
                  <a:gd name="connsiteY119" fmla="*/ 258389 h 397301"/>
                  <a:gd name="connsiteX120" fmla="*/ 146886 w 215177"/>
                  <a:gd name="connsiteY120" fmla="*/ 242612 h 397301"/>
                  <a:gd name="connsiteX121" fmla="*/ 127787 w 215177"/>
                  <a:gd name="connsiteY121" fmla="*/ 249769 h 397301"/>
                  <a:gd name="connsiteX122" fmla="*/ 111693 w 215177"/>
                  <a:gd name="connsiteY122" fmla="*/ 248583 h 397301"/>
                  <a:gd name="connsiteX123" fmla="*/ 104260 w 215177"/>
                  <a:gd name="connsiteY123" fmla="*/ 255186 h 397301"/>
                  <a:gd name="connsiteX124" fmla="*/ 105130 w 215177"/>
                  <a:gd name="connsiteY124" fmla="*/ 265823 h 397301"/>
                  <a:gd name="connsiteX125" fmla="*/ 94770 w 215177"/>
                  <a:gd name="connsiteY125" fmla="*/ 277646 h 397301"/>
                  <a:gd name="connsiteX126" fmla="*/ 101571 w 215177"/>
                  <a:gd name="connsiteY126" fmla="*/ 287215 h 397301"/>
                  <a:gd name="connsiteX127" fmla="*/ 98605 w 215177"/>
                  <a:gd name="connsiteY127" fmla="*/ 300778 h 397301"/>
                  <a:gd name="connsiteX128" fmla="*/ 108174 w 215177"/>
                  <a:gd name="connsiteY128" fmla="*/ 306156 h 397301"/>
                  <a:gd name="connsiteX129" fmla="*/ 105525 w 215177"/>
                  <a:gd name="connsiteY129" fmla="*/ 312878 h 397301"/>
                  <a:gd name="connsiteX130" fmla="*/ 108095 w 215177"/>
                  <a:gd name="connsiteY130" fmla="*/ 350205 h 397301"/>
                  <a:gd name="connsiteX131" fmla="*/ 71875 w 215177"/>
                  <a:gd name="connsiteY131" fmla="*/ 205680 h 397301"/>
                  <a:gd name="connsiteX132" fmla="*/ 92516 w 215177"/>
                  <a:gd name="connsiteY132" fmla="*/ 187214 h 397301"/>
                  <a:gd name="connsiteX133" fmla="*/ 117150 w 215177"/>
                  <a:gd name="connsiteY133" fmla="*/ 191999 h 397301"/>
                  <a:gd name="connsiteX134" fmla="*/ 123477 w 215177"/>
                  <a:gd name="connsiteY134" fmla="*/ 220153 h 397301"/>
                  <a:gd name="connsiteX135" fmla="*/ 108253 w 215177"/>
                  <a:gd name="connsiteY135" fmla="*/ 224304 h 397301"/>
                  <a:gd name="connsiteX136" fmla="*/ 105960 w 215177"/>
                  <a:gd name="connsiteY136" fmla="*/ 215961 h 397301"/>
                  <a:gd name="connsiteX137" fmla="*/ 107779 w 215177"/>
                  <a:gd name="connsiteY137" fmla="*/ 214538 h 397301"/>
                  <a:gd name="connsiteX138" fmla="*/ 110033 w 215177"/>
                  <a:gd name="connsiteY138" fmla="*/ 214814 h 397301"/>
                  <a:gd name="connsiteX139" fmla="*/ 112880 w 215177"/>
                  <a:gd name="connsiteY139" fmla="*/ 214024 h 397301"/>
                  <a:gd name="connsiteX140" fmla="*/ 112089 w 215177"/>
                  <a:gd name="connsiteY140" fmla="*/ 211177 h 397301"/>
                  <a:gd name="connsiteX141" fmla="*/ 102362 w 215177"/>
                  <a:gd name="connsiteY141" fmla="*/ 213865 h 397301"/>
                  <a:gd name="connsiteX142" fmla="*/ 101373 w 215177"/>
                  <a:gd name="connsiteY142" fmla="*/ 221655 h 397301"/>
                  <a:gd name="connsiteX143" fmla="*/ 104378 w 215177"/>
                  <a:gd name="connsiteY143" fmla="*/ 226519 h 397301"/>
                  <a:gd name="connsiteX144" fmla="*/ 84331 w 215177"/>
                  <a:gd name="connsiteY144" fmla="*/ 250718 h 397301"/>
                  <a:gd name="connsiteX145" fmla="*/ 101334 w 215177"/>
                  <a:gd name="connsiteY145" fmla="*/ 241505 h 397301"/>
                  <a:gd name="connsiteX146" fmla="*/ 92318 w 215177"/>
                  <a:gd name="connsiteY146" fmla="*/ 243680 h 397301"/>
                  <a:gd name="connsiteX147" fmla="*/ 94651 w 215177"/>
                  <a:gd name="connsiteY147" fmla="*/ 241545 h 397301"/>
                  <a:gd name="connsiteX148" fmla="*/ 93504 w 215177"/>
                  <a:gd name="connsiteY148" fmla="*/ 249137 h 397301"/>
                  <a:gd name="connsiteX149" fmla="*/ 86743 w 215177"/>
                  <a:gd name="connsiteY149" fmla="*/ 248662 h 397301"/>
                  <a:gd name="connsiteX150" fmla="*/ 108056 w 215177"/>
                  <a:gd name="connsiteY150" fmla="*/ 228773 h 397301"/>
                  <a:gd name="connsiteX151" fmla="*/ 127075 w 215177"/>
                  <a:gd name="connsiteY151" fmla="*/ 222169 h 397301"/>
                  <a:gd name="connsiteX152" fmla="*/ 125414 w 215177"/>
                  <a:gd name="connsiteY152" fmla="*/ 194846 h 397301"/>
                  <a:gd name="connsiteX153" fmla="*/ 132848 w 215177"/>
                  <a:gd name="connsiteY153" fmla="*/ 120705 h 397301"/>
                  <a:gd name="connsiteX154" fmla="*/ 147597 w 215177"/>
                  <a:gd name="connsiteY154" fmla="*/ 112243 h 397301"/>
                  <a:gd name="connsiteX155" fmla="*/ 163889 w 215177"/>
                  <a:gd name="connsiteY155" fmla="*/ 116751 h 397301"/>
                  <a:gd name="connsiteX156" fmla="*/ 127471 w 215177"/>
                  <a:gd name="connsiteY156" fmla="*/ 281165 h 397301"/>
                  <a:gd name="connsiteX157" fmla="*/ 130713 w 215177"/>
                  <a:gd name="connsiteY157" fmla="*/ 280730 h 397301"/>
                  <a:gd name="connsiteX158" fmla="*/ 130080 w 215177"/>
                  <a:gd name="connsiteY158" fmla="*/ 284091 h 397301"/>
                  <a:gd name="connsiteX159" fmla="*/ 127075 w 215177"/>
                  <a:gd name="connsiteY159" fmla="*/ 285634 h 397301"/>
                  <a:gd name="connsiteX160" fmla="*/ 127471 w 215177"/>
                  <a:gd name="connsiteY160" fmla="*/ 281165 h 397301"/>
                  <a:gd name="connsiteX161" fmla="*/ 125494 w 215177"/>
                  <a:gd name="connsiteY161" fmla="*/ 286583 h 397301"/>
                  <a:gd name="connsiteX162" fmla="*/ 123279 w 215177"/>
                  <a:gd name="connsiteY162" fmla="*/ 288046 h 397301"/>
                  <a:gd name="connsiteX163" fmla="*/ 123596 w 215177"/>
                  <a:gd name="connsiteY163" fmla="*/ 281679 h 397301"/>
                  <a:gd name="connsiteX164" fmla="*/ 125968 w 215177"/>
                  <a:gd name="connsiteY164" fmla="*/ 281363 h 397301"/>
                  <a:gd name="connsiteX165" fmla="*/ 125494 w 215177"/>
                  <a:gd name="connsiteY165" fmla="*/ 286583 h 397301"/>
                  <a:gd name="connsiteX166" fmla="*/ 142101 w 215177"/>
                  <a:gd name="connsiteY166" fmla="*/ 272189 h 397301"/>
                  <a:gd name="connsiteX167" fmla="*/ 138977 w 215177"/>
                  <a:gd name="connsiteY167" fmla="*/ 272506 h 397301"/>
                  <a:gd name="connsiteX168" fmla="*/ 139729 w 215177"/>
                  <a:gd name="connsiteY168" fmla="*/ 268710 h 397301"/>
                  <a:gd name="connsiteX169" fmla="*/ 142615 w 215177"/>
                  <a:gd name="connsiteY169" fmla="*/ 269856 h 397301"/>
                  <a:gd name="connsiteX170" fmla="*/ 142101 w 215177"/>
                  <a:gd name="connsiteY170" fmla="*/ 272189 h 397301"/>
                  <a:gd name="connsiteX171" fmla="*/ 143999 w 215177"/>
                  <a:gd name="connsiteY171" fmla="*/ 270687 h 397301"/>
                  <a:gd name="connsiteX172" fmla="*/ 145581 w 215177"/>
                  <a:gd name="connsiteY172" fmla="*/ 271873 h 397301"/>
                  <a:gd name="connsiteX173" fmla="*/ 143683 w 215177"/>
                  <a:gd name="connsiteY173" fmla="*/ 272071 h 397301"/>
                  <a:gd name="connsiteX174" fmla="*/ 143999 w 215177"/>
                  <a:gd name="connsiteY174" fmla="*/ 270687 h 397301"/>
                  <a:gd name="connsiteX175" fmla="*/ 137435 w 215177"/>
                  <a:gd name="connsiteY175" fmla="*/ 272703 h 397301"/>
                  <a:gd name="connsiteX176" fmla="*/ 133718 w 215177"/>
                  <a:gd name="connsiteY176" fmla="*/ 273099 h 397301"/>
                  <a:gd name="connsiteX177" fmla="*/ 134628 w 215177"/>
                  <a:gd name="connsiteY177" fmla="*/ 268235 h 397301"/>
                  <a:gd name="connsiteX178" fmla="*/ 138305 w 215177"/>
                  <a:gd name="connsiteY178" fmla="*/ 268433 h 397301"/>
                  <a:gd name="connsiteX179" fmla="*/ 137435 w 215177"/>
                  <a:gd name="connsiteY179" fmla="*/ 272703 h 397301"/>
                  <a:gd name="connsiteX180" fmla="*/ 146688 w 215177"/>
                  <a:gd name="connsiteY180" fmla="*/ 277132 h 397301"/>
                  <a:gd name="connsiteX181" fmla="*/ 142417 w 215177"/>
                  <a:gd name="connsiteY181" fmla="*/ 277725 h 397301"/>
                  <a:gd name="connsiteX182" fmla="*/ 143366 w 215177"/>
                  <a:gd name="connsiteY182" fmla="*/ 273613 h 397301"/>
                  <a:gd name="connsiteX183" fmla="*/ 146965 w 215177"/>
                  <a:gd name="connsiteY183" fmla="*/ 273257 h 397301"/>
                  <a:gd name="connsiteX184" fmla="*/ 147676 w 215177"/>
                  <a:gd name="connsiteY184" fmla="*/ 274087 h 397301"/>
                  <a:gd name="connsiteX185" fmla="*/ 146688 w 215177"/>
                  <a:gd name="connsiteY185" fmla="*/ 277132 h 397301"/>
                  <a:gd name="connsiteX186" fmla="*/ 148665 w 215177"/>
                  <a:gd name="connsiteY186" fmla="*/ 275669 h 397301"/>
                  <a:gd name="connsiteX187" fmla="*/ 149179 w 215177"/>
                  <a:gd name="connsiteY187" fmla="*/ 276579 h 397301"/>
                  <a:gd name="connsiteX188" fmla="*/ 149258 w 215177"/>
                  <a:gd name="connsiteY188" fmla="*/ 276776 h 397301"/>
                  <a:gd name="connsiteX189" fmla="*/ 148309 w 215177"/>
                  <a:gd name="connsiteY189" fmla="*/ 276895 h 397301"/>
                  <a:gd name="connsiteX190" fmla="*/ 148665 w 215177"/>
                  <a:gd name="connsiteY190" fmla="*/ 275669 h 397301"/>
                  <a:gd name="connsiteX191" fmla="*/ 147835 w 215177"/>
                  <a:gd name="connsiteY191" fmla="*/ 278477 h 397301"/>
                  <a:gd name="connsiteX192" fmla="*/ 149851 w 215177"/>
                  <a:gd name="connsiteY192" fmla="*/ 278200 h 397301"/>
                  <a:gd name="connsiteX193" fmla="*/ 150365 w 215177"/>
                  <a:gd name="connsiteY193" fmla="*/ 280256 h 397301"/>
                  <a:gd name="connsiteX194" fmla="*/ 147321 w 215177"/>
                  <a:gd name="connsiteY194" fmla="*/ 280137 h 397301"/>
                  <a:gd name="connsiteX195" fmla="*/ 147835 w 215177"/>
                  <a:gd name="connsiteY195" fmla="*/ 278477 h 397301"/>
                  <a:gd name="connsiteX196" fmla="*/ 140836 w 215177"/>
                  <a:gd name="connsiteY196" fmla="*/ 277923 h 397301"/>
                  <a:gd name="connsiteX197" fmla="*/ 137831 w 215177"/>
                  <a:gd name="connsiteY197" fmla="*/ 278318 h 397301"/>
                  <a:gd name="connsiteX198" fmla="*/ 138661 w 215177"/>
                  <a:gd name="connsiteY198" fmla="*/ 274048 h 397301"/>
                  <a:gd name="connsiteX199" fmla="*/ 141785 w 215177"/>
                  <a:gd name="connsiteY199" fmla="*/ 273732 h 397301"/>
                  <a:gd name="connsiteX200" fmla="*/ 140836 w 215177"/>
                  <a:gd name="connsiteY200" fmla="*/ 277923 h 397301"/>
                  <a:gd name="connsiteX201" fmla="*/ 132137 w 215177"/>
                  <a:gd name="connsiteY201" fmla="*/ 273218 h 397301"/>
                  <a:gd name="connsiteX202" fmla="*/ 128222 w 215177"/>
                  <a:gd name="connsiteY202" fmla="*/ 273613 h 397301"/>
                  <a:gd name="connsiteX203" fmla="*/ 128538 w 215177"/>
                  <a:gd name="connsiteY203" fmla="*/ 270015 h 397301"/>
                  <a:gd name="connsiteX204" fmla="*/ 129210 w 215177"/>
                  <a:gd name="connsiteY204" fmla="*/ 269659 h 397301"/>
                  <a:gd name="connsiteX205" fmla="*/ 133086 w 215177"/>
                  <a:gd name="connsiteY205" fmla="*/ 268433 h 397301"/>
                  <a:gd name="connsiteX206" fmla="*/ 132137 w 215177"/>
                  <a:gd name="connsiteY206" fmla="*/ 273218 h 397301"/>
                  <a:gd name="connsiteX207" fmla="*/ 126680 w 215177"/>
                  <a:gd name="connsiteY207" fmla="*/ 273771 h 397301"/>
                  <a:gd name="connsiteX208" fmla="*/ 123951 w 215177"/>
                  <a:gd name="connsiteY208" fmla="*/ 274048 h 397301"/>
                  <a:gd name="connsiteX209" fmla="*/ 123951 w 215177"/>
                  <a:gd name="connsiteY209" fmla="*/ 273890 h 397301"/>
                  <a:gd name="connsiteX210" fmla="*/ 126917 w 215177"/>
                  <a:gd name="connsiteY210" fmla="*/ 271003 h 397301"/>
                  <a:gd name="connsiteX211" fmla="*/ 126680 w 215177"/>
                  <a:gd name="connsiteY211" fmla="*/ 273771 h 397301"/>
                  <a:gd name="connsiteX212" fmla="*/ 133402 w 215177"/>
                  <a:gd name="connsiteY212" fmla="*/ 274601 h 397301"/>
                  <a:gd name="connsiteX213" fmla="*/ 137119 w 215177"/>
                  <a:gd name="connsiteY213" fmla="*/ 274206 h 397301"/>
                  <a:gd name="connsiteX214" fmla="*/ 136249 w 215177"/>
                  <a:gd name="connsiteY214" fmla="*/ 278516 h 397301"/>
                  <a:gd name="connsiteX215" fmla="*/ 132572 w 215177"/>
                  <a:gd name="connsiteY215" fmla="*/ 278991 h 397301"/>
                  <a:gd name="connsiteX216" fmla="*/ 133402 w 215177"/>
                  <a:gd name="connsiteY216" fmla="*/ 274601 h 397301"/>
                  <a:gd name="connsiteX217" fmla="*/ 130990 w 215177"/>
                  <a:gd name="connsiteY217" fmla="*/ 279188 h 397301"/>
                  <a:gd name="connsiteX218" fmla="*/ 127629 w 215177"/>
                  <a:gd name="connsiteY218" fmla="*/ 279623 h 397301"/>
                  <a:gd name="connsiteX219" fmla="*/ 128064 w 215177"/>
                  <a:gd name="connsiteY219" fmla="*/ 275116 h 397301"/>
                  <a:gd name="connsiteX220" fmla="*/ 131860 w 215177"/>
                  <a:gd name="connsiteY220" fmla="*/ 274720 h 397301"/>
                  <a:gd name="connsiteX221" fmla="*/ 130990 w 215177"/>
                  <a:gd name="connsiteY221" fmla="*/ 279188 h 397301"/>
                  <a:gd name="connsiteX222" fmla="*/ 126126 w 215177"/>
                  <a:gd name="connsiteY222" fmla="*/ 279861 h 397301"/>
                  <a:gd name="connsiteX223" fmla="*/ 123675 w 215177"/>
                  <a:gd name="connsiteY223" fmla="*/ 280177 h 397301"/>
                  <a:gd name="connsiteX224" fmla="*/ 123912 w 215177"/>
                  <a:gd name="connsiteY224" fmla="*/ 275590 h 397301"/>
                  <a:gd name="connsiteX225" fmla="*/ 126561 w 215177"/>
                  <a:gd name="connsiteY225" fmla="*/ 275313 h 397301"/>
                  <a:gd name="connsiteX226" fmla="*/ 126126 w 215177"/>
                  <a:gd name="connsiteY226" fmla="*/ 279861 h 397301"/>
                  <a:gd name="connsiteX227" fmla="*/ 122172 w 215177"/>
                  <a:gd name="connsiteY227" fmla="*/ 280375 h 397301"/>
                  <a:gd name="connsiteX228" fmla="*/ 121065 w 215177"/>
                  <a:gd name="connsiteY228" fmla="*/ 280533 h 397301"/>
                  <a:gd name="connsiteX229" fmla="*/ 122370 w 215177"/>
                  <a:gd name="connsiteY229" fmla="*/ 276499 h 397301"/>
                  <a:gd name="connsiteX230" fmla="*/ 122172 w 215177"/>
                  <a:gd name="connsiteY230" fmla="*/ 280375 h 397301"/>
                  <a:gd name="connsiteX231" fmla="*/ 132255 w 215177"/>
                  <a:gd name="connsiteY231" fmla="*/ 280533 h 397301"/>
                  <a:gd name="connsiteX232" fmla="*/ 135933 w 215177"/>
                  <a:gd name="connsiteY232" fmla="*/ 280058 h 397301"/>
                  <a:gd name="connsiteX233" fmla="*/ 135537 w 215177"/>
                  <a:gd name="connsiteY233" fmla="*/ 281996 h 397301"/>
                  <a:gd name="connsiteX234" fmla="*/ 131702 w 215177"/>
                  <a:gd name="connsiteY234" fmla="*/ 283340 h 397301"/>
                  <a:gd name="connsiteX235" fmla="*/ 132255 w 215177"/>
                  <a:gd name="connsiteY235" fmla="*/ 280533 h 397301"/>
                  <a:gd name="connsiteX236" fmla="*/ 137514 w 215177"/>
                  <a:gd name="connsiteY236" fmla="*/ 279861 h 397301"/>
                  <a:gd name="connsiteX237" fmla="*/ 140480 w 215177"/>
                  <a:gd name="connsiteY237" fmla="*/ 279465 h 397301"/>
                  <a:gd name="connsiteX238" fmla="*/ 140164 w 215177"/>
                  <a:gd name="connsiteY238" fmla="*/ 280849 h 397301"/>
                  <a:gd name="connsiteX239" fmla="*/ 137198 w 215177"/>
                  <a:gd name="connsiteY239" fmla="*/ 281521 h 397301"/>
                  <a:gd name="connsiteX240" fmla="*/ 137514 w 215177"/>
                  <a:gd name="connsiteY240" fmla="*/ 279861 h 397301"/>
                  <a:gd name="connsiteX241" fmla="*/ 142062 w 215177"/>
                  <a:gd name="connsiteY241" fmla="*/ 279267 h 397301"/>
                  <a:gd name="connsiteX242" fmla="*/ 146213 w 215177"/>
                  <a:gd name="connsiteY242" fmla="*/ 278714 h 397301"/>
                  <a:gd name="connsiteX243" fmla="*/ 145739 w 215177"/>
                  <a:gd name="connsiteY243" fmla="*/ 280177 h 397301"/>
                  <a:gd name="connsiteX244" fmla="*/ 141745 w 215177"/>
                  <a:gd name="connsiteY244" fmla="*/ 280572 h 397301"/>
                  <a:gd name="connsiteX245" fmla="*/ 142062 w 215177"/>
                  <a:gd name="connsiteY245" fmla="*/ 279267 h 397301"/>
                  <a:gd name="connsiteX246" fmla="*/ 153489 w 215177"/>
                  <a:gd name="connsiteY246" fmla="*/ 280612 h 397301"/>
                  <a:gd name="connsiteX247" fmla="*/ 152698 w 215177"/>
                  <a:gd name="connsiteY247" fmla="*/ 277251 h 397301"/>
                  <a:gd name="connsiteX248" fmla="*/ 154478 w 215177"/>
                  <a:gd name="connsiteY248" fmla="*/ 276895 h 397301"/>
                  <a:gd name="connsiteX249" fmla="*/ 156178 w 215177"/>
                  <a:gd name="connsiteY249" fmla="*/ 272071 h 397301"/>
                  <a:gd name="connsiteX250" fmla="*/ 151354 w 215177"/>
                  <a:gd name="connsiteY250" fmla="*/ 270410 h 397301"/>
                  <a:gd name="connsiteX251" fmla="*/ 149772 w 215177"/>
                  <a:gd name="connsiteY251" fmla="*/ 271913 h 397301"/>
                  <a:gd name="connsiteX252" fmla="*/ 145858 w 215177"/>
                  <a:gd name="connsiteY252" fmla="*/ 268235 h 397301"/>
                  <a:gd name="connsiteX253" fmla="*/ 160765 w 215177"/>
                  <a:gd name="connsiteY253" fmla="*/ 269303 h 397301"/>
                  <a:gd name="connsiteX254" fmla="*/ 157522 w 215177"/>
                  <a:gd name="connsiteY254" fmla="*/ 281482 h 397301"/>
                  <a:gd name="connsiteX255" fmla="*/ 153489 w 215177"/>
                  <a:gd name="connsiteY255" fmla="*/ 280612 h 397301"/>
                  <a:gd name="connsiteX256" fmla="*/ 144395 w 215177"/>
                  <a:gd name="connsiteY256" fmla="*/ 267405 h 397301"/>
                  <a:gd name="connsiteX257" fmla="*/ 141943 w 215177"/>
                  <a:gd name="connsiteY257" fmla="*/ 266298 h 397301"/>
                  <a:gd name="connsiteX258" fmla="*/ 142971 w 215177"/>
                  <a:gd name="connsiteY258" fmla="*/ 261909 h 397301"/>
                  <a:gd name="connsiteX259" fmla="*/ 138147 w 215177"/>
                  <a:gd name="connsiteY259" fmla="*/ 260208 h 397301"/>
                  <a:gd name="connsiteX260" fmla="*/ 136486 w 215177"/>
                  <a:gd name="connsiteY260" fmla="*/ 265032 h 397301"/>
                  <a:gd name="connsiteX261" fmla="*/ 136605 w 215177"/>
                  <a:gd name="connsiteY261" fmla="*/ 265191 h 397301"/>
                  <a:gd name="connsiteX262" fmla="*/ 131227 w 215177"/>
                  <a:gd name="connsiteY262" fmla="*/ 265744 h 397301"/>
                  <a:gd name="connsiteX263" fmla="*/ 139650 w 215177"/>
                  <a:gd name="connsiteY263" fmla="*/ 251430 h 397301"/>
                  <a:gd name="connsiteX264" fmla="*/ 147518 w 215177"/>
                  <a:gd name="connsiteY264" fmla="*/ 257836 h 397301"/>
                  <a:gd name="connsiteX265" fmla="*/ 144395 w 215177"/>
                  <a:gd name="connsiteY265" fmla="*/ 267405 h 397301"/>
                  <a:gd name="connsiteX266" fmla="*/ 126324 w 215177"/>
                  <a:gd name="connsiteY266" fmla="*/ 260683 h 397301"/>
                  <a:gd name="connsiteX267" fmla="*/ 129408 w 215177"/>
                  <a:gd name="connsiteY267" fmla="*/ 266377 h 397301"/>
                  <a:gd name="connsiteX268" fmla="*/ 127906 w 215177"/>
                  <a:gd name="connsiteY268" fmla="*/ 266970 h 397301"/>
                  <a:gd name="connsiteX269" fmla="*/ 126284 w 215177"/>
                  <a:gd name="connsiteY269" fmla="*/ 267919 h 397301"/>
                  <a:gd name="connsiteX270" fmla="*/ 126166 w 215177"/>
                  <a:gd name="connsiteY270" fmla="*/ 265072 h 397301"/>
                  <a:gd name="connsiteX271" fmla="*/ 121342 w 215177"/>
                  <a:gd name="connsiteY271" fmla="*/ 263411 h 397301"/>
                  <a:gd name="connsiteX272" fmla="*/ 119681 w 215177"/>
                  <a:gd name="connsiteY272" fmla="*/ 268235 h 397301"/>
                  <a:gd name="connsiteX273" fmla="*/ 123358 w 215177"/>
                  <a:gd name="connsiteY273" fmla="*/ 270252 h 397301"/>
                  <a:gd name="connsiteX274" fmla="*/ 120907 w 215177"/>
                  <a:gd name="connsiteY274" fmla="*/ 273099 h 397301"/>
                  <a:gd name="connsiteX275" fmla="*/ 119918 w 215177"/>
                  <a:gd name="connsiteY275" fmla="*/ 272664 h 397301"/>
                  <a:gd name="connsiteX276" fmla="*/ 116004 w 215177"/>
                  <a:gd name="connsiteY276" fmla="*/ 270450 h 397301"/>
                  <a:gd name="connsiteX277" fmla="*/ 112049 w 215177"/>
                  <a:gd name="connsiteY277" fmla="*/ 265111 h 397301"/>
                  <a:gd name="connsiteX278" fmla="*/ 116004 w 215177"/>
                  <a:gd name="connsiteY278" fmla="*/ 257124 h 397301"/>
                  <a:gd name="connsiteX279" fmla="*/ 126324 w 215177"/>
                  <a:gd name="connsiteY279" fmla="*/ 260683 h 397301"/>
                  <a:gd name="connsiteX280" fmla="*/ 114580 w 215177"/>
                  <a:gd name="connsiteY280" fmla="*/ 271201 h 397301"/>
                  <a:gd name="connsiteX281" fmla="*/ 120076 w 215177"/>
                  <a:gd name="connsiteY281" fmla="*/ 274404 h 397301"/>
                  <a:gd name="connsiteX282" fmla="*/ 118811 w 215177"/>
                  <a:gd name="connsiteY282" fmla="*/ 277330 h 397301"/>
                  <a:gd name="connsiteX283" fmla="*/ 118692 w 215177"/>
                  <a:gd name="connsiteY283" fmla="*/ 276974 h 397301"/>
                  <a:gd name="connsiteX284" fmla="*/ 113868 w 215177"/>
                  <a:gd name="connsiteY284" fmla="*/ 275274 h 397301"/>
                  <a:gd name="connsiteX285" fmla="*/ 112208 w 215177"/>
                  <a:gd name="connsiteY285" fmla="*/ 280098 h 397301"/>
                  <a:gd name="connsiteX286" fmla="*/ 117032 w 215177"/>
                  <a:gd name="connsiteY286" fmla="*/ 281759 h 397301"/>
                  <a:gd name="connsiteX287" fmla="*/ 118020 w 215177"/>
                  <a:gd name="connsiteY287" fmla="*/ 281047 h 397301"/>
                  <a:gd name="connsiteX288" fmla="*/ 117941 w 215177"/>
                  <a:gd name="connsiteY288" fmla="*/ 284487 h 397301"/>
                  <a:gd name="connsiteX289" fmla="*/ 106434 w 215177"/>
                  <a:gd name="connsiteY289" fmla="*/ 275709 h 397301"/>
                  <a:gd name="connsiteX290" fmla="*/ 112524 w 215177"/>
                  <a:gd name="connsiteY290" fmla="*/ 270845 h 397301"/>
                  <a:gd name="connsiteX291" fmla="*/ 114580 w 215177"/>
                  <a:gd name="connsiteY291" fmla="*/ 271201 h 397301"/>
                  <a:gd name="connsiteX292" fmla="*/ 120867 w 215177"/>
                  <a:gd name="connsiteY292" fmla="*/ 282075 h 397301"/>
                  <a:gd name="connsiteX293" fmla="*/ 122093 w 215177"/>
                  <a:gd name="connsiteY293" fmla="*/ 281917 h 397301"/>
                  <a:gd name="connsiteX294" fmla="*/ 121777 w 215177"/>
                  <a:gd name="connsiteY294" fmla="*/ 288362 h 397301"/>
                  <a:gd name="connsiteX295" fmla="*/ 120867 w 215177"/>
                  <a:gd name="connsiteY295" fmla="*/ 282075 h 397301"/>
                  <a:gd name="connsiteX296" fmla="*/ 118613 w 215177"/>
                  <a:gd name="connsiteY296" fmla="*/ 288283 h 397301"/>
                  <a:gd name="connsiteX297" fmla="*/ 115015 w 215177"/>
                  <a:gd name="connsiteY297" fmla="*/ 288006 h 397301"/>
                  <a:gd name="connsiteX298" fmla="*/ 113354 w 215177"/>
                  <a:gd name="connsiteY298" fmla="*/ 292791 h 397301"/>
                  <a:gd name="connsiteX299" fmla="*/ 115727 w 215177"/>
                  <a:gd name="connsiteY299" fmla="*/ 294728 h 397301"/>
                  <a:gd name="connsiteX300" fmla="*/ 111931 w 215177"/>
                  <a:gd name="connsiteY300" fmla="*/ 299473 h 397301"/>
                  <a:gd name="connsiteX301" fmla="*/ 111614 w 215177"/>
                  <a:gd name="connsiteY301" fmla="*/ 299355 h 397301"/>
                  <a:gd name="connsiteX302" fmla="*/ 108214 w 215177"/>
                  <a:gd name="connsiteY302" fmla="*/ 294175 h 397301"/>
                  <a:gd name="connsiteX303" fmla="*/ 118178 w 215177"/>
                  <a:gd name="connsiteY303" fmla="*/ 286266 h 397301"/>
                  <a:gd name="connsiteX304" fmla="*/ 118613 w 215177"/>
                  <a:gd name="connsiteY304" fmla="*/ 288283 h 397301"/>
                  <a:gd name="connsiteX305" fmla="*/ 125414 w 215177"/>
                  <a:gd name="connsiteY305" fmla="*/ 82468 h 397301"/>
                  <a:gd name="connsiteX306" fmla="*/ 141468 w 215177"/>
                  <a:gd name="connsiteY306" fmla="*/ 93579 h 397301"/>
                  <a:gd name="connsiteX307" fmla="*/ 142813 w 215177"/>
                  <a:gd name="connsiteY307" fmla="*/ 103069 h 397301"/>
                  <a:gd name="connsiteX308" fmla="*/ 137040 w 215177"/>
                  <a:gd name="connsiteY308" fmla="*/ 110741 h 397301"/>
                  <a:gd name="connsiteX309" fmla="*/ 131227 w 215177"/>
                  <a:gd name="connsiteY309" fmla="*/ 111571 h 397301"/>
                  <a:gd name="connsiteX310" fmla="*/ 126561 w 215177"/>
                  <a:gd name="connsiteY310" fmla="*/ 108052 h 397301"/>
                  <a:gd name="connsiteX311" fmla="*/ 128103 w 215177"/>
                  <a:gd name="connsiteY311" fmla="*/ 102041 h 397301"/>
                  <a:gd name="connsiteX312" fmla="*/ 131148 w 215177"/>
                  <a:gd name="connsiteY312" fmla="*/ 102832 h 397301"/>
                  <a:gd name="connsiteX313" fmla="*/ 133995 w 215177"/>
                  <a:gd name="connsiteY313" fmla="*/ 103583 h 397301"/>
                  <a:gd name="connsiteX314" fmla="*/ 134746 w 215177"/>
                  <a:gd name="connsiteY314" fmla="*/ 100736 h 397301"/>
                  <a:gd name="connsiteX315" fmla="*/ 130832 w 215177"/>
                  <a:gd name="connsiteY315" fmla="*/ 97810 h 397301"/>
                  <a:gd name="connsiteX316" fmla="*/ 126008 w 215177"/>
                  <a:gd name="connsiteY316" fmla="*/ 98483 h 397301"/>
                  <a:gd name="connsiteX317" fmla="*/ 122053 w 215177"/>
                  <a:gd name="connsiteY317" fmla="*/ 103702 h 397301"/>
                  <a:gd name="connsiteX318" fmla="*/ 122963 w 215177"/>
                  <a:gd name="connsiteY318" fmla="*/ 110187 h 397301"/>
                  <a:gd name="connsiteX319" fmla="*/ 130199 w 215177"/>
                  <a:gd name="connsiteY319" fmla="*/ 115604 h 397301"/>
                  <a:gd name="connsiteX320" fmla="*/ 131543 w 215177"/>
                  <a:gd name="connsiteY320" fmla="*/ 115802 h 397301"/>
                  <a:gd name="connsiteX321" fmla="*/ 129408 w 215177"/>
                  <a:gd name="connsiteY321" fmla="*/ 118214 h 397301"/>
                  <a:gd name="connsiteX322" fmla="*/ 118930 w 215177"/>
                  <a:gd name="connsiteY322" fmla="*/ 188282 h 397301"/>
                  <a:gd name="connsiteX323" fmla="*/ 113315 w 215177"/>
                  <a:gd name="connsiteY323" fmla="*/ 184921 h 397301"/>
                  <a:gd name="connsiteX324" fmla="*/ 110349 w 215177"/>
                  <a:gd name="connsiteY324" fmla="*/ 86857 h 397301"/>
                  <a:gd name="connsiteX325" fmla="*/ 125414 w 215177"/>
                  <a:gd name="connsiteY325" fmla="*/ 82468 h 397301"/>
                  <a:gd name="connsiteX326" fmla="*/ 101729 w 215177"/>
                  <a:gd name="connsiteY326" fmla="*/ 66256 h 397301"/>
                  <a:gd name="connsiteX327" fmla="*/ 102994 w 215177"/>
                  <a:gd name="connsiteY327" fmla="*/ 86106 h 397301"/>
                  <a:gd name="connsiteX328" fmla="*/ 90776 w 215177"/>
                  <a:gd name="connsiteY328" fmla="*/ 86897 h 397301"/>
                  <a:gd name="connsiteX329" fmla="*/ 89076 w 215177"/>
                  <a:gd name="connsiteY329" fmla="*/ 83417 h 397301"/>
                  <a:gd name="connsiteX330" fmla="*/ 90341 w 215177"/>
                  <a:gd name="connsiteY330" fmla="*/ 79740 h 397301"/>
                  <a:gd name="connsiteX331" fmla="*/ 92160 w 215177"/>
                  <a:gd name="connsiteY331" fmla="*/ 78830 h 397301"/>
                  <a:gd name="connsiteX332" fmla="*/ 94097 w 215177"/>
                  <a:gd name="connsiteY332" fmla="*/ 79503 h 397301"/>
                  <a:gd name="connsiteX333" fmla="*/ 94453 w 215177"/>
                  <a:gd name="connsiteY333" fmla="*/ 80254 h 397301"/>
                  <a:gd name="connsiteX334" fmla="*/ 94176 w 215177"/>
                  <a:gd name="connsiteY334" fmla="*/ 81045 h 397301"/>
                  <a:gd name="connsiteX335" fmla="*/ 94374 w 215177"/>
                  <a:gd name="connsiteY335" fmla="*/ 83971 h 397301"/>
                  <a:gd name="connsiteX336" fmla="*/ 97300 w 215177"/>
                  <a:gd name="connsiteY336" fmla="*/ 83773 h 397301"/>
                  <a:gd name="connsiteX337" fmla="*/ 98605 w 215177"/>
                  <a:gd name="connsiteY337" fmla="*/ 79977 h 397301"/>
                  <a:gd name="connsiteX338" fmla="*/ 96826 w 215177"/>
                  <a:gd name="connsiteY338" fmla="*/ 76379 h 397301"/>
                  <a:gd name="connsiteX339" fmla="*/ 91883 w 215177"/>
                  <a:gd name="connsiteY339" fmla="*/ 74678 h 397301"/>
                  <a:gd name="connsiteX340" fmla="*/ 87217 w 215177"/>
                  <a:gd name="connsiteY340" fmla="*/ 76972 h 397301"/>
                  <a:gd name="connsiteX341" fmla="*/ 84924 w 215177"/>
                  <a:gd name="connsiteY341" fmla="*/ 83654 h 397301"/>
                  <a:gd name="connsiteX342" fmla="*/ 88048 w 215177"/>
                  <a:gd name="connsiteY342" fmla="*/ 89981 h 397301"/>
                  <a:gd name="connsiteX343" fmla="*/ 100503 w 215177"/>
                  <a:gd name="connsiteY343" fmla="*/ 92512 h 397301"/>
                  <a:gd name="connsiteX344" fmla="*/ 106751 w 215177"/>
                  <a:gd name="connsiteY344" fmla="*/ 182786 h 397301"/>
                  <a:gd name="connsiteX345" fmla="*/ 91329 w 215177"/>
                  <a:gd name="connsiteY345" fmla="*/ 183181 h 397301"/>
                  <a:gd name="connsiteX346" fmla="*/ 88957 w 215177"/>
                  <a:gd name="connsiteY346" fmla="*/ 183972 h 397301"/>
                  <a:gd name="connsiteX347" fmla="*/ 69423 w 215177"/>
                  <a:gd name="connsiteY347" fmla="*/ 69775 h 397301"/>
                  <a:gd name="connsiteX348" fmla="*/ 85161 w 215177"/>
                  <a:gd name="connsiteY348" fmla="*/ 61313 h 397301"/>
                  <a:gd name="connsiteX349" fmla="*/ 101729 w 215177"/>
                  <a:gd name="connsiteY349" fmla="*/ 66256 h 397301"/>
                  <a:gd name="connsiteX350" fmla="*/ 51313 w 215177"/>
                  <a:gd name="connsiteY350" fmla="*/ 51586 h 397301"/>
                  <a:gd name="connsiteX351" fmla="*/ 60724 w 215177"/>
                  <a:gd name="connsiteY351" fmla="*/ 58269 h 397301"/>
                  <a:gd name="connsiteX352" fmla="*/ 62662 w 215177"/>
                  <a:gd name="connsiteY352" fmla="*/ 69617 h 397301"/>
                  <a:gd name="connsiteX353" fmla="*/ 58549 w 215177"/>
                  <a:gd name="connsiteY353" fmla="*/ 75430 h 397301"/>
                  <a:gd name="connsiteX354" fmla="*/ 51511 w 215177"/>
                  <a:gd name="connsiteY354" fmla="*/ 76616 h 397301"/>
                  <a:gd name="connsiteX355" fmla="*/ 47359 w 215177"/>
                  <a:gd name="connsiteY355" fmla="*/ 70052 h 397301"/>
                  <a:gd name="connsiteX356" fmla="*/ 50918 w 215177"/>
                  <a:gd name="connsiteY356" fmla="*/ 67798 h 397301"/>
                  <a:gd name="connsiteX357" fmla="*/ 51867 w 215177"/>
                  <a:gd name="connsiteY357" fmla="*/ 69340 h 397301"/>
                  <a:gd name="connsiteX358" fmla="*/ 53448 w 215177"/>
                  <a:gd name="connsiteY358" fmla="*/ 71831 h 397301"/>
                  <a:gd name="connsiteX359" fmla="*/ 55940 w 215177"/>
                  <a:gd name="connsiteY359" fmla="*/ 70289 h 397301"/>
                  <a:gd name="connsiteX360" fmla="*/ 51827 w 215177"/>
                  <a:gd name="connsiteY360" fmla="*/ 63804 h 397301"/>
                  <a:gd name="connsiteX361" fmla="*/ 43286 w 215177"/>
                  <a:gd name="connsiteY361" fmla="*/ 69182 h 397301"/>
                  <a:gd name="connsiteX362" fmla="*/ 50562 w 215177"/>
                  <a:gd name="connsiteY362" fmla="*/ 80728 h 397301"/>
                  <a:gd name="connsiteX363" fmla="*/ 60012 w 215177"/>
                  <a:gd name="connsiteY363" fmla="*/ 79384 h 397301"/>
                  <a:gd name="connsiteX364" fmla="*/ 84845 w 215177"/>
                  <a:gd name="connsiteY364" fmla="*/ 185712 h 397301"/>
                  <a:gd name="connsiteX365" fmla="*/ 67881 w 215177"/>
                  <a:gd name="connsiteY365" fmla="*/ 204138 h 397301"/>
                  <a:gd name="connsiteX366" fmla="*/ 64757 w 215177"/>
                  <a:gd name="connsiteY366" fmla="*/ 214775 h 397301"/>
                  <a:gd name="connsiteX367" fmla="*/ 22962 w 215177"/>
                  <a:gd name="connsiteY367" fmla="*/ 69498 h 397301"/>
                  <a:gd name="connsiteX368" fmla="*/ 51313 w 215177"/>
                  <a:gd name="connsiteY368" fmla="*/ 51586 h 3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Lst>
                <a:rect l="l" t="t" r="r" b="b"/>
                <a:pathLst>
                  <a:path w="215177" h="397301">
                    <a:moveTo>
                      <a:pt x="42930" y="340"/>
                    </a:moveTo>
                    <a:cubicBezTo>
                      <a:pt x="27746" y="2278"/>
                      <a:pt x="14421" y="12637"/>
                      <a:pt x="6354" y="28731"/>
                    </a:cubicBezTo>
                    <a:cubicBezTo>
                      <a:pt x="-18003" y="77288"/>
                      <a:pt x="32610" y="220587"/>
                      <a:pt x="74485" y="302123"/>
                    </a:cubicBezTo>
                    <a:cubicBezTo>
                      <a:pt x="84884" y="322328"/>
                      <a:pt x="108174" y="364757"/>
                      <a:pt x="128776" y="381364"/>
                    </a:cubicBezTo>
                    <a:cubicBezTo>
                      <a:pt x="126996" y="379743"/>
                      <a:pt x="125177" y="377845"/>
                      <a:pt x="123279" y="375591"/>
                    </a:cubicBezTo>
                    <a:cubicBezTo>
                      <a:pt x="126838" y="379189"/>
                      <a:pt x="130397" y="382313"/>
                      <a:pt x="133956" y="384962"/>
                    </a:cubicBezTo>
                    <a:cubicBezTo>
                      <a:pt x="132255" y="383974"/>
                      <a:pt x="130515" y="382748"/>
                      <a:pt x="128776" y="381325"/>
                    </a:cubicBezTo>
                    <a:cubicBezTo>
                      <a:pt x="131188" y="383539"/>
                      <a:pt x="133441" y="385160"/>
                      <a:pt x="135616" y="386188"/>
                    </a:cubicBezTo>
                    <a:cubicBezTo>
                      <a:pt x="136803" y="387019"/>
                      <a:pt x="137989" y="387849"/>
                      <a:pt x="139175" y="388600"/>
                    </a:cubicBezTo>
                    <a:cubicBezTo>
                      <a:pt x="139966" y="389114"/>
                      <a:pt x="140954" y="388956"/>
                      <a:pt x="141627" y="388363"/>
                    </a:cubicBezTo>
                    <a:cubicBezTo>
                      <a:pt x="145225" y="388126"/>
                      <a:pt x="148823" y="387058"/>
                      <a:pt x="152461" y="387019"/>
                    </a:cubicBezTo>
                    <a:cubicBezTo>
                      <a:pt x="157839" y="386979"/>
                      <a:pt x="163256" y="387454"/>
                      <a:pt x="168555" y="388205"/>
                    </a:cubicBezTo>
                    <a:cubicBezTo>
                      <a:pt x="179349" y="389707"/>
                      <a:pt x="191647" y="391803"/>
                      <a:pt x="201493" y="396706"/>
                    </a:cubicBezTo>
                    <a:cubicBezTo>
                      <a:pt x="201493" y="396706"/>
                      <a:pt x="201493" y="396667"/>
                      <a:pt x="201493" y="396667"/>
                    </a:cubicBezTo>
                    <a:cubicBezTo>
                      <a:pt x="201611" y="396746"/>
                      <a:pt x="201691" y="396825"/>
                      <a:pt x="201849" y="396865"/>
                    </a:cubicBezTo>
                    <a:cubicBezTo>
                      <a:pt x="202007" y="396944"/>
                      <a:pt x="202165" y="396944"/>
                      <a:pt x="202323" y="396944"/>
                    </a:cubicBezTo>
                    <a:cubicBezTo>
                      <a:pt x="202600" y="397339"/>
                      <a:pt x="203233" y="397497"/>
                      <a:pt x="203589" y="396944"/>
                    </a:cubicBezTo>
                    <a:cubicBezTo>
                      <a:pt x="211695" y="384330"/>
                      <a:pt x="215293" y="368909"/>
                      <a:pt x="215174" y="354001"/>
                    </a:cubicBezTo>
                    <a:cubicBezTo>
                      <a:pt x="215056" y="340478"/>
                      <a:pt x="210587" y="325017"/>
                      <a:pt x="200860" y="315211"/>
                    </a:cubicBezTo>
                    <a:cubicBezTo>
                      <a:pt x="209085" y="306195"/>
                      <a:pt x="213079" y="295045"/>
                      <a:pt x="210192" y="282826"/>
                    </a:cubicBezTo>
                    <a:cubicBezTo>
                      <a:pt x="208136" y="274167"/>
                      <a:pt x="203747" y="263372"/>
                      <a:pt x="195324" y="259101"/>
                    </a:cubicBezTo>
                    <a:cubicBezTo>
                      <a:pt x="203312" y="252142"/>
                      <a:pt x="205289" y="241545"/>
                      <a:pt x="203272" y="231303"/>
                    </a:cubicBezTo>
                    <a:lnTo>
                      <a:pt x="203351" y="231461"/>
                    </a:lnTo>
                    <a:cubicBezTo>
                      <a:pt x="207305" y="221062"/>
                      <a:pt x="210152" y="208171"/>
                      <a:pt x="210785" y="200738"/>
                    </a:cubicBezTo>
                    <a:cubicBezTo>
                      <a:pt x="212525" y="180334"/>
                      <a:pt x="204379" y="170409"/>
                      <a:pt x="201137" y="167325"/>
                    </a:cubicBezTo>
                    <a:cubicBezTo>
                      <a:pt x="206515" y="152338"/>
                      <a:pt x="206870" y="139883"/>
                      <a:pt x="202165" y="130195"/>
                    </a:cubicBezTo>
                    <a:cubicBezTo>
                      <a:pt x="198290" y="122208"/>
                      <a:pt x="192082" y="118451"/>
                      <a:pt x="188998" y="117028"/>
                    </a:cubicBezTo>
                    <a:cubicBezTo>
                      <a:pt x="192042" y="99748"/>
                      <a:pt x="189314" y="86462"/>
                      <a:pt x="180892" y="77565"/>
                    </a:cubicBezTo>
                    <a:cubicBezTo>
                      <a:pt x="168713" y="64674"/>
                      <a:pt x="148546" y="65070"/>
                      <a:pt x="141903" y="65623"/>
                    </a:cubicBezTo>
                    <a:cubicBezTo>
                      <a:pt x="139570" y="49649"/>
                      <a:pt x="133204" y="37628"/>
                      <a:pt x="122963" y="29799"/>
                    </a:cubicBezTo>
                    <a:cubicBezTo>
                      <a:pt x="108886" y="19043"/>
                      <a:pt x="92081" y="19715"/>
                      <a:pt x="87494" y="20150"/>
                    </a:cubicBezTo>
                    <a:cubicBezTo>
                      <a:pt x="74327" y="5322"/>
                      <a:pt x="58549" y="-1677"/>
                      <a:pt x="42930" y="340"/>
                    </a:cubicBezTo>
                    <a:close/>
                    <a:moveTo>
                      <a:pt x="163889" y="116751"/>
                    </a:moveTo>
                    <a:cubicBezTo>
                      <a:pt x="166775" y="119005"/>
                      <a:pt x="168634" y="122247"/>
                      <a:pt x="169108" y="125845"/>
                    </a:cubicBezTo>
                    <a:cubicBezTo>
                      <a:pt x="169583" y="129483"/>
                      <a:pt x="168594" y="133082"/>
                      <a:pt x="166380" y="136008"/>
                    </a:cubicBezTo>
                    <a:cubicBezTo>
                      <a:pt x="165035" y="137748"/>
                      <a:pt x="163098" y="138855"/>
                      <a:pt x="160923" y="139131"/>
                    </a:cubicBezTo>
                    <a:cubicBezTo>
                      <a:pt x="158748" y="139408"/>
                      <a:pt x="156573" y="138815"/>
                      <a:pt x="154834" y="137471"/>
                    </a:cubicBezTo>
                    <a:cubicBezTo>
                      <a:pt x="153845" y="136719"/>
                      <a:pt x="153212" y="135612"/>
                      <a:pt x="153054" y="134386"/>
                    </a:cubicBezTo>
                    <a:cubicBezTo>
                      <a:pt x="152896" y="133161"/>
                      <a:pt x="153212" y="131935"/>
                      <a:pt x="153964" y="130946"/>
                    </a:cubicBezTo>
                    <a:cubicBezTo>
                      <a:pt x="154359" y="130472"/>
                      <a:pt x="154873" y="130156"/>
                      <a:pt x="155506" y="130076"/>
                    </a:cubicBezTo>
                    <a:cubicBezTo>
                      <a:pt x="156099" y="129997"/>
                      <a:pt x="156692" y="130156"/>
                      <a:pt x="157206" y="130551"/>
                    </a:cubicBezTo>
                    <a:cubicBezTo>
                      <a:pt x="158116" y="131263"/>
                      <a:pt x="159420" y="131065"/>
                      <a:pt x="160132" y="130156"/>
                    </a:cubicBezTo>
                    <a:cubicBezTo>
                      <a:pt x="160844" y="129246"/>
                      <a:pt x="160646" y="127941"/>
                      <a:pt x="159776" y="127229"/>
                    </a:cubicBezTo>
                    <a:cubicBezTo>
                      <a:pt x="158392" y="126162"/>
                      <a:pt x="156732" y="125727"/>
                      <a:pt x="154992" y="125925"/>
                    </a:cubicBezTo>
                    <a:cubicBezTo>
                      <a:pt x="153291" y="126122"/>
                      <a:pt x="151749" y="127032"/>
                      <a:pt x="150721" y="128376"/>
                    </a:cubicBezTo>
                    <a:cubicBezTo>
                      <a:pt x="149298" y="130235"/>
                      <a:pt x="148665" y="132528"/>
                      <a:pt x="148981" y="134861"/>
                    </a:cubicBezTo>
                    <a:cubicBezTo>
                      <a:pt x="149298" y="137194"/>
                      <a:pt x="150484" y="139250"/>
                      <a:pt x="152342" y="140713"/>
                    </a:cubicBezTo>
                    <a:cubicBezTo>
                      <a:pt x="154952" y="142730"/>
                      <a:pt x="158195" y="143600"/>
                      <a:pt x="161477" y="143204"/>
                    </a:cubicBezTo>
                    <a:cubicBezTo>
                      <a:pt x="161753" y="143165"/>
                      <a:pt x="161991" y="143086"/>
                      <a:pt x="162228" y="143046"/>
                    </a:cubicBezTo>
                    <a:cubicBezTo>
                      <a:pt x="162386" y="143125"/>
                      <a:pt x="162505" y="143165"/>
                      <a:pt x="162702" y="143204"/>
                    </a:cubicBezTo>
                    <a:cubicBezTo>
                      <a:pt x="174960" y="144825"/>
                      <a:pt x="182869" y="158665"/>
                      <a:pt x="185913" y="169460"/>
                    </a:cubicBezTo>
                    <a:cubicBezTo>
                      <a:pt x="188839" y="179701"/>
                      <a:pt x="187693" y="196190"/>
                      <a:pt x="178638" y="203150"/>
                    </a:cubicBezTo>
                    <a:cubicBezTo>
                      <a:pt x="178361" y="203347"/>
                      <a:pt x="178282" y="203585"/>
                      <a:pt x="178242" y="203822"/>
                    </a:cubicBezTo>
                    <a:cubicBezTo>
                      <a:pt x="176700" y="204494"/>
                      <a:pt x="173972" y="204810"/>
                      <a:pt x="173141" y="204850"/>
                    </a:cubicBezTo>
                    <a:cubicBezTo>
                      <a:pt x="170690" y="205008"/>
                      <a:pt x="168199" y="204257"/>
                      <a:pt x="166380" y="202636"/>
                    </a:cubicBezTo>
                    <a:cubicBezTo>
                      <a:pt x="163849" y="200303"/>
                      <a:pt x="164047" y="196665"/>
                      <a:pt x="166182" y="194213"/>
                    </a:cubicBezTo>
                    <a:cubicBezTo>
                      <a:pt x="167447" y="192750"/>
                      <a:pt x="169266" y="191880"/>
                      <a:pt x="171164" y="191880"/>
                    </a:cubicBezTo>
                    <a:cubicBezTo>
                      <a:pt x="172271" y="191999"/>
                      <a:pt x="173102" y="192473"/>
                      <a:pt x="173735" y="193343"/>
                    </a:cubicBezTo>
                    <a:lnTo>
                      <a:pt x="174525" y="194885"/>
                    </a:lnTo>
                    <a:cubicBezTo>
                      <a:pt x="174328" y="196111"/>
                      <a:pt x="173735" y="197021"/>
                      <a:pt x="172746" y="197574"/>
                    </a:cubicBezTo>
                    <a:cubicBezTo>
                      <a:pt x="173062" y="195834"/>
                      <a:pt x="171046" y="194846"/>
                      <a:pt x="169938" y="196269"/>
                    </a:cubicBezTo>
                    <a:cubicBezTo>
                      <a:pt x="168120" y="198642"/>
                      <a:pt x="170650" y="200342"/>
                      <a:pt x="172944" y="200421"/>
                    </a:cubicBezTo>
                    <a:cubicBezTo>
                      <a:pt x="175870" y="200579"/>
                      <a:pt x="178361" y="197890"/>
                      <a:pt x="177965" y="194964"/>
                    </a:cubicBezTo>
                    <a:cubicBezTo>
                      <a:pt x="176858" y="187017"/>
                      <a:pt x="167131" y="187096"/>
                      <a:pt x="163177" y="192829"/>
                    </a:cubicBezTo>
                    <a:cubicBezTo>
                      <a:pt x="159499" y="198167"/>
                      <a:pt x="162070" y="204415"/>
                      <a:pt x="167724" y="206906"/>
                    </a:cubicBezTo>
                    <a:cubicBezTo>
                      <a:pt x="170373" y="208053"/>
                      <a:pt x="173537" y="207934"/>
                      <a:pt x="176265" y="207262"/>
                    </a:cubicBezTo>
                    <a:cubicBezTo>
                      <a:pt x="177333" y="206985"/>
                      <a:pt x="178835" y="206511"/>
                      <a:pt x="179943" y="205720"/>
                    </a:cubicBezTo>
                    <a:cubicBezTo>
                      <a:pt x="199160" y="212521"/>
                      <a:pt x="209520" y="244708"/>
                      <a:pt x="191489" y="257994"/>
                    </a:cubicBezTo>
                    <a:cubicBezTo>
                      <a:pt x="188919" y="258864"/>
                      <a:pt x="186586" y="259378"/>
                      <a:pt x="183739" y="258429"/>
                    </a:cubicBezTo>
                    <a:cubicBezTo>
                      <a:pt x="180259" y="257282"/>
                      <a:pt x="178124" y="253882"/>
                      <a:pt x="178875" y="250283"/>
                    </a:cubicBezTo>
                    <a:cubicBezTo>
                      <a:pt x="179626" y="246725"/>
                      <a:pt x="183699" y="245103"/>
                      <a:pt x="186546" y="247634"/>
                    </a:cubicBezTo>
                    <a:cubicBezTo>
                      <a:pt x="188207" y="249137"/>
                      <a:pt x="185162" y="250797"/>
                      <a:pt x="185162" y="250837"/>
                    </a:cubicBezTo>
                    <a:cubicBezTo>
                      <a:pt x="184608" y="248702"/>
                      <a:pt x="181287" y="249413"/>
                      <a:pt x="181841" y="251549"/>
                    </a:cubicBezTo>
                    <a:cubicBezTo>
                      <a:pt x="183027" y="256254"/>
                      <a:pt x="188246" y="254119"/>
                      <a:pt x="189828" y="250916"/>
                    </a:cubicBezTo>
                    <a:cubicBezTo>
                      <a:pt x="192517" y="245578"/>
                      <a:pt x="185518" y="242098"/>
                      <a:pt x="181129" y="243403"/>
                    </a:cubicBezTo>
                    <a:cubicBezTo>
                      <a:pt x="175000" y="245222"/>
                      <a:pt x="174525" y="253209"/>
                      <a:pt x="177728" y="257638"/>
                    </a:cubicBezTo>
                    <a:cubicBezTo>
                      <a:pt x="180931" y="262106"/>
                      <a:pt x="186823" y="262620"/>
                      <a:pt x="191528" y="260722"/>
                    </a:cubicBezTo>
                    <a:cubicBezTo>
                      <a:pt x="191647" y="260801"/>
                      <a:pt x="191766" y="260841"/>
                      <a:pt x="191884" y="260880"/>
                    </a:cubicBezTo>
                    <a:cubicBezTo>
                      <a:pt x="200623" y="263609"/>
                      <a:pt x="204735" y="274246"/>
                      <a:pt x="206989" y="282233"/>
                    </a:cubicBezTo>
                    <a:cubicBezTo>
                      <a:pt x="210311" y="293937"/>
                      <a:pt x="206436" y="304890"/>
                      <a:pt x="198369" y="313550"/>
                    </a:cubicBezTo>
                    <a:cubicBezTo>
                      <a:pt x="195087" y="314222"/>
                      <a:pt x="191805" y="313906"/>
                      <a:pt x="190579" y="310070"/>
                    </a:cubicBezTo>
                    <a:cubicBezTo>
                      <a:pt x="189907" y="307975"/>
                      <a:pt x="190579" y="305167"/>
                      <a:pt x="192477" y="303902"/>
                    </a:cubicBezTo>
                    <a:cubicBezTo>
                      <a:pt x="193624" y="303111"/>
                      <a:pt x="195087" y="303625"/>
                      <a:pt x="196036" y="304455"/>
                    </a:cubicBezTo>
                    <a:cubicBezTo>
                      <a:pt x="196511" y="304890"/>
                      <a:pt x="196748" y="305523"/>
                      <a:pt x="196748" y="306156"/>
                    </a:cubicBezTo>
                    <a:cubicBezTo>
                      <a:pt x="196748" y="306353"/>
                      <a:pt x="196511" y="306828"/>
                      <a:pt x="196234" y="307184"/>
                    </a:cubicBezTo>
                    <a:cubicBezTo>
                      <a:pt x="195641" y="306907"/>
                      <a:pt x="194731" y="307065"/>
                      <a:pt x="194454" y="307698"/>
                    </a:cubicBezTo>
                    <a:cubicBezTo>
                      <a:pt x="193743" y="309200"/>
                      <a:pt x="194573" y="311099"/>
                      <a:pt x="196431" y="310901"/>
                    </a:cubicBezTo>
                    <a:cubicBezTo>
                      <a:pt x="198448" y="310664"/>
                      <a:pt x="199832" y="308133"/>
                      <a:pt x="200069" y="306353"/>
                    </a:cubicBezTo>
                    <a:cubicBezTo>
                      <a:pt x="200346" y="304060"/>
                      <a:pt x="198527" y="302043"/>
                      <a:pt x="196669" y="301055"/>
                    </a:cubicBezTo>
                    <a:cubicBezTo>
                      <a:pt x="194494" y="299869"/>
                      <a:pt x="192161" y="300304"/>
                      <a:pt x="190263" y="301688"/>
                    </a:cubicBezTo>
                    <a:cubicBezTo>
                      <a:pt x="186230" y="304614"/>
                      <a:pt x="186744" y="310901"/>
                      <a:pt x="189591" y="314301"/>
                    </a:cubicBezTo>
                    <a:cubicBezTo>
                      <a:pt x="191647" y="316753"/>
                      <a:pt x="195048" y="317148"/>
                      <a:pt x="198053" y="316358"/>
                    </a:cubicBezTo>
                    <a:cubicBezTo>
                      <a:pt x="207978" y="325729"/>
                      <a:pt x="211971" y="340478"/>
                      <a:pt x="212565" y="353843"/>
                    </a:cubicBezTo>
                    <a:cubicBezTo>
                      <a:pt x="213197" y="367762"/>
                      <a:pt x="209480" y="381799"/>
                      <a:pt x="203272" y="394215"/>
                    </a:cubicBezTo>
                    <a:cubicBezTo>
                      <a:pt x="203233" y="394215"/>
                      <a:pt x="203233" y="394176"/>
                      <a:pt x="203193" y="394136"/>
                    </a:cubicBezTo>
                    <a:cubicBezTo>
                      <a:pt x="193189" y="389352"/>
                      <a:pt x="181524" y="387533"/>
                      <a:pt x="170690" y="385753"/>
                    </a:cubicBezTo>
                    <a:cubicBezTo>
                      <a:pt x="164165" y="384686"/>
                      <a:pt x="157562" y="384290"/>
                      <a:pt x="150958" y="384528"/>
                    </a:cubicBezTo>
                    <a:cubicBezTo>
                      <a:pt x="148625" y="384607"/>
                      <a:pt x="144869" y="384686"/>
                      <a:pt x="142259" y="385911"/>
                    </a:cubicBezTo>
                    <a:cubicBezTo>
                      <a:pt x="142101" y="385556"/>
                      <a:pt x="141824" y="385279"/>
                      <a:pt x="141508" y="385042"/>
                    </a:cubicBezTo>
                    <a:cubicBezTo>
                      <a:pt x="135063" y="381048"/>
                      <a:pt x="128578" y="375275"/>
                      <a:pt x="122251" y="368276"/>
                    </a:cubicBezTo>
                    <a:cubicBezTo>
                      <a:pt x="103429" y="344076"/>
                      <a:pt x="105169" y="324147"/>
                      <a:pt x="108372" y="313669"/>
                    </a:cubicBezTo>
                    <a:cubicBezTo>
                      <a:pt x="113077" y="298208"/>
                      <a:pt x="125929" y="286385"/>
                      <a:pt x="141073" y="283617"/>
                    </a:cubicBezTo>
                    <a:cubicBezTo>
                      <a:pt x="154715" y="281126"/>
                      <a:pt x="167764" y="286464"/>
                      <a:pt x="176858" y="298287"/>
                    </a:cubicBezTo>
                    <a:cubicBezTo>
                      <a:pt x="187653" y="312245"/>
                      <a:pt x="185162" y="332411"/>
                      <a:pt x="171322" y="343206"/>
                    </a:cubicBezTo>
                    <a:cubicBezTo>
                      <a:pt x="163256" y="349494"/>
                      <a:pt x="151552" y="348070"/>
                      <a:pt x="145264" y="339964"/>
                    </a:cubicBezTo>
                    <a:cubicBezTo>
                      <a:pt x="141706" y="335377"/>
                      <a:pt x="142536" y="328774"/>
                      <a:pt x="147083" y="325215"/>
                    </a:cubicBezTo>
                    <a:cubicBezTo>
                      <a:pt x="149575" y="323277"/>
                      <a:pt x="153173" y="323712"/>
                      <a:pt x="155110" y="326203"/>
                    </a:cubicBezTo>
                    <a:cubicBezTo>
                      <a:pt x="156059" y="327429"/>
                      <a:pt x="155862" y="329209"/>
                      <a:pt x="154596" y="330158"/>
                    </a:cubicBezTo>
                    <a:cubicBezTo>
                      <a:pt x="154122" y="330513"/>
                      <a:pt x="153410" y="330434"/>
                      <a:pt x="153054" y="329960"/>
                    </a:cubicBezTo>
                    <a:cubicBezTo>
                      <a:pt x="152540" y="329327"/>
                      <a:pt x="151631" y="329209"/>
                      <a:pt x="150998" y="329723"/>
                    </a:cubicBezTo>
                    <a:cubicBezTo>
                      <a:pt x="150365" y="330237"/>
                      <a:pt x="150247" y="331146"/>
                      <a:pt x="150721" y="331779"/>
                    </a:cubicBezTo>
                    <a:cubicBezTo>
                      <a:pt x="152105" y="333558"/>
                      <a:pt x="154636" y="333835"/>
                      <a:pt x="156376" y="332491"/>
                    </a:cubicBezTo>
                    <a:cubicBezTo>
                      <a:pt x="158867" y="330513"/>
                      <a:pt x="159341" y="326915"/>
                      <a:pt x="157364" y="324385"/>
                    </a:cubicBezTo>
                    <a:cubicBezTo>
                      <a:pt x="154438" y="320628"/>
                      <a:pt x="148981" y="319956"/>
                      <a:pt x="145225" y="322882"/>
                    </a:cubicBezTo>
                    <a:cubicBezTo>
                      <a:pt x="139373" y="327469"/>
                      <a:pt x="138305" y="335931"/>
                      <a:pt x="142892" y="341783"/>
                    </a:cubicBezTo>
                    <a:cubicBezTo>
                      <a:pt x="150168" y="351115"/>
                      <a:pt x="163730" y="352815"/>
                      <a:pt x="173062" y="345539"/>
                    </a:cubicBezTo>
                    <a:cubicBezTo>
                      <a:pt x="188207" y="333756"/>
                      <a:pt x="190935" y="311731"/>
                      <a:pt x="179152" y="296508"/>
                    </a:cubicBezTo>
                    <a:cubicBezTo>
                      <a:pt x="175079" y="291249"/>
                      <a:pt x="170255" y="287176"/>
                      <a:pt x="164996" y="284447"/>
                    </a:cubicBezTo>
                    <a:cubicBezTo>
                      <a:pt x="168199" y="281363"/>
                      <a:pt x="170136" y="276499"/>
                      <a:pt x="170057" y="272466"/>
                    </a:cubicBezTo>
                    <a:cubicBezTo>
                      <a:pt x="169899" y="264479"/>
                      <a:pt x="163335" y="257243"/>
                      <a:pt x="155427" y="258389"/>
                    </a:cubicBezTo>
                    <a:cubicBezTo>
                      <a:pt x="157681" y="251786"/>
                      <a:pt x="153450" y="244708"/>
                      <a:pt x="146886" y="242612"/>
                    </a:cubicBezTo>
                    <a:cubicBezTo>
                      <a:pt x="139966" y="240398"/>
                      <a:pt x="130515" y="242770"/>
                      <a:pt x="127787" y="249769"/>
                    </a:cubicBezTo>
                    <a:cubicBezTo>
                      <a:pt x="124110" y="245499"/>
                      <a:pt x="116320" y="246606"/>
                      <a:pt x="111693" y="248583"/>
                    </a:cubicBezTo>
                    <a:cubicBezTo>
                      <a:pt x="108728" y="249809"/>
                      <a:pt x="105644" y="252260"/>
                      <a:pt x="104260" y="255186"/>
                    </a:cubicBezTo>
                    <a:cubicBezTo>
                      <a:pt x="102401" y="259062"/>
                      <a:pt x="103429" y="262264"/>
                      <a:pt x="105130" y="265823"/>
                    </a:cubicBezTo>
                    <a:cubicBezTo>
                      <a:pt x="99712" y="268038"/>
                      <a:pt x="94097" y="270608"/>
                      <a:pt x="94770" y="277646"/>
                    </a:cubicBezTo>
                    <a:cubicBezTo>
                      <a:pt x="95046" y="280770"/>
                      <a:pt x="97814" y="286227"/>
                      <a:pt x="101571" y="287215"/>
                    </a:cubicBezTo>
                    <a:cubicBezTo>
                      <a:pt x="97419" y="290339"/>
                      <a:pt x="95363" y="296033"/>
                      <a:pt x="98605" y="300778"/>
                    </a:cubicBezTo>
                    <a:cubicBezTo>
                      <a:pt x="100899" y="304100"/>
                      <a:pt x="104378" y="305642"/>
                      <a:pt x="108174" y="306156"/>
                    </a:cubicBezTo>
                    <a:cubicBezTo>
                      <a:pt x="107146" y="308291"/>
                      <a:pt x="106237" y="310545"/>
                      <a:pt x="105525" y="312878"/>
                    </a:cubicBezTo>
                    <a:cubicBezTo>
                      <a:pt x="103073" y="320865"/>
                      <a:pt x="101452" y="334033"/>
                      <a:pt x="108095" y="350205"/>
                    </a:cubicBezTo>
                    <a:cubicBezTo>
                      <a:pt x="78676" y="307144"/>
                      <a:pt x="57521" y="241070"/>
                      <a:pt x="71875" y="205680"/>
                    </a:cubicBezTo>
                    <a:cubicBezTo>
                      <a:pt x="75631" y="196388"/>
                      <a:pt x="83184" y="189666"/>
                      <a:pt x="92516" y="187214"/>
                    </a:cubicBezTo>
                    <a:cubicBezTo>
                      <a:pt x="101294" y="184921"/>
                      <a:pt x="110507" y="186700"/>
                      <a:pt x="117150" y="191999"/>
                    </a:cubicBezTo>
                    <a:cubicBezTo>
                      <a:pt x="125929" y="198998"/>
                      <a:pt x="128617" y="211097"/>
                      <a:pt x="123477" y="220153"/>
                    </a:cubicBezTo>
                    <a:cubicBezTo>
                      <a:pt x="120432" y="225491"/>
                      <a:pt x="113591" y="227389"/>
                      <a:pt x="108253" y="224304"/>
                    </a:cubicBezTo>
                    <a:cubicBezTo>
                      <a:pt x="105327" y="222644"/>
                      <a:pt x="104299" y="218887"/>
                      <a:pt x="105960" y="215961"/>
                    </a:cubicBezTo>
                    <a:cubicBezTo>
                      <a:pt x="106355" y="215249"/>
                      <a:pt x="106988" y="214775"/>
                      <a:pt x="107779" y="214538"/>
                    </a:cubicBezTo>
                    <a:cubicBezTo>
                      <a:pt x="108530" y="214340"/>
                      <a:pt x="109361" y="214419"/>
                      <a:pt x="110033" y="214814"/>
                    </a:cubicBezTo>
                    <a:cubicBezTo>
                      <a:pt x="111021" y="215368"/>
                      <a:pt x="112287" y="215012"/>
                      <a:pt x="112880" y="214024"/>
                    </a:cubicBezTo>
                    <a:cubicBezTo>
                      <a:pt x="113433" y="213035"/>
                      <a:pt x="113077" y="211770"/>
                      <a:pt x="112089" y="211177"/>
                    </a:cubicBezTo>
                    <a:cubicBezTo>
                      <a:pt x="108649" y="209239"/>
                      <a:pt x="104299" y="210425"/>
                      <a:pt x="102362" y="213865"/>
                    </a:cubicBezTo>
                    <a:cubicBezTo>
                      <a:pt x="101017" y="216238"/>
                      <a:pt x="100661" y="219006"/>
                      <a:pt x="101373" y="221655"/>
                    </a:cubicBezTo>
                    <a:cubicBezTo>
                      <a:pt x="101887" y="223553"/>
                      <a:pt x="102955" y="225214"/>
                      <a:pt x="104378" y="226519"/>
                    </a:cubicBezTo>
                    <a:cubicBezTo>
                      <a:pt x="82235" y="221853"/>
                      <a:pt x="76185" y="244629"/>
                      <a:pt x="84331" y="250718"/>
                    </a:cubicBezTo>
                    <a:cubicBezTo>
                      <a:pt x="90895" y="255621"/>
                      <a:pt x="103983" y="250560"/>
                      <a:pt x="101334" y="241505"/>
                    </a:cubicBezTo>
                    <a:cubicBezTo>
                      <a:pt x="99515" y="235178"/>
                      <a:pt x="88166" y="238856"/>
                      <a:pt x="92318" y="243680"/>
                    </a:cubicBezTo>
                    <a:cubicBezTo>
                      <a:pt x="93702" y="245262"/>
                      <a:pt x="95837" y="243166"/>
                      <a:pt x="94651" y="241545"/>
                    </a:cubicBezTo>
                    <a:cubicBezTo>
                      <a:pt x="100108" y="241703"/>
                      <a:pt x="97893" y="248860"/>
                      <a:pt x="93504" y="249137"/>
                    </a:cubicBezTo>
                    <a:cubicBezTo>
                      <a:pt x="91329" y="249888"/>
                      <a:pt x="88720" y="249888"/>
                      <a:pt x="86743" y="248662"/>
                    </a:cubicBezTo>
                    <a:cubicBezTo>
                      <a:pt x="81246" y="245341"/>
                      <a:pt x="82235" y="225530"/>
                      <a:pt x="108056" y="228773"/>
                    </a:cubicBezTo>
                    <a:cubicBezTo>
                      <a:pt x="115055" y="231580"/>
                      <a:pt x="123240" y="228891"/>
                      <a:pt x="127075" y="222169"/>
                    </a:cubicBezTo>
                    <a:cubicBezTo>
                      <a:pt x="131899" y="213707"/>
                      <a:pt x="131029" y="203031"/>
                      <a:pt x="125414" y="194846"/>
                    </a:cubicBezTo>
                    <a:cubicBezTo>
                      <a:pt x="115529" y="167839"/>
                      <a:pt x="121579" y="135335"/>
                      <a:pt x="132848" y="120705"/>
                    </a:cubicBezTo>
                    <a:cubicBezTo>
                      <a:pt x="136486" y="116000"/>
                      <a:pt x="141706" y="112994"/>
                      <a:pt x="147597" y="112243"/>
                    </a:cubicBezTo>
                    <a:cubicBezTo>
                      <a:pt x="153331" y="111571"/>
                      <a:pt x="159183" y="113153"/>
                      <a:pt x="163889" y="116751"/>
                    </a:cubicBezTo>
                    <a:close/>
                    <a:moveTo>
                      <a:pt x="127471" y="281165"/>
                    </a:moveTo>
                    <a:lnTo>
                      <a:pt x="130713" y="280730"/>
                    </a:lnTo>
                    <a:lnTo>
                      <a:pt x="130080" y="284091"/>
                    </a:lnTo>
                    <a:cubicBezTo>
                      <a:pt x="129052" y="284566"/>
                      <a:pt x="128064" y="285080"/>
                      <a:pt x="127075" y="285634"/>
                    </a:cubicBezTo>
                    <a:lnTo>
                      <a:pt x="127471" y="281165"/>
                    </a:lnTo>
                    <a:close/>
                    <a:moveTo>
                      <a:pt x="125494" y="286583"/>
                    </a:moveTo>
                    <a:cubicBezTo>
                      <a:pt x="124742" y="287057"/>
                      <a:pt x="123991" y="287532"/>
                      <a:pt x="123279" y="288046"/>
                    </a:cubicBezTo>
                    <a:lnTo>
                      <a:pt x="123596" y="281679"/>
                    </a:lnTo>
                    <a:lnTo>
                      <a:pt x="125968" y="281363"/>
                    </a:lnTo>
                    <a:lnTo>
                      <a:pt x="125494" y="286583"/>
                    </a:lnTo>
                    <a:close/>
                    <a:moveTo>
                      <a:pt x="142101" y="272189"/>
                    </a:moveTo>
                    <a:lnTo>
                      <a:pt x="138977" y="272506"/>
                    </a:lnTo>
                    <a:lnTo>
                      <a:pt x="139729" y="268710"/>
                    </a:lnTo>
                    <a:cubicBezTo>
                      <a:pt x="140717" y="268987"/>
                      <a:pt x="141706" y="269382"/>
                      <a:pt x="142615" y="269856"/>
                    </a:cubicBezTo>
                    <a:lnTo>
                      <a:pt x="142101" y="272189"/>
                    </a:lnTo>
                    <a:close/>
                    <a:moveTo>
                      <a:pt x="143999" y="270687"/>
                    </a:moveTo>
                    <a:cubicBezTo>
                      <a:pt x="144553" y="271043"/>
                      <a:pt x="145106" y="271438"/>
                      <a:pt x="145581" y="271873"/>
                    </a:cubicBezTo>
                    <a:lnTo>
                      <a:pt x="143683" y="272071"/>
                    </a:lnTo>
                    <a:lnTo>
                      <a:pt x="143999" y="270687"/>
                    </a:lnTo>
                    <a:close/>
                    <a:moveTo>
                      <a:pt x="137435" y="272703"/>
                    </a:moveTo>
                    <a:lnTo>
                      <a:pt x="133718" y="273099"/>
                    </a:lnTo>
                    <a:lnTo>
                      <a:pt x="134628" y="268235"/>
                    </a:lnTo>
                    <a:cubicBezTo>
                      <a:pt x="135854" y="268156"/>
                      <a:pt x="137079" y="268196"/>
                      <a:pt x="138305" y="268433"/>
                    </a:cubicBezTo>
                    <a:lnTo>
                      <a:pt x="137435" y="272703"/>
                    </a:lnTo>
                    <a:close/>
                    <a:moveTo>
                      <a:pt x="146688" y="277132"/>
                    </a:moveTo>
                    <a:lnTo>
                      <a:pt x="142417" y="277725"/>
                    </a:lnTo>
                    <a:lnTo>
                      <a:pt x="143366" y="273613"/>
                    </a:lnTo>
                    <a:lnTo>
                      <a:pt x="146965" y="273257"/>
                    </a:lnTo>
                    <a:cubicBezTo>
                      <a:pt x="147202" y="273534"/>
                      <a:pt x="147439" y="273811"/>
                      <a:pt x="147676" y="274087"/>
                    </a:cubicBezTo>
                    <a:lnTo>
                      <a:pt x="146688" y="277132"/>
                    </a:lnTo>
                    <a:close/>
                    <a:moveTo>
                      <a:pt x="148665" y="275669"/>
                    </a:moveTo>
                    <a:cubicBezTo>
                      <a:pt x="148863" y="275985"/>
                      <a:pt x="149021" y="276262"/>
                      <a:pt x="149179" y="276579"/>
                    </a:cubicBezTo>
                    <a:cubicBezTo>
                      <a:pt x="149219" y="276658"/>
                      <a:pt x="149219" y="276697"/>
                      <a:pt x="149258" y="276776"/>
                    </a:cubicBezTo>
                    <a:lnTo>
                      <a:pt x="148309" y="276895"/>
                    </a:lnTo>
                    <a:lnTo>
                      <a:pt x="148665" y="275669"/>
                    </a:lnTo>
                    <a:close/>
                    <a:moveTo>
                      <a:pt x="147835" y="278477"/>
                    </a:moveTo>
                    <a:lnTo>
                      <a:pt x="149851" y="278200"/>
                    </a:lnTo>
                    <a:cubicBezTo>
                      <a:pt x="150089" y="278872"/>
                      <a:pt x="150247" y="279544"/>
                      <a:pt x="150365" y="280256"/>
                    </a:cubicBezTo>
                    <a:cubicBezTo>
                      <a:pt x="149337" y="280177"/>
                      <a:pt x="148349" y="280137"/>
                      <a:pt x="147321" y="280137"/>
                    </a:cubicBezTo>
                    <a:lnTo>
                      <a:pt x="147835" y="278477"/>
                    </a:lnTo>
                    <a:close/>
                    <a:moveTo>
                      <a:pt x="140836" y="277923"/>
                    </a:moveTo>
                    <a:lnTo>
                      <a:pt x="137831" y="278318"/>
                    </a:lnTo>
                    <a:lnTo>
                      <a:pt x="138661" y="274048"/>
                    </a:lnTo>
                    <a:lnTo>
                      <a:pt x="141785" y="273732"/>
                    </a:lnTo>
                    <a:lnTo>
                      <a:pt x="140836" y="277923"/>
                    </a:lnTo>
                    <a:close/>
                    <a:moveTo>
                      <a:pt x="132137" y="273218"/>
                    </a:moveTo>
                    <a:lnTo>
                      <a:pt x="128222" y="273613"/>
                    </a:lnTo>
                    <a:lnTo>
                      <a:pt x="128538" y="270015"/>
                    </a:lnTo>
                    <a:cubicBezTo>
                      <a:pt x="128776" y="269896"/>
                      <a:pt x="128973" y="269777"/>
                      <a:pt x="129210" y="269659"/>
                    </a:cubicBezTo>
                    <a:cubicBezTo>
                      <a:pt x="130476" y="269066"/>
                      <a:pt x="131781" y="268670"/>
                      <a:pt x="133086" y="268433"/>
                    </a:cubicBezTo>
                    <a:lnTo>
                      <a:pt x="132137" y="273218"/>
                    </a:lnTo>
                    <a:close/>
                    <a:moveTo>
                      <a:pt x="126680" y="273771"/>
                    </a:moveTo>
                    <a:lnTo>
                      <a:pt x="123951" y="274048"/>
                    </a:lnTo>
                    <a:lnTo>
                      <a:pt x="123951" y="273890"/>
                    </a:lnTo>
                    <a:cubicBezTo>
                      <a:pt x="124782" y="272822"/>
                      <a:pt x="125770" y="271834"/>
                      <a:pt x="126917" y="271003"/>
                    </a:cubicBezTo>
                    <a:lnTo>
                      <a:pt x="126680" y="273771"/>
                    </a:lnTo>
                    <a:close/>
                    <a:moveTo>
                      <a:pt x="133402" y="274601"/>
                    </a:moveTo>
                    <a:lnTo>
                      <a:pt x="137119" y="274206"/>
                    </a:lnTo>
                    <a:lnTo>
                      <a:pt x="136249" y="278516"/>
                    </a:lnTo>
                    <a:lnTo>
                      <a:pt x="132572" y="278991"/>
                    </a:lnTo>
                    <a:lnTo>
                      <a:pt x="133402" y="274601"/>
                    </a:lnTo>
                    <a:close/>
                    <a:moveTo>
                      <a:pt x="130990" y="279188"/>
                    </a:moveTo>
                    <a:lnTo>
                      <a:pt x="127629" y="279623"/>
                    </a:lnTo>
                    <a:lnTo>
                      <a:pt x="128064" y="275116"/>
                    </a:lnTo>
                    <a:lnTo>
                      <a:pt x="131860" y="274720"/>
                    </a:lnTo>
                    <a:lnTo>
                      <a:pt x="130990" y="279188"/>
                    </a:lnTo>
                    <a:close/>
                    <a:moveTo>
                      <a:pt x="126126" y="279861"/>
                    </a:moveTo>
                    <a:lnTo>
                      <a:pt x="123675" y="280177"/>
                    </a:lnTo>
                    <a:lnTo>
                      <a:pt x="123912" y="275590"/>
                    </a:lnTo>
                    <a:lnTo>
                      <a:pt x="126561" y="275313"/>
                    </a:lnTo>
                    <a:lnTo>
                      <a:pt x="126126" y="279861"/>
                    </a:lnTo>
                    <a:close/>
                    <a:moveTo>
                      <a:pt x="122172" y="280375"/>
                    </a:moveTo>
                    <a:lnTo>
                      <a:pt x="121065" y="280533"/>
                    </a:lnTo>
                    <a:cubicBezTo>
                      <a:pt x="121302" y="279149"/>
                      <a:pt x="121737" y="277765"/>
                      <a:pt x="122370" y="276499"/>
                    </a:cubicBezTo>
                    <a:lnTo>
                      <a:pt x="122172" y="280375"/>
                    </a:lnTo>
                    <a:close/>
                    <a:moveTo>
                      <a:pt x="132255" y="280533"/>
                    </a:moveTo>
                    <a:lnTo>
                      <a:pt x="135933" y="280058"/>
                    </a:lnTo>
                    <a:lnTo>
                      <a:pt x="135537" y="281996"/>
                    </a:lnTo>
                    <a:cubicBezTo>
                      <a:pt x="134232" y="282391"/>
                      <a:pt x="132967" y="282826"/>
                      <a:pt x="131702" y="283340"/>
                    </a:cubicBezTo>
                    <a:lnTo>
                      <a:pt x="132255" y="280533"/>
                    </a:lnTo>
                    <a:close/>
                    <a:moveTo>
                      <a:pt x="137514" y="279861"/>
                    </a:moveTo>
                    <a:lnTo>
                      <a:pt x="140480" y="279465"/>
                    </a:lnTo>
                    <a:lnTo>
                      <a:pt x="140164" y="280849"/>
                    </a:lnTo>
                    <a:cubicBezTo>
                      <a:pt x="139175" y="281047"/>
                      <a:pt x="138147" y="281244"/>
                      <a:pt x="137198" y="281521"/>
                    </a:cubicBezTo>
                    <a:lnTo>
                      <a:pt x="137514" y="279861"/>
                    </a:lnTo>
                    <a:close/>
                    <a:moveTo>
                      <a:pt x="142062" y="279267"/>
                    </a:moveTo>
                    <a:lnTo>
                      <a:pt x="146213" y="278714"/>
                    </a:lnTo>
                    <a:lnTo>
                      <a:pt x="145739" y="280177"/>
                    </a:lnTo>
                    <a:cubicBezTo>
                      <a:pt x="144395" y="280256"/>
                      <a:pt x="143090" y="280375"/>
                      <a:pt x="141745" y="280572"/>
                    </a:cubicBezTo>
                    <a:lnTo>
                      <a:pt x="142062" y="279267"/>
                    </a:lnTo>
                    <a:close/>
                    <a:moveTo>
                      <a:pt x="153489" y="280612"/>
                    </a:moveTo>
                    <a:cubicBezTo>
                      <a:pt x="153331" y="279465"/>
                      <a:pt x="153094" y="278358"/>
                      <a:pt x="152698" y="277251"/>
                    </a:cubicBezTo>
                    <a:cubicBezTo>
                      <a:pt x="153291" y="277290"/>
                      <a:pt x="153885" y="277172"/>
                      <a:pt x="154478" y="276895"/>
                    </a:cubicBezTo>
                    <a:cubicBezTo>
                      <a:pt x="156297" y="276025"/>
                      <a:pt x="157048" y="273850"/>
                      <a:pt x="156178" y="272071"/>
                    </a:cubicBezTo>
                    <a:cubicBezTo>
                      <a:pt x="155308" y="270252"/>
                      <a:pt x="153133" y="269501"/>
                      <a:pt x="151354" y="270410"/>
                    </a:cubicBezTo>
                    <a:cubicBezTo>
                      <a:pt x="150682" y="270766"/>
                      <a:pt x="150128" y="271280"/>
                      <a:pt x="149772" y="271913"/>
                    </a:cubicBezTo>
                    <a:cubicBezTo>
                      <a:pt x="148625" y="270489"/>
                      <a:pt x="147321" y="269263"/>
                      <a:pt x="145858" y="268235"/>
                    </a:cubicBezTo>
                    <a:cubicBezTo>
                      <a:pt x="149851" y="262462"/>
                      <a:pt x="157087" y="263530"/>
                      <a:pt x="160765" y="269303"/>
                    </a:cubicBezTo>
                    <a:cubicBezTo>
                      <a:pt x="163493" y="273573"/>
                      <a:pt x="161477" y="278951"/>
                      <a:pt x="157522" y="281482"/>
                    </a:cubicBezTo>
                    <a:cubicBezTo>
                      <a:pt x="156178" y="281165"/>
                      <a:pt x="154834" y="280849"/>
                      <a:pt x="153489" y="280612"/>
                    </a:cubicBezTo>
                    <a:close/>
                    <a:moveTo>
                      <a:pt x="144395" y="267405"/>
                    </a:moveTo>
                    <a:cubicBezTo>
                      <a:pt x="143604" y="266970"/>
                      <a:pt x="142773" y="266614"/>
                      <a:pt x="141943" y="266298"/>
                    </a:cubicBezTo>
                    <a:cubicBezTo>
                      <a:pt x="143248" y="265270"/>
                      <a:pt x="143722" y="263451"/>
                      <a:pt x="142971" y="261909"/>
                    </a:cubicBezTo>
                    <a:cubicBezTo>
                      <a:pt x="142101" y="260090"/>
                      <a:pt x="139926" y="259338"/>
                      <a:pt x="138147" y="260208"/>
                    </a:cubicBezTo>
                    <a:cubicBezTo>
                      <a:pt x="136368" y="261078"/>
                      <a:pt x="135616" y="263253"/>
                      <a:pt x="136486" y="265032"/>
                    </a:cubicBezTo>
                    <a:cubicBezTo>
                      <a:pt x="136526" y="265072"/>
                      <a:pt x="136565" y="265151"/>
                      <a:pt x="136605" y="265191"/>
                    </a:cubicBezTo>
                    <a:cubicBezTo>
                      <a:pt x="134825" y="265111"/>
                      <a:pt x="133006" y="265309"/>
                      <a:pt x="131227" y="265744"/>
                    </a:cubicBezTo>
                    <a:cubicBezTo>
                      <a:pt x="129052" y="260683"/>
                      <a:pt x="131583" y="250797"/>
                      <a:pt x="139650" y="251430"/>
                    </a:cubicBezTo>
                    <a:cubicBezTo>
                      <a:pt x="143208" y="251707"/>
                      <a:pt x="146490" y="254475"/>
                      <a:pt x="147518" y="257836"/>
                    </a:cubicBezTo>
                    <a:cubicBezTo>
                      <a:pt x="148665" y="261711"/>
                      <a:pt x="146095" y="266337"/>
                      <a:pt x="144395" y="267405"/>
                    </a:cubicBezTo>
                    <a:close/>
                    <a:moveTo>
                      <a:pt x="126324" y="260683"/>
                    </a:moveTo>
                    <a:cubicBezTo>
                      <a:pt x="127312" y="262462"/>
                      <a:pt x="129369" y="266179"/>
                      <a:pt x="129408" y="266377"/>
                    </a:cubicBezTo>
                    <a:cubicBezTo>
                      <a:pt x="128894" y="266575"/>
                      <a:pt x="128380" y="266733"/>
                      <a:pt x="127906" y="266970"/>
                    </a:cubicBezTo>
                    <a:cubicBezTo>
                      <a:pt x="127312" y="267247"/>
                      <a:pt x="126798" y="267563"/>
                      <a:pt x="126284" y="267919"/>
                    </a:cubicBezTo>
                    <a:cubicBezTo>
                      <a:pt x="126640" y="267009"/>
                      <a:pt x="126601" y="265981"/>
                      <a:pt x="126166" y="265072"/>
                    </a:cubicBezTo>
                    <a:cubicBezTo>
                      <a:pt x="125296" y="263293"/>
                      <a:pt x="123121" y="262541"/>
                      <a:pt x="121342" y="263411"/>
                    </a:cubicBezTo>
                    <a:cubicBezTo>
                      <a:pt x="119562" y="264281"/>
                      <a:pt x="118771" y="266416"/>
                      <a:pt x="119681" y="268235"/>
                    </a:cubicBezTo>
                    <a:cubicBezTo>
                      <a:pt x="120353" y="269659"/>
                      <a:pt x="121856" y="270410"/>
                      <a:pt x="123358" y="270252"/>
                    </a:cubicBezTo>
                    <a:cubicBezTo>
                      <a:pt x="122449" y="271122"/>
                      <a:pt x="121618" y="272071"/>
                      <a:pt x="120907" y="273099"/>
                    </a:cubicBezTo>
                    <a:cubicBezTo>
                      <a:pt x="120590" y="272941"/>
                      <a:pt x="120235" y="272783"/>
                      <a:pt x="119918" y="272664"/>
                    </a:cubicBezTo>
                    <a:cubicBezTo>
                      <a:pt x="118613" y="271834"/>
                      <a:pt x="117348" y="271043"/>
                      <a:pt x="116004" y="270450"/>
                    </a:cubicBezTo>
                    <a:cubicBezTo>
                      <a:pt x="114224" y="269105"/>
                      <a:pt x="112761" y="267444"/>
                      <a:pt x="112049" y="265111"/>
                    </a:cubicBezTo>
                    <a:cubicBezTo>
                      <a:pt x="111061" y="261711"/>
                      <a:pt x="113077" y="258587"/>
                      <a:pt x="116004" y="257124"/>
                    </a:cubicBezTo>
                    <a:cubicBezTo>
                      <a:pt x="120037" y="255068"/>
                      <a:pt x="124307" y="257084"/>
                      <a:pt x="126324" y="260683"/>
                    </a:cubicBezTo>
                    <a:close/>
                    <a:moveTo>
                      <a:pt x="114580" y="271201"/>
                    </a:moveTo>
                    <a:cubicBezTo>
                      <a:pt x="116083" y="272387"/>
                      <a:pt x="119918" y="274285"/>
                      <a:pt x="120076" y="274404"/>
                    </a:cubicBezTo>
                    <a:cubicBezTo>
                      <a:pt x="119562" y="275353"/>
                      <a:pt x="119167" y="276341"/>
                      <a:pt x="118811" y="277330"/>
                    </a:cubicBezTo>
                    <a:cubicBezTo>
                      <a:pt x="118771" y="277211"/>
                      <a:pt x="118732" y="277093"/>
                      <a:pt x="118692" y="276974"/>
                    </a:cubicBezTo>
                    <a:cubicBezTo>
                      <a:pt x="117822" y="275155"/>
                      <a:pt x="115648" y="274404"/>
                      <a:pt x="113868" y="275274"/>
                    </a:cubicBezTo>
                    <a:cubicBezTo>
                      <a:pt x="112089" y="276144"/>
                      <a:pt x="111338" y="278279"/>
                      <a:pt x="112208" y="280098"/>
                    </a:cubicBezTo>
                    <a:cubicBezTo>
                      <a:pt x="113077" y="281877"/>
                      <a:pt x="115213" y="282628"/>
                      <a:pt x="117032" y="281759"/>
                    </a:cubicBezTo>
                    <a:cubicBezTo>
                      <a:pt x="117427" y="281561"/>
                      <a:pt x="117743" y="281324"/>
                      <a:pt x="118020" y="281047"/>
                    </a:cubicBezTo>
                    <a:cubicBezTo>
                      <a:pt x="117902" y="282154"/>
                      <a:pt x="117862" y="283301"/>
                      <a:pt x="117941" y="284487"/>
                    </a:cubicBezTo>
                    <a:cubicBezTo>
                      <a:pt x="113315" y="285317"/>
                      <a:pt x="104616" y="282470"/>
                      <a:pt x="106434" y="275709"/>
                    </a:cubicBezTo>
                    <a:cubicBezTo>
                      <a:pt x="107186" y="272901"/>
                      <a:pt x="109637" y="270885"/>
                      <a:pt x="112524" y="270845"/>
                    </a:cubicBezTo>
                    <a:cubicBezTo>
                      <a:pt x="113157" y="270805"/>
                      <a:pt x="113868" y="270964"/>
                      <a:pt x="114580" y="271201"/>
                    </a:cubicBezTo>
                    <a:close/>
                    <a:moveTo>
                      <a:pt x="120867" y="282075"/>
                    </a:moveTo>
                    <a:lnTo>
                      <a:pt x="122093" y="281917"/>
                    </a:lnTo>
                    <a:lnTo>
                      <a:pt x="121777" y="288362"/>
                    </a:lnTo>
                    <a:cubicBezTo>
                      <a:pt x="120986" y="286266"/>
                      <a:pt x="120709" y="284171"/>
                      <a:pt x="120867" y="282075"/>
                    </a:cubicBezTo>
                    <a:close/>
                    <a:moveTo>
                      <a:pt x="118613" y="288283"/>
                    </a:moveTo>
                    <a:cubicBezTo>
                      <a:pt x="117585" y="287611"/>
                      <a:pt x="116241" y="287453"/>
                      <a:pt x="115015" y="288006"/>
                    </a:cubicBezTo>
                    <a:cubicBezTo>
                      <a:pt x="113236" y="288876"/>
                      <a:pt x="112484" y="291011"/>
                      <a:pt x="113354" y="292791"/>
                    </a:cubicBezTo>
                    <a:cubicBezTo>
                      <a:pt x="113829" y="293779"/>
                      <a:pt x="114699" y="294451"/>
                      <a:pt x="115727" y="294728"/>
                    </a:cubicBezTo>
                    <a:cubicBezTo>
                      <a:pt x="114382" y="296231"/>
                      <a:pt x="113077" y="297812"/>
                      <a:pt x="111931" y="299473"/>
                    </a:cubicBezTo>
                    <a:cubicBezTo>
                      <a:pt x="111812" y="299434"/>
                      <a:pt x="111733" y="299394"/>
                      <a:pt x="111614" y="299355"/>
                    </a:cubicBezTo>
                    <a:cubicBezTo>
                      <a:pt x="109400" y="298445"/>
                      <a:pt x="107897" y="296587"/>
                      <a:pt x="108214" y="294175"/>
                    </a:cubicBezTo>
                    <a:cubicBezTo>
                      <a:pt x="109005" y="287729"/>
                      <a:pt x="117348" y="286385"/>
                      <a:pt x="118178" y="286266"/>
                    </a:cubicBezTo>
                    <a:cubicBezTo>
                      <a:pt x="118257" y="286978"/>
                      <a:pt x="118416" y="287611"/>
                      <a:pt x="118613" y="288283"/>
                    </a:cubicBezTo>
                    <a:close/>
                    <a:moveTo>
                      <a:pt x="125414" y="82468"/>
                    </a:moveTo>
                    <a:cubicBezTo>
                      <a:pt x="131820" y="83536"/>
                      <a:pt x="138107" y="87885"/>
                      <a:pt x="141468" y="93579"/>
                    </a:cubicBezTo>
                    <a:cubicBezTo>
                      <a:pt x="143169" y="96466"/>
                      <a:pt x="143643" y="99827"/>
                      <a:pt x="142813" y="103069"/>
                    </a:cubicBezTo>
                    <a:cubicBezTo>
                      <a:pt x="141982" y="106312"/>
                      <a:pt x="139926" y="109040"/>
                      <a:pt x="137040" y="110741"/>
                    </a:cubicBezTo>
                    <a:cubicBezTo>
                      <a:pt x="135260" y="111769"/>
                      <a:pt x="133204" y="112045"/>
                      <a:pt x="131227" y="111571"/>
                    </a:cubicBezTo>
                    <a:cubicBezTo>
                      <a:pt x="129250" y="111057"/>
                      <a:pt x="127589" y="109792"/>
                      <a:pt x="126561" y="108052"/>
                    </a:cubicBezTo>
                    <a:cubicBezTo>
                      <a:pt x="125335" y="105956"/>
                      <a:pt x="126047" y="103267"/>
                      <a:pt x="128103" y="102041"/>
                    </a:cubicBezTo>
                    <a:cubicBezTo>
                      <a:pt x="129171" y="101409"/>
                      <a:pt x="130515" y="101765"/>
                      <a:pt x="131148" y="102832"/>
                    </a:cubicBezTo>
                    <a:cubicBezTo>
                      <a:pt x="131741" y="103821"/>
                      <a:pt x="133006" y="104137"/>
                      <a:pt x="133995" y="103583"/>
                    </a:cubicBezTo>
                    <a:cubicBezTo>
                      <a:pt x="134984" y="102990"/>
                      <a:pt x="135300" y="101725"/>
                      <a:pt x="134746" y="100736"/>
                    </a:cubicBezTo>
                    <a:cubicBezTo>
                      <a:pt x="133876" y="99273"/>
                      <a:pt x="132492" y="98245"/>
                      <a:pt x="130832" y="97810"/>
                    </a:cubicBezTo>
                    <a:cubicBezTo>
                      <a:pt x="129171" y="97375"/>
                      <a:pt x="127471" y="97613"/>
                      <a:pt x="126008" y="98483"/>
                    </a:cubicBezTo>
                    <a:cubicBezTo>
                      <a:pt x="124031" y="99629"/>
                      <a:pt x="122647" y="101488"/>
                      <a:pt x="122053" y="103702"/>
                    </a:cubicBezTo>
                    <a:cubicBezTo>
                      <a:pt x="121500" y="105916"/>
                      <a:pt x="121816" y="108210"/>
                      <a:pt x="122963" y="110187"/>
                    </a:cubicBezTo>
                    <a:cubicBezTo>
                      <a:pt x="124584" y="112915"/>
                      <a:pt x="127115" y="114853"/>
                      <a:pt x="130199" y="115604"/>
                    </a:cubicBezTo>
                    <a:cubicBezTo>
                      <a:pt x="130634" y="115723"/>
                      <a:pt x="131108" y="115762"/>
                      <a:pt x="131543" y="115802"/>
                    </a:cubicBezTo>
                    <a:cubicBezTo>
                      <a:pt x="130792" y="116553"/>
                      <a:pt x="130041" y="117384"/>
                      <a:pt x="129408" y="118214"/>
                    </a:cubicBezTo>
                    <a:cubicBezTo>
                      <a:pt x="116873" y="134466"/>
                      <a:pt x="112761" y="163806"/>
                      <a:pt x="118930" y="188282"/>
                    </a:cubicBezTo>
                    <a:cubicBezTo>
                      <a:pt x="117190" y="186977"/>
                      <a:pt x="115292" y="185791"/>
                      <a:pt x="113315" y="184921"/>
                    </a:cubicBezTo>
                    <a:cubicBezTo>
                      <a:pt x="92239" y="157795"/>
                      <a:pt x="90539" y="103900"/>
                      <a:pt x="110349" y="86857"/>
                    </a:cubicBezTo>
                    <a:cubicBezTo>
                      <a:pt x="115885" y="82073"/>
                      <a:pt x="121579" y="81836"/>
                      <a:pt x="125414" y="82468"/>
                    </a:cubicBezTo>
                    <a:close/>
                    <a:moveTo>
                      <a:pt x="101729" y="66256"/>
                    </a:moveTo>
                    <a:cubicBezTo>
                      <a:pt x="107542" y="71357"/>
                      <a:pt x="108135" y="80293"/>
                      <a:pt x="102994" y="86106"/>
                    </a:cubicBezTo>
                    <a:cubicBezTo>
                      <a:pt x="99831" y="89704"/>
                      <a:pt x="94374" y="90021"/>
                      <a:pt x="90776" y="86897"/>
                    </a:cubicBezTo>
                    <a:cubicBezTo>
                      <a:pt x="89748" y="85987"/>
                      <a:pt x="89155" y="84762"/>
                      <a:pt x="89076" y="83417"/>
                    </a:cubicBezTo>
                    <a:cubicBezTo>
                      <a:pt x="88997" y="82073"/>
                      <a:pt x="89431" y="80768"/>
                      <a:pt x="90341" y="79740"/>
                    </a:cubicBezTo>
                    <a:cubicBezTo>
                      <a:pt x="90815" y="79226"/>
                      <a:pt x="91448" y="78870"/>
                      <a:pt x="92160" y="78830"/>
                    </a:cubicBezTo>
                    <a:cubicBezTo>
                      <a:pt x="92872" y="78791"/>
                      <a:pt x="93583" y="79028"/>
                      <a:pt x="94097" y="79503"/>
                    </a:cubicBezTo>
                    <a:cubicBezTo>
                      <a:pt x="94295" y="79700"/>
                      <a:pt x="94453" y="79977"/>
                      <a:pt x="94453" y="80254"/>
                    </a:cubicBezTo>
                    <a:cubicBezTo>
                      <a:pt x="94453" y="80531"/>
                      <a:pt x="94374" y="80807"/>
                      <a:pt x="94176" y="81045"/>
                    </a:cubicBezTo>
                    <a:cubicBezTo>
                      <a:pt x="93425" y="81915"/>
                      <a:pt x="93504" y="83219"/>
                      <a:pt x="94374" y="83971"/>
                    </a:cubicBezTo>
                    <a:cubicBezTo>
                      <a:pt x="95244" y="84722"/>
                      <a:pt x="96549" y="84643"/>
                      <a:pt x="97300" y="83773"/>
                    </a:cubicBezTo>
                    <a:cubicBezTo>
                      <a:pt x="98210" y="82705"/>
                      <a:pt x="98684" y="81361"/>
                      <a:pt x="98605" y="79977"/>
                    </a:cubicBezTo>
                    <a:cubicBezTo>
                      <a:pt x="98526" y="78593"/>
                      <a:pt x="97893" y="77328"/>
                      <a:pt x="96826" y="76379"/>
                    </a:cubicBezTo>
                    <a:cubicBezTo>
                      <a:pt x="95481" y="75193"/>
                      <a:pt x="93702" y="74560"/>
                      <a:pt x="91883" y="74678"/>
                    </a:cubicBezTo>
                    <a:cubicBezTo>
                      <a:pt x="90064" y="74797"/>
                      <a:pt x="88403" y="75627"/>
                      <a:pt x="87217" y="76972"/>
                    </a:cubicBezTo>
                    <a:cubicBezTo>
                      <a:pt x="85596" y="78830"/>
                      <a:pt x="84766" y="81203"/>
                      <a:pt x="84924" y="83654"/>
                    </a:cubicBezTo>
                    <a:cubicBezTo>
                      <a:pt x="85082" y="86106"/>
                      <a:pt x="86189" y="88360"/>
                      <a:pt x="88048" y="89981"/>
                    </a:cubicBezTo>
                    <a:cubicBezTo>
                      <a:pt x="91567" y="93065"/>
                      <a:pt x="96312" y="93856"/>
                      <a:pt x="100503" y="92512"/>
                    </a:cubicBezTo>
                    <a:cubicBezTo>
                      <a:pt x="87533" y="114774"/>
                      <a:pt x="89946" y="156767"/>
                      <a:pt x="106751" y="182786"/>
                    </a:cubicBezTo>
                    <a:cubicBezTo>
                      <a:pt x="101769" y="181757"/>
                      <a:pt x="96509" y="181837"/>
                      <a:pt x="91329" y="183181"/>
                    </a:cubicBezTo>
                    <a:cubicBezTo>
                      <a:pt x="90499" y="183418"/>
                      <a:pt x="89748" y="183695"/>
                      <a:pt x="88957" y="183972"/>
                    </a:cubicBezTo>
                    <a:cubicBezTo>
                      <a:pt x="60606" y="153604"/>
                      <a:pt x="53132" y="91444"/>
                      <a:pt x="69423" y="69775"/>
                    </a:cubicBezTo>
                    <a:cubicBezTo>
                      <a:pt x="72982" y="65070"/>
                      <a:pt x="78716" y="61986"/>
                      <a:pt x="85161" y="61313"/>
                    </a:cubicBezTo>
                    <a:cubicBezTo>
                      <a:pt x="91369" y="60681"/>
                      <a:pt x="97458" y="62460"/>
                      <a:pt x="101729" y="66256"/>
                    </a:cubicBezTo>
                    <a:close/>
                    <a:moveTo>
                      <a:pt x="51313" y="51586"/>
                    </a:moveTo>
                    <a:cubicBezTo>
                      <a:pt x="55228" y="52496"/>
                      <a:pt x="58589" y="54868"/>
                      <a:pt x="60724" y="58269"/>
                    </a:cubicBezTo>
                    <a:cubicBezTo>
                      <a:pt x="62859" y="61669"/>
                      <a:pt x="63571" y="65702"/>
                      <a:pt x="62662" y="69617"/>
                    </a:cubicBezTo>
                    <a:cubicBezTo>
                      <a:pt x="62108" y="72029"/>
                      <a:pt x="60645" y="74125"/>
                      <a:pt x="58549" y="75430"/>
                    </a:cubicBezTo>
                    <a:cubicBezTo>
                      <a:pt x="56454" y="76735"/>
                      <a:pt x="53963" y="77170"/>
                      <a:pt x="51511" y="76616"/>
                    </a:cubicBezTo>
                    <a:cubicBezTo>
                      <a:pt x="48545" y="75944"/>
                      <a:pt x="46687" y="73018"/>
                      <a:pt x="47359" y="70052"/>
                    </a:cubicBezTo>
                    <a:cubicBezTo>
                      <a:pt x="47715" y="68431"/>
                      <a:pt x="49297" y="67442"/>
                      <a:pt x="50918" y="67798"/>
                    </a:cubicBezTo>
                    <a:cubicBezTo>
                      <a:pt x="51590" y="67956"/>
                      <a:pt x="52025" y="68629"/>
                      <a:pt x="51867" y="69340"/>
                    </a:cubicBezTo>
                    <a:cubicBezTo>
                      <a:pt x="51630" y="70487"/>
                      <a:pt x="52302" y="71555"/>
                      <a:pt x="53448" y="71831"/>
                    </a:cubicBezTo>
                    <a:cubicBezTo>
                      <a:pt x="54556" y="72069"/>
                      <a:pt x="55702" y="71396"/>
                      <a:pt x="55940" y="70289"/>
                    </a:cubicBezTo>
                    <a:cubicBezTo>
                      <a:pt x="56612" y="67363"/>
                      <a:pt x="54753" y="64437"/>
                      <a:pt x="51827" y="63804"/>
                    </a:cubicBezTo>
                    <a:cubicBezTo>
                      <a:pt x="47992" y="62935"/>
                      <a:pt x="44156" y="65347"/>
                      <a:pt x="43286" y="69182"/>
                    </a:cubicBezTo>
                    <a:cubicBezTo>
                      <a:pt x="42100" y="74362"/>
                      <a:pt x="45382" y="79582"/>
                      <a:pt x="50562" y="80728"/>
                    </a:cubicBezTo>
                    <a:cubicBezTo>
                      <a:pt x="53804" y="81480"/>
                      <a:pt x="57126" y="80966"/>
                      <a:pt x="60012" y="79384"/>
                    </a:cubicBezTo>
                    <a:cubicBezTo>
                      <a:pt x="50364" y="108763"/>
                      <a:pt x="61238" y="159337"/>
                      <a:pt x="84845" y="185712"/>
                    </a:cubicBezTo>
                    <a:cubicBezTo>
                      <a:pt x="77253" y="189468"/>
                      <a:pt x="71242" y="195874"/>
                      <a:pt x="67881" y="204138"/>
                    </a:cubicBezTo>
                    <a:cubicBezTo>
                      <a:pt x="66576" y="207381"/>
                      <a:pt x="65548" y="210979"/>
                      <a:pt x="64757" y="214775"/>
                    </a:cubicBezTo>
                    <a:cubicBezTo>
                      <a:pt x="23674" y="167522"/>
                      <a:pt x="15647" y="96743"/>
                      <a:pt x="22962" y="69498"/>
                    </a:cubicBezTo>
                    <a:cubicBezTo>
                      <a:pt x="27114" y="54038"/>
                      <a:pt x="36366" y="48186"/>
                      <a:pt x="51313" y="5158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289" name="图形 345"/>
            <p:cNvGrpSpPr/>
            <p:nvPr/>
          </p:nvGrpSpPr>
          <p:grpSpPr>
            <a:xfrm>
              <a:off x="11159801" y="5736041"/>
              <a:ext cx="503997" cy="84903"/>
              <a:chOff x="11159801" y="5736041"/>
              <a:chExt cx="503997" cy="84903"/>
            </a:xfrm>
            <a:grpFill/>
          </p:grpSpPr>
          <p:sp>
            <p:nvSpPr>
              <p:cNvPr id="314" name="任意多边形: 形状 313"/>
              <p:cNvSpPr/>
              <p:nvPr/>
            </p:nvSpPr>
            <p:spPr>
              <a:xfrm>
                <a:off x="11445203" y="5768538"/>
                <a:ext cx="33668" cy="31215"/>
              </a:xfrm>
              <a:custGeom>
                <a:avLst/>
                <a:gdLst>
                  <a:gd name="connsiteX0" fmla="*/ 2570 w 33668"/>
                  <a:gd name="connsiteY0" fmla="*/ 2036 h 31215"/>
                  <a:gd name="connsiteX1" fmla="*/ 3045 w 33668"/>
                  <a:gd name="connsiteY1" fmla="*/ 16310 h 31215"/>
                  <a:gd name="connsiteX2" fmla="*/ 0 w 33668"/>
                  <a:gd name="connsiteY2" fmla="*/ 27145 h 31215"/>
                  <a:gd name="connsiteX3" fmla="*/ 32266 w 33668"/>
                  <a:gd name="connsiteY3" fmla="*/ 26868 h 31215"/>
                  <a:gd name="connsiteX4" fmla="*/ 32385 w 33668"/>
                  <a:gd name="connsiteY4" fmla="*/ 26868 h 31215"/>
                  <a:gd name="connsiteX5" fmla="*/ 33017 w 33668"/>
                  <a:gd name="connsiteY5" fmla="*/ 7571 h 31215"/>
                  <a:gd name="connsiteX6" fmla="*/ 2570 w 33668"/>
                  <a:gd name="connsiteY6" fmla="*/ 2036 h 31215"/>
                  <a:gd name="connsiteX7" fmla="*/ 17636 w 33668"/>
                  <a:gd name="connsiteY7" fmla="*/ 24139 h 31215"/>
                  <a:gd name="connsiteX8" fmla="*/ 15184 w 33668"/>
                  <a:gd name="connsiteY8" fmla="*/ 17140 h 31215"/>
                  <a:gd name="connsiteX9" fmla="*/ 20997 w 33668"/>
                  <a:gd name="connsiteY9" fmla="*/ 16112 h 31215"/>
                  <a:gd name="connsiteX10" fmla="*/ 19415 w 33668"/>
                  <a:gd name="connsiteY10" fmla="*/ 19829 h 31215"/>
                  <a:gd name="connsiteX11" fmla="*/ 20601 w 33668"/>
                  <a:gd name="connsiteY11" fmla="*/ 20264 h 31215"/>
                  <a:gd name="connsiteX12" fmla="*/ 22064 w 33668"/>
                  <a:gd name="connsiteY12" fmla="*/ 19987 h 31215"/>
                  <a:gd name="connsiteX13" fmla="*/ 25030 w 33668"/>
                  <a:gd name="connsiteY13" fmla="*/ 17378 h 31215"/>
                  <a:gd name="connsiteX14" fmla="*/ 20562 w 33668"/>
                  <a:gd name="connsiteY14" fmla="*/ 11763 h 31215"/>
                  <a:gd name="connsiteX15" fmla="*/ 12614 w 33668"/>
                  <a:gd name="connsiteY15" fmla="*/ 14689 h 31215"/>
                  <a:gd name="connsiteX16" fmla="*/ 9371 w 33668"/>
                  <a:gd name="connsiteY16" fmla="*/ 20541 h 31215"/>
                  <a:gd name="connsiteX17" fmla="*/ 8620 w 33668"/>
                  <a:gd name="connsiteY17" fmla="*/ 20541 h 31215"/>
                  <a:gd name="connsiteX18" fmla="*/ 9727 w 33668"/>
                  <a:gd name="connsiteY18" fmla="*/ 13463 h 31215"/>
                  <a:gd name="connsiteX19" fmla="*/ 16805 w 33668"/>
                  <a:gd name="connsiteY19" fmla="*/ 8600 h 31215"/>
                  <a:gd name="connsiteX20" fmla="*/ 30052 w 33668"/>
                  <a:gd name="connsiteY20" fmla="*/ 16033 h 31215"/>
                  <a:gd name="connsiteX21" fmla="*/ 17636 w 33668"/>
                  <a:gd name="connsiteY21" fmla="*/ 24139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68" h="31215">
                    <a:moveTo>
                      <a:pt x="2570" y="2036"/>
                    </a:moveTo>
                    <a:cubicBezTo>
                      <a:pt x="3677" y="6701"/>
                      <a:pt x="3836" y="11565"/>
                      <a:pt x="3045" y="16310"/>
                    </a:cubicBezTo>
                    <a:cubicBezTo>
                      <a:pt x="2491" y="19632"/>
                      <a:pt x="1819" y="23863"/>
                      <a:pt x="0" y="27145"/>
                    </a:cubicBezTo>
                    <a:cubicBezTo>
                      <a:pt x="6880" y="34657"/>
                      <a:pt x="23923" y="30071"/>
                      <a:pt x="32266" y="26868"/>
                    </a:cubicBezTo>
                    <a:cubicBezTo>
                      <a:pt x="32306" y="26868"/>
                      <a:pt x="32345" y="26868"/>
                      <a:pt x="32385" y="26868"/>
                    </a:cubicBezTo>
                    <a:cubicBezTo>
                      <a:pt x="33927" y="20620"/>
                      <a:pt x="34006" y="14017"/>
                      <a:pt x="33017" y="7571"/>
                    </a:cubicBezTo>
                    <a:cubicBezTo>
                      <a:pt x="25188" y="3143"/>
                      <a:pt x="10439" y="-3342"/>
                      <a:pt x="2570" y="2036"/>
                    </a:cubicBezTo>
                    <a:close/>
                    <a:moveTo>
                      <a:pt x="17636" y="24139"/>
                    </a:moveTo>
                    <a:cubicBezTo>
                      <a:pt x="15659" y="22755"/>
                      <a:pt x="13642" y="19592"/>
                      <a:pt x="15184" y="17140"/>
                    </a:cubicBezTo>
                    <a:cubicBezTo>
                      <a:pt x="16568" y="14966"/>
                      <a:pt x="19059" y="14135"/>
                      <a:pt x="20997" y="16112"/>
                    </a:cubicBezTo>
                    <a:cubicBezTo>
                      <a:pt x="22578" y="17734"/>
                      <a:pt x="21155" y="19790"/>
                      <a:pt x="19415" y="19829"/>
                    </a:cubicBezTo>
                    <a:cubicBezTo>
                      <a:pt x="20008" y="20067"/>
                      <a:pt x="20562" y="20264"/>
                      <a:pt x="20601" y="20264"/>
                    </a:cubicBezTo>
                    <a:cubicBezTo>
                      <a:pt x="21115" y="20264"/>
                      <a:pt x="21590" y="20146"/>
                      <a:pt x="22064" y="19987"/>
                    </a:cubicBezTo>
                    <a:cubicBezTo>
                      <a:pt x="23330" y="19513"/>
                      <a:pt x="24397" y="18643"/>
                      <a:pt x="25030" y="17378"/>
                    </a:cubicBezTo>
                    <a:cubicBezTo>
                      <a:pt x="26651" y="14096"/>
                      <a:pt x="23883" y="11565"/>
                      <a:pt x="20562" y="11763"/>
                    </a:cubicBezTo>
                    <a:cubicBezTo>
                      <a:pt x="17833" y="11921"/>
                      <a:pt x="14670" y="12751"/>
                      <a:pt x="12614" y="14689"/>
                    </a:cubicBezTo>
                    <a:cubicBezTo>
                      <a:pt x="10795" y="16429"/>
                      <a:pt x="10993" y="18959"/>
                      <a:pt x="9371" y="20541"/>
                    </a:cubicBezTo>
                    <a:cubicBezTo>
                      <a:pt x="9174" y="20739"/>
                      <a:pt x="8818" y="20739"/>
                      <a:pt x="8620" y="20541"/>
                    </a:cubicBezTo>
                    <a:cubicBezTo>
                      <a:pt x="6603" y="18722"/>
                      <a:pt x="8502" y="15242"/>
                      <a:pt x="9727" y="13463"/>
                    </a:cubicBezTo>
                    <a:cubicBezTo>
                      <a:pt x="11388" y="11130"/>
                      <a:pt x="14077" y="9390"/>
                      <a:pt x="16805" y="8600"/>
                    </a:cubicBezTo>
                    <a:cubicBezTo>
                      <a:pt x="22697" y="6860"/>
                      <a:pt x="30249" y="8600"/>
                      <a:pt x="30052" y="16033"/>
                    </a:cubicBezTo>
                    <a:cubicBezTo>
                      <a:pt x="30012" y="21095"/>
                      <a:pt x="22657" y="27659"/>
                      <a:pt x="17636" y="2413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5" name="任意多边形: 形状 314"/>
              <p:cNvSpPr/>
              <p:nvPr/>
            </p:nvSpPr>
            <p:spPr>
              <a:xfrm>
                <a:off x="11355364" y="5760514"/>
                <a:ext cx="43725" cy="33109"/>
              </a:xfrm>
              <a:custGeom>
                <a:avLst/>
                <a:gdLst>
                  <a:gd name="connsiteX0" fmla="*/ 42389 w 43725"/>
                  <a:gd name="connsiteY0" fmla="*/ 7608 h 33109"/>
                  <a:gd name="connsiteX1" fmla="*/ 18071 w 43725"/>
                  <a:gd name="connsiteY1" fmla="*/ 174 h 33109"/>
                  <a:gd name="connsiteX2" fmla="*/ 4666 w 43725"/>
                  <a:gd name="connsiteY2" fmla="*/ 1835 h 33109"/>
                  <a:gd name="connsiteX3" fmla="*/ 1503 w 43725"/>
                  <a:gd name="connsiteY3" fmla="*/ 4129 h 33109"/>
                  <a:gd name="connsiteX4" fmla="*/ 1819 w 43725"/>
                  <a:gd name="connsiteY4" fmla="*/ 7687 h 33109"/>
                  <a:gd name="connsiteX5" fmla="*/ 0 w 43725"/>
                  <a:gd name="connsiteY5" fmla="*/ 26707 h 33109"/>
                  <a:gd name="connsiteX6" fmla="*/ 2333 w 43725"/>
                  <a:gd name="connsiteY6" fmla="*/ 29040 h 33109"/>
                  <a:gd name="connsiteX7" fmla="*/ 15303 w 43725"/>
                  <a:gd name="connsiteY7" fmla="*/ 32954 h 33109"/>
                  <a:gd name="connsiteX8" fmla="*/ 41519 w 43725"/>
                  <a:gd name="connsiteY8" fmla="*/ 29317 h 33109"/>
                  <a:gd name="connsiteX9" fmla="*/ 43535 w 43725"/>
                  <a:gd name="connsiteY9" fmla="*/ 14212 h 33109"/>
                  <a:gd name="connsiteX10" fmla="*/ 42389 w 43725"/>
                  <a:gd name="connsiteY10" fmla="*/ 7608 h 33109"/>
                  <a:gd name="connsiteX11" fmla="*/ 38474 w 43725"/>
                  <a:gd name="connsiteY11" fmla="*/ 16980 h 33109"/>
                  <a:gd name="connsiteX12" fmla="*/ 23053 w 43725"/>
                  <a:gd name="connsiteY12" fmla="*/ 27616 h 33109"/>
                  <a:gd name="connsiteX13" fmla="*/ 21669 w 43725"/>
                  <a:gd name="connsiteY13" fmla="*/ 16031 h 33109"/>
                  <a:gd name="connsiteX14" fmla="*/ 22855 w 43725"/>
                  <a:gd name="connsiteY14" fmla="*/ 20617 h 33109"/>
                  <a:gd name="connsiteX15" fmla="*/ 25979 w 43725"/>
                  <a:gd name="connsiteY15" fmla="*/ 22792 h 33109"/>
                  <a:gd name="connsiteX16" fmla="*/ 28154 w 43725"/>
                  <a:gd name="connsiteY16" fmla="*/ 22239 h 33109"/>
                  <a:gd name="connsiteX17" fmla="*/ 32187 w 43725"/>
                  <a:gd name="connsiteY17" fmla="*/ 20103 h 33109"/>
                  <a:gd name="connsiteX18" fmla="*/ 26691 w 43725"/>
                  <a:gd name="connsiteY18" fmla="*/ 10693 h 33109"/>
                  <a:gd name="connsiteX19" fmla="*/ 7117 w 43725"/>
                  <a:gd name="connsiteY19" fmla="*/ 20973 h 33109"/>
                  <a:gd name="connsiteX20" fmla="*/ 5773 w 43725"/>
                  <a:gd name="connsiteY20" fmla="*/ 20815 h 33109"/>
                  <a:gd name="connsiteX21" fmla="*/ 21629 w 43725"/>
                  <a:gd name="connsiteY21" fmla="*/ 7292 h 33109"/>
                  <a:gd name="connsiteX22" fmla="*/ 38474 w 43725"/>
                  <a:gd name="connsiteY22" fmla="*/ 16980 h 3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725" h="33109">
                    <a:moveTo>
                      <a:pt x="42389" y="7608"/>
                    </a:moveTo>
                    <a:cubicBezTo>
                      <a:pt x="35074" y="3338"/>
                      <a:pt x="26335" y="1044"/>
                      <a:pt x="18071" y="174"/>
                    </a:cubicBezTo>
                    <a:cubicBezTo>
                      <a:pt x="13563" y="-300"/>
                      <a:pt x="8857" y="174"/>
                      <a:pt x="4666" y="1835"/>
                    </a:cubicBezTo>
                    <a:cubicBezTo>
                      <a:pt x="4310" y="1993"/>
                      <a:pt x="2610" y="3100"/>
                      <a:pt x="1503" y="4129"/>
                    </a:cubicBezTo>
                    <a:cubicBezTo>
                      <a:pt x="1621" y="5315"/>
                      <a:pt x="1700" y="6501"/>
                      <a:pt x="1819" y="7687"/>
                    </a:cubicBezTo>
                    <a:cubicBezTo>
                      <a:pt x="2254" y="13500"/>
                      <a:pt x="1700" y="20380"/>
                      <a:pt x="0" y="26707"/>
                    </a:cubicBezTo>
                    <a:cubicBezTo>
                      <a:pt x="870" y="27775"/>
                      <a:pt x="2056" y="28842"/>
                      <a:pt x="2333" y="29040"/>
                    </a:cubicBezTo>
                    <a:cubicBezTo>
                      <a:pt x="6208" y="31412"/>
                      <a:pt x="10755" y="32638"/>
                      <a:pt x="15303" y="32954"/>
                    </a:cubicBezTo>
                    <a:cubicBezTo>
                      <a:pt x="23962" y="33508"/>
                      <a:pt x="33373" y="32638"/>
                      <a:pt x="41519" y="29317"/>
                    </a:cubicBezTo>
                    <a:cubicBezTo>
                      <a:pt x="43298" y="24611"/>
                      <a:pt x="44129" y="19748"/>
                      <a:pt x="43535" y="14212"/>
                    </a:cubicBezTo>
                    <a:cubicBezTo>
                      <a:pt x="43219" y="11958"/>
                      <a:pt x="42863" y="9783"/>
                      <a:pt x="42389" y="7608"/>
                    </a:cubicBezTo>
                    <a:close/>
                    <a:moveTo>
                      <a:pt x="38474" y="16980"/>
                    </a:moveTo>
                    <a:cubicBezTo>
                      <a:pt x="37565" y="24453"/>
                      <a:pt x="30170" y="28249"/>
                      <a:pt x="23053" y="27616"/>
                    </a:cubicBezTo>
                    <a:cubicBezTo>
                      <a:pt x="16568" y="27023"/>
                      <a:pt x="14868" y="17415"/>
                      <a:pt x="21669" y="16031"/>
                    </a:cubicBezTo>
                    <a:cubicBezTo>
                      <a:pt x="24674" y="15438"/>
                      <a:pt x="25900" y="20024"/>
                      <a:pt x="22855" y="20617"/>
                    </a:cubicBezTo>
                    <a:cubicBezTo>
                      <a:pt x="23171" y="22713"/>
                      <a:pt x="24200" y="23425"/>
                      <a:pt x="25979" y="22792"/>
                    </a:cubicBezTo>
                    <a:cubicBezTo>
                      <a:pt x="26730" y="22674"/>
                      <a:pt x="27442" y="22476"/>
                      <a:pt x="28154" y="22239"/>
                    </a:cubicBezTo>
                    <a:cubicBezTo>
                      <a:pt x="29577" y="21725"/>
                      <a:pt x="31159" y="21290"/>
                      <a:pt x="32187" y="20103"/>
                    </a:cubicBezTo>
                    <a:cubicBezTo>
                      <a:pt x="35785" y="15833"/>
                      <a:pt x="31752" y="10534"/>
                      <a:pt x="26691" y="10693"/>
                    </a:cubicBezTo>
                    <a:cubicBezTo>
                      <a:pt x="19534" y="10930"/>
                      <a:pt x="9530" y="13342"/>
                      <a:pt x="7117" y="20973"/>
                    </a:cubicBezTo>
                    <a:cubicBezTo>
                      <a:pt x="6880" y="21725"/>
                      <a:pt x="5852" y="21567"/>
                      <a:pt x="5773" y="20815"/>
                    </a:cubicBezTo>
                    <a:cubicBezTo>
                      <a:pt x="4903" y="13342"/>
                      <a:pt x="15698" y="8597"/>
                      <a:pt x="21629" y="7292"/>
                    </a:cubicBezTo>
                    <a:cubicBezTo>
                      <a:pt x="28154" y="5829"/>
                      <a:pt x="39660" y="7608"/>
                      <a:pt x="38474" y="1698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6" name="任意多边形: 形状 315"/>
              <p:cNvSpPr/>
              <p:nvPr/>
            </p:nvSpPr>
            <p:spPr>
              <a:xfrm>
                <a:off x="11399493" y="5764868"/>
                <a:ext cx="46880" cy="32031"/>
              </a:xfrm>
              <a:custGeom>
                <a:avLst/>
                <a:gdLst>
                  <a:gd name="connsiteX0" fmla="*/ 46066 w 46880"/>
                  <a:gd name="connsiteY0" fmla="*/ 7801 h 32031"/>
                  <a:gd name="connsiteX1" fmla="*/ 45868 w 46880"/>
                  <a:gd name="connsiteY1" fmla="*/ 8038 h 32031"/>
                  <a:gd name="connsiteX2" fmla="*/ 44484 w 46880"/>
                  <a:gd name="connsiteY2" fmla="*/ 7564 h 32031"/>
                  <a:gd name="connsiteX3" fmla="*/ 44050 w 46880"/>
                  <a:gd name="connsiteY3" fmla="*/ 7643 h 32031"/>
                  <a:gd name="connsiteX4" fmla="*/ 15342 w 46880"/>
                  <a:gd name="connsiteY4" fmla="*/ 11 h 32031"/>
                  <a:gd name="connsiteX5" fmla="*/ 1147 w 46880"/>
                  <a:gd name="connsiteY5" fmla="*/ 4321 h 32031"/>
                  <a:gd name="connsiteX6" fmla="*/ 0 w 46880"/>
                  <a:gd name="connsiteY6" fmla="*/ 25476 h 32031"/>
                  <a:gd name="connsiteX7" fmla="*/ 12693 w 46880"/>
                  <a:gd name="connsiteY7" fmla="*/ 31407 h 32031"/>
                  <a:gd name="connsiteX8" fmla="*/ 42270 w 46880"/>
                  <a:gd name="connsiteY8" fmla="*/ 28718 h 32031"/>
                  <a:gd name="connsiteX9" fmla="*/ 42666 w 46880"/>
                  <a:gd name="connsiteY9" fmla="*/ 28837 h 32031"/>
                  <a:gd name="connsiteX10" fmla="*/ 44089 w 46880"/>
                  <a:gd name="connsiteY10" fmla="*/ 28600 h 32031"/>
                  <a:gd name="connsiteX11" fmla="*/ 44168 w 46880"/>
                  <a:gd name="connsiteY11" fmla="*/ 28758 h 32031"/>
                  <a:gd name="connsiteX12" fmla="*/ 46066 w 46880"/>
                  <a:gd name="connsiteY12" fmla="*/ 7801 h 32031"/>
                  <a:gd name="connsiteX13" fmla="*/ 38474 w 46880"/>
                  <a:gd name="connsiteY13" fmla="*/ 19980 h 32031"/>
                  <a:gd name="connsiteX14" fmla="*/ 21392 w 46880"/>
                  <a:gd name="connsiteY14" fmla="*/ 25832 h 32031"/>
                  <a:gd name="connsiteX15" fmla="*/ 26888 w 46880"/>
                  <a:gd name="connsiteY15" fmla="*/ 17686 h 32031"/>
                  <a:gd name="connsiteX16" fmla="*/ 23409 w 46880"/>
                  <a:gd name="connsiteY16" fmla="*/ 21166 h 32031"/>
                  <a:gd name="connsiteX17" fmla="*/ 32029 w 46880"/>
                  <a:gd name="connsiteY17" fmla="*/ 20850 h 32031"/>
                  <a:gd name="connsiteX18" fmla="*/ 26374 w 46880"/>
                  <a:gd name="connsiteY18" fmla="*/ 11478 h 32031"/>
                  <a:gd name="connsiteX19" fmla="*/ 10202 w 46880"/>
                  <a:gd name="connsiteY19" fmla="*/ 20138 h 32031"/>
                  <a:gd name="connsiteX20" fmla="*/ 8422 w 46880"/>
                  <a:gd name="connsiteY20" fmla="*/ 19901 h 32031"/>
                  <a:gd name="connsiteX21" fmla="*/ 24437 w 46880"/>
                  <a:gd name="connsiteY21" fmla="*/ 7643 h 32031"/>
                  <a:gd name="connsiteX22" fmla="*/ 38474 w 46880"/>
                  <a:gd name="connsiteY22" fmla="*/ 19980 h 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80" h="32031">
                    <a:moveTo>
                      <a:pt x="46066" y="7801"/>
                    </a:moveTo>
                    <a:cubicBezTo>
                      <a:pt x="45987" y="7880"/>
                      <a:pt x="45908" y="7959"/>
                      <a:pt x="45868" y="8038"/>
                    </a:cubicBezTo>
                    <a:cubicBezTo>
                      <a:pt x="45513" y="7722"/>
                      <a:pt x="45117" y="7643"/>
                      <a:pt x="44484" y="7564"/>
                    </a:cubicBezTo>
                    <a:cubicBezTo>
                      <a:pt x="44326" y="7564"/>
                      <a:pt x="44208" y="7564"/>
                      <a:pt x="44050" y="7643"/>
                    </a:cubicBezTo>
                    <a:cubicBezTo>
                      <a:pt x="34480" y="4677"/>
                      <a:pt x="25663" y="-266"/>
                      <a:pt x="15342" y="11"/>
                    </a:cubicBezTo>
                    <a:cubicBezTo>
                      <a:pt x="13365" y="51"/>
                      <a:pt x="4191" y="1316"/>
                      <a:pt x="1147" y="4321"/>
                    </a:cubicBezTo>
                    <a:cubicBezTo>
                      <a:pt x="2491" y="11478"/>
                      <a:pt x="2649" y="19189"/>
                      <a:pt x="0" y="25476"/>
                    </a:cubicBezTo>
                    <a:cubicBezTo>
                      <a:pt x="3084" y="28639"/>
                      <a:pt x="10834" y="31051"/>
                      <a:pt x="12693" y="31407"/>
                    </a:cubicBezTo>
                    <a:cubicBezTo>
                      <a:pt x="22776" y="33424"/>
                      <a:pt x="32345" y="30023"/>
                      <a:pt x="42270" y="28718"/>
                    </a:cubicBezTo>
                    <a:cubicBezTo>
                      <a:pt x="42389" y="28798"/>
                      <a:pt x="42547" y="28837"/>
                      <a:pt x="42666" y="28837"/>
                    </a:cubicBezTo>
                    <a:cubicBezTo>
                      <a:pt x="43298" y="28877"/>
                      <a:pt x="43694" y="28837"/>
                      <a:pt x="44089" y="28600"/>
                    </a:cubicBezTo>
                    <a:cubicBezTo>
                      <a:pt x="44129" y="28639"/>
                      <a:pt x="44168" y="28718"/>
                      <a:pt x="44168" y="28758"/>
                    </a:cubicBezTo>
                    <a:cubicBezTo>
                      <a:pt x="47094" y="22550"/>
                      <a:pt x="47529" y="14721"/>
                      <a:pt x="46066" y="7801"/>
                    </a:cubicBezTo>
                    <a:close/>
                    <a:moveTo>
                      <a:pt x="38474" y="19980"/>
                    </a:moveTo>
                    <a:cubicBezTo>
                      <a:pt x="36892" y="26346"/>
                      <a:pt x="26453" y="29430"/>
                      <a:pt x="21392" y="25832"/>
                    </a:cubicBezTo>
                    <a:cubicBezTo>
                      <a:pt x="16133" y="22115"/>
                      <a:pt x="22341" y="12862"/>
                      <a:pt x="26888" y="17686"/>
                    </a:cubicBezTo>
                    <a:cubicBezTo>
                      <a:pt x="29063" y="19980"/>
                      <a:pt x="25584" y="23459"/>
                      <a:pt x="23409" y="21166"/>
                    </a:cubicBezTo>
                    <a:cubicBezTo>
                      <a:pt x="25425" y="23301"/>
                      <a:pt x="29854" y="22510"/>
                      <a:pt x="32029" y="20850"/>
                    </a:cubicBezTo>
                    <a:cubicBezTo>
                      <a:pt x="37407" y="16737"/>
                      <a:pt x="31317" y="11281"/>
                      <a:pt x="26374" y="11478"/>
                    </a:cubicBezTo>
                    <a:cubicBezTo>
                      <a:pt x="19692" y="11716"/>
                      <a:pt x="12851" y="13376"/>
                      <a:pt x="10202" y="20138"/>
                    </a:cubicBezTo>
                    <a:cubicBezTo>
                      <a:pt x="9846" y="21047"/>
                      <a:pt x="8501" y="20968"/>
                      <a:pt x="8422" y="19901"/>
                    </a:cubicBezTo>
                    <a:cubicBezTo>
                      <a:pt x="8027" y="12190"/>
                      <a:pt x="18347" y="8631"/>
                      <a:pt x="24437" y="7643"/>
                    </a:cubicBezTo>
                    <a:cubicBezTo>
                      <a:pt x="31950" y="6417"/>
                      <a:pt x="40570" y="11597"/>
                      <a:pt x="38474" y="1998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7" name="任意多边形: 形状 316"/>
              <p:cNvSpPr/>
              <p:nvPr/>
            </p:nvSpPr>
            <p:spPr>
              <a:xfrm>
                <a:off x="11305897" y="5755219"/>
                <a:ext cx="48858" cy="36423"/>
              </a:xfrm>
              <a:custGeom>
                <a:avLst/>
                <a:gdLst>
                  <a:gd name="connsiteX0" fmla="*/ 37169 w 48858"/>
                  <a:gd name="connsiteY0" fmla="*/ 2425 h 36423"/>
                  <a:gd name="connsiteX1" fmla="*/ 23132 w 48858"/>
                  <a:gd name="connsiteY1" fmla="*/ 171 h 36423"/>
                  <a:gd name="connsiteX2" fmla="*/ 7790 w 48858"/>
                  <a:gd name="connsiteY2" fmla="*/ 1318 h 36423"/>
                  <a:gd name="connsiteX3" fmla="*/ 2610 w 48858"/>
                  <a:gd name="connsiteY3" fmla="*/ 3769 h 36423"/>
                  <a:gd name="connsiteX4" fmla="*/ 1779 w 48858"/>
                  <a:gd name="connsiteY4" fmla="*/ 4679 h 36423"/>
                  <a:gd name="connsiteX5" fmla="*/ 1819 w 48858"/>
                  <a:gd name="connsiteY5" fmla="*/ 19981 h 36423"/>
                  <a:gd name="connsiteX6" fmla="*/ 0 w 48858"/>
                  <a:gd name="connsiteY6" fmla="*/ 28364 h 36423"/>
                  <a:gd name="connsiteX7" fmla="*/ 435 w 48858"/>
                  <a:gd name="connsiteY7" fmla="*/ 28997 h 36423"/>
                  <a:gd name="connsiteX8" fmla="*/ 5140 w 48858"/>
                  <a:gd name="connsiteY8" fmla="*/ 32279 h 36423"/>
                  <a:gd name="connsiteX9" fmla="*/ 20048 w 48858"/>
                  <a:gd name="connsiteY9" fmla="*/ 35996 h 36423"/>
                  <a:gd name="connsiteX10" fmla="*/ 34283 w 48858"/>
                  <a:gd name="connsiteY10" fmla="*/ 36154 h 36423"/>
                  <a:gd name="connsiteX11" fmla="*/ 46303 w 48858"/>
                  <a:gd name="connsiteY11" fmla="*/ 32990 h 36423"/>
                  <a:gd name="connsiteX12" fmla="*/ 47213 w 48858"/>
                  <a:gd name="connsiteY12" fmla="*/ 29234 h 36423"/>
                  <a:gd name="connsiteX13" fmla="*/ 48834 w 48858"/>
                  <a:gd name="connsiteY13" fmla="*/ 15948 h 36423"/>
                  <a:gd name="connsiteX14" fmla="*/ 48083 w 48858"/>
                  <a:gd name="connsiteY14" fmla="*/ 7328 h 36423"/>
                  <a:gd name="connsiteX15" fmla="*/ 37169 w 48858"/>
                  <a:gd name="connsiteY15" fmla="*/ 2425 h 36423"/>
                  <a:gd name="connsiteX16" fmla="*/ 41361 w 48858"/>
                  <a:gd name="connsiteY16" fmla="*/ 23935 h 36423"/>
                  <a:gd name="connsiteX17" fmla="*/ 21511 w 48858"/>
                  <a:gd name="connsiteY17" fmla="*/ 28562 h 36423"/>
                  <a:gd name="connsiteX18" fmla="*/ 28075 w 48858"/>
                  <a:gd name="connsiteY18" fmla="*/ 19388 h 36423"/>
                  <a:gd name="connsiteX19" fmla="*/ 28628 w 48858"/>
                  <a:gd name="connsiteY19" fmla="*/ 23500 h 36423"/>
                  <a:gd name="connsiteX20" fmla="*/ 26572 w 48858"/>
                  <a:gd name="connsiteY20" fmla="*/ 24924 h 36423"/>
                  <a:gd name="connsiteX21" fmla="*/ 25702 w 48858"/>
                  <a:gd name="connsiteY21" fmla="*/ 25082 h 36423"/>
                  <a:gd name="connsiteX22" fmla="*/ 29024 w 48858"/>
                  <a:gd name="connsiteY22" fmla="*/ 26427 h 36423"/>
                  <a:gd name="connsiteX23" fmla="*/ 34204 w 48858"/>
                  <a:gd name="connsiteY23" fmla="*/ 24726 h 36423"/>
                  <a:gd name="connsiteX24" fmla="*/ 30763 w 48858"/>
                  <a:gd name="connsiteY24" fmla="*/ 12706 h 36423"/>
                  <a:gd name="connsiteX25" fmla="*/ 8541 w 48858"/>
                  <a:gd name="connsiteY25" fmla="*/ 22156 h 36423"/>
                  <a:gd name="connsiteX26" fmla="*/ 8462 w 48858"/>
                  <a:gd name="connsiteY26" fmla="*/ 22156 h 36423"/>
                  <a:gd name="connsiteX27" fmla="*/ 28272 w 48858"/>
                  <a:gd name="connsiteY27" fmla="*/ 7486 h 36423"/>
                  <a:gd name="connsiteX28" fmla="*/ 41361 w 48858"/>
                  <a:gd name="connsiteY28" fmla="*/ 23935 h 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858" h="36423">
                    <a:moveTo>
                      <a:pt x="37169" y="2425"/>
                    </a:moveTo>
                    <a:cubicBezTo>
                      <a:pt x="32582" y="1159"/>
                      <a:pt x="27837" y="527"/>
                      <a:pt x="23132" y="171"/>
                    </a:cubicBezTo>
                    <a:cubicBezTo>
                      <a:pt x="18031" y="-185"/>
                      <a:pt x="12732" y="-66"/>
                      <a:pt x="7790" y="1318"/>
                    </a:cubicBezTo>
                    <a:cubicBezTo>
                      <a:pt x="5931" y="1832"/>
                      <a:pt x="4191" y="2662"/>
                      <a:pt x="2610" y="3769"/>
                    </a:cubicBezTo>
                    <a:cubicBezTo>
                      <a:pt x="2412" y="3888"/>
                      <a:pt x="2096" y="4244"/>
                      <a:pt x="1779" y="4679"/>
                    </a:cubicBezTo>
                    <a:cubicBezTo>
                      <a:pt x="2412" y="9859"/>
                      <a:pt x="2412" y="15118"/>
                      <a:pt x="1819" y="19981"/>
                    </a:cubicBezTo>
                    <a:cubicBezTo>
                      <a:pt x="1503" y="22710"/>
                      <a:pt x="949" y="25636"/>
                      <a:pt x="0" y="28364"/>
                    </a:cubicBezTo>
                    <a:cubicBezTo>
                      <a:pt x="158" y="28641"/>
                      <a:pt x="316" y="28878"/>
                      <a:pt x="435" y="28997"/>
                    </a:cubicBezTo>
                    <a:cubicBezTo>
                      <a:pt x="1819" y="30341"/>
                      <a:pt x="3401" y="31409"/>
                      <a:pt x="5140" y="32279"/>
                    </a:cubicBezTo>
                    <a:cubicBezTo>
                      <a:pt x="9767" y="34493"/>
                      <a:pt x="14986" y="35482"/>
                      <a:pt x="20048" y="35996"/>
                    </a:cubicBezTo>
                    <a:cubicBezTo>
                      <a:pt x="24753" y="36470"/>
                      <a:pt x="29577" y="36589"/>
                      <a:pt x="34283" y="36154"/>
                    </a:cubicBezTo>
                    <a:cubicBezTo>
                      <a:pt x="38000" y="35798"/>
                      <a:pt x="42626" y="34849"/>
                      <a:pt x="46303" y="32990"/>
                    </a:cubicBezTo>
                    <a:cubicBezTo>
                      <a:pt x="46659" y="31765"/>
                      <a:pt x="46976" y="30499"/>
                      <a:pt x="47213" y="29234"/>
                    </a:cubicBezTo>
                    <a:cubicBezTo>
                      <a:pt x="48004" y="24805"/>
                      <a:pt x="49032" y="20495"/>
                      <a:pt x="48834" y="15948"/>
                    </a:cubicBezTo>
                    <a:cubicBezTo>
                      <a:pt x="48715" y="13061"/>
                      <a:pt x="48439" y="10175"/>
                      <a:pt x="48083" y="7328"/>
                    </a:cubicBezTo>
                    <a:cubicBezTo>
                      <a:pt x="44880" y="4995"/>
                      <a:pt x="40649" y="3374"/>
                      <a:pt x="37169" y="2425"/>
                    </a:cubicBezTo>
                    <a:close/>
                    <a:moveTo>
                      <a:pt x="41361" y="23935"/>
                    </a:moveTo>
                    <a:cubicBezTo>
                      <a:pt x="38435" y="29669"/>
                      <a:pt x="26137" y="36312"/>
                      <a:pt x="21511" y="28562"/>
                    </a:cubicBezTo>
                    <a:cubicBezTo>
                      <a:pt x="18387" y="23303"/>
                      <a:pt x="21353" y="15592"/>
                      <a:pt x="28075" y="19388"/>
                    </a:cubicBezTo>
                    <a:cubicBezTo>
                      <a:pt x="29498" y="20179"/>
                      <a:pt x="29894" y="22354"/>
                      <a:pt x="28628" y="23500"/>
                    </a:cubicBezTo>
                    <a:cubicBezTo>
                      <a:pt x="27916" y="24133"/>
                      <a:pt x="27482" y="24568"/>
                      <a:pt x="26572" y="24924"/>
                    </a:cubicBezTo>
                    <a:cubicBezTo>
                      <a:pt x="26256" y="25043"/>
                      <a:pt x="25979" y="25082"/>
                      <a:pt x="25702" y="25082"/>
                    </a:cubicBezTo>
                    <a:cubicBezTo>
                      <a:pt x="26572" y="26229"/>
                      <a:pt x="27679" y="26664"/>
                      <a:pt x="29024" y="26427"/>
                    </a:cubicBezTo>
                    <a:cubicBezTo>
                      <a:pt x="30763" y="26189"/>
                      <a:pt x="32741" y="25754"/>
                      <a:pt x="34204" y="24726"/>
                    </a:cubicBezTo>
                    <a:cubicBezTo>
                      <a:pt x="39542" y="20891"/>
                      <a:pt x="36023" y="14169"/>
                      <a:pt x="30763" y="12706"/>
                    </a:cubicBezTo>
                    <a:cubicBezTo>
                      <a:pt x="23211" y="10610"/>
                      <a:pt x="11467" y="14366"/>
                      <a:pt x="8541" y="22156"/>
                    </a:cubicBezTo>
                    <a:cubicBezTo>
                      <a:pt x="8541" y="22196"/>
                      <a:pt x="8462" y="22196"/>
                      <a:pt x="8462" y="22156"/>
                    </a:cubicBezTo>
                    <a:cubicBezTo>
                      <a:pt x="7750" y="14169"/>
                      <a:pt x="21669" y="6814"/>
                      <a:pt x="28272" y="7486"/>
                    </a:cubicBezTo>
                    <a:cubicBezTo>
                      <a:pt x="35746" y="8198"/>
                      <a:pt x="45829" y="15197"/>
                      <a:pt x="41361" y="23935"/>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8" name="任意多边形: 形状 317"/>
              <p:cNvSpPr/>
              <p:nvPr/>
            </p:nvSpPr>
            <p:spPr>
              <a:xfrm>
                <a:off x="11480079" y="5772816"/>
                <a:ext cx="183719" cy="48128"/>
              </a:xfrm>
              <a:custGeom>
                <a:avLst/>
                <a:gdLst>
                  <a:gd name="connsiteX0" fmla="*/ 181418 w 183719"/>
                  <a:gd name="connsiteY0" fmla="*/ 22154 h 48128"/>
                  <a:gd name="connsiteX1" fmla="*/ 96166 w 183719"/>
                  <a:gd name="connsiteY1" fmla="*/ 8789 h 48128"/>
                  <a:gd name="connsiteX2" fmla="*/ 92725 w 183719"/>
                  <a:gd name="connsiteY2" fmla="*/ 10134 h 48128"/>
                  <a:gd name="connsiteX3" fmla="*/ 91974 w 183719"/>
                  <a:gd name="connsiteY3" fmla="*/ 9264 h 48128"/>
                  <a:gd name="connsiteX4" fmla="*/ 79400 w 183719"/>
                  <a:gd name="connsiteY4" fmla="*/ 4756 h 48128"/>
                  <a:gd name="connsiteX5" fmla="*/ 65995 w 183719"/>
                  <a:gd name="connsiteY5" fmla="*/ 5982 h 48128"/>
                  <a:gd name="connsiteX6" fmla="*/ 49744 w 183719"/>
                  <a:gd name="connsiteY6" fmla="*/ 4163 h 48128"/>
                  <a:gd name="connsiteX7" fmla="*/ 33808 w 183719"/>
                  <a:gd name="connsiteY7" fmla="*/ 1118 h 48128"/>
                  <a:gd name="connsiteX8" fmla="*/ 12732 w 183719"/>
                  <a:gd name="connsiteY8" fmla="*/ 209 h 48128"/>
                  <a:gd name="connsiteX9" fmla="*/ 909 w 183719"/>
                  <a:gd name="connsiteY9" fmla="*/ 4123 h 48128"/>
                  <a:gd name="connsiteX10" fmla="*/ 1186 w 183719"/>
                  <a:gd name="connsiteY10" fmla="*/ 14800 h 48128"/>
                  <a:gd name="connsiteX11" fmla="*/ 0 w 183719"/>
                  <a:gd name="connsiteY11" fmla="*/ 23499 h 48128"/>
                  <a:gd name="connsiteX12" fmla="*/ 10320 w 183719"/>
                  <a:gd name="connsiteY12" fmla="*/ 28481 h 48128"/>
                  <a:gd name="connsiteX13" fmla="*/ 31277 w 183719"/>
                  <a:gd name="connsiteY13" fmla="*/ 31130 h 48128"/>
                  <a:gd name="connsiteX14" fmla="*/ 47490 w 183719"/>
                  <a:gd name="connsiteY14" fmla="*/ 30814 h 48128"/>
                  <a:gd name="connsiteX15" fmla="*/ 63820 w 183719"/>
                  <a:gd name="connsiteY15" fmla="*/ 31723 h 48128"/>
                  <a:gd name="connsiteX16" fmla="*/ 76830 w 183719"/>
                  <a:gd name="connsiteY16" fmla="*/ 35203 h 48128"/>
                  <a:gd name="connsiteX17" fmla="*/ 89997 w 183719"/>
                  <a:gd name="connsiteY17" fmla="*/ 32870 h 48128"/>
                  <a:gd name="connsiteX18" fmla="*/ 90867 w 183719"/>
                  <a:gd name="connsiteY18" fmla="*/ 32158 h 48128"/>
                  <a:gd name="connsiteX19" fmla="*/ 180231 w 183719"/>
                  <a:gd name="connsiteY19" fmla="*/ 31091 h 48128"/>
                  <a:gd name="connsiteX20" fmla="*/ 181418 w 183719"/>
                  <a:gd name="connsiteY20" fmla="*/ 22154 h 48128"/>
                  <a:gd name="connsiteX21" fmla="*/ 7038 w 183719"/>
                  <a:gd name="connsiteY21" fmla="*/ 18042 h 48128"/>
                  <a:gd name="connsiteX22" fmla="*/ 5061 w 183719"/>
                  <a:gd name="connsiteY22" fmla="*/ 15393 h 48128"/>
                  <a:gd name="connsiteX23" fmla="*/ 7908 w 183719"/>
                  <a:gd name="connsiteY23" fmla="*/ 11834 h 48128"/>
                  <a:gd name="connsiteX24" fmla="*/ 11863 w 183719"/>
                  <a:gd name="connsiteY24" fmla="*/ 15393 h 48128"/>
                  <a:gd name="connsiteX25" fmla="*/ 7038 w 183719"/>
                  <a:gd name="connsiteY25" fmla="*/ 18042 h 48128"/>
                  <a:gd name="connsiteX26" fmla="*/ 22143 w 183719"/>
                  <a:gd name="connsiteY26" fmla="*/ 19821 h 48128"/>
                  <a:gd name="connsiteX27" fmla="*/ 20364 w 183719"/>
                  <a:gd name="connsiteY27" fmla="*/ 20335 h 48128"/>
                  <a:gd name="connsiteX28" fmla="*/ 20324 w 183719"/>
                  <a:gd name="connsiteY28" fmla="*/ 20335 h 48128"/>
                  <a:gd name="connsiteX29" fmla="*/ 19494 w 183719"/>
                  <a:gd name="connsiteY29" fmla="*/ 20335 h 48128"/>
                  <a:gd name="connsiteX30" fmla="*/ 17596 w 183719"/>
                  <a:gd name="connsiteY30" fmla="*/ 19742 h 48128"/>
                  <a:gd name="connsiteX31" fmla="*/ 16805 w 183719"/>
                  <a:gd name="connsiteY31" fmla="*/ 18872 h 48128"/>
                  <a:gd name="connsiteX32" fmla="*/ 15777 w 183719"/>
                  <a:gd name="connsiteY32" fmla="*/ 15353 h 48128"/>
                  <a:gd name="connsiteX33" fmla="*/ 22618 w 183719"/>
                  <a:gd name="connsiteY33" fmla="*/ 14048 h 48128"/>
                  <a:gd name="connsiteX34" fmla="*/ 23369 w 183719"/>
                  <a:gd name="connsiteY34" fmla="*/ 16421 h 48128"/>
                  <a:gd name="connsiteX35" fmla="*/ 22143 w 183719"/>
                  <a:gd name="connsiteY35" fmla="*/ 19821 h 48128"/>
                  <a:gd name="connsiteX36" fmla="*/ 38751 w 183719"/>
                  <a:gd name="connsiteY36" fmla="*/ 21047 h 48128"/>
                  <a:gd name="connsiteX37" fmla="*/ 29854 w 183719"/>
                  <a:gd name="connsiteY37" fmla="*/ 20691 h 48128"/>
                  <a:gd name="connsiteX38" fmla="*/ 30843 w 183719"/>
                  <a:gd name="connsiteY38" fmla="*/ 13336 h 48128"/>
                  <a:gd name="connsiteX39" fmla="*/ 31119 w 183719"/>
                  <a:gd name="connsiteY39" fmla="*/ 13257 h 48128"/>
                  <a:gd name="connsiteX40" fmla="*/ 35983 w 183719"/>
                  <a:gd name="connsiteY40" fmla="*/ 12032 h 48128"/>
                  <a:gd name="connsiteX41" fmla="*/ 37486 w 183719"/>
                  <a:gd name="connsiteY41" fmla="*/ 12981 h 48128"/>
                  <a:gd name="connsiteX42" fmla="*/ 37960 w 183719"/>
                  <a:gd name="connsiteY42" fmla="*/ 13178 h 48128"/>
                  <a:gd name="connsiteX43" fmla="*/ 38395 w 183719"/>
                  <a:gd name="connsiteY43" fmla="*/ 13495 h 48128"/>
                  <a:gd name="connsiteX44" fmla="*/ 39067 w 183719"/>
                  <a:gd name="connsiteY44" fmla="*/ 14720 h 48128"/>
                  <a:gd name="connsiteX45" fmla="*/ 39581 w 183719"/>
                  <a:gd name="connsiteY45" fmla="*/ 17014 h 48128"/>
                  <a:gd name="connsiteX46" fmla="*/ 38751 w 183719"/>
                  <a:gd name="connsiteY46" fmla="*/ 21047 h 48128"/>
                  <a:gd name="connsiteX47" fmla="*/ 51839 w 183719"/>
                  <a:gd name="connsiteY47" fmla="*/ 21680 h 48128"/>
                  <a:gd name="connsiteX48" fmla="*/ 45789 w 183719"/>
                  <a:gd name="connsiteY48" fmla="*/ 20494 h 48128"/>
                  <a:gd name="connsiteX49" fmla="*/ 47331 w 183719"/>
                  <a:gd name="connsiteY49" fmla="*/ 15037 h 48128"/>
                  <a:gd name="connsiteX50" fmla="*/ 51800 w 183719"/>
                  <a:gd name="connsiteY50" fmla="*/ 16500 h 48128"/>
                  <a:gd name="connsiteX51" fmla="*/ 52867 w 183719"/>
                  <a:gd name="connsiteY51" fmla="*/ 19861 h 48128"/>
                  <a:gd name="connsiteX52" fmla="*/ 51839 w 183719"/>
                  <a:gd name="connsiteY52" fmla="*/ 21680 h 48128"/>
                  <a:gd name="connsiteX53" fmla="*/ 63465 w 183719"/>
                  <a:gd name="connsiteY53" fmla="*/ 23776 h 48128"/>
                  <a:gd name="connsiteX54" fmla="*/ 59748 w 183719"/>
                  <a:gd name="connsiteY54" fmla="*/ 21996 h 48128"/>
                  <a:gd name="connsiteX55" fmla="*/ 61685 w 183719"/>
                  <a:gd name="connsiteY55" fmla="*/ 15590 h 48128"/>
                  <a:gd name="connsiteX56" fmla="*/ 66430 w 183719"/>
                  <a:gd name="connsiteY56" fmla="*/ 17686 h 48128"/>
                  <a:gd name="connsiteX57" fmla="*/ 67181 w 183719"/>
                  <a:gd name="connsiteY57" fmla="*/ 19149 h 48128"/>
                  <a:gd name="connsiteX58" fmla="*/ 63465 w 183719"/>
                  <a:gd name="connsiteY58" fmla="*/ 23776 h 48128"/>
                  <a:gd name="connsiteX59" fmla="*/ 164177 w 183719"/>
                  <a:gd name="connsiteY59" fmla="*/ 29430 h 48128"/>
                  <a:gd name="connsiteX60" fmla="*/ 122856 w 183719"/>
                  <a:gd name="connsiteY60" fmla="*/ 39394 h 48128"/>
                  <a:gd name="connsiteX61" fmla="*/ 102334 w 183719"/>
                  <a:gd name="connsiteY61" fmla="*/ 30893 h 48128"/>
                  <a:gd name="connsiteX62" fmla="*/ 91618 w 183719"/>
                  <a:gd name="connsiteY62" fmla="*/ 22589 h 48128"/>
                  <a:gd name="connsiteX63" fmla="*/ 82484 w 183719"/>
                  <a:gd name="connsiteY63" fmla="*/ 20296 h 48128"/>
                  <a:gd name="connsiteX64" fmla="*/ 80942 w 183719"/>
                  <a:gd name="connsiteY64" fmla="*/ 23578 h 48128"/>
                  <a:gd name="connsiteX65" fmla="*/ 83156 w 183719"/>
                  <a:gd name="connsiteY65" fmla="*/ 21877 h 48128"/>
                  <a:gd name="connsiteX66" fmla="*/ 83947 w 183719"/>
                  <a:gd name="connsiteY66" fmla="*/ 21957 h 48128"/>
                  <a:gd name="connsiteX67" fmla="*/ 86043 w 183719"/>
                  <a:gd name="connsiteY67" fmla="*/ 25515 h 48128"/>
                  <a:gd name="connsiteX68" fmla="*/ 79598 w 183719"/>
                  <a:gd name="connsiteY68" fmla="*/ 15669 h 48128"/>
                  <a:gd name="connsiteX69" fmla="*/ 94940 w 183719"/>
                  <a:gd name="connsiteY69" fmla="*/ 19228 h 48128"/>
                  <a:gd name="connsiteX70" fmla="*/ 95019 w 183719"/>
                  <a:gd name="connsiteY70" fmla="*/ 18398 h 48128"/>
                  <a:gd name="connsiteX71" fmla="*/ 124833 w 183719"/>
                  <a:gd name="connsiteY71" fmla="*/ 17726 h 48128"/>
                  <a:gd name="connsiteX72" fmla="*/ 161923 w 183719"/>
                  <a:gd name="connsiteY72" fmla="*/ 25515 h 48128"/>
                  <a:gd name="connsiteX73" fmla="*/ 164177 w 183719"/>
                  <a:gd name="connsiteY73" fmla="*/ 29430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83719" h="48128">
                    <a:moveTo>
                      <a:pt x="181418" y="22154"/>
                    </a:moveTo>
                    <a:cubicBezTo>
                      <a:pt x="144921" y="26385"/>
                      <a:pt x="124161" y="-8728"/>
                      <a:pt x="96166" y="8789"/>
                    </a:cubicBezTo>
                    <a:cubicBezTo>
                      <a:pt x="94979" y="9145"/>
                      <a:pt x="93833" y="9580"/>
                      <a:pt x="92725" y="10134"/>
                    </a:cubicBezTo>
                    <a:cubicBezTo>
                      <a:pt x="92607" y="9778"/>
                      <a:pt x="92370" y="9461"/>
                      <a:pt x="91974" y="9264"/>
                    </a:cubicBezTo>
                    <a:cubicBezTo>
                      <a:pt x="87901" y="7287"/>
                      <a:pt x="83829" y="5626"/>
                      <a:pt x="79400" y="4756"/>
                    </a:cubicBezTo>
                    <a:cubicBezTo>
                      <a:pt x="74813" y="3846"/>
                      <a:pt x="70424" y="4835"/>
                      <a:pt x="65995" y="5982"/>
                    </a:cubicBezTo>
                    <a:cubicBezTo>
                      <a:pt x="59945" y="7563"/>
                      <a:pt x="55477" y="6140"/>
                      <a:pt x="49744" y="4163"/>
                    </a:cubicBezTo>
                    <a:cubicBezTo>
                      <a:pt x="44682" y="2423"/>
                      <a:pt x="39107" y="1751"/>
                      <a:pt x="33808" y="1118"/>
                    </a:cubicBezTo>
                    <a:cubicBezTo>
                      <a:pt x="26809" y="288"/>
                      <a:pt x="19771" y="-345"/>
                      <a:pt x="12732" y="209"/>
                    </a:cubicBezTo>
                    <a:cubicBezTo>
                      <a:pt x="8818" y="525"/>
                      <a:pt x="3915" y="1276"/>
                      <a:pt x="909" y="4123"/>
                    </a:cubicBezTo>
                    <a:cubicBezTo>
                      <a:pt x="1384" y="7682"/>
                      <a:pt x="1542" y="11241"/>
                      <a:pt x="1186" y="14800"/>
                    </a:cubicBezTo>
                    <a:cubicBezTo>
                      <a:pt x="949" y="17251"/>
                      <a:pt x="751" y="20494"/>
                      <a:pt x="0" y="23499"/>
                    </a:cubicBezTo>
                    <a:cubicBezTo>
                      <a:pt x="2610" y="26267"/>
                      <a:pt x="6841" y="27611"/>
                      <a:pt x="10320" y="28481"/>
                    </a:cubicBezTo>
                    <a:cubicBezTo>
                      <a:pt x="17161" y="30221"/>
                      <a:pt x="24239" y="30774"/>
                      <a:pt x="31277" y="31130"/>
                    </a:cubicBezTo>
                    <a:cubicBezTo>
                      <a:pt x="36576" y="31407"/>
                      <a:pt x="42191" y="31684"/>
                      <a:pt x="47490" y="30814"/>
                    </a:cubicBezTo>
                    <a:cubicBezTo>
                      <a:pt x="53460" y="29825"/>
                      <a:pt x="58087" y="29153"/>
                      <a:pt x="63820" y="31723"/>
                    </a:cubicBezTo>
                    <a:cubicBezTo>
                      <a:pt x="68012" y="33621"/>
                      <a:pt x="72164" y="35322"/>
                      <a:pt x="76830" y="35203"/>
                    </a:cubicBezTo>
                    <a:cubicBezTo>
                      <a:pt x="81377" y="35084"/>
                      <a:pt x="85647" y="34096"/>
                      <a:pt x="89997" y="32870"/>
                    </a:cubicBezTo>
                    <a:cubicBezTo>
                      <a:pt x="90432" y="32751"/>
                      <a:pt x="90709" y="32475"/>
                      <a:pt x="90867" y="32158"/>
                    </a:cubicBezTo>
                    <a:cubicBezTo>
                      <a:pt x="98419" y="43665"/>
                      <a:pt x="148835" y="61973"/>
                      <a:pt x="180231" y="31091"/>
                    </a:cubicBezTo>
                    <a:cubicBezTo>
                      <a:pt x="183197" y="28165"/>
                      <a:pt x="185728" y="21640"/>
                      <a:pt x="181418" y="22154"/>
                    </a:cubicBezTo>
                    <a:close/>
                    <a:moveTo>
                      <a:pt x="7038" y="18042"/>
                    </a:moveTo>
                    <a:cubicBezTo>
                      <a:pt x="5852" y="17686"/>
                      <a:pt x="4903" y="16816"/>
                      <a:pt x="5061" y="15393"/>
                    </a:cubicBezTo>
                    <a:cubicBezTo>
                      <a:pt x="5259" y="13732"/>
                      <a:pt x="6208" y="12269"/>
                      <a:pt x="7908" y="11834"/>
                    </a:cubicBezTo>
                    <a:cubicBezTo>
                      <a:pt x="10202" y="11241"/>
                      <a:pt x="11507" y="13534"/>
                      <a:pt x="11863" y="15393"/>
                    </a:cubicBezTo>
                    <a:cubicBezTo>
                      <a:pt x="12377" y="18200"/>
                      <a:pt x="9055" y="19189"/>
                      <a:pt x="7038" y="18042"/>
                    </a:cubicBezTo>
                    <a:close/>
                    <a:moveTo>
                      <a:pt x="22143" y="19821"/>
                    </a:moveTo>
                    <a:cubicBezTo>
                      <a:pt x="21550" y="20177"/>
                      <a:pt x="20957" y="20296"/>
                      <a:pt x="20364" y="20335"/>
                    </a:cubicBezTo>
                    <a:cubicBezTo>
                      <a:pt x="20364" y="20335"/>
                      <a:pt x="20364" y="20335"/>
                      <a:pt x="20324" y="20335"/>
                    </a:cubicBezTo>
                    <a:cubicBezTo>
                      <a:pt x="20048" y="20335"/>
                      <a:pt x="19771" y="20375"/>
                      <a:pt x="19494" y="20335"/>
                    </a:cubicBezTo>
                    <a:cubicBezTo>
                      <a:pt x="18901" y="20296"/>
                      <a:pt x="18268" y="20138"/>
                      <a:pt x="17596" y="19742"/>
                    </a:cubicBezTo>
                    <a:cubicBezTo>
                      <a:pt x="17201" y="19505"/>
                      <a:pt x="16963" y="19189"/>
                      <a:pt x="16805" y="18872"/>
                    </a:cubicBezTo>
                    <a:cubicBezTo>
                      <a:pt x="15975" y="17923"/>
                      <a:pt x="15540" y="16698"/>
                      <a:pt x="15777" y="15353"/>
                    </a:cubicBezTo>
                    <a:cubicBezTo>
                      <a:pt x="16410" y="11715"/>
                      <a:pt x="20601" y="11201"/>
                      <a:pt x="22618" y="14048"/>
                    </a:cubicBezTo>
                    <a:cubicBezTo>
                      <a:pt x="23171" y="14800"/>
                      <a:pt x="23369" y="15630"/>
                      <a:pt x="23369" y="16421"/>
                    </a:cubicBezTo>
                    <a:cubicBezTo>
                      <a:pt x="23646" y="17686"/>
                      <a:pt x="23409" y="19030"/>
                      <a:pt x="22143" y="19821"/>
                    </a:cubicBezTo>
                    <a:close/>
                    <a:moveTo>
                      <a:pt x="38751" y="21047"/>
                    </a:moveTo>
                    <a:cubicBezTo>
                      <a:pt x="36655" y="23973"/>
                      <a:pt x="32029" y="23143"/>
                      <a:pt x="29854" y="20691"/>
                    </a:cubicBezTo>
                    <a:cubicBezTo>
                      <a:pt x="28075" y="18675"/>
                      <a:pt x="28114" y="14641"/>
                      <a:pt x="30843" y="13336"/>
                    </a:cubicBezTo>
                    <a:cubicBezTo>
                      <a:pt x="30922" y="13297"/>
                      <a:pt x="31001" y="13297"/>
                      <a:pt x="31119" y="13257"/>
                    </a:cubicBezTo>
                    <a:cubicBezTo>
                      <a:pt x="32424" y="12190"/>
                      <a:pt x="34480" y="11834"/>
                      <a:pt x="35983" y="12032"/>
                    </a:cubicBezTo>
                    <a:cubicBezTo>
                      <a:pt x="36695" y="12111"/>
                      <a:pt x="37169" y="12467"/>
                      <a:pt x="37486" y="12981"/>
                    </a:cubicBezTo>
                    <a:cubicBezTo>
                      <a:pt x="37525" y="12941"/>
                      <a:pt x="37683" y="12981"/>
                      <a:pt x="37960" y="13178"/>
                    </a:cubicBezTo>
                    <a:cubicBezTo>
                      <a:pt x="38118" y="13297"/>
                      <a:pt x="38237" y="13416"/>
                      <a:pt x="38395" y="13495"/>
                    </a:cubicBezTo>
                    <a:cubicBezTo>
                      <a:pt x="38751" y="13850"/>
                      <a:pt x="38909" y="14285"/>
                      <a:pt x="39067" y="14720"/>
                    </a:cubicBezTo>
                    <a:cubicBezTo>
                      <a:pt x="39384" y="15472"/>
                      <a:pt x="39502" y="16223"/>
                      <a:pt x="39581" y="17014"/>
                    </a:cubicBezTo>
                    <a:cubicBezTo>
                      <a:pt x="39779" y="18398"/>
                      <a:pt x="39581" y="19900"/>
                      <a:pt x="38751" y="21047"/>
                    </a:cubicBezTo>
                    <a:close/>
                    <a:moveTo>
                      <a:pt x="51839" y="21680"/>
                    </a:moveTo>
                    <a:cubicBezTo>
                      <a:pt x="49862" y="22906"/>
                      <a:pt x="47015" y="22708"/>
                      <a:pt x="45789" y="20494"/>
                    </a:cubicBezTo>
                    <a:cubicBezTo>
                      <a:pt x="44682" y="18516"/>
                      <a:pt x="45196" y="16065"/>
                      <a:pt x="47331" y="15037"/>
                    </a:cubicBezTo>
                    <a:cubicBezTo>
                      <a:pt x="49071" y="14206"/>
                      <a:pt x="51009" y="14839"/>
                      <a:pt x="51800" y="16500"/>
                    </a:cubicBezTo>
                    <a:cubicBezTo>
                      <a:pt x="52551" y="17330"/>
                      <a:pt x="52788" y="18516"/>
                      <a:pt x="52867" y="19861"/>
                    </a:cubicBezTo>
                    <a:cubicBezTo>
                      <a:pt x="52946" y="20612"/>
                      <a:pt x="52432" y="21324"/>
                      <a:pt x="51839" y="21680"/>
                    </a:cubicBezTo>
                    <a:close/>
                    <a:moveTo>
                      <a:pt x="63465" y="23776"/>
                    </a:moveTo>
                    <a:cubicBezTo>
                      <a:pt x="62001" y="23776"/>
                      <a:pt x="60538" y="23301"/>
                      <a:pt x="59748" y="21996"/>
                    </a:cubicBezTo>
                    <a:cubicBezTo>
                      <a:pt x="58522" y="19940"/>
                      <a:pt x="59550" y="16737"/>
                      <a:pt x="61685" y="15590"/>
                    </a:cubicBezTo>
                    <a:cubicBezTo>
                      <a:pt x="64097" y="14325"/>
                      <a:pt x="65639" y="15749"/>
                      <a:pt x="66430" y="17686"/>
                    </a:cubicBezTo>
                    <a:cubicBezTo>
                      <a:pt x="66786" y="18121"/>
                      <a:pt x="67063" y="18596"/>
                      <a:pt x="67181" y="19149"/>
                    </a:cubicBezTo>
                    <a:cubicBezTo>
                      <a:pt x="67854" y="21719"/>
                      <a:pt x="65956" y="23776"/>
                      <a:pt x="63465" y="23776"/>
                    </a:cubicBezTo>
                    <a:close/>
                    <a:moveTo>
                      <a:pt x="164177" y="29430"/>
                    </a:moveTo>
                    <a:cubicBezTo>
                      <a:pt x="153343" y="39592"/>
                      <a:pt x="137012" y="41095"/>
                      <a:pt x="122856" y="39394"/>
                    </a:cubicBezTo>
                    <a:cubicBezTo>
                      <a:pt x="115343" y="38485"/>
                      <a:pt x="108423" y="35322"/>
                      <a:pt x="102334" y="30893"/>
                    </a:cubicBezTo>
                    <a:cubicBezTo>
                      <a:pt x="98657" y="28244"/>
                      <a:pt x="95810" y="24527"/>
                      <a:pt x="91618" y="22589"/>
                    </a:cubicBezTo>
                    <a:cubicBezTo>
                      <a:pt x="88771" y="21047"/>
                      <a:pt x="85727" y="20296"/>
                      <a:pt x="82484" y="20296"/>
                    </a:cubicBezTo>
                    <a:cubicBezTo>
                      <a:pt x="78134" y="23855"/>
                      <a:pt x="77660" y="24922"/>
                      <a:pt x="80942" y="23578"/>
                    </a:cubicBezTo>
                    <a:cubicBezTo>
                      <a:pt x="81258" y="22629"/>
                      <a:pt x="82049" y="21759"/>
                      <a:pt x="83156" y="21877"/>
                    </a:cubicBezTo>
                    <a:cubicBezTo>
                      <a:pt x="83433" y="21917"/>
                      <a:pt x="83710" y="21957"/>
                      <a:pt x="83947" y="21957"/>
                    </a:cubicBezTo>
                    <a:cubicBezTo>
                      <a:pt x="85647" y="22154"/>
                      <a:pt x="87071" y="23855"/>
                      <a:pt x="86043" y="25515"/>
                    </a:cubicBezTo>
                    <a:cubicBezTo>
                      <a:pt x="78965" y="37180"/>
                      <a:pt x="65521" y="18675"/>
                      <a:pt x="79598" y="15669"/>
                    </a:cubicBezTo>
                    <a:cubicBezTo>
                      <a:pt x="85608" y="14404"/>
                      <a:pt x="90471" y="16302"/>
                      <a:pt x="94940" y="19228"/>
                    </a:cubicBezTo>
                    <a:cubicBezTo>
                      <a:pt x="94702" y="18991"/>
                      <a:pt x="94663" y="18635"/>
                      <a:pt x="95019" y="18398"/>
                    </a:cubicBezTo>
                    <a:cubicBezTo>
                      <a:pt x="105221" y="12348"/>
                      <a:pt x="114038" y="13455"/>
                      <a:pt x="124833" y="17726"/>
                    </a:cubicBezTo>
                    <a:cubicBezTo>
                      <a:pt x="135312" y="21877"/>
                      <a:pt x="150575" y="28797"/>
                      <a:pt x="161923" y="25515"/>
                    </a:cubicBezTo>
                    <a:cubicBezTo>
                      <a:pt x="164138" y="24883"/>
                      <a:pt x="165838" y="27848"/>
                      <a:pt x="164177" y="2943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9" name="任意多边形: 形状 318"/>
              <p:cNvSpPr/>
              <p:nvPr/>
            </p:nvSpPr>
            <p:spPr>
              <a:xfrm>
                <a:off x="11575256" y="5790084"/>
                <a:ext cx="58640" cy="18399"/>
              </a:xfrm>
              <a:custGeom>
                <a:avLst/>
                <a:gdLst>
                  <a:gd name="connsiteX0" fmla="*/ 395 w 58640"/>
                  <a:gd name="connsiteY0" fmla="*/ 2119 h 18399"/>
                  <a:gd name="connsiteX1" fmla="*/ 0 w 58640"/>
                  <a:gd name="connsiteY1" fmla="*/ 2119 h 18399"/>
                  <a:gd name="connsiteX2" fmla="*/ 17557 w 58640"/>
                  <a:gd name="connsiteY2" fmla="*/ 14416 h 18399"/>
                  <a:gd name="connsiteX3" fmla="*/ 58640 w 58640"/>
                  <a:gd name="connsiteY3" fmla="*/ 13783 h 18399"/>
                  <a:gd name="connsiteX4" fmla="*/ 395 w 58640"/>
                  <a:gd name="connsiteY4" fmla="*/ 2119 h 1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40" h="18399">
                    <a:moveTo>
                      <a:pt x="395" y="2119"/>
                    </a:moveTo>
                    <a:cubicBezTo>
                      <a:pt x="237" y="2158"/>
                      <a:pt x="119" y="2158"/>
                      <a:pt x="0" y="2119"/>
                    </a:cubicBezTo>
                    <a:cubicBezTo>
                      <a:pt x="5931" y="6073"/>
                      <a:pt x="11230" y="11806"/>
                      <a:pt x="17557" y="14416"/>
                    </a:cubicBezTo>
                    <a:cubicBezTo>
                      <a:pt x="29696" y="19477"/>
                      <a:pt x="46383" y="20189"/>
                      <a:pt x="58640" y="13783"/>
                    </a:cubicBezTo>
                    <a:cubicBezTo>
                      <a:pt x="38909" y="12874"/>
                      <a:pt x="19929" y="-6264"/>
                      <a:pt x="395" y="21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20" name="任意多边形: 形状 319"/>
              <p:cNvSpPr/>
              <p:nvPr/>
            </p:nvSpPr>
            <p:spPr>
              <a:xfrm>
                <a:off x="11159801" y="5736041"/>
                <a:ext cx="145805" cy="53615"/>
              </a:xfrm>
              <a:custGeom>
                <a:avLst/>
                <a:gdLst>
                  <a:gd name="connsiteX0" fmla="*/ 116243 w 145805"/>
                  <a:gd name="connsiteY0" fmla="*/ 13773 h 53615"/>
                  <a:gd name="connsiteX1" fmla="*/ 66341 w 145805"/>
                  <a:gd name="connsiteY1" fmla="*/ 18044 h 53615"/>
                  <a:gd name="connsiteX2" fmla="*/ 25257 w 145805"/>
                  <a:gd name="connsiteY2" fmla="*/ 52 h 53615"/>
                  <a:gd name="connsiteX3" fmla="*/ 9401 w 145805"/>
                  <a:gd name="connsiteY3" fmla="*/ 5153 h 53615"/>
                  <a:gd name="connsiteX4" fmla="*/ 267 w 145805"/>
                  <a:gd name="connsiteY4" fmla="*/ 21682 h 53615"/>
                  <a:gd name="connsiteX5" fmla="*/ 30 w 145805"/>
                  <a:gd name="connsiteY5" fmla="*/ 24489 h 53615"/>
                  <a:gd name="connsiteX6" fmla="*/ 6238 w 145805"/>
                  <a:gd name="connsiteY6" fmla="*/ 42322 h 53615"/>
                  <a:gd name="connsiteX7" fmla="*/ 20987 w 145805"/>
                  <a:gd name="connsiteY7" fmla="*/ 49994 h 53615"/>
                  <a:gd name="connsiteX8" fmla="*/ 64522 w 145805"/>
                  <a:gd name="connsiteY8" fmla="*/ 39159 h 53615"/>
                  <a:gd name="connsiteX9" fmla="*/ 113000 w 145805"/>
                  <a:gd name="connsiteY9" fmla="*/ 51773 h 53615"/>
                  <a:gd name="connsiteX10" fmla="*/ 144080 w 145805"/>
                  <a:gd name="connsiteY10" fmla="*/ 46277 h 53615"/>
                  <a:gd name="connsiteX11" fmla="*/ 145741 w 145805"/>
                  <a:gd name="connsiteY11" fmla="*/ 36668 h 53615"/>
                  <a:gd name="connsiteX12" fmla="*/ 145227 w 145805"/>
                  <a:gd name="connsiteY12" fmla="*/ 23422 h 53615"/>
                  <a:gd name="connsiteX13" fmla="*/ 116243 w 145805"/>
                  <a:gd name="connsiteY13" fmla="*/ 13773 h 53615"/>
                  <a:gd name="connsiteX14" fmla="*/ 118932 w 145805"/>
                  <a:gd name="connsiteY14" fmla="*/ 45604 h 53615"/>
                  <a:gd name="connsiteX15" fmla="*/ 120039 w 145805"/>
                  <a:gd name="connsiteY15" fmla="*/ 32397 h 53615"/>
                  <a:gd name="connsiteX16" fmla="*/ 120711 w 145805"/>
                  <a:gd name="connsiteY16" fmla="*/ 37419 h 53615"/>
                  <a:gd name="connsiteX17" fmla="*/ 118734 w 145805"/>
                  <a:gd name="connsiteY17" fmla="*/ 38250 h 53615"/>
                  <a:gd name="connsiteX18" fmla="*/ 126168 w 145805"/>
                  <a:gd name="connsiteY18" fmla="*/ 39594 h 53615"/>
                  <a:gd name="connsiteX19" fmla="*/ 126326 w 145805"/>
                  <a:gd name="connsiteY19" fmla="*/ 26387 h 53615"/>
                  <a:gd name="connsiteX20" fmla="*/ 115610 w 145805"/>
                  <a:gd name="connsiteY20" fmla="*/ 26071 h 53615"/>
                  <a:gd name="connsiteX21" fmla="*/ 98963 w 145805"/>
                  <a:gd name="connsiteY21" fmla="*/ 30776 h 53615"/>
                  <a:gd name="connsiteX22" fmla="*/ 62427 w 145805"/>
                  <a:gd name="connsiteY22" fmla="*/ 28246 h 53615"/>
                  <a:gd name="connsiteX23" fmla="*/ 30516 w 145805"/>
                  <a:gd name="connsiteY23" fmla="*/ 14881 h 53615"/>
                  <a:gd name="connsiteX24" fmla="*/ 17863 w 145805"/>
                  <a:gd name="connsiteY24" fmla="*/ 23145 h 53615"/>
                  <a:gd name="connsiteX25" fmla="*/ 21382 w 145805"/>
                  <a:gd name="connsiteY25" fmla="*/ 32318 h 53615"/>
                  <a:gd name="connsiteX26" fmla="*/ 34985 w 145805"/>
                  <a:gd name="connsiteY26" fmla="*/ 30539 h 53615"/>
                  <a:gd name="connsiteX27" fmla="*/ 30081 w 145805"/>
                  <a:gd name="connsiteY27" fmla="*/ 25517 h 53615"/>
                  <a:gd name="connsiteX28" fmla="*/ 32019 w 145805"/>
                  <a:gd name="connsiteY28" fmla="*/ 25517 h 53615"/>
                  <a:gd name="connsiteX29" fmla="*/ 32612 w 145805"/>
                  <a:gd name="connsiteY29" fmla="*/ 27336 h 53615"/>
                  <a:gd name="connsiteX30" fmla="*/ 31861 w 145805"/>
                  <a:gd name="connsiteY30" fmla="*/ 29155 h 53615"/>
                  <a:gd name="connsiteX31" fmla="*/ 26799 w 145805"/>
                  <a:gd name="connsiteY31" fmla="*/ 19072 h 53615"/>
                  <a:gd name="connsiteX32" fmla="*/ 38227 w 145805"/>
                  <a:gd name="connsiteY32" fmla="*/ 33544 h 53615"/>
                  <a:gd name="connsiteX33" fmla="*/ 14383 w 145805"/>
                  <a:gd name="connsiteY33" fmla="*/ 30223 h 53615"/>
                  <a:gd name="connsiteX34" fmla="*/ 29528 w 145805"/>
                  <a:gd name="connsiteY34" fmla="*/ 9819 h 53615"/>
                  <a:gd name="connsiteX35" fmla="*/ 52146 w 145805"/>
                  <a:gd name="connsiteY35" fmla="*/ 18558 h 53615"/>
                  <a:gd name="connsiteX36" fmla="*/ 89236 w 145805"/>
                  <a:gd name="connsiteY36" fmla="*/ 26506 h 53615"/>
                  <a:gd name="connsiteX37" fmla="*/ 133088 w 145805"/>
                  <a:gd name="connsiteY37" fmla="*/ 25043 h 53615"/>
                  <a:gd name="connsiteX38" fmla="*/ 118932 w 145805"/>
                  <a:gd name="connsiteY38" fmla="*/ 45604 h 5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805" h="53615">
                    <a:moveTo>
                      <a:pt x="116243" y="13773"/>
                    </a:moveTo>
                    <a:cubicBezTo>
                      <a:pt x="99398" y="15157"/>
                      <a:pt x="83186" y="23777"/>
                      <a:pt x="66341" y="18044"/>
                    </a:cubicBezTo>
                    <a:cubicBezTo>
                      <a:pt x="52067" y="13220"/>
                      <a:pt x="40837" y="1080"/>
                      <a:pt x="25257" y="52"/>
                    </a:cubicBezTo>
                    <a:cubicBezTo>
                      <a:pt x="19445" y="-343"/>
                      <a:pt x="13909" y="1515"/>
                      <a:pt x="9401" y="5153"/>
                    </a:cubicBezTo>
                    <a:cubicBezTo>
                      <a:pt x="4221" y="9305"/>
                      <a:pt x="1928" y="15474"/>
                      <a:pt x="267" y="21682"/>
                    </a:cubicBezTo>
                    <a:cubicBezTo>
                      <a:pt x="30" y="22749"/>
                      <a:pt x="-49" y="23461"/>
                      <a:pt x="30" y="24489"/>
                    </a:cubicBezTo>
                    <a:cubicBezTo>
                      <a:pt x="623" y="30895"/>
                      <a:pt x="1849" y="37340"/>
                      <a:pt x="6238" y="42322"/>
                    </a:cubicBezTo>
                    <a:cubicBezTo>
                      <a:pt x="10073" y="46633"/>
                      <a:pt x="15214" y="49400"/>
                      <a:pt x="20987" y="49994"/>
                    </a:cubicBezTo>
                    <a:cubicBezTo>
                      <a:pt x="36527" y="51575"/>
                      <a:pt x="49655" y="41532"/>
                      <a:pt x="64522" y="39159"/>
                    </a:cubicBezTo>
                    <a:cubicBezTo>
                      <a:pt x="82118" y="36352"/>
                      <a:pt x="96630" y="47542"/>
                      <a:pt x="113000" y="51773"/>
                    </a:cubicBezTo>
                    <a:cubicBezTo>
                      <a:pt x="123954" y="54580"/>
                      <a:pt x="136093" y="55174"/>
                      <a:pt x="144080" y="46277"/>
                    </a:cubicBezTo>
                    <a:cubicBezTo>
                      <a:pt x="145069" y="43311"/>
                      <a:pt x="145622" y="40148"/>
                      <a:pt x="145741" y="36668"/>
                    </a:cubicBezTo>
                    <a:cubicBezTo>
                      <a:pt x="145899" y="32358"/>
                      <a:pt x="145781" y="27850"/>
                      <a:pt x="145227" y="23422"/>
                    </a:cubicBezTo>
                    <a:cubicBezTo>
                      <a:pt x="138703" y="14208"/>
                      <a:pt x="127077" y="12903"/>
                      <a:pt x="116243" y="13773"/>
                    </a:cubicBezTo>
                    <a:close/>
                    <a:moveTo>
                      <a:pt x="118932" y="45604"/>
                    </a:moveTo>
                    <a:cubicBezTo>
                      <a:pt x="110707" y="43351"/>
                      <a:pt x="109758" y="30420"/>
                      <a:pt x="120039" y="32397"/>
                    </a:cubicBezTo>
                    <a:cubicBezTo>
                      <a:pt x="122490" y="32872"/>
                      <a:pt x="122688" y="36273"/>
                      <a:pt x="120711" y="37419"/>
                    </a:cubicBezTo>
                    <a:cubicBezTo>
                      <a:pt x="119960" y="37854"/>
                      <a:pt x="119406" y="38091"/>
                      <a:pt x="118734" y="38250"/>
                    </a:cubicBezTo>
                    <a:cubicBezTo>
                      <a:pt x="119129" y="41018"/>
                      <a:pt x="121581" y="41492"/>
                      <a:pt x="126168" y="39594"/>
                    </a:cubicBezTo>
                    <a:cubicBezTo>
                      <a:pt x="131862" y="35877"/>
                      <a:pt x="131901" y="31488"/>
                      <a:pt x="126326" y="26387"/>
                    </a:cubicBezTo>
                    <a:cubicBezTo>
                      <a:pt x="122886" y="24964"/>
                      <a:pt x="119129" y="25240"/>
                      <a:pt x="115610" y="26071"/>
                    </a:cubicBezTo>
                    <a:cubicBezTo>
                      <a:pt x="109995" y="27415"/>
                      <a:pt x="104578" y="29550"/>
                      <a:pt x="98963" y="30776"/>
                    </a:cubicBezTo>
                    <a:cubicBezTo>
                      <a:pt x="87338" y="33346"/>
                      <a:pt x="73696" y="31844"/>
                      <a:pt x="62427" y="28246"/>
                    </a:cubicBezTo>
                    <a:cubicBezTo>
                      <a:pt x="51592" y="24766"/>
                      <a:pt x="41825" y="16581"/>
                      <a:pt x="30516" y="14881"/>
                    </a:cubicBezTo>
                    <a:cubicBezTo>
                      <a:pt x="24822" y="14011"/>
                      <a:pt x="17388" y="15632"/>
                      <a:pt x="17863" y="23145"/>
                    </a:cubicBezTo>
                    <a:cubicBezTo>
                      <a:pt x="18061" y="26308"/>
                      <a:pt x="18931" y="30065"/>
                      <a:pt x="21382" y="32318"/>
                    </a:cubicBezTo>
                    <a:cubicBezTo>
                      <a:pt x="23755" y="34533"/>
                      <a:pt x="33917" y="35877"/>
                      <a:pt x="34985" y="30539"/>
                    </a:cubicBezTo>
                    <a:cubicBezTo>
                      <a:pt x="35420" y="28364"/>
                      <a:pt x="32493" y="17965"/>
                      <a:pt x="30081" y="25517"/>
                    </a:cubicBezTo>
                    <a:cubicBezTo>
                      <a:pt x="30398" y="24529"/>
                      <a:pt x="31703" y="24529"/>
                      <a:pt x="32019" y="25517"/>
                    </a:cubicBezTo>
                    <a:cubicBezTo>
                      <a:pt x="32217" y="26110"/>
                      <a:pt x="32414" y="26743"/>
                      <a:pt x="32612" y="27336"/>
                    </a:cubicBezTo>
                    <a:cubicBezTo>
                      <a:pt x="32849" y="28048"/>
                      <a:pt x="32454" y="28760"/>
                      <a:pt x="31861" y="29155"/>
                    </a:cubicBezTo>
                    <a:cubicBezTo>
                      <a:pt x="25099" y="33584"/>
                      <a:pt x="20631" y="21800"/>
                      <a:pt x="26799" y="19072"/>
                    </a:cubicBezTo>
                    <a:cubicBezTo>
                      <a:pt x="35420" y="15276"/>
                      <a:pt x="43012" y="25715"/>
                      <a:pt x="38227" y="33544"/>
                    </a:cubicBezTo>
                    <a:cubicBezTo>
                      <a:pt x="31940" y="43944"/>
                      <a:pt x="18733" y="39555"/>
                      <a:pt x="14383" y="30223"/>
                    </a:cubicBezTo>
                    <a:cubicBezTo>
                      <a:pt x="9282" y="19309"/>
                      <a:pt x="17744" y="8040"/>
                      <a:pt x="29528" y="9819"/>
                    </a:cubicBezTo>
                    <a:cubicBezTo>
                      <a:pt x="37634" y="11045"/>
                      <a:pt x="44989" y="14683"/>
                      <a:pt x="52146" y="18558"/>
                    </a:cubicBezTo>
                    <a:cubicBezTo>
                      <a:pt x="63336" y="24647"/>
                      <a:pt x="76543" y="26980"/>
                      <a:pt x="89236" y="26506"/>
                    </a:cubicBezTo>
                    <a:cubicBezTo>
                      <a:pt x="103155" y="25992"/>
                      <a:pt x="121186" y="13180"/>
                      <a:pt x="133088" y="25043"/>
                    </a:cubicBezTo>
                    <a:cubicBezTo>
                      <a:pt x="142261" y="34414"/>
                      <a:pt x="129727" y="48610"/>
                      <a:pt x="118932" y="4560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291" name="图形 345"/>
            <p:cNvGrpSpPr/>
            <p:nvPr/>
          </p:nvGrpSpPr>
          <p:grpSpPr>
            <a:xfrm>
              <a:off x="10946646" y="5698175"/>
              <a:ext cx="211246" cy="96968"/>
              <a:chOff x="10946646" y="5698175"/>
              <a:chExt cx="211246" cy="96968"/>
            </a:xfrm>
            <a:grpFill/>
          </p:grpSpPr>
          <p:sp>
            <p:nvSpPr>
              <p:cNvPr id="305" name="任意多边形: 形状 304"/>
              <p:cNvSpPr/>
              <p:nvPr/>
            </p:nvSpPr>
            <p:spPr>
              <a:xfrm>
                <a:off x="11049785" y="5732068"/>
                <a:ext cx="7028" cy="7939"/>
              </a:xfrm>
              <a:custGeom>
                <a:avLst/>
                <a:gdLst>
                  <a:gd name="connsiteX0" fmla="*/ 0 w 7028"/>
                  <a:gd name="connsiteY0" fmla="*/ 1533 h 7939"/>
                  <a:gd name="connsiteX1" fmla="*/ 4824 w 7028"/>
                  <a:gd name="connsiteY1" fmla="*/ 7939 h 7939"/>
                  <a:gd name="connsiteX2" fmla="*/ 0 w 7028"/>
                  <a:gd name="connsiteY2" fmla="*/ 1533 h 7939"/>
                </a:gdLst>
                <a:ahLst/>
                <a:cxnLst>
                  <a:cxn ang="0">
                    <a:pos x="connsiteX0" y="connsiteY0"/>
                  </a:cxn>
                  <a:cxn ang="0">
                    <a:pos x="connsiteX1" y="connsiteY1"/>
                  </a:cxn>
                  <a:cxn ang="0">
                    <a:pos x="connsiteX2" y="connsiteY2"/>
                  </a:cxn>
                </a:cxnLst>
                <a:rect l="l" t="t" r="r" b="b"/>
                <a:pathLst>
                  <a:path w="7028" h="7939">
                    <a:moveTo>
                      <a:pt x="0" y="1533"/>
                    </a:moveTo>
                    <a:cubicBezTo>
                      <a:pt x="2887" y="5132"/>
                      <a:pt x="2887" y="5132"/>
                      <a:pt x="4824" y="7939"/>
                    </a:cubicBezTo>
                    <a:cubicBezTo>
                      <a:pt x="5022" y="7662"/>
                      <a:pt x="12021" y="-4121"/>
                      <a:pt x="0" y="153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6" name="任意多边形: 形状 305"/>
              <p:cNvSpPr/>
              <p:nvPr/>
            </p:nvSpPr>
            <p:spPr>
              <a:xfrm>
                <a:off x="10966368" y="5706239"/>
                <a:ext cx="42273" cy="50811"/>
              </a:xfrm>
              <a:custGeom>
                <a:avLst/>
                <a:gdLst>
                  <a:gd name="connsiteX0" fmla="*/ 26596 w 42273"/>
                  <a:gd name="connsiteY0" fmla="*/ 50811 h 50811"/>
                  <a:gd name="connsiteX1" fmla="*/ 33279 w 42273"/>
                  <a:gd name="connsiteY1" fmla="*/ 49229 h 50811"/>
                  <a:gd name="connsiteX2" fmla="*/ 38419 w 42273"/>
                  <a:gd name="connsiteY2" fmla="*/ 16568 h 50811"/>
                  <a:gd name="connsiteX3" fmla="*/ 15643 w 42273"/>
                  <a:gd name="connsiteY3" fmla="*/ 0 h 50811"/>
                  <a:gd name="connsiteX4" fmla="*/ 8961 w 42273"/>
                  <a:gd name="connsiteY4" fmla="*/ 1582 h 50811"/>
                  <a:gd name="connsiteX5" fmla="*/ 420 w 42273"/>
                  <a:gd name="connsiteY5" fmla="*/ 14314 h 50811"/>
                  <a:gd name="connsiteX6" fmla="*/ 3820 w 42273"/>
                  <a:gd name="connsiteY6" fmla="*/ 34243 h 50811"/>
                  <a:gd name="connsiteX7" fmla="*/ 26596 w 42273"/>
                  <a:gd name="connsiteY7" fmla="*/ 50811 h 50811"/>
                  <a:gd name="connsiteX8" fmla="*/ 7656 w 42273"/>
                  <a:gd name="connsiteY8" fmla="*/ 9292 h 50811"/>
                  <a:gd name="connsiteX9" fmla="*/ 17304 w 42273"/>
                  <a:gd name="connsiteY9" fmla="*/ 5813 h 50811"/>
                  <a:gd name="connsiteX10" fmla="*/ 25094 w 42273"/>
                  <a:gd name="connsiteY10" fmla="*/ 19455 h 50811"/>
                  <a:gd name="connsiteX11" fmla="*/ 16197 w 42273"/>
                  <a:gd name="connsiteY11" fmla="*/ 28945 h 50811"/>
                  <a:gd name="connsiteX12" fmla="*/ 8882 w 42273"/>
                  <a:gd name="connsiteY12" fmla="*/ 23448 h 50811"/>
                  <a:gd name="connsiteX13" fmla="*/ 7893 w 42273"/>
                  <a:gd name="connsiteY13" fmla="*/ 22143 h 50811"/>
                  <a:gd name="connsiteX14" fmla="*/ 7854 w 42273"/>
                  <a:gd name="connsiteY14" fmla="*/ 22104 h 50811"/>
                  <a:gd name="connsiteX15" fmla="*/ 7814 w 42273"/>
                  <a:gd name="connsiteY15" fmla="*/ 22025 h 50811"/>
                  <a:gd name="connsiteX16" fmla="*/ 5876 w 42273"/>
                  <a:gd name="connsiteY16" fmla="*/ 14551 h 50811"/>
                  <a:gd name="connsiteX17" fmla="*/ 7656 w 42273"/>
                  <a:gd name="connsiteY17" fmla="*/ 9292 h 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273" h="50811">
                    <a:moveTo>
                      <a:pt x="26596" y="50811"/>
                    </a:moveTo>
                    <a:cubicBezTo>
                      <a:pt x="29008" y="50811"/>
                      <a:pt x="31262" y="50297"/>
                      <a:pt x="33279" y="49229"/>
                    </a:cubicBezTo>
                    <a:cubicBezTo>
                      <a:pt x="42848" y="44366"/>
                      <a:pt x="45141" y="29696"/>
                      <a:pt x="38419" y="16568"/>
                    </a:cubicBezTo>
                    <a:cubicBezTo>
                      <a:pt x="33358" y="6643"/>
                      <a:pt x="24184" y="0"/>
                      <a:pt x="15643" y="0"/>
                    </a:cubicBezTo>
                    <a:cubicBezTo>
                      <a:pt x="13231" y="0"/>
                      <a:pt x="10977" y="514"/>
                      <a:pt x="8961" y="1582"/>
                    </a:cubicBezTo>
                    <a:cubicBezTo>
                      <a:pt x="4532" y="3836"/>
                      <a:pt x="1487" y="8383"/>
                      <a:pt x="420" y="14314"/>
                    </a:cubicBezTo>
                    <a:cubicBezTo>
                      <a:pt x="-727" y="20641"/>
                      <a:pt x="499" y="27719"/>
                      <a:pt x="3820" y="34243"/>
                    </a:cubicBezTo>
                    <a:cubicBezTo>
                      <a:pt x="8882" y="44168"/>
                      <a:pt x="18016" y="50811"/>
                      <a:pt x="26596" y="50811"/>
                    </a:cubicBezTo>
                    <a:close/>
                    <a:moveTo>
                      <a:pt x="7656" y="9292"/>
                    </a:moveTo>
                    <a:cubicBezTo>
                      <a:pt x="9396" y="6129"/>
                      <a:pt x="12994" y="4231"/>
                      <a:pt x="17304" y="5813"/>
                    </a:cubicBezTo>
                    <a:cubicBezTo>
                      <a:pt x="23117" y="7948"/>
                      <a:pt x="26043" y="13405"/>
                      <a:pt x="25094" y="19455"/>
                    </a:cubicBezTo>
                    <a:cubicBezTo>
                      <a:pt x="24461" y="23567"/>
                      <a:pt x="21258" y="29538"/>
                      <a:pt x="16197" y="28945"/>
                    </a:cubicBezTo>
                    <a:cubicBezTo>
                      <a:pt x="12678" y="28510"/>
                      <a:pt x="10305" y="26335"/>
                      <a:pt x="8882" y="23448"/>
                    </a:cubicBezTo>
                    <a:cubicBezTo>
                      <a:pt x="8526" y="23053"/>
                      <a:pt x="8209" y="22578"/>
                      <a:pt x="7893" y="22143"/>
                    </a:cubicBezTo>
                    <a:cubicBezTo>
                      <a:pt x="7893" y="22143"/>
                      <a:pt x="7854" y="22104"/>
                      <a:pt x="7854" y="22104"/>
                    </a:cubicBezTo>
                    <a:cubicBezTo>
                      <a:pt x="7854" y="22064"/>
                      <a:pt x="7814" y="22064"/>
                      <a:pt x="7814" y="22025"/>
                    </a:cubicBezTo>
                    <a:cubicBezTo>
                      <a:pt x="6430" y="19850"/>
                      <a:pt x="5679" y="17240"/>
                      <a:pt x="5876" y="14551"/>
                    </a:cubicBezTo>
                    <a:cubicBezTo>
                      <a:pt x="6035" y="12851"/>
                      <a:pt x="6470" y="10676"/>
                      <a:pt x="7656" y="9292"/>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7" name="任意多边形: 形状 306"/>
              <p:cNvSpPr/>
              <p:nvPr/>
            </p:nvSpPr>
            <p:spPr>
              <a:xfrm>
                <a:off x="11057457" y="5744987"/>
                <a:ext cx="6482" cy="10600"/>
              </a:xfrm>
              <a:custGeom>
                <a:avLst/>
                <a:gdLst>
                  <a:gd name="connsiteX0" fmla="*/ 0 w 6482"/>
                  <a:gd name="connsiteY0" fmla="*/ 319 h 10600"/>
                  <a:gd name="connsiteX1" fmla="*/ 2570 w 6482"/>
                  <a:gd name="connsiteY1" fmla="*/ 10600 h 10600"/>
                  <a:gd name="connsiteX2" fmla="*/ 0 w 6482"/>
                  <a:gd name="connsiteY2" fmla="*/ 319 h 10600"/>
                </a:gdLst>
                <a:ahLst/>
                <a:cxnLst>
                  <a:cxn ang="0">
                    <a:pos x="connsiteX0" y="connsiteY0"/>
                  </a:cxn>
                  <a:cxn ang="0">
                    <a:pos x="connsiteX1" y="connsiteY1"/>
                  </a:cxn>
                  <a:cxn ang="0">
                    <a:pos x="connsiteX2" y="connsiteY2"/>
                  </a:cxn>
                </a:cxnLst>
                <a:rect l="l" t="t" r="r" b="b"/>
                <a:pathLst>
                  <a:path w="6482" h="10600">
                    <a:moveTo>
                      <a:pt x="0" y="319"/>
                    </a:moveTo>
                    <a:cubicBezTo>
                      <a:pt x="1344" y="3443"/>
                      <a:pt x="2254" y="6844"/>
                      <a:pt x="2570" y="10600"/>
                    </a:cubicBezTo>
                    <a:cubicBezTo>
                      <a:pt x="9806" y="5697"/>
                      <a:pt x="5852" y="-1618"/>
                      <a:pt x="0" y="31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8" name="任意多边形: 形状 307"/>
              <p:cNvSpPr/>
              <p:nvPr/>
            </p:nvSpPr>
            <p:spPr>
              <a:xfrm>
                <a:off x="11058524" y="5773737"/>
                <a:ext cx="5810" cy="6722"/>
              </a:xfrm>
              <a:custGeom>
                <a:avLst/>
                <a:gdLst>
                  <a:gd name="connsiteX0" fmla="*/ 989 w 5810"/>
                  <a:gd name="connsiteY0" fmla="*/ 0 h 6722"/>
                  <a:gd name="connsiteX1" fmla="*/ 0 w 5810"/>
                  <a:gd name="connsiteY1" fmla="*/ 6722 h 6722"/>
                  <a:gd name="connsiteX2" fmla="*/ 2452 w 5810"/>
                  <a:gd name="connsiteY2" fmla="*/ 6208 h 6722"/>
                  <a:gd name="connsiteX3" fmla="*/ 1819 w 5810"/>
                  <a:gd name="connsiteY3" fmla="*/ 198 h 6722"/>
                  <a:gd name="connsiteX4" fmla="*/ 989 w 5810"/>
                  <a:gd name="connsiteY4" fmla="*/ 0 h 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 h="6722">
                    <a:moveTo>
                      <a:pt x="989" y="0"/>
                    </a:moveTo>
                    <a:cubicBezTo>
                      <a:pt x="712" y="2254"/>
                      <a:pt x="356" y="4468"/>
                      <a:pt x="0" y="6722"/>
                    </a:cubicBezTo>
                    <a:cubicBezTo>
                      <a:pt x="830" y="6564"/>
                      <a:pt x="1621" y="6366"/>
                      <a:pt x="2452" y="6208"/>
                    </a:cubicBezTo>
                    <a:cubicBezTo>
                      <a:pt x="7276" y="5140"/>
                      <a:pt x="6762" y="198"/>
                      <a:pt x="1819" y="198"/>
                    </a:cubicBezTo>
                    <a:cubicBezTo>
                      <a:pt x="1503" y="158"/>
                      <a:pt x="1226" y="79"/>
                      <a:pt x="989" y="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9" name="任意多边形: 形状 308"/>
              <p:cNvSpPr/>
              <p:nvPr/>
            </p:nvSpPr>
            <p:spPr>
              <a:xfrm>
                <a:off x="11059987" y="5760346"/>
                <a:ext cx="7809" cy="8606"/>
              </a:xfrm>
              <a:custGeom>
                <a:avLst/>
                <a:gdLst>
                  <a:gd name="connsiteX0" fmla="*/ 7790 w 7809"/>
                  <a:gd name="connsiteY0" fmla="*/ 3664 h 8606"/>
                  <a:gd name="connsiteX1" fmla="*/ 949 w 7809"/>
                  <a:gd name="connsiteY1" fmla="*/ 540 h 8606"/>
                  <a:gd name="connsiteX2" fmla="*/ 316 w 7809"/>
                  <a:gd name="connsiteY2" fmla="*/ 540 h 8606"/>
                  <a:gd name="connsiteX3" fmla="*/ 0 w 7809"/>
                  <a:gd name="connsiteY3" fmla="*/ 8606 h 8606"/>
                  <a:gd name="connsiteX4" fmla="*/ 7790 w 7809"/>
                  <a:gd name="connsiteY4" fmla="*/ 3664 h 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 h="8606">
                    <a:moveTo>
                      <a:pt x="7790" y="3664"/>
                    </a:moveTo>
                    <a:cubicBezTo>
                      <a:pt x="6366" y="303"/>
                      <a:pt x="4073" y="-765"/>
                      <a:pt x="949" y="540"/>
                    </a:cubicBezTo>
                    <a:cubicBezTo>
                      <a:pt x="712" y="579"/>
                      <a:pt x="514" y="540"/>
                      <a:pt x="316" y="540"/>
                    </a:cubicBezTo>
                    <a:cubicBezTo>
                      <a:pt x="356" y="3268"/>
                      <a:pt x="198" y="5957"/>
                      <a:pt x="0" y="8606"/>
                    </a:cubicBezTo>
                    <a:cubicBezTo>
                      <a:pt x="2412" y="8013"/>
                      <a:pt x="8185" y="7025"/>
                      <a:pt x="7790" y="366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0" name="任意多边形: 形状 309"/>
              <p:cNvSpPr/>
              <p:nvPr/>
            </p:nvSpPr>
            <p:spPr>
              <a:xfrm>
                <a:off x="11040810" y="5733681"/>
                <a:ext cx="14868" cy="49822"/>
              </a:xfrm>
              <a:custGeom>
                <a:avLst/>
                <a:gdLst>
                  <a:gd name="connsiteX0" fmla="*/ 0 w 14868"/>
                  <a:gd name="connsiteY0" fmla="*/ 5457 h 49822"/>
                  <a:gd name="connsiteX1" fmla="*/ 7908 w 14868"/>
                  <a:gd name="connsiteY1" fmla="*/ 27363 h 49822"/>
                  <a:gd name="connsiteX2" fmla="*/ 5773 w 14868"/>
                  <a:gd name="connsiteY2" fmla="*/ 45631 h 49822"/>
                  <a:gd name="connsiteX3" fmla="*/ 12416 w 14868"/>
                  <a:gd name="connsiteY3" fmla="*/ 49823 h 49822"/>
                  <a:gd name="connsiteX4" fmla="*/ 4547 w 14868"/>
                  <a:gd name="connsiteY4" fmla="*/ 0 h 49822"/>
                  <a:gd name="connsiteX5" fmla="*/ 0 w 14868"/>
                  <a:gd name="connsiteY5" fmla="*/ 5457 h 4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8" h="49822">
                    <a:moveTo>
                      <a:pt x="0" y="5457"/>
                    </a:moveTo>
                    <a:cubicBezTo>
                      <a:pt x="6880" y="10360"/>
                      <a:pt x="7711" y="19613"/>
                      <a:pt x="7908" y="27363"/>
                    </a:cubicBezTo>
                    <a:cubicBezTo>
                      <a:pt x="7987" y="31357"/>
                      <a:pt x="9411" y="41796"/>
                      <a:pt x="5773" y="45631"/>
                    </a:cubicBezTo>
                    <a:cubicBezTo>
                      <a:pt x="7790" y="47094"/>
                      <a:pt x="10044" y="48478"/>
                      <a:pt x="12416" y="49823"/>
                    </a:cubicBezTo>
                    <a:cubicBezTo>
                      <a:pt x="15698" y="32859"/>
                      <a:pt x="17754" y="12574"/>
                      <a:pt x="4547" y="0"/>
                    </a:cubicBezTo>
                    <a:cubicBezTo>
                      <a:pt x="2926" y="1621"/>
                      <a:pt x="1424" y="3440"/>
                      <a:pt x="0" y="5457"/>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1" name="任意多边形: 形状 310"/>
              <p:cNvSpPr/>
              <p:nvPr/>
            </p:nvSpPr>
            <p:spPr>
              <a:xfrm>
                <a:off x="10946646" y="5698175"/>
                <a:ext cx="95490" cy="87366"/>
              </a:xfrm>
              <a:custGeom>
                <a:avLst/>
                <a:gdLst>
                  <a:gd name="connsiteX0" fmla="*/ 94282 w 95490"/>
                  <a:gd name="connsiteY0" fmla="*/ 33054 h 87366"/>
                  <a:gd name="connsiteX1" fmla="*/ 46199 w 95490"/>
                  <a:gd name="connsiteY1" fmla="*/ 4347 h 87366"/>
                  <a:gd name="connsiteX2" fmla="*/ 61541 w 95490"/>
                  <a:gd name="connsiteY2" fmla="*/ 20401 h 87366"/>
                  <a:gd name="connsiteX3" fmla="*/ 54543 w 95490"/>
                  <a:gd name="connsiteY3" fmla="*/ 59191 h 87366"/>
                  <a:gd name="connsiteX4" fmla="*/ 19034 w 95490"/>
                  <a:gd name="connsiteY4" fmla="*/ 42070 h 87366"/>
                  <a:gd name="connsiteX5" fmla="*/ 16345 w 95490"/>
                  <a:gd name="connsiteY5" fmla="*/ 35308 h 87366"/>
                  <a:gd name="connsiteX6" fmla="*/ 13063 w 95490"/>
                  <a:gd name="connsiteY6" fmla="*/ 40725 h 87366"/>
                  <a:gd name="connsiteX7" fmla="*/ 1675 w 95490"/>
                  <a:gd name="connsiteY7" fmla="*/ 76076 h 87366"/>
                  <a:gd name="connsiteX8" fmla="*/ 51577 w 95490"/>
                  <a:gd name="connsiteY8" fmla="*/ 85210 h 87366"/>
                  <a:gd name="connsiteX9" fmla="*/ 81273 w 95490"/>
                  <a:gd name="connsiteY9" fmla="*/ 67614 h 87366"/>
                  <a:gd name="connsiteX10" fmla="*/ 94282 w 95490"/>
                  <a:gd name="connsiteY10" fmla="*/ 33054 h 8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490" h="87366">
                    <a:moveTo>
                      <a:pt x="94282" y="33054"/>
                    </a:moveTo>
                    <a:cubicBezTo>
                      <a:pt x="102349" y="24988"/>
                      <a:pt x="68185" y="-12617"/>
                      <a:pt x="46199" y="4347"/>
                    </a:cubicBezTo>
                    <a:cubicBezTo>
                      <a:pt x="52249" y="7550"/>
                      <a:pt x="57825" y="13086"/>
                      <a:pt x="61541" y="20401"/>
                    </a:cubicBezTo>
                    <a:cubicBezTo>
                      <a:pt x="69410" y="35822"/>
                      <a:pt x="66287" y="53220"/>
                      <a:pt x="54543" y="59191"/>
                    </a:cubicBezTo>
                    <a:cubicBezTo>
                      <a:pt x="42799" y="65162"/>
                      <a:pt x="26903" y="57530"/>
                      <a:pt x="19034" y="42070"/>
                    </a:cubicBezTo>
                    <a:cubicBezTo>
                      <a:pt x="17887" y="39855"/>
                      <a:pt x="17017" y="37562"/>
                      <a:pt x="16345" y="35308"/>
                    </a:cubicBezTo>
                    <a:cubicBezTo>
                      <a:pt x="15278" y="37166"/>
                      <a:pt x="14210" y="38985"/>
                      <a:pt x="13063" y="40725"/>
                    </a:cubicBezTo>
                    <a:cubicBezTo>
                      <a:pt x="7488" y="49187"/>
                      <a:pt x="-4375" y="67376"/>
                      <a:pt x="1675" y="76076"/>
                    </a:cubicBezTo>
                    <a:cubicBezTo>
                      <a:pt x="11442" y="90073"/>
                      <a:pt x="32795" y="88294"/>
                      <a:pt x="51577" y="85210"/>
                    </a:cubicBezTo>
                    <a:cubicBezTo>
                      <a:pt x="64744" y="83035"/>
                      <a:pt x="83566" y="76431"/>
                      <a:pt x="81273" y="67614"/>
                    </a:cubicBezTo>
                    <a:cubicBezTo>
                      <a:pt x="77556" y="53616"/>
                      <a:pt x="87125" y="40211"/>
                      <a:pt x="94282" y="3305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2" name="任意多边形: 形状 311"/>
              <p:cNvSpPr/>
              <p:nvPr/>
            </p:nvSpPr>
            <p:spPr>
              <a:xfrm>
                <a:off x="11047690" y="5719126"/>
                <a:ext cx="110203" cy="76017"/>
              </a:xfrm>
              <a:custGeom>
                <a:avLst/>
                <a:gdLst>
                  <a:gd name="connsiteX0" fmla="*/ 0 w 110203"/>
                  <a:gd name="connsiteY0" fmla="*/ 12183 h 76017"/>
                  <a:gd name="connsiteX1" fmla="*/ 435 w 110203"/>
                  <a:gd name="connsiteY1" fmla="*/ 12657 h 76017"/>
                  <a:gd name="connsiteX2" fmla="*/ 12693 w 110203"/>
                  <a:gd name="connsiteY2" fmla="*/ 21514 h 76017"/>
                  <a:gd name="connsiteX3" fmla="*/ 20285 w 110203"/>
                  <a:gd name="connsiteY3" fmla="*/ 37331 h 76017"/>
                  <a:gd name="connsiteX4" fmla="*/ 24674 w 110203"/>
                  <a:gd name="connsiteY4" fmla="*/ 42551 h 76017"/>
                  <a:gd name="connsiteX5" fmla="*/ 20324 w 110203"/>
                  <a:gd name="connsiteY5" fmla="*/ 52238 h 76017"/>
                  <a:gd name="connsiteX6" fmla="*/ 22262 w 110203"/>
                  <a:gd name="connsiteY6" fmla="*/ 56865 h 76017"/>
                  <a:gd name="connsiteX7" fmla="*/ 10320 w 110203"/>
                  <a:gd name="connsiteY7" fmla="*/ 66711 h 76017"/>
                  <a:gd name="connsiteX8" fmla="*/ 10044 w 110203"/>
                  <a:gd name="connsiteY8" fmla="*/ 66711 h 76017"/>
                  <a:gd name="connsiteX9" fmla="*/ 49229 w 110203"/>
                  <a:gd name="connsiteY9" fmla="*/ 76003 h 76017"/>
                  <a:gd name="connsiteX10" fmla="*/ 110203 w 110203"/>
                  <a:gd name="connsiteY10" fmla="*/ 38597 h 76017"/>
                  <a:gd name="connsiteX11" fmla="*/ 0 w 110203"/>
                  <a:gd name="connsiteY11" fmla="*/ 12183 h 76017"/>
                  <a:gd name="connsiteX12" fmla="*/ 30368 w 110203"/>
                  <a:gd name="connsiteY12" fmla="*/ 30767 h 76017"/>
                  <a:gd name="connsiteX13" fmla="*/ 35706 w 110203"/>
                  <a:gd name="connsiteY13" fmla="*/ 34445 h 76017"/>
                  <a:gd name="connsiteX14" fmla="*/ 35074 w 110203"/>
                  <a:gd name="connsiteY14" fmla="*/ 36738 h 76017"/>
                  <a:gd name="connsiteX15" fmla="*/ 31436 w 110203"/>
                  <a:gd name="connsiteY15" fmla="*/ 38241 h 76017"/>
                  <a:gd name="connsiteX16" fmla="*/ 27877 w 110203"/>
                  <a:gd name="connsiteY16" fmla="*/ 36066 h 76017"/>
                  <a:gd name="connsiteX17" fmla="*/ 30368 w 110203"/>
                  <a:gd name="connsiteY17" fmla="*/ 30767 h 76017"/>
                  <a:gd name="connsiteX18" fmla="*/ 23606 w 110203"/>
                  <a:gd name="connsiteY18" fmla="*/ 18470 h 76017"/>
                  <a:gd name="connsiteX19" fmla="*/ 20957 w 110203"/>
                  <a:gd name="connsiteY19" fmla="*/ 14832 h 76017"/>
                  <a:gd name="connsiteX20" fmla="*/ 25267 w 110203"/>
                  <a:gd name="connsiteY20" fmla="*/ 11550 h 76017"/>
                  <a:gd name="connsiteX21" fmla="*/ 28075 w 110203"/>
                  <a:gd name="connsiteY21" fmla="*/ 15900 h 76017"/>
                  <a:gd name="connsiteX22" fmla="*/ 23606 w 110203"/>
                  <a:gd name="connsiteY22" fmla="*/ 18470 h 76017"/>
                  <a:gd name="connsiteX23" fmla="*/ 26928 w 110203"/>
                  <a:gd name="connsiteY23" fmla="*/ 57972 h 76017"/>
                  <a:gd name="connsiteX24" fmla="*/ 27996 w 110203"/>
                  <a:gd name="connsiteY24" fmla="*/ 53029 h 76017"/>
                  <a:gd name="connsiteX25" fmla="*/ 32741 w 110203"/>
                  <a:gd name="connsiteY25" fmla="*/ 50459 h 76017"/>
                  <a:gd name="connsiteX26" fmla="*/ 34955 w 110203"/>
                  <a:gd name="connsiteY26" fmla="*/ 56469 h 76017"/>
                  <a:gd name="connsiteX27" fmla="*/ 34797 w 110203"/>
                  <a:gd name="connsiteY27" fmla="*/ 56865 h 76017"/>
                  <a:gd name="connsiteX28" fmla="*/ 34718 w 110203"/>
                  <a:gd name="connsiteY28" fmla="*/ 58367 h 76017"/>
                  <a:gd name="connsiteX29" fmla="*/ 33017 w 110203"/>
                  <a:gd name="connsiteY29" fmla="*/ 60068 h 76017"/>
                  <a:gd name="connsiteX30" fmla="*/ 26928 w 110203"/>
                  <a:gd name="connsiteY30" fmla="*/ 57972 h 76017"/>
                  <a:gd name="connsiteX31" fmla="*/ 96007 w 110203"/>
                  <a:gd name="connsiteY31" fmla="*/ 46821 h 76017"/>
                  <a:gd name="connsiteX32" fmla="*/ 72875 w 110203"/>
                  <a:gd name="connsiteY32" fmla="*/ 70151 h 76017"/>
                  <a:gd name="connsiteX33" fmla="*/ 52630 w 110203"/>
                  <a:gd name="connsiteY33" fmla="*/ 72207 h 76017"/>
                  <a:gd name="connsiteX34" fmla="*/ 31792 w 110203"/>
                  <a:gd name="connsiteY34" fmla="*/ 67185 h 76017"/>
                  <a:gd name="connsiteX35" fmla="*/ 31792 w 110203"/>
                  <a:gd name="connsiteY35" fmla="*/ 66078 h 76017"/>
                  <a:gd name="connsiteX36" fmla="*/ 62318 w 110203"/>
                  <a:gd name="connsiteY36" fmla="*/ 67897 h 76017"/>
                  <a:gd name="connsiteX37" fmla="*/ 91658 w 110203"/>
                  <a:gd name="connsiteY37" fmla="*/ 43658 h 76017"/>
                  <a:gd name="connsiteX38" fmla="*/ 55556 w 110203"/>
                  <a:gd name="connsiteY38" fmla="*/ 29225 h 76017"/>
                  <a:gd name="connsiteX39" fmla="*/ 54291 w 110203"/>
                  <a:gd name="connsiteY39" fmla="*/ 46624 h 76017"/>
                  <a:gd name="connsiteX40" fmla="*/ 66312 w 110203"/>
                  <a:gd name="connsiteY40" fmla="*/ 50538 h 76017"/>
                  <a:gd name="connsiteX41" fmla="*/ 72480 w 110203"/>
                  <a:gd name="connsiteY41" fmla="*/ 37727 h 76017"/>
                  <a:gd name="connsiteX42" fmla="*/ 65125 w 110203"/>
                  <a:gd name="connsiteY42" fmla="*/ 40060 h 76017"/>
                  <a:gd name="connsiteX43" fmla="*/ 66074 w 110203"/>
                  <a:gd name="connsiteY43" fmla="*/ 40890 h 76017"/>
                  <a:gd name="connsiteX44" fmla="*/ 67102 w 110203"/>
                  <a:gd name="connsiteY44" fmla="*/ 43460 h 76017"/>
                  <a:gd name="connsiteX45" fmla="*/ 62753 w 110203"/>
                  <a:gd name="connsiteY45" fmla="*/ 45279 h 76017"/>
                  <a:gd name="connsiteX46" fmla="*/ 79084 w 110203"/>
                  <a:gd name="connsiteY46" fmla="*/ 46189 h 76017"/>
                  <a:gd name="connsiteX47" fmla="*/ 57850 w 110203"/>
                  <a:gd name="connsiteY47" fmla="*/ 55046 h 76017"/>
                  <a:gd name="connsiteX48" fmla="*/ 49981 w 110203"/>
                  <a:gd name="connsiteY48" fmla="*/ 28434 h 76017"/>
                  <a:gd name="connsiteX49" fmla="*/ 96007 w 110203"/>
                  <a:gd name="connsiteY49" fmla="*/ 46821 h 7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0203" h="76017">
                    <a:moveTo>
                      <a:pt x="0" y="12183"/>
                    </a:moveTo>
                    <a:cubicBezTo>
                      <a:pt x="158" y="12341"/>
                      <a:pt x="277" y="12499"/>
                      <a:pt x="435" y="12657"/>
                    </a:cubicBezTo>
                    <a:cubicBezTo>
                      <a:pt x="9371" y="6489"/>
                      <a:pt x="15817" y="13250"/>
                      <a:pt x="12693" y="21514"/>
                    </a:cubicBezTo>
                    <a:cubicBezTo>
                      <a:pt x="21906" y="21831"/>
                      <a:pt x="25307" y="31163"/>
                      <a:pt x="20285" y="37331"/>
                    </a:cubicBezTo>
                    <a:cubicBezTo>
                      <a:pt x="22539" y="38043"/>
                      <a:pt x="24279" y="39546"/>
                      <a:pt x="24674" y="42551"/>
                    </a:cubicBezTo>
                    <a:cubicBezTo>
                      <a:pt x="25346" y="47968"/>
                      <a:pt x="23567" y="50538"/>
                      <a:pt x="20324" y="52238"/>
                    </a:cubicBezTo>
                    <a:cubicBezTo>
                      <a:pt x="21511" y="53267"/>
                      <a:pt x="22262" y="54769"/>
                      <a:pt x="22262" y="56865"/>
                    </a:cubicBezTo>
                    <a:cubicBezTo>
                      <a:pt x="22262" y="63785"/>
                      <a:pt x="15619" y="65524"/>
                      <a:pt x="10320" y="66711"/>
                    </a:cubicBezTo>
                    <a:cubicBezTo>
                      <a:pt x="10202" y="66750"/>
                      <a:pt x="10123" y="66711"/>
                      <a:pt x="10044" y="66711"/>
                    </a:cubicBezTo>
                    <a:cubicBezTo>
                      <a:pt x="21194" y="72049"/>
                      <a:pt x="34994" y="75766"/>
                      <a:pt x="49229" y="76003"/>
                    </a:cubicBezTo>
                    <a:cubicBezTo>
                      <a:pt x="84896" y="76596"/>
                      <a:pt x="110005" y="59514"/>
                      <a:pt x="110203" y="38597"/>
                    </a:cubicBezTo>
                    <a:cubicBezTo>
                      <a:pt x="110401" y="19221"/>
                      <a:pt x="35429" y="-19846"/>
                      <a:pt x="0" y="12183"/>
                    </a:cubicBezTo>
                    <a:close/>
                    <a:moveTo>
                      <a:pt x="30368" y="30767"/>
                    </a:moveTo>
                    <a:cubicBezTo>
                      <a:pt x="33176" y="29344"/>
                      <a:pt x="35034" y="32112"/>
                      <a:pt x="35706" y="34445"/>
                    </a:cubicBezTo>
                    <a:cubicBezTo>
                      <a:pt x="35943" y="35196"/>
                      <a:pt x="35706" y="36185"/>
                      <a:pt x="35074" y="36738"/>
                    </a:cubicBezTo>
                    <a:cubicBezTo>
                      <a:pt x="34085" y="37568"/>
                      <a:pt x="32701" y="38241"/>
                      <a:pt x="31436" y="38241"/>
                    </a:cubicBezTo>
                    <a:cubicBezTo>
                      <a:pt x="29933" y="38438"/>
                      <a:pt x="28272" y="37687"/>
                      <a:pt x="27877" y="36066"/>
                    </a:cubicBezTo>
                    <a:cubicBezTo>
                      <a:pt x="27482" y="34089"/>
                      <a:pt x="28628" y="31637"/>
                      <a:pt x="30368" y="30767"/>
                    </a:cubicBezTo>
                    <a:close/>
                    <a:moveTo>
                      <a:pt x="23606" y="18470"/>
                    </a:moveTo>
                    <a:cubicBezTo>
                      <a:pt x="22064" y="18272"/>
                      <a:pt x="20878" y="16967"/>
                      <a:pt x="20957" y="14832"/>
                    </a:cubicBezTo>
                    <a:cubicBezTo>
                      <a:pt x="21076" y="12539"/>
                      <a:pt x="22776" y="10285"/>
                      <a:pt x="25267" y="11550"/>
                    </a:cubicBezTo>
                    <a:cubicBezTo>
                      <a:pt x="26691" y="12262"/>
                      <a:pt x="28154" y="14239"/>
                      <a:pt x="28075" y="15900"/>
                    </a:cubicBezTo>
                    <a:cubicBezTo>
                      <a:pt x="27916" y="18588"/>
                      <a:pt x="25663" y="19102"/>
                      <a:pt x="23606" y="18470"/>
                    </a:cubicBezTo>
                    <a:close/>
                    <a:moveTo>
                      <a:pt x="26928" y="57972"/>
                    </a:moveTo>
                    <a:cubicBezTo>
                      <a:pt x="26374" y="56390"/>
                      <a:pt x="27047" y="54334"/>
                      <a:pt x="27996" y="53029"/>
                    </a:cubicBezTo>
                    <a:cubicBezTo>
                      <a:pt x="28984" y="51685"/>
                      <a:pt x="30803" y="49668"/>
                      <a:pt x="32741" y="50459"/>
                    </a:cubicBezTo>
                    <a:cubicBezTo>
                      <a:pt x="35390" y="51487"/>
                      <a:pt x="35311" y="54057"/>
                      <a:pt x="34955" y="56469"/>
                    </a:cubicBezTo>
                    <a:cubicBezTo>
                      <a:pt x="34915" y="56628"/>
                      <a:pt x="34876" y="56746"/>
                      <a:pt x="34797" y="56865"/>
                    </a:cubicBezTo>
                    <a:cubicBezTo>
                      <a:pt x="34797" y="57379"/>
                      <a:pt x="34797" y="57893"/>
                      <a:pt x="34718" y="58367"/>
                    </a:cubicBezTo>
                    <a:cubicBezTo>
                      <a:pt x="34599" y="59198"/>
                      <a:pt x="33769" y="59830"/>
                      <a:pt x="33017" y="60068"/>
                    </a:cubicBezTo>
                    <a:cubicBezTo>
                      <a:pt x="30684" y="60779"/>
                      <a:pt x="27877" y="60621"/>
                      <a:pt x="26928" y="57972"/>
                    </a:cubicBezTo>
                    <a:close/>
                    <a:moveTo>
                      <a:pt x="96007" y="46821"/>
                    </a:moveTo>
                    <a:cubicBezTo>
                      <a:pt x="93674" y="59000"/>
                      <a:pt x="84698" y="67027"/>
                      <a:pt x="72875" y="70151"/>
                    </a:cubicBezTo>
                    <a:cubicBezTo>
                      <a:pt x="66351" y="71851"/>
                      <a:pt x="59392" y="72958"/>
                      <a:pt x="52630" y="72207"/>
                    </a:cubicBezTo>
                    <a:cubicBezTo>
                      <a:pt x="45433" y="71456"/>
                      <a:pt x="38870" y="68292"/>
                      <a:pt x="31792" y="67185"/>
                    </a:cubicBezTo>
                    <a:cubicBezTo>
                      <a:pt x="31238" y="67106"/>
                      <a:pt x="31238" y="66157"/>
                      <a:pt x="31792" y="66078"/>
                    </a:cubicBezTo>
                    <a:cubicBezTo>
                      <a:pt x="42152" y="64615"/>
                      <a:pt x="51800" y="69241"/>
                      <a:pt x="62318" y="67897"/>
                    </a:cubicBezTo>
                    <a:cubicBezTo>
                      <a:pt x="74932" y="66276"/>
                      <a:pt x="92725" y="59475"/>
                      <a:pt x="91658" y="43658"/>
                    </a:cubicBezTo>
                    <a:cubicBezTo>
                      <a:pt x="90630" y="28474"/>
                      <a:pt x="66944" y="14990"/>
                      <a:pt x="55556" y="29225"/>
                    </a:cubicBezTo>
                    <a:cubicBezTo>
                      <a:pt x="51839" y="33891"/>
                      <a:pt x="48755" y="41483"/>
                      <a:pt x="54291" y="46624"/>
                    </a:cubicBezTo>
                    <a:cubicBezTo>
                      <a:pt x="57533" y="49629"/>
                      <a:pt x="61725" y="52159"/>
                      <a:pt x="66312" y="50538"/>
                    </a:cubicBezTo>
                    <a:cubicBezTo>
                      <a:pt x="68249" y="49866"/>
                      <a:pt x="82484" y="41997"/>
                      <a:pt x="72480" y="37727"/>
                    </a:cubicBezTo>
                    <a:cubicBezTo>
                      <a:pt x="71808" y="37450"/>
                      <a:pt x="62990" y="36264"/>
                      <a:pt x="65125" y="40060"/>
                    </a:cubicBezTo>
                    <a:cubicBezTo>
                      <a:pt x="65481" y="40257"/>
                      <a:pt x="65797" y="40495"/>
                      <a:pt x="66074" y="40890"/>
                    </a:cubicBezTo>
                    <a:cubicBezTo>
                      <a:pt x="65837" y="40534"/>
                      <a:pt x="67023" y="42234"/>
                      <a:pt x="67102" y="43460"/>
                    </a:cubicBezTo>
                    <a:cubicBezTo>
                      <a:pt x="67300" y="45754"/>
                      <a:pt x="64216" y="46742"/>
                      <a:pt x="62753" y="45279"/>
                    </a:cubicBezTo>
                    <a:cubicBezTo>
                      <a:pt x="48913" y="31558"/>
                      <a:pt x="85766" y="24717"/>
                      <a:pt x="79084" y="46189"/>
                    </a:cubicBezTo>
                    <a:cubicBezTo>
                      <a:pt x="76711" y="53860"/>
                      <a:pt x="64928" y="58447"/>
                      <a:pt x="57850" y="55046"/>
                    </a:cubicBezTo>
                    <a:cubicBezTo>
                      <a:pt x="46620" y="49629"/>
                      <a:pt x="43733" y="39032"/>
                      <a:pt x="49981" y="28434"/>
                    </a:cubicBezTo>
                    <a:cubicBezTo>
                      <a:pt x="62318" y="7517"/>
                      <a:pt x="100436" y="23531"/>
                      <a:pt x="96007" y="4682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13" name="任意多边形: 形状 312"/>
              <p:cNvSpPr/>
              <p:nvPr/>
            </p:nvSpPr>
            <p:spPr>
              <a:xfrm>
                <a:off x="11032578" y="5741352"/>
                <a:ext cx="11408" cy="34796"/>
              </a:xfrm>
              <a:custGeom>
                <a:avLst/>
                <a:gdLst>
                  <a:gd name="connsiteX0" fmla="*/ 10327 w 11408"/>
                  <a:gd name="connsiteY0" fmla="*/ 34520 h 34796"/>
                  <a:gd name="connsiteX1" fmla="*/ 11237 w 11408"/>
                  <a:gd name="connsiteY1" fmla="*/ 18150 h 34796"/>
                  <a:gd name="connsiteX2" fmla="*/ 6887 w 11408"/>
                  <a:gd name="connsiteY2" fmla="*/ 0 h 34796"/>
                  <a:gd name="connsiteX3" fmla="*/ 442 w 11408"/>
                  <a:gd name="connsiteY3" fmla="*/ 14749 h 34796"/>
                  <a:gd name="connsiteX4" fmla="*/ 10011 w 11408"/>
                  <a:gd name="connsiteY4" fmla="*/ 34797 h 34796"/>
                  <a:gd name="connsiteX5" fmla="*/ 10327 w 11408"/>
                  <a:gd name="connsiteY5" fmla="*/ 34520 h 3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08" h="34796">
                    <a:moveTo>
                      <a:pt x="10327" y="34520"/>
                    </a:moveTo>
                    <a:cubicBezTo>
                      <a:pt x="11949" y="33334"/>
                      <a:pt x="11276" y="21036"/>
                      <a:pt x="11237" y="18150"/>
                    </a:cubicBezTo>
                    <a:cubicBezTo>
                      <a:pt x="11158" y="10953"/>
                      <a:pt x="9616" y="6406"/>
                      <a:pt x="6887" y="0"/>
                    </a:cubicBezTo>
                    <a:cubicBezTo>
                      <a:pt x="4277" y="4231"/>
                      <a:pt x="2063" y="9055"/>
                      <a:pt x="442" y="14749"/>
                    </a:cubicBezTo>
                    <a:cubicBezTo>
                      <a:pt x="-1377" y="21115"/>
                      <a:pt x="2538" y="28312"/>
                      <a:pt x="10011" y="34797"/>
                    </a:cubicBezTo>
                    <a:cubicBezTo>
                      <a:pt x="10130" y="34718"/>
                      <a:pt x="10209" y="34599"/>
                      <a:pt x="10327" y="345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nvGrpSpPr>
            <p:cNvPr id="292" name="图形 345"/>
            <p:cNvGrpSpPr/>
            <p:nvPr/>
          </p:nvGrpSpPr>
          <p:grpSpPr>
            <a:xfrm>
              <a:off x="11015107" y="5229619"/>
              <a:ext cx="169831" cy="221852"/>
              <a:chOff x="11015107" y="5229619"/>
              <a:chExt cx="169831" cy="221852"/>
            </a:xfrm>
            <a:grpFill/>
          </p:grpSpPr>
          <p:sp>
            <p:nvSpPr>
              <p:cNvPr id="293" name="任意多边形: 形状 292"/>
              <p:cNvSpPr/>
              <p:nvPr/>
            </p:nvSpPr>
            <p:spPr>
              <a:xfrm>
                <a:off x="11036183" y="5336888"/>
                <a:ext cx="13679" cy="11419"/>
              </a:xfrm>
              <a:custGeom>
                <a:avLst/>
                <a:gdLst>
                  <a:gd name="connsiteX0" fmla="*/ 12574 w 13679"/>
                  <a:gd name="connsiteY0" fmla="*/ 11420 h 11419"/>
                  <a:gd name="connsiteX1" fmla="*/ 12693 w 13679"/>
                  <a:gd name="connsiteY1" fmla="*/ 11261 h 11419"/>
                  <a:gd name="connsiteX2" fmla="*/ 9885 w 13679"/>
                  <a:gd name="connsiteY2" fmla="*/ 981 h 11419"/>
                  <a:gd name="connsiteX3" fmla="*/ 0 w 13679"/>
                  <a:gd name="connsiteY3" fmla="*/ 3234 h 11419"/>
                  <a:gd name="connsiteX4" fmla="*/ 12574 w 13679"/>
                  <a:gd name="connsiteY4" fmla="*/ 11420 h 11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9" h="11419">
                    <a:moveTo>
                      <a:pt x="12574" y="11420"/>
                    </a:moveTo>
                    <a:cubicBezTo>
                      <a:pt x="12614" y="11340"/>
                      <a:pt x="12653" y="11301"/>
                      <a:pt x="12693" y="11261"/>
                    </a:cubicBezTo>
                    <a:cubicBezTo>
                      <a:pt x="14749" y="7624"/>
                      <a:pt x="13484" y="3037"/>
                      <a:pt x="9885" y="981"/>
                    </a:cubicBezTo>
                    <a:cubicBezTo>
                      <a:pt x="6485" y="-957"/>
                      <a:pt x="2214" y="71"/>
                      <a:pt x="0" y="3234"/>
                    </a:cubicBezTo>
                    <a:cubicBezTo>
                      <a:pt x="4468" y="5093"/>
                      <a:pt x="8660" y="7861"/>
                      <a:pt x="12574" y="1142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4" name="任意多边形: 形状 293"/>
              <p:cNvSpPr/>
              <p:nvPr/>
            </p:nvSpPr>
            <p:spPr>
              <a:xfrm>
                <a:off x="11117046" y="5436869"/>
                <a:ext cx="14115" cy="14602"/>
              </a:xfrm>
              <a:custGeom>
                <a:avLst/>
                <a:gdLst>
                  <a:gd name="connsiteX0" fmla="*/ 8778 w 14115"/>
                  <a:gd name="connsiteY0" fmla="*/ 14603 h 14602"/>
                  <a:gd name="connsiteX1" fmla="*/ 13326 w 14115"/>
                  <a:gd name="connsiteY1" fmla="*/ 3017 h 14602"/>
                  <a:gd name="connsiteX2" fmla="*/ 0 w 14115"/>
                  <a:gd name="connsiteY2" fmla="*/ 3175 h 14602"/>
                  <a:gd name="connsiteX3" fmla="*/ 8778 w 14115"/>
                  <a:gd name="connsiteY3" fmla="*/ 14603 h 14602"/>
                </a:gdLst>
                <a:ahLst/>
                <a:cxnLst>
                  <a:cxn ang="0">
                    <a:pos x="connsiteX0" y="connsiteY0"/>
                  </a:cxn>
                  <a:cxn ang="0">
                    <a:pos x="connsiteX1" y="connsiteY1"/>
                  </a:cxn>
                  <a:cxn ang="0">
                    <a:pos x="connsiteX2" y="connsiteY2"/>
                  </a:cxn>
                  <a:cxn ang="0">
                    <a:pos x="connsiteX3" y="connsiteY3"/>
                  </a:cxn>
                </a:cxnLst>
                <a:rect l="l" t="t" r="r" b="b"/>
                <a:pathLst>
                  <a:path w="14115" h="14602">
                    <a:moveTo>
                      <a:pt x="8778" y="14603"/>
                    </a:moveTo>
                    <a:cubicBezTo>
                      <a:pt x="13998" y="13377"/>
                      <a:pt x="15105" y="7723"/>
                      <a:pt x="13326" y="3017"/>
                    </a:cubicBezTo>
                    <a:cubicBezTo>
                      <a:pt x="11586" y="-1688"/>
                      <a:pt x="4310" y="-304"/>
                      <a:pt x="0" y="3175"/>
                    </a:cubicBezTo>
                    <a:cubicBezTo>
                      <a:pt x="5654" y="5587"/>
                      <a:pt x="7869" y="9937"/>
                      <a:pt x="8778" y="1460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5" name="任意多边形: 形状 294"/>
              <p:cNvSpPr/>
              <p:nvPr/>
            </p:nvSpPr>
            <p:spPr>
              <a:xfrm>
                <a:off x="11114594" y="5418325"/>
                <a:ext cx="19906" cy="17646"/>
              </a:xfrm>
              <a:custGeom>
                <a:avLst/>
                <a:gdLst>
                  <a:gd name="connsiteX0" fmla="*/ 40 w 19906"/>
                  <a:gd name="connsiteY0" fmla="*/ 17646 h 17646"/>
                  <a:gd name="connsiteX1" fmla="*/ 9806 w 19906"/>
                  <a:gd name="connsiteY1" fmla="*/ 13732 h 17646"/>
                  <a:gd name="connsiteX2" fmla="*/ 19455 w 19906"/>
                  <a:gd name="connsiteY2" fmla="*/ 3411 h 17646"/>
                  <a:gd name="connsiteX3" fmla="*/ 0 w 19906"/>
                  <a:gd name="connsiteY3" fmla="*/ 6377 h 17646"/>
                  <a:gd name="connsiteX4" fmla="*/ 40 w 19906"/>
                  <a:gd name="connsiteY4" fmla="*/ 17646 h 1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6" h="17646">
                    <a:moveTo>
                      <a:pt x="40" y="17646"/>
                    </a:moveTo>
                    <a:cubicBezTo>
                      <a:pt x="1265" y="17053"/>
                      <a:pt x="8462" y="14167"/>
                      <a:pt x="9806" y="13732"/>
                    </a:cubicBezTo>
                    <a:cubicBezTo>
                      <a:pt x="18268" y="10924"/>
                      <a:pt x="21115" y="7642"/>
                      <a:pt x="19455" y="3411"/>
                    </a:cubicBezTo>
                    <a:cubicBezTo>
                      <a:pt x="18110" y="11"/>
                      <a:pt x="6445" y="-3271"/>
                      <a:pt x="0" y="6377"/>
                    </a:cubicBezTo>
                    <a:cubicBezTo>
                      <a:pt x="1226" y="9105"/>
                      <a:pt x="1107" y="13890"/>
                      <a:pt x="40" y="17646"/>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6" name="任意多边形: 形状 295"/>
              <p:cNvSpPr/>
              <p:nvPr/>
            </p:nvSpPr>
            <p:spPr>
              <a:xfrm>
                <a:off x="11046711" y="5311561"/>
                <a:ext cx="11659" cy="11706"/>
              </a:xfrm>
              <a:custGeom>
                <a:avLst/>
                <a:gdLst>
                  <a:gd name="connsiteX0" fmla="*/ 10904 w 11659"/>
                  <a:gd name="connsiteY0" fmla="*/ 8751 h 11706"/>
                  <a:gd name="connsiteX1" fmla="*/ 2956 w 11659"/>
                  <a:gd name="connsiteY1" fmla="*/ 10926 h 11706"/>
                  <a:gd name="connsiteX2" fmla="*/ 781 w 11659"/>
                  <a:gd name="connsiteY2" fmla="*/ 2938 h 11706"/>
                  <a:gd name="connsiteX3" fmla="*/ 8768 w 11659"/>
                  <a:gd name="connsiteY3" fmla="*/ 763 h 11706"/>
                  <a:gd name="connsiteX4" fmla="*/ 10904 w 11659"/>
                  <a:gd name="connsiteY4" fmla="*/ 8751 h 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 h="11706">
                    <a:moveTo>
                      <a:pt x="10904" y="8751"/>
                    </a:moveTo>
                    <a:cubicBezTo>
                      <a:pt x="9322" y="11558"/>
                      <a:pt x="5724" y="12547"/>
                      <a:pt x="2956" y="10926"/>
                    </a:cubicBezTo>
                    <a:cubicBezTo>
                      <a:pt x="148" y="9344"/>
                      <a:pt x="-840" y="5746"/>
                      <a:pt x="781" y="2938"/>
                    </a:cubicBezTo>
                    <a:cubicBezTo>
                      <a:pt x="2363" y="131"/>
                      <a:pt x="5961" y="-818"/>
                      <a:pt x="8768" y="763"/>
                    </a:cubicBezTo>
                    <a:cubicBezTo>
                      <a:pt x="11497" y="2385"/>
                      <a:pt x="12485" y="5983"/>
                      <a:pt x="10904" y="8751"/>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7" name="任意多边形: 形状 296"/>
              <p:cNvSpPr/>
              <p:nvPr/>
            </p:nvSpPr>
            <p:spPr>
              <a:xfrm>
                <a:off x="11059359" y="5295119"/>
                <a:ext cx="8278" cy="8304"/>
              </a:xfrm>
              <a:custGeom>
                <a:avLst/>
                <a:gdLst>
                  <a:gd name="connsiteX0" fmla="*/ 7746 w 8278"/>
                  <a:gd name="connsiteY0" fmla="*/ 6213 h 8304"/>
                  <a:gd name="connsiteX1" fmla="*/ 2092 w 8278"/>
                  <a:gd name="connsiteY1" fmla="*/ 7755 h 8304"/>
                  <a:gd name="connsiteX2" fmla="*/ 549 w 8278"/>
                  <a:gd name="connsiteY2" fmla="*/ 2100 h 8304"/>
                  <a:gd name="connsiteX3" fmla="*/ 6204 w 8278"/>
                  <a:gd name="connsiteY3" fmla="*/ 558 h 8304"/>
                  <a:gd name="connsiteX4" fmla="*/ 7746 w 8278"/>
                  <a:gd name="connsiteY4" fmla="*/ 6213 h 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 h="8304">
                    <a:moveTo>
                      <a:pt x="7746" y="6213"/>
                    </a:moveTo>
                    <a:cubicBezTo>
                      <a:pt x="6599" y="8190"/>
                      <a:pt x="4069" y="8901"/>
                      <a:pt x="2092" y="7755"/>
                    </a:cubicBezTo>
                    <a:cubicBezTo>
                      <a:pt x="115" y="6608"/>
                      <a:pt x="-597" y="4077"/>
                      <a:pt x="549" y="2100"/>
                    </a:cubicBezTo>
                    <a:cubicBezTo>
                      <a:pt x="1696" y="84"/>
                      <a:pt x="4227" y="-589"/>
                      <a:pt x="6204" y="558"/>
                    </a:cubicBezTo>
                    <a:cubicBezTo>
                      <a:pt x="8181" y="1665"/>
                      <a:pt x="8853" y="4196"/>
                      <a:pt x="7746" y="621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8" name="任意多边形: 形状 297"/>
              <p:cNvSpPr/>
              <p:nvPr/>
            </p:nvSpPr>
            <p:spPr>
              <a:xfrm>
                <a:off x="11116471" y="5354414"/>
                <a:ext cx="6884" cy="6884"/>
              </a:xfrm>
              <a:custGeom>
                <a:avLst/>
                <a:gdLst>
                  <a:gd name="connsiteX0" fmla="*/ 5795 w 6884"/>
                  <a:gd name="connsiteY0" fmla="*/ 5953 h 6884"/>
                  <a:gd name="connsiteX1" fmla="*/ 931 w 6884"/>
                  <a:gd name="connsiteY1" fmla="*/ 5795 h 6884"/>
                  <a:gd name="connsiteX2" fmla="*/ 1089 w 6884"/>
                  <a:gd name="connsiteY2" fmla="*/ 931 h 6884"/>
                  <a:gd name="connsiteX3" fmla="*/ 5953 w 6884"/>
                  <a:gd name="connsiteY3" fmla="*/ 1089 h 6884"/>
                  <a:gd name="connsiteX4" fmla="*/ 5795 w 6884"/>
                  <a:gd name="connsiteY4" fmla="*/ 5953 h 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 h="6884">
                    <a:moveTo>
                      <a:pt x="5795" y="5953"/>
                    </a:moveTo>
                    <a:cubicBezTo>
                      <a:pt x="4411" y="7258"/>
                      <a:pt x="2236" y="7179"/>
                      <a:pt x="931" y="5795"/>
                    </a:cubicBezTo>
                    <a:cubicBezTo>
                      <a:pt x="-374" y="4411"/>
                      <a:pt x="-295" y="2236"/>
                      <a:pt x="1089" y="931"/>
                    </a:cubicBezTo>
                    <a:cubicBezTo>
                      <a:pt x="2473" y="-374"/>
                      <a:pt x="4648" y="-295"/>
                      <a:pt x="5953" y="1089"/>
                    </a:cubicBezTo>
                    <a:cubicBezTo>
                      <a:pt x="7258" y="2473"/>
                      <a:pt x="7179" y="4648"/>
                      <a:pt x="5795" y="5953"/>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299" name="任意多边形: 形状 298"/>
              <p:cNvSpPr/>
              <p:nvPr/>
            </p:nvSpPr>
            <p:spPr>
              <a:xfrm>
                <a:off x="11095138" y="5318847"/>
                <a:ext cx="6725" cy="6725"/>
              </a:xfrm>
              <a:custGeom>
                <a:avLst/>
                <a:gdLst>
                  <a:gd name="connsiteX0" fmla="*/ 6289 w 6725"/>
                  <a:gd name="connsiteY0" fmla="*/ 5024 h 6725"/>
                  <a:gd name="connsiteX1" fmla="*/ 1702 w 6725"/>
                  <a:gd name="connsiteY1" fmla="*/ 6289 h 6725"/>
                  <a:gd name="connsiteX2" fmla="*/ 437 w 6725"/>
                  <a:gd name="connsiteY2" fmla="*/ 1702 h 6725"/>
                  <a:gd name="connsiteX3" fmla="*/ 5024 w 6725"/>
                  <a:gd name="connsiteY3" fmla="*/ 437 h 6725"/>
                  <a:gd name="connsiteX4" fmla="*/ 6289 w 6725"/>
                  <a:gd name="connsiteY4" fmla="*/ 5024 h 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 h="6725">
                    <a:moveTo>
                      <a:pt x="6289" y="5024"/>
                    </a:moveTo>
                    <a:cubicBezTo>
                      <a:pt x="5340" y="6645"/>
                      <a:pt x="3323" y="7198"/>
                      <a:pt x="1702" y="6289"/>
                    </a:cubicBezTo>
                    <a:cubicBezTo>
                      <a:pt x="81" y="5379"/>
                      <a:pt x="-473" y="3323"/>
                      <a:pt x="437" y="1702"/>
                    </a:cubicBezTo>
                    <a:cubicBezTo>
                      <a:pt x="1346" y="81"/>
                      <a:pt x="3402" y="-473"/>
                      <a:pt x="5024" y="437"/>
                    </a:cubicBezTo>
                    <a:cubicBezTo>
                      <a:pt x="6645" y="1346"/>
                      <a:pt x="7198" y="3402"/>
                      <a:pt x="6289" y="5024"/>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0" name="任意多边形: 形状 299"/>
              <p:cNvSpPr/>
              <p:nvPr/>
            </p:nvSpPr>
            <p:spPr>
              <a:xfrm>
                <a:off x="11102646" y="5367003"/>
                <a:ext cx="8886" cy="8871"/>
              </a:xfrm>
              <a:custGeom>
                <a:avLst/>
                <a:gdLst>
                  <a:gd name="connsiteX0" fmla="*/ 7480 w 8886"/>
                  <a:gd name="connsiteY0" fmla="*/ 7678 h 8871"/>
                  <a:gd name="connsiteX1" fmla="*/ 1193 w 8886"/>
                  <a:gd name="connsiteY1" fmla="*/ 7480 h 8871"/>
                  <a:gd name="connsiteX2" fmla="*/ 1391 w 8886"/>
                  <a:gd name="connsiteY2" fmla="*/ 1193 h 8871"/>
                  <a:gd name="connsiteX3" fmla="*/ 7678 w 8886"/>
                  <a:gd name="connsiteY3" fmla="*/ 1391 h 8871"/>
                  <a:gd name="connsiteX4" fmla="*/ 7480 w 8886"/>
                  <a:gd name="connsiteY4" fmla="*/ 7678 h 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6" h="8871">
                    <a:moveTo>
                      <a:pt x="7480" y="7678"/>
                    </a:moveTo>
                    <a:cubicBezTo>
                      <a:pt x="5701" y="9339"/>
                      <a:pt x="2894" y="9260"/>
                      <a:pt x="1193" y="7480"/>
                    </a:cubicBezTo>
                    <a:cubicBezTo>
                      <a:pt x="-467" y="5701"/>
                      <a:pt x="-388" y="2894"/>
                      <a:pt x="1391" y="1193"/>
                    </a:cubicBezTo>
                    <a:cubicBezTo>
                      <a:pt x="3170" y="-467"/>
                      <a:pt x="5978" y="-388"/>
                      <a:pt x="7678" y="1391"/>
                    </a:cubicBezTo>
                    <a:cubicBezTo>
                      <a:pt x="9378" y="3210"/>
                      <a:pt x="9260" y="6017"/>
                      <a:pt x="7480" y="767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1" name="任意多边形: 形状 300"/>
              <p:cNvSpPr/>
              <p:nvPr/>
            </p:nvSpPr>
            <p:spPr>
              <a:xfrm>
                <a:off x="11064455" y="5369402"/>
                <a:ext cx="13740" cy="14912"/>
              </a:xfrm>
              <a:custGeom>
                <a:avLst/>
                <a:gdLst>
                  <a:gd name="connsiteX0" fmla="*/ 9965 w 13740"/>
                  <a:gd name="connsiteY0" fmla="*/ 970 h 14912"/>
                  <a:gd name="connsiteX1" fmla="*/ 0 w 13740"/>
                  <a:gd name="connsiteY1" fmla="*/ 3500 h 14912"/>
                  <a:gd name="connsiteX2" fmla="*/ 2847 w 13740"/>
                  <a:gd name="connsiteY2" fmla="*/ 14058 h 14912"/>
                  <a:gd name="connsiteX3" fmla="*/ 12772 w 13740"/>
                  <a:gd name="connsiteY3" fmla="*/ 11171 h 14912"/>
                  <a:gd name="connsiteX4" fmla="*/ 9965 w 13740"/>
                  <a:gd name="connsiteY4" fmla="*/ 970 h 1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0" h="14912">
                    <a:moveTo>
                      <a:pt x="9965" y="970"/>
                    </a:moveTo>
                    <a:cubicBezTo>
                      <a:pt x="6485" y="-1008"/>
                      <a:pt x="2096" y="139"/>
                      <a:pt x="0" y="3500"/>
                    </a:cubicBezTo>
                    <a:cubicBezTo>
                      <a:pt x="1226" y="6940"/>
                      <a:pt x="2214" y="10499"/>
                      <a:pt x="2847" y="14058"/>
                    </a:cubicBezTo>
                    <a:cubicBezTo>
                      <a:pt x="6366" y="15916"/>
                      <a:pt x="10755" y="14651"/>
                      <a:pt x="12772" y="11171"/>
                    </a:cubicBezTo>
                    <a:cubicBezTo>
                      <a:pt x="14789" y="7573"/>
                      <a:pt x="13563" y="3026"/>
                      <a:pt x="9965" y="970"/>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2" name="任意多边形: 形状 301"/>
              <p:cNvSpPr/>
              <p:nvPr/>
            </p:nvSpPr>
            <p:spPr>
              <a:xfrm>
                <a:off x="11072004" y="5348264"/>
                <a:ext cx="12168" cy="12213"/>
              </a:xfrm>
              <a:custGeom>
                <a:avLst/>
                <a:gdLst>
                  <a:gd name="connsiteX0" fmla="*/ 11392 w 12168"/>
                  <a:gd name="connsiteY0" fmla="*/ 9138 h 12213"/>
                  <a:gd name="connsiteX1" fmla="*/ 3088 w 12168"/>
                  <a:gd name="connsiteY1" fmla="*/ 11392 h 12213"/>
                  <a:gd name="connsiteX2" fmla="*/ 794 w 12168"/>
                  <a:gd name="connsiteY2" fmla="*/ 3088 h 12213"/>
                  <a:gd name="connsiteX3" fmla="*/ 9098 w 12168"/>
                  <a:gd name="connsiteY3" fmla="*/ 794 h 12213"/>
                  <a:gd name="connsiteX4" fmla="*/ 11392 w 12168"/>
                  <a:gd name="connsiteY4" fmla="*/ 9138 h 1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8" h="12213">
                    <a:moveTo>
                      <a:pt x="11392" y="9138"/>
                    </a:moveTo>
                    <a:cubicBezTo>
                      <a:pt x="9731" y="12064"/>
                      <a:pt x="6014" y="13092"/>
                      <a:pt x="3088" y="11392"/>
                    </a:cubicBezTo>
                    <a:cubicBezTo>
                      <a:pt x="162" y="9731"/>
                      <a:pt x="-866" y="6014"/>
                      <a:pt x="794" y="3088"/>
                    </a:cubicBezTo>
                    <a:cubicBezTo>
                      <a:pt x="2455" y="162"/>
                      <a:pt x="6172" y="-866"/>
                      <a:pt x="9098" y="794"/>
                    </a:cubicBezTo>
                    <a:cubicBezTo>
                      <a:pt x="12024" y="2495"/>
                      <a:pt x="13013" y="6212"/>
                      <a:pt x="11392" y="913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3" name="任意多边形: 形状 302"/>
              <p:cNvSpPr/>
              <p:nvPr/>
            </p:nvSpPr>
            <p:spPr>
              <a:xfrm>
                <a:off x="11083189" y="5330623"/>
                <a:ext cx="9438" cy="9429"/>
              </a:xfrm>
              <a:custGeom>
                <a:avLst/>
                <a:gdLst>
                  <a:gd name="connsiteX0" fmla="*/ 8827 w 9438"/>
                  <a:gd name="connsiteY0" fmla="*/ 7048 h 9429"/>
                  <a:gd name="connsiteX1" fmla="*/ 2382 w 9438"/>
                  <a:gd name="connsiteY1" fmla="*/ 8827 h 9429"/>
                  <a:gd name="connsiteX2" fmla="*/ 603 w 9438"/>
                  <a:gd name="connsiteY2" fmla="*/ 2382 h 9429"/>
                  <a:gd name="connsiteX3" fmla="*/ 7048 w 9438"/>
                  <a:gd name="connsiteY3" fmla="*/ 603 h 9429"/>
                  <a:gd name="connsiteX4" fmla="*/ 8827 w 9438"/>
                  <a:gd name="connsiteY4" fmla="*/ 7048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8" h="9429">
                    <a:moveTo>
                      <a:pt x="8827" y="7048"/>
                    </a:moveTo>
                    <a:cubicBezTo>
                      <a:pt x="7522" y="9302"/>
                      <a:pt x="4675" y="10093"/>
                      <a:pt x="2382" y="8827"/>
                    </a:cubicBezTo>
                    <a:cubicBezTo>
                      <a:pt x="128" y="7522"/>
                      <a:pt x="-663" y="4636"/>
                      <a:pt x="603" y="2382"/>
                    </a:cubicBezTo>
                    <a:cubicBezTo>
                      <a:pt x="1907" y="128"/>
                      <a:pt x="4794" y="-663"/>
                      <a:pt x="7048" y="603"/>
                    </a:cubicBezTo>
                    <a:cubicBezTo>
                      <a:pt x="9341" y="1868"/>
                      <a:pt x="10093" y="4754"/>
                      <a:pt x="8827" y="7048"/>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sp>
            <p:nvSpPr>
              <p:cNvPr id="304" name="任意多边形: 形状 303"/>
              <p:cNvSpPr/>
              <p:nvPr/>
            </p:nvSpPr>
            <p:spPr>
              <a:xfrm>
                <a:off x="11015107" y="5229619"/>
                <a:ext cx="169831" cy="169855"/>
              </a:xfrm>
              <a:custGeom>
                <a:avLst/>
                <a:gdLst>
                  <a:gd name="connsiteX0" fmla="*/ 147926 w 169831"/>
                  <a:gd name="connsiteY0" fmla="*/ 105679 h 169855"/>
                  <a:gd name="connsiteX1" fmla="*/ 147451 w 169831"/>
                  <a:gd name="connsiteY1" fmla="*/ 65149 h 169855"/>
                  <a:gd name="connsiteX2" fmla="*/ 120326 w 169831"/>
                  <a:gd name="connsiteY2" fmla="*/ 40356 h 169855"/>
                  <a:gd name="connsiteX3" fmla="*/ 89641 w 169831"/>
                  <a:gd name="connsiteY3" fmla="*/ 2475 h 169855"/>
                  <a:gd name="connsiteX4" fmla="*/ 44129 w 169831"/>
                  <a:gd name="connsiteY4" fmla="*/ 11016 h 169855"/>
                  <a:gd name="connsiteX5" fmla="*/ 0 w 169831"/>
                  <a:gd name="connsiteY5" fmla="*/ 105481 h 169855"/>
                  <a:gd name="connsiteX6" fmla="*/ 14156 w 169831"/>
                  <a:gd name="connsiteY6" fmla="*/ 108249 h 169855"/>
                  <a:gd name="connsiteX7" fmla="*/ 39502 w 169831"/>
                  <a:gd name="connsiteY7" fmla="*/ 56094 h 169855"/>
                  <a:gd name="connsiteX8" fmla="*/ 72915 w 169831"/>
                  <a:gd name="connsiteY8" fmla="*/ 53088 h 169855"/>
                  <a:gd name="connsiteX9" fmla="*/ 78253 w 169831"/>
                  <a:gd name="connsiteY9" fmla="*/ 63330 h 169855"/>
                  <a:gd name="connsiteX10" fmla="*/ 74773 w 169831"/>
                  <a:gd name="connsiteY10" fmla="*/ 74322 h 169855"/>
                  <a:gd name="connsiteX11" fmla="*/ 68447 w 169831"/>
                  <a:gd name="connsiteY11" fmla="*/ 77604 h 169855"/>
                  <a:gd name="connsiteX12" fmla="*/ 61646 w 169831"/>
                  <a:gd name="connsiteY12" fmla="*/ 75469 h 169855"/>
                  <a:gd name="connsiteX13" fmla="*/ 60973 w 169831"/>
                  <a:gd name="connsiteY13" fmla="*/ 67719 h 169855"/>
                  <a:gd name="connsiteX14" fmla="*/ 65125 w 169831"/>
                  <a:gd name="connsiteY14" fmla="*/ 67363 h 169855"/>
                  <a:gd name="connsiteX15" fmla="*/ 65283 w 169831"/>
                  <a:gd name="connsiteY15" fmla="*/ 69142 h 169855"/>
                  <a:gd name="connsiteX16" fmla="*/ 65560 w 169831"/>
                  <a:gd name="connsiteY16" fmla="*/ 72068 h 169855"/>
                  <a:gd name="connsiteX17" fmla="*/ 68486 w 169831"/>
                  <a:gd name="connsiteY17" fmla="*/ 71792 h 169855"/>
                  <a:gd name="connsiteX18" fmla="*/ 67814 w 169831"/>
                  <a:gd name="connsiteY18" fmla="*/ 64121 h 169855"/>
                  <a:gd name="connsiteX19" fmla="*/ 57771 w 169831"/>
                  <a:gd name="connsiteY19" fmla="*/ 64990 h 169855"/>
                  <a:gd name="connsiteX20" fmla="*/ 58957 w 169831"/>
                  <a:gd name="connsiteY20" fmla="*/ 78593 h 169855"/>
                  <a:gd name="connsiteX21" fmla="*/ 67933 w 169831"/>
                  <a:gd name="connsiteY21" fmla="*/ 81717 h 169855"/>
                  <a:gd name="connsiteX22" fmla="*/ 43140 w 169831"/>
                  <a:gd name="connsiteY22" fmla="*/ 129958 h 169855"/>
                  <a:gd name="connsiteX23" fmla="*/ 46145 w 169831"/>
                  <a:gd name="connsiteY23" fmla="*/ 135414 h 169855"/>
                  <a:gd name="connsiteX24" fmla="*/ 80586 w 169831"/>
                  <a:gd name="connsiteY24" fmla="*/ 77486 h 169855"/>
                  <a:gd name="connsiteX25" fmla="*/ 98459 w 169831"/>
                  <a:gd name="connsiteY25" fmla="*/ 77130 h 169855"/>
                  <a:gd name="connsiteX26" fmla="*/ 110994 w 169831"/>
                  <a:gd name="connsiteY26" fmla="*/ 89111 h 169855"/>
                  <a:gd name="connsiteX27" fmla="*/ 103085 w 169831"/>
                  <a:gd name="connsiteY27" fmla="*/ 107340 h 169855"/>
                  <a:gd name="connsiteX28" fmla="*/ 91855 w 169831"/>
                  <a:gd name="connsiteY28" fmla="*/ 102476 h 169855"/>
                  <a:gd name="connsiteX29" fmla="*/ 91935 w 169831"/>
                  <a:gd name="connsiteY29" fmla="*/ 98601 h 169855"/>
                  <a:gd name="connsiteX30" fmla="*/ 94703 w 169831"/>
                  <a:gd name="connsiteY30" fmla="*/ 95912 h 169855"/>
                  <a:gd name="connsiteX31" fmla="*/ 96759 w 169831"/>
                  <a:gd name="connsiteY31" fmla="*/ 95952 h 169855"/>
                  <a:gd name="connsiteX32" fmla="*/ 98182 w 169831"/>
                  <a:gd name="connsiteY32" fmla="*/ 97415 h 169855"/>
                  <a:gd name="connsiteX33" fmla="*/ 98182 w 169831"/>
                  <a:gd name="connsiteY33" fmla="*/ 98245 h 169855"/>
                  <a:gd name="connsiteX34" fmla="*/ 97589 w 169831"/>
                  <a:gd name="connsiteY34" fmla="*/ 98799 h 169855"/>
                  <a:gd name="connsiteX35" fmla="*/ 96403 w 169831"/>
                  <a:gd name="connsiteY35" fmla="*/ 101487 h 169855"/>
                  <a:gd name="connsiteX36" fmla="*/ 99092 w 169831"/>
                  <a:gd name="connsiteY36" fmla="*/ 102674 h 169855"/>
                  <a:gd name="connsiteX37" fmla="*/ 101978 w 169831"/>
                  <a:gd name="connsiteY37" fmla="*/ 99866 h 169855"/>
                  <a:gd name="connsiteX38" fmla="*/ 102057 w 169831"/>
                  <a:gd name="connsiteY38" fmla="*/ 95873 h 169855"/>
                  <a:gd name="connsiteX39" fmla="*/ 98419 w 169831"/>
                  <a:gd name="connsiteY39" fmla="*/ 92116 h 169855"/>
                  <a:gd name="connsiteX40" fmla="*/ 93200 w 169831"/>
                  <a:gd name="connsiteY40" fmla="*/ 92037 h 169855"/>
                  <a:gd name="connsiteX41" fmla="*/ 88139 w 169831"/>
                  <a:gd name="connsiteY41" fmla="*/ 96940 h 169855"/>
                  <a:gd name="connsiteX42" fmla="*/ 88020 w 169831"/>
                  <a:gd name="connsiteY42" fmla="*/ 103979 h 169855"/>
                  <a:gd name="connsiteX43" fmla="*/ 97905 w 169831"/>
                  <a:gd name="connsiteY43" fmla="*/ 111927 h 169855"/>
                  <a:gd name="connsiteX44" fmla="*/ 67814 w 169831"/>
                  <a:gd name="connsiteY44" fmla="*/ 154948 h 169855"/>
                  <a:gd name="connsiteX45" fmla="*/ 71689 w 169831"/>
                  <a:gd name="connsiteY45" fmla="*/ 155897 h 169855"/>
                  <a:gd name="connsiteX46" fmla="*/ 71887 w 169831"/>
                  <a:gd name="connsiteY46" fmla="*/ 156016 h 169855"/>
                  <a:gd name="connsiteX47" fmla="*/ 109293 w 169831"/>
                  <a:gd name="connsiteY47" fmla="*/ 111373 h 169855"/>
                  <a:gd name="connsiteX48" fmla="*/ 124715 w 169831"/>
                  <a:gd name="connsiteY48" fmla="*/ 114378 h 169855"/>
                  <a:gd name="connsiteX49" fmla="*/ 133928 w 169831"/>
                  <a:gd name="connsiteY49" fmla="*/ 131618 h 169855"/>
                  <a:gd name="connsiteX50" fmla="*/ 130765 w 169831"/>
                  <a:gd name="connsiteY50" fmla="*/ 140673 h 169855"/>
                  <a:gd name="connsiteX51" fmla="*/ 122144 w 169831"/>
                  <a:gd name="connsiteY51" fmla="*/ 144865 h 169855"/>
                  <a:gd name="connsiteX52" fmla="*/ 116609 w 169831"/>
                  <a:gd name="connsiteY52" fmla="*/ 142927 h 169855"/>
                  <a:gd name="connsiteX53" fmla="*/ 114078 w 169831"/>
                  <a:gd name="connsiteY53" fmla="*/ 137668 h 169855"/>
                  <a:gd name="connsiteX54" fmla="*/ 118190 w 169831"/>
                  <a:gd name="connsiteY54" fmla="*/ 133042 h 169855"/>
                  <a:gd name="connsiteX55" fmla="*/ 120523 w 169831"/>
                  <a:gd name="connsiteY55" fmla="*/ 135138 h 169855"/>
                  <a:gd name="connsiteX56" fmla="*/ 122738 w 169831"/>
                  <a:gd name="connsiteY56" fmla="*/ 137075 h 169855"/>
                  <a:gd name="connsiteX57" fmla="*/ 124675 w 169831"/>
                  <a:gd name="connsiteY57" fmla="*/ 134900 h 169855"/>
                  <a:gd name="connsiteX58" fmla="*/ 122540 w 169831"/>
                  <a:gd name="connsiteY58" fmla="*/ 130511 h 169855"/>
                  <a:gd name="connsiteX59" fmla="*/ 117914 w 169831"/>
                  <a:gd name="connsiteY59" fmla="*/ 128890 h 169855"/>
                  <a:gd name="connsiteX60" fmla="*/ 112022 w 169831"/>
                  <a:gd name="connsiteY60" fmla="*/ 131737 h 169855"/>
                  <a:gd name="connsiteX61" fmla="*/ 109887 w 169831"/>
                  <a:gd name="connsiteY61" fmla="*/ 137905 h 169855"/>
                  <a:gd name="connsiteX62" fmla="*/ 113841 w 169831"/>
                  <a:gd name="connsiteY62" fmla="*/ 146051 h 169855"/>
                  <a:gd name="connsiteX63" fmla="*/ 114948 w 169831"/>
                  <a:gd name="connsiteY63" fmla="*/ 146881 h 169855"/>
                  <a:gd name="connsiteX64" fmla="*/ 111943 w 169831"/>
                  <a:gd name="connsiteY64" fmla="*/ 148068 h 169855"/>
                  <a:gd name="connsiteX65" fmla="*/ 89562 w 169831"/>
                  <a:gd name="connsiteY65" fmla="*/ 166771 h 169855"/>
                  <a:gd name="connsiteX66" fmla="*/ 92607 w 169831"/>
                  <a:gd name="connsiteY66" fmla="*/ 169855 h 169855"/>
                  <a:gd name="connsiteX67" fmla="*/ 113722 w 169831"/>
                  <a:gd name="connsiteY67" fmla="*/ 151785 h 169855"/>
                  <a:gd name="connsiteX68" fmla="*/ 130686 w 169831"/>
                  <a:gd name="connsiteY68" fmla="*/ 150994 h 169855"/>
                  <a:gd name="connsiteX69" fmla="*/ 135035 w 169831"/>
                  <a:gd name="connsiteY69" fmla="*/ 153287 h 169855"/>
                  <a:gd name="connsiteX70" fmla="*/ 169832 w 169831"/>
                  <a:gd name="connsiteY70" fmla="*/ 120982 h 169855"/>
                  <a:gd name="connsiteX71" fmla="*/ 147926 w 169831"/>
                  <a:gd name="connsiteY71" fmla="*/ 105679 h 1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9831" h="169855">
                    <a:moveTo>
                      <a:pt x="147926" y="105679"/>
                    </a:moveTo>
                    <a:cubicBezTo>
                      <a:pt x="153145" y="90416"/>
                      <a:pt x="152987" y="76774"/>
                      <a:pt x="147451" y="65149"/>
                    </a:cubicBezTo>
                    <a:cubicBezTo>
                      <a:pt x="139859" y="49134"/>
                      <a:pt x="124596" y="42096"/>
                      <a:pt x="120326" y="40356"/>
                    </a:cubicBezTo>
                    <a:cubicBezTo>
                      <a:pt x="115264" y="21257"/>
                      <a:pt x="104390" y="7813"/>
                      <a:pt x="89641" y="2475"/>
                    </a:cubicBezTo>
                    <a:cubicBezTo>
                      <a:pt x="75248" y="-2745"/>
                      <a:pt x="58640" y="379"/>
                      <a:pt x="44129" y="11016"/>
                    </a:cubicBezTo>
                    <a:cubicBezTo>
                      <a:pt x="24714" y="25211"/>
                      <a:pt x="10479" y="60245"/>
                      <a:pt x="0" y="105481"/>
                    </a:cubicBezTo>
                    <a:cubicBezTo>
                      <a:pt x="5061" y="104690"/>
                      <a:pt x="9411" y="107221"/>
                      <a:pt x="14156" y="108249"/>
                    </a:cubicBezTo>
                    <a:cubicBezTo>
                      <a:pt x="20997" y="84643"/>
                      <a:pt x="30882" y="65623"/>
                      <a:pt x="39502" y="56094"/>
                    </a:cubicBezTo>
                    <a:cubicBezTo>
                      <a:pt x="50258" y="44231"/>
                      <a:pt x="61171" y="43243"/>
                      <a:pt x="72915" y="53088"/>
                    </a:cubicBezTo>
                    <a:cubicBezTo>
                      <a:pt x="75999" y="55659"/>
                      <a:pt x="77897" y="59296"/>
                      <a:pt x="78253" y="63330"/>
                    </a:cubicBezTo>
                    <a:cubicBezTo>
                      <a:pt x="78609" y="67323"/>
                      <a:pt x="77383" y="71238"/>
                      <a:pt x="74773" y="74322"/>
                    </a:cubicBezTo>
                    <a:cubicBezTo>
                      <a:pt x="73192" y="76220"/>
                      <a:pt x="70938" y="77407"/>
                      <a:pt x="68447" y="77604"/>
                    </a:cubicBezTo>
                    <a:cubicBezTo>
                      <a:pt x="65956" y="77842"/>
                      <a:pt x="63544" y="77051"/>
                      <a:pt x="61646" y="75469"/>
                    </a:cubicBezTo>
                    <a:cubicBezTo>
                      <a:pt x="59313" y="73531"/>
                      <a:pt x="58996" y="70052"/>
                      <a:pt x="60973" y="67719"/>
                    </a:cubicBezTo>
                    <a:cubicBezTo>
                      <a:pt x="62001" y="66454"/>
                      <a:pt x="63899" y="66295"/>
                      <a:pt x="65125" y="67363"/>
                    </a:cubicBezTo>
                    <a:cubicBezTo>
                      <a:pt x="65679" y="67798"/>
                      <a:pt x="65758" y="68628"/>
                      <a:pt x="65283" y="69142"/>
                    </a:cubicBezTo>
                    <a:cubicBezTo>
                      <a:pt x="64532" y="70052"/>
                      <a:pt x="64651" y="71357"/>
                      <a:pt x="65560" y="72068"/>
                    </a:cubicBezTo>
                    <a:cubicBezTo>
                      <a:pt x="66430" y="72780"/>
                      <a:pt x="67735" y="72701"/>
                      <a:pt x="68486" y="71792"/>
                    </a:cubicBezTo>
                    <a:cubicBezTo>
                      <a:pt x="70424" y="69498"/>
                      <a:pt x="70108" y="66058"/>
                      <a:pt x="67814" y="64121"/>
                    </a:cubicBezTo>
                    <a:cubicBezTo>
                      <a:pt x="64809" y="61590"/>
                      <a:pt x="60301" y="61985"/>
                      <a:pt x="57771" y="64990"/>
                    </a:cubicBezTo>
                    <a:cubicBezTo>
                      <a:pt x="54370" y="69063"/>
                      <a:pt x="54884" y="75192"/>
                      <a:pt x="58957" y="78593"/>
                    </a:cubicBezTo>
                    <a:cubicBezTo>
                      <a:pt x="61487" y="80728"/>
                      <a:pt x="64651" y="81796"/>
                      <a:pt x="67933" y="81717"/>
                    </a:cubicBezTo>
                    <a:cubicBezTo>
                      <a:pt x="56940" y="92591"/>
                      <a:pt x="48122" y="110503"/>
                      <a:pt x="43140" y="129958"/>
                    </a:cubicBezTo>
                    <a:cubicBezTo>
                      <a:pt x="44208" y="131697"/>
                      <a:pt x="45236" y="133516"/>
                      <a:pt x="46145" y="135414"/>
                    </a:cubicBezTo>
                    <a:cubicBezTo>
                      <a:pt x="52274" y="108684"/>
                      <a:pt x="65916" y="84603"/>
                      <a:pt x="80586" y="77486"/>
                    </a:cubicBezTo>
                    <a:cubicBezTo>
                      <a:pt x="85885" y="74915"/>
                      <a:pt x="92409" y="74757"/>
                      <a:pt x="98459" y="77130"/>
                    </a:cubicBezTo>
                    <a:cubicBezTo>
                      <a:pt x="104351" y="79423"/>
                      <a:pt x="108938" y="83773"/>
                      <a:pt x="110994" y="89111"/>
                    </a:cubicBezTo>
                    <a:cubicBezTo>
                      <a:pt x="113841" y="96308"/>
                      <a:pt x="110282" y="104493"/>
                      <a:pt x="103085" y="107340"/>
                    </a:cubicBezTo>
                    <a:cubicBezTo>
                      <a:pt x="98657" y="109080"/>
                      <a:pt x="93635" y="106905"/>
                      <a:pt x="91855" y="102476"/>
                    </a:cubicBezTo>
                    <a:cubicBezTo>
                      <a:pt x="91341" y="101211"/>
                      <a:pt x="91381" y="99827"/>
                      <a:pt x="91935" y="98601"/>
                    </a:cubicBezTo>
                    <a:cubicBezTo>
                      <a:pt x="92488" y="97375"/>
                      <a:pt x="93477" y="96387"/>
                      <a:pt x="94703" y="95912"/>
                    </a:cubicBezTo>
                    <a:cubicBezTo>
                      <a:pt x="95375" y="95675"/>
                      <a:pt x="96086" y="95675"/>
                      <a:pt x="96759" y="95952"/>
                    </a:cubicBezTo>
                    <a:cubicBezTo>
                      <a:pt x="97431" y="96228"/>
                      <a:pt x="97905" y="96742"/>
                      <a:pt x="98182" y="97415"/>
                    </a:cubicBezTo>
                    <a:cubicBezTo>
                      <a:pt x="98301" y="97691"/>
                      <a:pt x="98261" y="97968"/>
                      <a:pt x="98182" y="98245"/>
                    </a:cubicBezTo>
                    <a:cubicBezTo>
                      <a:pt x="98064" y="98522"/>
                      <a:pt x="97866" y="98720"/>
                      <a:pt x="97589" y="98799"/>
                    </a:cubicBezTo>
                    <a:cubicBezTo>
                      <a:pt x="96521" y="99234"/>
                      <a:pt x="96007" y="100420"/>
                      <a:pt x="96403" y="101487"/>
                    </a:cubicBezTo>
                    <a:cubicBezTo>
                      <a:pt x="96838" y="102555"/>
                      <a:pt x="98024" y="103069"/>
                      <a:pt x="99092" y="102674"/>
                    </a:cubicBezTo>
                    <a:cubicBezTo>
                      <a:pt x="100397" y="102160"/>
                      <a:pt x="101425" y="101171"/>
                      <a:pt x="101978" y="99866"/>
                    </a:cubicBezTo>
                    <a:cubicBezTo>
                      <a:pt x="102532" y="98601"/>
                      <a:pt x="102571" y="97138"/>
                      <a:pt x="102057" y="95873"/>
                    </a:cubicBezTo>
                    <a:cubicBezTo>
                      <a:pt x="101385" y="94172"/>
                      <a:pt x="100120" y="92828"/>
                      <a:pt x="98419" y="92116"/>
                    </a:cubicBezTo>
                    <a:cubicBezTo>
                      <a:pt x="96759" y="91365"/>
                      <a:pt x="94900" y="91365"/>
                      <a:pt x="93200" y="92037"/>
                    </a:cubicBezTo>
                    <a:cubicBezTo>
                      <a:pt x="90906" y="92946"/>
                      <a:pt x="89088" y="94686"/>
                      <a:pt x="88139" y="96940"/>
                    </a:cubicBezTo>
                    <a:cubicBezTo>
                      <a:pt x="87150" y="99194"/>
                      <a:pt x="87110" y="101685"/>
                      <a:pt x="88020" y="103979"/>
                    </a:cubicBezTo>
                    <a:cubicBezTo>
                      <a:pt x="89720" y="108328"/>
                      <a:pt x="93595" y="111215"/>
                      <a:pt x="97905" y="111927"/>
                    </a:cubicBezTo>
                    <a:cubicBezTo>
                      <a:pt x="85212" y="120033"/>
                      <a:pt x="74220" y="136521"/>
                      <a:pt x="67814" y="154948"/>
                    </a:cubicBezTo>
                    <a:cubicBezTo>
                      <a:pt x="69119" y="155067"/>
                      <a:pt x="70424" y="155343"/>
                      <a:pt x="71689" y="155897"/>
                    </a:cubicBezTo>
                    <a:cubicBezTo>
                      <a:pt x="71768" y="155936"/>
                      <a:pt x="71808" y="155976"/>
                      <a:pt x="71887" y="156016"/>
                    </a:cubicBezTo>
                    <a:cubicBezTo>
                      <a:pt x="79598" y="134109"/>
                      <a:pt x="94030" y="115090"/>
                      <a:pt x="109293" y="111373"/>
                    </a:cubicBezTo>
                    <a:cubicBezTo>
                      <a:pt x="116371" y="109673"/>
                      <a:pt x="121591" y="112045"/>
                      <a:pt x="124715" y="114378"/>
                    </a:cubicBezTo>
                    <a:cubicBezTo>
                      <a:pt x="129934" y="118253"/>
                      <a:pt x="133533" y="125015"/>
                      <a:pt x="133928" y="131618"/>
                    </a:cubicBezTo>
                    <a:cubicBezTo>
                      <a:pt x="134126" y="134979"/>
                      <a:pt x="133018" y="138182"/>
                      <a:pt x="130765" y="140673"/>
                    </a:cubicBezTo>
                    <a:cubicBezTo>
                      <a:pt x="128550" y="143164"/>
                      <a:pt x="125466" y="144667"/>
                      <a:pt x="122144" y="144865"/>
                    </a:cubicBezTo>
                    <a:cubicBezTo>
                      <a:pt x="120088" y="144983"/>
                      <a:pt x="118151" y="144311"/>
                      <a:pt x="116609" y="142927"/>
                    </a:cubicBezTo>
                    <a:cubicBezTo>
                      <a:pt x="115106" y="141583"/>
                      <a:pt x="114157" y="139685"/>
                      <a:pt x="114078" y="137668"/>
                    </a:cubicBezTo>
                    <a:cubicBezTo>
                      <a:pt x="113920" y="135256"/>
                      <a:pt x="115778" y="133160"/>
                      <a:pt x="118190" y="133042"/>
                    </a:cubicBezTo>
                    <a:cubicBezTo>
                      <a:pt x="119416" y="132963"/>
                      <a:pt x="120484" y="133912"/>
                      <a:pt x="120523" y="135138"/>
                    </a:cubicBezTo>
                    <a:cubicBezTo>
                      <a:pt x="120602" y="136284"/>
                      <a:pt x="121591" y="137154"/>
                      <a:pt x="122738" y="137075"/>
                    </a:cubicBezTo>
                    <a:cubicBezTo>
                      <a:pt x="123884" y="136996"/>
                      <a:pt x="124754" y="136007"/>
                      <a:pt x="124675" y="134900"/>
                    </a:cubicBezTo>
                    <a:cubicBezTo>
                      <a:pt x="124557" y="133200"/>
                      <a:pt x="123805" y="131618"/>
                      <a:pt x="122540" y="130511"/>
                    </a:cubicBezTo>
                    <a:cubicBezTo>
                      <a:pt x="121235" y="129364"/>
                      <a:pt x="119614" y="128811"/>
                      <a:pt x="117914" y="128890"/>
                    </a:cubicBezTo>
                    <a:cubicBezTo>
                      <a:pt x="115620" y="129009"/>
                      <a:pt x="113524" y="130037"/>
                      <a:pt x="112022" y="131737"/>
                    </a:cubicBezTo>
                    <a:cubicBezTo>
                      <a:pt x="110519" y="133437"/>
                      <a:pt x="109728" y="135612"/>
                      <a:pt x="109887" y="137905"/>
                    </a:cubicBezTo>
                    <a:cubicBezTo>
                      <a:pt x="110084" y="141069"/>
                      <a:pt x="111468" y="143955"/>
                      <a:pt x="113841" y="146051"/>
                    </a:cubicBezTo>
                    <a:cubicBezTo>
                      <a:pt x="114197" y="146367"/>
                      <a:pt x="114592" y="146605"/>
                      <a:pt x="114948" y="146881"/>
                    </a:cubicBezTo>
                    <a:cubicBezTo>
                      <a:pt x="113920" y="147198"/>
                      <a:pt x="112931" y="147593"/>
                      <a:pt x="111943" y="148068"/>
                    </a:cubicBezTo>
                    <a:cubicBezTo>
                      <a:pt x="103916" y="151824"/>
                      <a:pt x="96205" y="158467"/>
                      <a:pt x="89562" y="166771"/>
                    </a:cubicBezTo>
                    <a:cubicBezTo>
                      <a:pt x="90551" y="167641"/>
                      <a:pt x="91500" y="168629"/>
                      <a:pt x="92607" y="169855"/>
                    </a:cubicBezTo>
                    <a:cubicBezTo>
                      <a:pt x="99289" y="161472"/>
                      <a:pt x="106763" y="155067"/>
                      <a:pt x="113722" y="151785"/>
                    </a:cubicBezTo>
                    <a:cubicBezTo>
                      <a:pt x="119100" y="149254"/>
                      <a:pt x="125110" y="148977"/>
                      <a:pt x="130686" y="150994"/>
                    </a:cubicBezTo>
                    <a:cubicBezTo>
                      <a:pt x="132267" y="151547"/>
                      <a:pt x="133691" y="152378"/>
                      <a:pt x="135035" y="153287"/>
                    </a:cubicBezTo>
                    <a:cubicBezTo>
                      <a:pt x="139938" y="135177"/>
                      <a:pt x="159037" y="122563"/>
                      <a:pt x="169832" y="120982"/>
                    </a:cubicBezTo>
                    <a:cubicBezTo>
                      <a:pt x="162398" y="112441"/>
                      <a:pt x="152236" y="107498"/>
                      <a:pt x="147926" y="105679"/>
                    </a:cubicBezTo>
                    <a:close/>
                  </a:path>
                </a:pathLst>
              </a:custGeom>
              <a:grpFill/>
              <a:ln w="3952" cap="flat">
                <a:noFill/>
                <a:prstDash val="solid"/>
                <a:miter/>
              </a:ln>
            </p:spPr>
            <p:txBody>
              <a:bodyPr rtlCol="0" anchor="ctr"/>
              <a:lstStyle/>
              <a:p>
                <a:endParaRPr lang="zh-CN" altLang="en-US">
                  <a:cs typeface="思源宋体 CN Heavy" panose="02020900000000000000" pitchFamily="18"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par>
                          <p:cTn id="10" fill="hold">
                            <p:stCondLst>
                              <p:cond delay="1919"/>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210"/>
                                        </p:tgtEl>
                                        <p:attrNameLst>
                                          <p:attrName>style.visibility</p:attrName>
                                        </p:attrNameLst>
                                      </p:cBhvr>
                                      <p:to>
                                        <p:strVal val="visible"/>
                                      </p:to>
                                    </p:set>
                                    <p:anim calcmode="discrete" valueType="clr">
                                      <p:cBhvr override="childStyle">
                                        <p:cTn id="13" dur="80"/>
                                        <p:tgtEl>
                                          <p:spTgt spid="210"/>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10"/>
                                        </p:tgtEl>
                                        <p:attrNameLst>
                                          <p:attrName>fillcolor</p:attrName>
                                        </p:attrNameLst>
                                      </p:cBhvr>
                                      <p:tavLst>
                                        <p:tav tm="0">
                                          <p:val>
                                            <p:clrVal>
                                              <a:schemeClr val="accent2"/>
                                            </p:clrVal>
                                          </p:val>
                                        </p:tav>
                                        <p:tav tm="50000">
                                          <p:val>
                                            <p:clrVal>
                                              <a:schemeClr val="hlink"/>
                                            </p:clrVal>
                                          </p:val>
                                        </p:tav>
                                      </p:tavLst>
                                    </p:anim>
                                    <p:set>
                                      <p:cBhvr>
                                        <p:cTn id="15" dur="80"/>
                                        <p:tgtEl>
                                          <p:spTgt spid="210"/>
                                        </p:tgtEl>
                                        <p:attrNameLst>
                                          <p:attrName>fill.type</p:attrName>
                                        </p:attrNameLst>
                                      </p:cBhvr>
                                      <p:to>
                                        <p:strVal val="solid"/>
                                      </p:to>
                                    </p:set>
                                  </p:childTnLst>
                                </p:cTn>
                              </p:par>
                            </p:childTnLst>
                          </p:cTn>
                        </p:par>
                        <p:par>
                          <p:cTn id="16" fill="hold">
                            <p:stCondLst>
                              <p:cond delay="21239"/>
                            </p:stCondLst>
                            <p:childTnLst>
                              <p:par>
                                <p:cTn id="17" presetID="4" presetClass="entr" presetSubtype="16" fill="hold" nodeType="afterEffect">
                                  <p:stCondLst>
                                    <p:cond delay="0"/>
                                  </p:stCondLst>
                                  <p:childTnLst>
                                    <p:set>
                                      <p:cBhvr>
                                        <p:cTn id="18" dur="500" fill="hold">
                                          <p:stCondLst>
                                            <p:cond delay="0"/>
                                          </p:stCondLst>
                                        </p:cTn>
                                        <p:tgtEl>
                                          <p:spTgt spid="212"/>
                                        </p:tgtEl>
                                        <p:attrNameLst>
                                          <p:attrName>style.visibility</p:attrName>
                                        </p:attrNameLst>
                                      </p:cBhvr>
                                      <p:to>
                                        <p:strVal val="visible"/>
                                      </p:to>
                                    </p:set>
                                    <p:animEffect transition="in" filter="box(in)">
                                      <p:cBhvr>
                                        <p:cTn id="19" dur="500"/>
                                        <p:tgtEl>
                                          <p:spTgt spid="212"/>
                                        </p:tgtEl>
                                      </p:cBhvr>
                                    </p:animEffect>
                                  </p:childTnLst>
                                </p:cTn>
                              </p:par>
                              <p:par>
                                <p:cTn id="20" presetID="4" presetClass="entr" presetSubtype="16" fill="hold" nodeType="withEffect">
                                  <p:stCondLst>
                                    <p:cond delay="0"/>
                                  </p:stCondLst>
                                  <p:childTnLst>
                                    <p:set>
                                      <p:cBhvr>
                                        <p:cTn id="21" dur="500" fill="hold">
                                          <p:stCondLst>
                                            <p:cond delay="0"/>
                                          </p:stCondLst>
                                        </p:cTn>
                                        <p:tgtEl>
                                          <p:spTgt spid="207"/>
                                        </p:tgtEl>
                                        <p:attrNameLst>
                                          <p:attrName>style.visibility</p:attrName>
                                        </p:attrNameLst>
                                      </p:cBhvr>
                                      <p:to>
                                        <p:strVal val="visible"/>
                                      </p:to>
                                    </p:set>
                                    <p:animEffect transition="in" filter="box(in)">
                                      <p:cBhvr>
                                        <p:cTn id="22"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0" grpId="0"/>
      <p:bldP spid="2" grpId="1"/>
      <p:bldP spid="2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组合 196"/>
          <p:cNvGrpSpPr/>
          <p:nvPr/>
        </p:nvGrpSpPr>
        <p:grpSpPr>
          <a:xfrm flipH="1">
            <a:off x="10352315" y="11199"/>
            <a:ext cx="262821" cy="4769944"/>
            <a:chOff x="10305387" y="29741"/>
            <a:chExt cx="419106" cy="7606364"/>
          </a:xfrm>
          <a:gradFill>
            <a:gsLst>
              <a:gs pos="0">
                <a:schemeClr val="accent1"/>
              </a:gs>
              <a:gs pos="43000">
                <a:schemeClr val="accent3">
                  <a:lumMod val="50000"/>
                </a:schemeClr>
              </a:gs>
            </a:gsLst>
            <a:lin ang="1200000" scaled="0"/>
          </a:gradFill>
        </p:grpSpPr>
        <p:sp>
          <p:nvSpPr>
            <p:cNvPr id="44" name="任意多边形: 形状 43"/>
            <p:cNvSpPr/>
            <p:nvPr/>
          </p:nvSpPr>
          <p:spPr>
            <a:xfrm rot="16200000">
              <a:off x="10117147" y="710490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5" name="任意多边形: 形状 44"/>
            <p:cNvSpPr/>
            <p:nvPr/>
          </p:nvSpPr>
          <p:spPr>
            <a:xfrm rot="16200000">
              <a:off x="10348953" y="6610025"/>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6" name="任意多边形: 形状 45"/>
            <p:cNvSpPr/>
            <p:nvPr/>
          </p:nvSpPr>
          <p:spPr>
            <a:xfrm rot="16200000">
              <a:off x="10511561" y="6610025"/>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7" name="任意多边形: 形状 46"/>
            <p:cNvSpPr/>
            <p:nvPr/>
          </p:nvSpPr>
          <p:spPr>
            <a:xfrm rot="16200000">
              <a:off x="10455274" y="6666312"/>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8" name="任意多边形: 形状 47"/>
            <p:cNvSpPr/>
            <p:nvPr/>
          </p:nvSpPr>
          <p:spPr>
            <a:xfrm rot="16200000">
              <a:off x="10455274" y="6503704"/>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49" name="任意多边形: 形状 48"/>
            <p:cNvSpPr/>
            <p:nvPr/>
          </p:nvSpPr>
          <p:spPr>
            <a:xfrm rot="16200000">
              <a:off x="10448716" y="607247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0" name="任意多边形: 形状 49"/>
            <p:cNvSpPr/>
            <p:nvPr/>
          </p:nvSpPr>
          <p:spPr>
            <a:xfrm rot="16200000">
              <a:off x="10117147" y="5979365"/>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1" name="任意多边形: 形状 50"/>
            <p:cNvSpPr/>
            <p:nvPr/>
          </p:nvSpPr>
          <p:spPr>
            <a:xfrm rot="16200000">
              <a:off x="10348953" y="5484480"/>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2" name="任意多边形: 形状 51"/>
            <p:cNvSpPr/>
            <p:nvPr/>
          </p:nvSpPr>
          <p:spPr>
            <a:xfrm rot="16200000">
              <a:off x="10511561" y="5484480"/>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3" name="任意多边形: 形状 52"/>
            <p:cNvSpPr/>
            <p:nvPr/>
          </p:nvSpPr>
          <p:spPr>
            <a:xfrm rot="16200000">
              <a:off x="10455274" y="5540767"/>
              <a:ext cx="124880" cy="174914"/>
            </a:xfrm>
            <a:custGeom>
              <a:avLst/>
              <a:gdLst>
                <a:gd name="connsiteX0" fmla="*/ 0 w 66126"/>
                <a:gd name="connsiteY0" fmla="*/ 79374 h 92620"/>
                <a:gd name="connsiteX1" fmla="*/ 0 w 66126"/>
                <a:gd name="connsiteY1" fmla="*/ 53201 h 92620"/>
                <a:gd name="connsiteX2" fmla="*/ 13140 w 66126"/>
                <a:gd name="connsiteY2" fmla="*/ 53201 h 92620"/>
                <a:gd name="connsiteX3" fmla="*/ 13140 w 66126"/>
                <a:gd name="connsiteY3" fmla="*/ 79374 h 92620"/>
                <a:gd name="connsiteX4" fmla="*/ 52987 w 66126"/>
                <a:gd name="connsiteY4" fmla="*/ 79374 h 92620"/>
                <a:gd name="connsiteX5" fmla="*/ 52987 w 66126"/>
                <a:gd name="connsiteY5" fmla="*/ 13140 h 92620"/>
                <a:gd name="connsiteX6" fmla="*/ 13140 w 66126"/>
                <a:gd name="connsiteY6" fmla="*/ 13140 h 92620"/>
                <a:gd name="connsiteX7" fmla="*/ 13140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140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140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140" y="53201"/>
                  </a:lnTo>
                  <a:lnTo>
                    <a:pt x="13140" y="79374"/>
                  </a:lnTo>
                  <a:lnTo>
                    <a:pt x="52987" y="79374"/>
                  </a:lnTo>
                  <a:lnTo>
                    <a:pt x="52987" y="13140"/>
                  </a:lnTo>
                  <a:lnTo>
                    <a:pt x="13140" y="13140"/>
                  </a:lnTo>
                  <a:lnTo>
                    <a:pt x="13140" y="39420"/>
                  </a:lnTo>
                  <a:lnTo>
                    <a:pt x="0" y="39420"/>
                  </a:lnTo>
                  <a:lnTo>
                    <a:pt x="0" y="13140"/>
                  </a:lnTo>
                  <a:lnTo>
                    <a:pt x="0" y="0"/>
                  </a:lnTo>
                  <a:lnTo>
                    <a:pt x="13140" y="0"/>
                  </a:lnTo>
                  <a:lnTo>
                    <a:pt x="52987" y="0"/>
                  </a:lnTo>
                  <a:lnTo>
                    <a:pt x="66127" y="0"/>
                  </a:lnTo>
                  <a:lnTo>
                    <a:pt x="66127" y="13140"/>
                  </a:lnTo>
                  <a:lnTo>
                    <a:pt x="66127" y="79374"/>
                  </a:lnTo>
                  <a:lnTo>
                    <a:pt x="66127" y="92620"/>
                  </a:lnTo>
                  <a:lnTo>
                    <a:pt x="52987"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4" name="任意多边形: 形状 53"/>
            <p:cNvSpPr/>
            <p:nvPr/>
          </p:nvSpPr>
          <p:spPr>
            <a:xfrm rot="16200000">
              <a:off x="10455274" y="5378159"/>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140 w 66126"/>
                <a:gd name="connsiteY4" fmla="*/ 79374 h 92620"/>
                <a:gd name="connsiteX5" fmla="*/ 13140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140" y="79374"/>
                  </a:lnTo>
                  <a:lnTo>
                    <a:pt x="13140" y="13140"/>
                  </a:lnTo>
                  <a:lnTo>
                    <a:pt x="52987" y="13140"/>
                  </a:lnTo>
                  <a:lnTo>
                    <a:pt x="52987" y="39420"/>
                  </a:lnTo>
                  <a:lnTo>
                    <a:pt x="66127" y="39420"/>
                  </a:lnTo>
                  <a:lnTo>
                    <a:pt x="66127" y="13140"/>
                  </a:lnTo>
                  <a:lnTo>
                    <a:pt x="66127" y="0"/>
                  </a:lnTo>
                  <a:lnTo>
                    <a:pt x="52987" y="0"/>
                  </a:lnTo>
                  <a:lnTo>
                    <a:pt x="13140" y="0"/>
                  </a:lnTo>
                  <a:lnTo>
                    <a:pt x="0" y="0"/>
                  </a:lnTo>
                  <a:lnTo>
                    <a:pt x="0" y="13140"/>
                  </a:lnTo>
                  <a:lnTo>
                    <a:pt x="0" y="79374"/>
                  </a:lnTo>
                  <a:lnTo>
                    <a:pt x="0" y="92620"/>
                  </a:lnTo>
                  <a:lnTo>
                    <a:pt x="13140"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5" name="任意多边形: 形状 54"/>
            <p:cNvSpPr/>
            <p:nvPr/>
          </p:nvSpPr>
          <p:spPr>
            <a:xfrm rot="16200000">
              <a:off x="10448716" y="4946926"/>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6" name="任意多边形: 形状 55"/>
            <p:cNvSpPr/>
            <p:nvPr/>
          </p:nvSpPr>
          <p:spPr>
            <a:xfrm rot="16200000">
              <a:off x="10117147" y="4854022"/>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7" name="任意多边形: 形状 56"/>
            <p:cNvSpPr/>
            <p:nvPr/>
          </p:nvSpPr>
          <p:spPr>
            <a:xfrm rot="16200000">
              <a:off x="10349054" y="4359036"/>
              <a:ext cx="174712" cy="124880"/>
            </a:xfrm>
            <a:custGeom>
              <a:avLst/>
              <a:gdLst>
                <a:gd name="connsiteX0" fmla="*/ 13140 w 92513"/>
                <a:gd name="connsiteY0" fmla="*/ 0 h 66126"/>
                <a:gd name="connsiteX1" fmla="*/ 39313 w 92513"/>
                <a:gd name="connsiteY1" fmla="*/ 0 h 66126"/>
                <a:gd name="connsiteX2" fmla="*/ 39313 w 92513"/>
                <a:gd name="connsiteY2" fmla="*/ 13140 h 66126"/>
                <a:gd name="connsiteX3" fmla="*/ 13140 w 92513"/>
                <a:gd name="connsiteY3" fmla="*/ 13140 h 66126"/>
                <a:gd name="connsiteX4" fmla="*/ 13140 w 92513"/>
                <a:gd name="connsiteY4" fmla="*/ 52880 h 66126"/>
                <a:gd name="connsiteX5" fmla="*/ 79373 w 92513"/>
                <a:gd name="connsiteY5" fmla="*/ 52880 h 66126"/>
                <a:gd name="connsiteX6" fmla="*/ 79373 w 92513"/>
                <a:gd name="connsiteY6" fmla="*/ 13140 h 66126"/>
                <a:gd name="connsiteX7" fmla="*/ 53201 w 92513"/>
                <a:gd name="connsiteY7" fmla="*/ 13140 h 66126"/>
                <a:gd name="connsiteX8" fmla="*/ 53201 w 92513"/>
                <a:gd name="connsiteY8" fmla="*/ 0 h 66126"/>
                <a:gd name="connsiteX9" fmla="*/ 79373 w 92513"/>
                <a:gd name="connsiteY9" fmla="*/ 0 h 66126"/>
                <a:gd name="connsiteX10" fmla="*/ 92513 w 92513"/>
                <a:gd name="connsiteY10" fmla="*/ 0 h 66126"/>
                <a:gd name="connsiteX11" fmla="*/ 92513 w 92513"/>
                <a:gd name="connsiteY11" fmla="*/ 13140 h 66126"/>
                <a:gd name="connsiteX12" fmla="*/ 92513 w 92513"/>
                <a:gd name="connsiteY12" fmla="*/ 52880 h 66126"/>
                <a:gd name="connsiteX13" fmla="*/ 92513 w 92513"/>
                <a:gd name="connsiteY13" fmla="*/ 66127 h 66126"/>
                <a:gd name="connsiteX14" fmla="*/ 79373 w 92513"/>
                <a:gd name="connsiteY14" fmla="*/ 66127 h 66126"/>
                <a:gd name="connsiteX15" fmla="*/ 13140 w 92513"/>
                <a:gd name="connsiteY15" fmla="*/ 66127 h 66126"/>
                <a:gd name="connsiteX16" fmla="*/ 0 w 92513"/>
                <a:gd name="connsiteY16" fmla="*/ 66127 h 66126"/>
                <a:gd name="connsiteX17" fmla="*/ 0 w 92513"/>
                <a:gd name="connsiteY17" fmla="*/ 52880 h 66126"/>
                <a:gd name="connsiteX18" fmla="*/ 0 w 92513"/>
                <a:gd name="connsiteY18" fmla="*/ 13140 h 66126"/>
                <a:gd name="connsiteX19" fmla="*/ 0 w 92513"/>
                <a:gd name="connsiteY19" fmla="*/ 0 h 66126"/>
                <a:gd name="connsiteX20" fmla="*/ 13140 w 92513"/>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0"/>
                  </a:moveTo>
                  <a:lnTo>
                    <a:pt x="39313" y="0"/>
                  </a:lnTo>
                  <a:lnTo>
                    <a:pt x="39313" y="13140"/>
                  </a:lnTo>
                  <a:lnTo>
                    <a:pt x="13140" y="13140"/>
                  </a:lnTo>
                  <a:lnTo>
                    <a:pt x="13140" y="52880"/>
                  </a:lnTo>
                  <a:lnTo>
                    <a:pt x="79373" y="52880"/>
                  </a:lnTo>
                  <a:lnTo>
                    <a:pt x="79373" y="13140"/>
                  </a:lnTo>
                  <a:lnTo>
                    <a:pt x="53201" y="13140"/>
                  </a:lnTo>
                  <a:lnTo>
                    <a:pt x="53201" y="0"/>
                  </a:lnTo>
                  <a:lnTo>
                    <a:pt x="79373" y="0"/>
                  </a:lnTo>
                  <a:lnTo>
                    <a:pt x="92513" y="0"/>
                  </a:lnTo>
                  <a:lnTo>
                    <a:pt x="92513" y="13140"/>
                  </a:lnTo>
                  <a:lnTo>
                    <a:pt x="92513" y="52880"/>
                  </a:lnTo>
                  <a:lnTo>
                    <a:pt x="92513" y="66127"/>
                  </a:lnTo>
                  <a:lnTo>
                    <a:pt x="79373"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8" name="任意多边形: 形状 57"/>
            <p:cNvSpPr/>
            <p:nvPr/>
          </p:nvSpPr>
          <p:spPr>
            <a:xfrm rot="16200000">
              <a:off x="10511662" y="4359036"/>
              <a:ext cx="174712" cy="124880"/>
            </a:xfrm>
            <a:custGeom>
              <a:avLst/>
              <a:gdLst>
                <a:gd name="connsiteX0" fmla="*/ 13140 w 92513"/>
                <a:gd name="connsiteY0" fmla="*/ 66127 h 66126"/>
                <a:gd name="connsiteX1" fmla="*/ 39313 w 92513"/>
                <a:gd name="connsiteY1" fmla="*/ 66127 h 66126"/>
                <a:gd name="connsiteX2" fmla="*/ 39313 w 92513"/>
                <a:gd name="connsiteY2" fmla="*/ 52880 h 66126"/>
                <a:gd name="connsiteX3" fmla="*/ 13140 w 92513"/>
                <a:gd name="connsiteY3" fmla="*/ 52880 h 66126"/>
                <a:gd name="connsiteX4" fmla="*/ 13140 w 92513"/>
                <a:gd name="connsiteY4" fmla="*/ 13140 h 66126"/>
                <a:gd name="connsiteX5" fmla="*/ 79373 w 92513"/>
                <a:gd name="connsiteY5" fmla="*/ 13140 h 66126"/>
                <a:gd name="connsiteX6" fmla="*/ 79373 w 92513"/>
                <a:gd name="connsiteY6" fmla="*/ 52880 h 66126"/>
                <a:gd name="connsiteX7" fmla="*/ 53201 w 92513"/>
                <a:gd name="connsiteY7" fmla="*/ 52880 h 66126"/>
                <a:gd name="connsiteX8" fmla="*/ 53201 w 92513"/>
                <a:gd name="connsiteY8" fmla="*/ 66127 h 66126"/>
                <a:gd name="connsiteX9" fmla="*/ 79373 w 92513"/>
                <a:gd name="connsiteY9" fmla="*/ 66127 h 66126"/>
                <a:gd name="connsiteX10" fmla="*/ 92513 w 92513"/>
                <a:gd name="connsiteY10" fmla="*/ 66127 h 66126"/>
                <a:gd name="connsiteX11" fmla="*/ 92513 w 92513"/>
                <a:gd name="connsiteY11" fmla="*/ 52880 h 66126"/>
                <a:gd name="connsiteX12" fmla="*/ 92513 w 92513"/>
                <a:gd name="connsiteY12" fmla="*/ 13140 h 66126"/>
                <a:gd name="connsiteX13" fmla="*/ 92513 w 92513"/>
                <a:gd name="connsiteY13" fmla="*/ 0 h 66126"/>
                <a:gd name="connsiteX14" fmla="*/ 79373 w 92513"/>
                <a:gd name="connsiteY14" fmla="*/ 0 h 66126"/>
                <a:gd name="connsiteX15" fmla="*/ 13140 w 92513"/>
                <a:gd name="connsiteY15" fmla="*/ 0 h 66126"/>
                <a:gd name="connsiteX16" fmla="*/ 0 w 92513"/>
                <a:gd name="connsiteY16" fmla="*/ 0 h 66126"/>
                <a:gd name="connsiteX17" fmla="*/ 0 w 92513"/>
                <a:gd name="connsiteY17" fmla="*/ 13140 h 66126"/>
                <a:gd name="connsiteX18" fmla="*/ 0 w 92513"/>
                <a:gd name="connsiteY18" fmla="*/ 52880 h 66126"/>
                <a:gd name="connsiteX19" fmla="*/ 0 w 92513"/>
                <a:gd name="connsiteY19" fmla="*/ 66127 h 66126"/>
                <a:gd name="connsiteX20" fmla="*/ 13140 w 92513"/>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13" h="66126">
                  <a:moveTo>
                    <a:pt x="13140" y="66127"/>
                  </a:moveTo>
                  <a:lnTo>
                    <a:pt x="39313" y="66127"/>
                  </a:lnTo>
                  <a:lnTo>
                    <a:pt x="39313" y="52880"/>
                  </a:lnTo>
                  <a:lnTo>
                    <a:pt x="13140" y="52880"/>
                  </a:lnTo>
                  <a:lnTo>
                    <a:pt x="13140" y="13140"/>
                  </a:lnTo>
                  <a:lnTo>
                    <a:pt x="79373" y="13140"/>
                  </a:lnTo>
                  <a:lnTo>
                    <a:pt x="79373" y="52880"/>
                  </a:lnTo>
                  <a:lnTo>
                    <a:pt x="53201" y="52880"/>
                  </a:lnTo>
                  <a:lnTo>
                    <a:pt x="53201" y="66127"/>
                  </a:lnTo>
                  <a:lnTo>
                    <a:pt x="79373" y="66127"/>
                  </a:lnTo>
                  <a:lnTo>
                    <a:pt x="92513" y="66127"/>
                  </a:lnTo>
                  <a:lnTo>
                    <a:pt x="92513" y="52880"/>
                  </a:lnTo>
                  <a:lnTo>
                    <a:pt x="92513" y="13140"/>
                  </a:lnTo>
                  <a:lnTo>
                    <a:pt x="92513" y="0"/>
                  </a:lnTo>
                  <a:lnTo>
                    <a:pt x="79373"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59" name="任意多边形: 形状 58"/>
            <p:cNvSpPr/>
            <p:nvPr/>
          </p:nvSpPr>
          <p:spPr>
            <a:xfrm rot="16200000">
              <a:off x="10455374" y="4415322"/>
              <a:ext cx="124680" cy="174914"/>
            </a:xfrm>
            <a:custGeom>
              <a:avLst/>
              <a:gdLst>
                <a:gd name="connsiteX0" fmla="*/ 0 w 66020"/>
                <a:gd name="connsiteY0" fmla="*/ 79374 h 92620"/>
                <a:gd name="connsiteX1" fmla="*/ 0 w 66020"/>
                <a:gd name="connsiteY1" fmla="*/ 53201 h 92620"/>
                <a:gd name="connsiteX2" fmla="*/ 13140 w 66020"/>
                <a:gd name="connsiteY2" fmla="*/ 53201 h 92620"/>
                <a:gd name="connsiteX3" fmla="*/ 13140 w 66020"/>
                <a:gd name="connsiteY3" fmla="*/ 79374 h 92620"/>
                <a:gd name="connsiteX4" fmla="*/ 52880 w 66020"/>
                <a:gd name="connsiteY4" fmla="*/ 79374 h 92620"/>
                <a:gd name="connsiteX5" fmla="*/ 52880 w 66020"/>
                <a:gd name="connsiteY5" fmla="*/ 13140 h 92620"/>
                <a:gd name="connsiteX6" fmla="*/ 13140 w 66020"/>
                <a:gd name="connsiteY6" fmla="*/ 13140 h 92620"/>
                <a:gd name="connsiteX7" fmla="*/ 13140 w 66020"/>
                <a:gd name="connsiteY7" fmla="*/ 39420 h 92620"/>
                <a:gd name="connsiteX8" fmla="*/ 0 w 66020"/>
                <a:gd name="connsiteY8" fmla="*/ 39420 h 92620"/>
                <a:gd name="connsiteX9" fmla="*/ 0 w 66020"/>
                <a:gd name="connsiteY9" fmla="*/ 13140 h 92620"/>
                <a:gd name="connsiteX10" fmla="*/ 0 w 66020"/>
                <a:gd name="connsiteY10" fmla="*/ 0 h 92620"/>
                <a:gd name="connsiteX11" fmla="*/ 13140 w 66020"/>
                <a:gd name="connsiteY11" fmla="*/ 0 h 92620"/>
                <a:gd name="connsiteX12" fmla="*/ 52880 w 66020"/>
                <a:gd name="connsiteY12" fmla="*/ 0 h 92620"/>
                <a:gd name="connsiteX13" fmla="*/ 66020 w 66020"/>
                <a:gd name="connsiteY13" fmla="*/ 0 h 92620"/>
                <a:gd name="connsiteX14" fmla="*/ 66020 w 66020"/>
                <a:gd name="connsiteY14" fmla="*/ 13140 h 92620"/>
                <a:gd name="connsiteX15" fmla="*/ 66020 w 66020"/>
                <a:gd name="connsiteY15" fmla="*/ 79374 h 92620"/>
                <a:gd name="connsiteX16" fmla="*/ 66020 w 66020"/>
                <a:gd name="connsiteY16" fmla="*/ 92620 h 92620"/>
                <a:gd name="connsiteX17" fmla="*/ 52880 w 66020"/>
                <a:gd name="connsiteY17" fmla="*/ 92620 h 92620"/>
                <a:gd name="connsiteX18" fmla="*/ 13140 w 66020"/>
                <a:gd name="connsiteY18" fmla="*/ 92620 h 92620"/>
                <a:gd name="connsiteX19" fmla="*/ 0 w 66020"/>
                <a:gd name="connsiteY19" fmla="*/ 92620 h 92620"/>
                <a:gd name="connsiteX20" fmla="*/ 0 w 66020"/>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20"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0" name="任意多边形: 形状 59"/>
            <p:cNvSpPr/>
            <p:nvPr/>
          </p:nvSpPr>
          <p:spPr>
            <a:xfrm rot="16200000">
              <a:off x="10455274" y="4252614"/>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1" name="任意多边形: 形状 60"/>
            <p:cNvSpPr/>
            <p:nvPr/>
          </p:nvSpPr>
          <p:spPr>
            <a:xfrm rot="16200000">
              <a:off x="10448716" y="3821381"/>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2" name="任意多边形: 形状 61"/>
            <p:cNvSpPr/>
            <p:nvPr/>
          </p:nvSpPr>
          <p:spPr>
            <a:xfrm rot="16200000">
              <a:off x="10117147" y="3728477"/>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3" name="任意多边形: 形状 62"/>
            <p:cNvSpPr/>
            <p:nvPr/>
          </p:nvSpPr>
          <p:spPr>
            <a:xfrm rot="16200000">
              <a:off x="10348953" y="3233592"/>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4" name="任意多边形: 形状 63"/>
            <p:cNvSpPr/>
            <p:nvPr/>
          </p:nvSpPr>
          <p:spPr>
            <a:xfrm rot="16200000">
              <a:off x="10511561" y="3233592"/>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5" name="任意多边形: 形状 64"/>
            <p:cNvSpPr/>
            <p:nvPr/>
          </p:nvSpPr>
          <p:spPr>
            <a:xfrm rot="16200000">
              <a:off x="10455274" y="3289879"/>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6" name="任意多边形: 形状 65"/>
            <p:cNvSpPr/>
            <p:nvPr/>
          </p:nvSpPr>
          <p:spPr>
            <a:xfrm rot="16200000">
              <a:off x="10455274" y="3127271"/>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7" name="任意多边形: 形状 66"/>
            <p:cNvSpPr/>
            <p:nvPr/>
          </p:nvSpPr>
          <p:spPr>
            <a:xfrm rot="16200000">
              <a:off x="10448716" y="2700073"/>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8" name="任意多边形: 形状 67"/>
            <p:cNvSpPr/>
            <p:nvPr/>
          </p:nvSpPr>
          <p:spPr>
            <a:xfrm rot="16200000">
              <a:off x="10117147" y="2607168"/>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4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4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4 w 424108"/>
                <a:gd name="connsiteY24" fmla="*/ 46043 h 138449"/>
                <a:gd name="connsiteX25" fmla="*/ 297944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961 w 424108"/>
                <a:gd name="connsiteY33" fmla="*/ 105760 h 138449"/>
                <a:gd name="connsiteX34" fmla="*/ 158961 w 424108"/>
                <a:gd name="connsiteY34" fmla="*/ 92620 h 138449"/>
                <a:gd name="connsiteX35" fmla="*/ 158961 w 424108"/>
                <a:gd name="connsiteY35" fmla="*/ 13140 h 138449"/>
                <a:gd name="connsiteX36" fmla="*/ 46791 w 424108"/>
                <a:gd name="connsiteY36" fmla="*/ 13140 h 138449"/>
                <a:gd name="connsiteX37" fmla="*/ 46791 w 424108"/>
                <a:gd name="connsiteY37" fmla="*/ 92620 h 138449"/>
                <a:gd name="connsiteX38" fmla="*/ 126271 w 424108"/>
                <a:gd name="connsiteY38" fmla="*/ 92620 h 138449"/>
                <a:gd name="connsiteX39" fmla="*/ 126271 w 424108"/>
                <a:gd name="connsiteY39" fmla="*/ 46043 h 138449"/>
                <a:gd name="connsiteX40" fmla="*/ 79801 w 424108"/>
                <a:gd name="connsiteY40" fmla="*/ 46043 h 138449"/>
                <a:gd name="connsiteX41" fmla="*/ 79801 w 424108"/>
                <a:gd name="connsiteY41" fmla="*/ 66020 h 138449"/>
                <a:gd name="connsiteX42" fmla="*/ 106508 w 424108"/>
                <a:gd name="connsiteY42" fmla="*/ 66020 h 138449"/>
                <a:gd name="connsiteX43" fmla="*/ 106508 w 424108"/>
                <a:gd name="connsiteY43" fmla="*/ 79160 h 138449"/>
                <a:gd name="connsiteX44" fmla="*/ 79801 w 424108"/>
                <a:gd name="connsiteY44" fmla="*/ 79160 h 138449"/>
                <a:gd name="connsiteX45" fmla="*/ 66661 w 424108"/>
                <a:gd name="connsiteY45" fmla="*/ 79160 h 138449"/>
                <a:gd name="connsiteX46" fmla="*/ 66661 w 424108"/>
                <a:gd name="connsiteY46" fmla="*/ 66020 h 138449"/>
                <a:gd name="connsiteX47" fmla="*/ 66661 w 424108"/>
                <a:gd name="connsiteY47" fmla="*/ 46043 h 138449"/>
                <a:gd name="connsiteX48" fmla="*/ 66661 w 424108"/>
                <a:gd name="connsiteY48" fmla="*/ 32903 h 138449"/>
                <a:gd name="connsiteX49" fmla="*/ 79801 w 424108"/>
                <a:gd name="connsiteY49" fmla="*/ 32903 h 138449"/>
                <a:gd name="connsiteX50" fmla="*/ 126271 w 424108"/>
                <a:gd name="connsiteY50" fmla="*/ 32903 h 138449"/>
                <a:gd name="connsiteX51" fmla="*/ 139411 w 424108"/>
                <a:gd name="connsiteY51" fmla="*/ 32903 h 138449"/>
                <a:gd name="connsiteX52" fmla="*/ 139411 w 424108"/>
                <a:gd name="connsiteY52" fmla="*/ 46043 h 138449"/>
                <a:gd name="connsiteX53" fmla="*/ 139411 w 424108"/>
                <a:gd name="connsiteY53" fmla="*/ 92620 h 138449"/>
                <a:gd name="connsiteX54" fmla="*/ 139411 w 424108"/>
                <a:gd name="connsiteY54" fmla="*/ 105760 h 138449"/>
                <a:gd name="connsiteX55" fmla="*/ 126271 w 424108"/>
                <a:gd name="connsiteY55" fmla="*/ 105760 h 138449"/>
                <a:gd name="connsiteX56" fmla="*/ 46791 w 424108"/>
                <a:gd name="connsiteY56" fmla="*/ 105760 h 138449"/>
                <a:gd name="connsiteX57" fmla="*/ 33651 w 424108"/>
                <a:gd name="connsiteY57" fmla="*/ 105760 h 138449"/>
                <a:gd name="connsiteX58" fmla="*/ 33651 w 424108"/>
                <a:gd name="connsiteY58" fmla="*/ 92620 h 138449"/>
                <a:gd name="connsiteX59" fmla="*/ 33651 w 424108"/>
                <a:gd name="connsiteY59" fmla="*/ 13140 h 138449"/>
                <a:gd name="connsiteX60" fmla="*/ 33651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247 w 424108"/>
                <a:gd name="connsiteY71" fmla="*/ 138450 h 138449"/>
                <a:gd name="connsiteX72" fmla="*/ 107 w 424108"/>
                <a:gd name="connsiteY72" fmla="*/ 138450 h 138449"/>
                <a:gd name="connsiteX73" fmla="*/ 107 w 424108"/>
                <a:gd name="connsiteY73" fmla="*/ 125310 h 138449"/>
                <a:gd name="connsiteX74" fmla="*/ 107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4" y="105760"/>
                  </a:lnTo>
                  <a:lnTo>
                    <a:pt x="284805" y="105760"/>
                  </a:lnTo>
                  <a:lnTo>
                    <a:pt x="284805" y="92620"/>
                  </a:lnTo>
                  <a:lnTo>
                    <a:pt x="284805" y="46043"/>
                  </a:lnTo>
                  <a:lnTo>
                    <a:pt x="284805" y="32903"/>
                  </a:lnTo>
                  <a:lnTo>
                    <a:pt x="297944"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4" y="46043"/>
                  </a:lnTo>
                  <a:lnTo>
                    <a:pt x="297944" y="92620"/>
                  </a:lnTo>
                  <a:lnTo>
                    <a:pt x="377425" y="92620"/>
                  </a:lnTo>
                  <a:lnTo>
                    <a:pt x="377425" y="13140"/>
                  </a:lnTo>
                  <a:lnTo>
                    <a:pt x="265255" y="13140"/>
                  </a:lnTo>
                  <a:lnTo>
                    <a:pt x="265255" y="92620"/>
                  </a:lnTo>
                  <a:lnTo>
                    <a:pt x="265255" y="105760"/>
                  </a:lnTo>
                  <a:lnTo>
                    <a:pt x="252115" y="105760"/>
                  </a:lnTo>
                  <a:lnTo>
                    <a:pt x="172101" y="105760"/>
                  </a:lnTo>
                  <a:lnTo>
                    <a:pt x="158961" y="105760"/>
                  </a:lnTo>
                  <a:lnTo>
                    <a:pt x="158961" y="92620"/>
                  </a:lnTo>
                  <a:lnTo>
                    <a:pt x="158961" y="13140"/>
                  </a:lnTo>
                  <a:lnTo>
                    <a:pt x="46791" y="13140"/>
                  </a:lnTo>
                  <a:lnTo>
                    <a:pt x="46791" y="92620"/>
                  </a:lnTo>
                  <a:lnTo>
                    <a:pt x="126271" y="92620"/>
                  </a:lnTo>
                  <a:lnTo>
                    <a:pt x="126271" y="46043"/>
                  </a:lnTo>
                  <a:lnTo>
                    <a:pt x="79801" y="46043"/>
                  </a:lnTo>
                  <a:lnTo>
                    <a:pt x="79801" y="66020"/>
                  </a:lnTo>
                  <a:lnTo>
                    <a:pt x="106508" y="66020"/>
                  </a:lnTo>
                  <a:lnTo>
                    <a:pt x="106508" y="79160"/>
                  </a:lnTo>
                  <a:lnTo>
                    <a:pt x="79801" y="79160"/>
                  </a:lnTo>
                  <a:lnTo>
                    <a:pt x="66661" y="79160"/>
                  </a:lnTo>
                  <a:lnTo>
                    <a:pt x="66661" y="66020"/>
                  </a:lnTo>
                  <a:lnTo>
                    <a:pt x="66661" y="46043"/>
                  </a:lnTo>
                  <a:lnTo>
                    <a:pt x="66661" y="32903"/>
                  </a:lnTo>
                  <a:lnTo>
                    <a:pt x="79801" y="32903"/>
                  </a:lnTo>
                  <a:lnTo>
                    <a:pt x="126271" y="32903"/>
                  </a:lnTo>
                  <a:lnTo>
                    <a:pt x="139411" y="32903"/>
                  </a:lnTo>
                  <a:lnTo>
                    <a:pt x="139411" y="46043"/>
                  </a:lnTo>
                  <a:lnTo>
                    <a:pt x="139411" y="92620"/>
                  </a:lnTo>
                  <a:lnTo>
                    <a:pt x="139411" y="105760"/>
                  </a:lnTo>
                  <a:lnTo>
                    <a:pt x="126271" y="105760"/>
                  </a:lnTo>
                  <a:lnTo>
                    <a:pt x="46791" y="105760"/>
                  </a:lnTo>
                  <a:lnTo>
                    <a:pt x="33651" y="105760"/>
                  </a:lnTo>
                  <a:lnTo>
                    <a:pt x="33651" y="92620"/>
                  </a:lnTo>
                  <a:lnTo>
                    <a:pt x="33651" y="13140"/>
                  </a:lnTo>
                  <a:lnTo>
                    <a:pt x="33651"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247" y="138450"/>
                  </a:lnTo>
                  <a:lnTo>
                    <a:pt x="107" y="138450"/>
                  </a:lnTo>
                  <a:lnTo>
                    <a:pt x="107" y="125310"/>
                  </a:lnTo>
                  <a:lnTo>
                    <a:pt x="107"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69" name="任意多边形: 形状 68"/>
            <p:cNvSpPr/>
            <p:nvPr/>
          </p:nvSpPr>
          <p:spPr>
            <a:xfrm rot="16200000">
              <a:off x="10348953" y="2112083"/>
              <a:ext cx="174914" cy="124880"/>
            </a:xfrm>
            <a:custGeom>
              <a:avLst/>
              <a:gdLst>
                <a:gd name="connsiteX0" fmla="*/ 13140 w 92620"/>
                <a:gd name="connsiteY0" fmla="*/ 0 h 66126"/>
                <a:gd name="connsiteX1" fmla="*/ 39420 w 92620"/>
                <a:gd name="connsiteY1" fmla="*/ 0 h 66126"/>
                <a:gd name="connsiteX2" fmla="*/ 39420 w 92620"/>
                <a:gd name="connsiteY2" fmla="*/ 13140 h 66126"/>
                <a:gd name="connsiteX3" fmla="*/ 13140 w 92620"/>
                <a:gd name="connsiteY3" fmla="*/ 13140 h 66126"/>
                <a:gd name="connsiteX4" fmla="*/ 13140 w 92620"/>
                <a:gd name="connsiteY4" fmla="*/ 52880 h 66126"/>
                <a:gd name="connsiteX5" fmla="*/ 79374 w 92620"/>
                <a:gd name="connsiteY5" fmla="*/ 52880 h 66126"/>
                <a:gd name="connsiteX6" fmla="*/ 79374 w 92620"/>
                <a:gd name="connsiteY6" fmla="*/ 13140 h 66126"/>
                <a:gd name="connsiteX7" fmla="*/ 53201 w 92620"/>
                <a:gd name="connsiteY7" fmla="*/ 13140 h 66126"/>
                <a:gd name="connsiteX8" fmla="*/ 53201 w 92620"/>
                <a:gd name="connsiteY8" fmla="*/ 0 h 66126"/>
                <a:gd name="connsiteX9" fmla="*/ 79374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374 w 92620"/>
                <a:gd name="connsiteY14" fmla="*/ 66127 h 66126"/>
                <a:gd name="connsiteX15" fmla="*/ 13140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140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0"/>
                  </a:moveTo>
                  <a:lnTo>
                    <a:pt x="39420" y="0"/>
                  </a:lnTo>
                  <a:lnTo>
                    <a:pt x="39420" y="13140"/>
                  </a:lnTo>
                  <a:lnTo>
                    <a:pt x="13140" y="13140"/>
                  </a:lnTo>
                  <a:lnTo>
                    <a:pt x="13140" y="52880"/>
                  </a:lnTo>
                  <a:lnTo>
                    <a:pt x="79374" y="52880"/>
                  </a:lnTo>
                  <a:lnTo>
                    <a:pt x="79374" y="13140"/>
                  </a:lnTo>
                  <a:lnTo>
                    <a:pt x="53201" y="13140"/>
                  </a:lnTo>
                  <a:lnTo>
                    <a:pt x="53201" y="0"/>
                  </a:lnTo>
                  <a:lnTo>
                    <a:pt x="79374" y="0"/>
                  </a:lnTo>
                  <a:lnTo>
                    <a:pt x="92620" y="0"/>
                  </a:lnTo>
                  <a:lnTo>
                    <a:pt x="92620" y="13140"/>
                  </a:lnTo>
                  <a:lnTo>
                    <a:pt x="92620" y="52880"/>
                  </a:lnTo>
                  <a:lnTo>
                    <a:pt x="92620" y="66127"/>
                  </a:lnTo>
                  <a:lnTo>
                    <a:pt x="79374" y="66127"/>
                  </a:lnTo>
                  <a:lnTo>
                    <a:pt x="13140" y="66127"/>
                  </a:lnTo>
                  <a:lnTo>
                    <a:pt x="0" y="66127"/>
                  </a:lnTo>
                  <a:lnTo>
                    <a:pt x="0" y="52880"/>
                  </a:lnTo>
                  <a:lnTo>
                    <a:pt x="0" y="13140"/>
                  </a:lnTo>
                  <a:lnTo>
                    <a:pt x="0" y="0"/>
                  </a:lnTo>
                  <a:lnTo>
                    <a:pt x="13140"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0" name="任意多边形: 形状 69"/>
            <p:cNvSpPr/>
            <p:nvPr/>
          </p:nvSpPr>
          <p:spPr>
            <a:xfrm rot="16200000">
              <a:off x="10511561" y="2112083"/>
              <a:ext cx="174914" cy="124880"/>
            </a:xfrm>
            <a:custGeom>
              <a:avLst/>
              <a:gdLst>
                <a:gd name="connsiteX0" fmla="*/ 13140 w 92620"/>
                <a:gd name="connsiteY0" fmla="*/ 66127 h 66126"/>
                <a:gd name="connsiteX1" fmla="*/ 39420 w 92620"/>
                <a:gd name="connsiteY1" fmla="*/ 66127 h 66126"/>
                <a:gd name="connsiteX2" fmla="*/ 39420 w 92620"/>
                <a:gd name="connsiteY2" fmla="*/ 52880 h 66126"/>
                <a:gd name="connsiteX3" fmla="*/ 13140 w 92620"/>
                <a:gd name="connsiteY3" fmla="*/ 52880 h 66126"/>
                <a:gd name="connsiteX4" fmla="*/ 13140 w 92620"/>
                <a:gd name="connsiteY4" fmla="*/ 13140 h 66126"/>
                <a:gd name="connsiteX5" fmla="*/ 79374 w 92620"/>
                <a:gd name="connsiteY5" fmla="*/ 13140 h 66126"/>
                <a:gd name="connsiteX6" fmla="*/ 79374 w 92620"/>
                <a:gd name="connsiteY6" fmla="*/ 52880 h 66126"/>
                <a:gd name="connsiteX7" fmla="*/ 53201 w 92620"/>
                <a:gd name="connsiteY7" fmla="*/ 52880 h 66126"/>
                <a:gd name="connsiteX8" fmla="*/ 53201 w 92620"/>
                <a:gd name="connsiteY8" fmla="*/ 66127 h 66126"/>
                <a:gd name="connsiteX9" fmla="*/ 79374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374 w 92620"/>
                <a:gd name="connsiteY14" fmla="*/ 0 h 66126"/>
                <a:gd name="connsiteX15" fmla="*/ 13140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140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140" y="66127"/>
                  </a:moveTo>
                  <a:lnTo>
                    <a:pt x="39420" y="66127"/>
                  </a:lnTo>
                  <a:lnTo>
                    <a:pt x="39420" y="52880"/>
                  </a:lnTo>
                  <a:lnTo>
                    <a:pt x="13140" y="52880"/>
                  </a:lnTo>
                  <a:lnTo>
                    <a:pt x="13140" y="13140"/>
                  </a:lnTo>
                  <a:lnTo>
                    <a:pt x="79374" y="13140"/>
                  </a:lnTo>
                  <a:lnTo>
                    <a:pt x="79374" y="52880"/>
                  </a:lnTo>
                  <a:lnTo>
                    <a:pt x="53201" y="52880"/>
                  </a:lnTo>
                  <a:lnTo>
                    <a:pt x="53201" y="66127"/>
                  </a:lnTo>
                  <a:lnTo>
                    <a:pt x="79374" y="66127"/>
                  </a:lnTo>
                  <a:lnTo>
                    <a:pt x="92620" y="66127"/>
                  </a:lnTo>
                  <a:lnTo>
                    <a:pt x="92620" y="52880"/>
                  </a:lnTo>
                  <a:lnTo>
                    <a:pt x="92620" y="13140"/>
                  </a:lnTo>
                  <a:lnTo>
                    <a:pt x="92620" y="0"/>
                  </a:lnTo>
                  <a:lnTo>
                    <a:pt x="79374" y="0"/>
                  </a:lnTo>
                  <a:lnTo>
                    <a:pt x="13140" y="0"/>
                  </a:lnTo>
                  <a:lnTo>
                    <a:pt x="0" y="0"/>
                  </a:lnTo>
                  <a:lnTo>
                    <a:pt x="0" y="13140"/>
                  </a:lnTo>
                  <a:lnTo>
                    <a:pt x="0" y="52880"/>
                  </a:lnTo>
                  <a:lnTo>
                    <a:pt x="0" y="66127"/>
                  </a:lnTo>
                  <a:lnTo>
                    <a:pt x="13140"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1" name="任意多边形: 形状 70"/>
            <p:cNvSpPr/>
            <p:nvPr/>
          </p:nvSpPr>
          <p:spPr>
            <a:xfrm rot="16200000">
              <a:off x="10455375" y="2168471"/>
              <a:ext cx="124678" cy="174914"/>
            </a:xfrm>
            <a:custGeom>
              <a:avLst/>
              <a:gdLst>
                <a:gd name="connsiteX0" fmla="*/ 0 w 66019"/>
                <a:gd name="connsiteY0" fmla="*/ 79374 h 92620"/>
                <a:gd name="connsiteX1" fmla="*/ 0 w 66019"/>
                <a:gd name="connsiteY1" fmla="*/ 53201 h 92620"/>
                <a:gd name="connsiteX2" fmla="*/ 13140 w 66019"/>
                <a:gd name="connsiteY2" fmla="*/ 53201 h 92620"/>
                <a:gd name="connsiteX3" fmla="*/ 13140 w 66019"/>
                <a:gd name="connsiteY3" fmla="*/ 79374 h 92620"/>
                <a:gd name="connsiteX4" fmla="*/ 52880 w 66019"/>
                <a:gd name="connsiteY4" fmla="*/ 79374 h 92620"/>
                <a:gd name="connsiteX5" fmla="*/ 52880 w 66019"/>
                <a:gd name="connsiteY5" fmla="*/ 13140 h 92620"/>
                <a:gd name="connsiteX6" fmla="*/ 13140 w 66019"/>
                <a:gd name="connsiteY6" fmla="*/ 13140 h 92620"/>
                <a:gd name="connsiteX7" fmla="*/ 13140 w 66019"/>
                <a:gd name="connsiteY7" fmla="*/ 39420 h 92620"/>
                <a:gd name="connsiteX8" fmla="*/ 0 w 66019"/>
                <a:gd name="connsiteY8" fmla="*/ 39420 h 92620"/>
                <a:gd name="connsiteX9" fmla="*/ 0 w 66019"/>
                <a:gd name="connsiteY9" fmla="*/ 13140 h 92620"/>
                <a:gd name="connsiteX10" fmla="*/ 0 w 66019"/>
                <a:gd name="connsiteY10" fmla="*/ 0 h 92620"/>
                <a:gd name="connsiteX11" fmla="*/ 13140 w 66019"/>
                <a:gd name="connsiteY11" fmla="*/ 0 h 92620"/>
                <a:gd name="connsiteX12" fmla="*/ 52880 w 66019"/>
                <a:gd name="connsiteY12" fmla="*/ 0 h 92620"/>
                <a:gd name="connsiteX13" fmla="*/ 66020 w 66019"/>
                <a:gd name="connsiteY13" fmla="*/ 0 h 92620"/>
                <a:gd name="connsiteX14" fmla="*/ 66020 w 66019"/>
                <a:gd name="connsiteY14" fmla="*/ 13140 h 92620"/>
                <a:gd name="connsiteX15" fmla="*/ 66020 w 66019"/>
                <a:gd name="connsiteY15" fmla="*/ 79374 h 92620"/>
                <a:gd name="connsiteX16" fmla="*/ 66020 w 66019"/>
                <a:gd name="connsiteY16" fmla="*/ 92620 h 92620"/>
                <a:gd name="connsiteX17" fmla="*/ 52880 w 66019"/>
                <a:gd name="connsiteY17" fmla="*/ 92620 h 92620"/>
                <a:gd name="connsiteX18" fmla="*/ 13140 w 66019"/>
                <a:gd name="connsiteY18" fmla="*/ 92620 h 92620"/>
                <a:gd name="connsiteX19" fmla="*/ 0 w 66019"/>
                <a:gd name="connsiteY19" fmla="*/ 92620 h 92620"/>
                <a:gd name="connsiteX20" fmla="*/ 0 w 66019"/>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019" h="92620">
                  <a:moveTo>
                    <a:pt x="0" y="79374"/>
                  </a:moveTo>
                  <a:lnTo>
                    <a:pt x="0" y="53201"/>
                  </a:lnTo>
                  <a:lnTo>
                    <a:pt x="13140" y="53201"/>
                  </a:lnTo>
                  <a:lnTo>
                    <a:pt x="13140" y="79374"/>
                  </a:lnTo>
                  <a:lnTo>
                    <a:pt x="52880" y="79374"/>
                  </a:lnTo>
                  <a:lnTo>
                    <a:pt x="52880" y="13140"/>
                  </a:lnTo>
                  <a:lnTo>
                    <a:pt x="13140" y="13140"/>
                  </a:lnTo>
                  <a:lnTo>
                    <a:pt x="13140" y="39420"/>
                  </a:lnTo>
                  <a:lnTo>
                    <a:pt x="0" y="39420"/>
                  </a:lnTo>
                  <a:lnTo>
                    <a:pt x="0" y="13140"/>
                  </a:lnTo>
                  <a:lnTo>
                    <a:pt x="0" y="0"/>
                  </a:lnTo>
                  <a:lnTo>
                    <a:pt x="13140" y="0"/>
                  </a:lnTo>
                  <a:lnTo>
                    <a:pt x="52880" y="0"/>
                  </a:lnTo>
                  <a:lnTo>
                    <a:pt x="66020" y="0"/>
                  </a:lnTo>
                  <a:lnTo>
                    <a:pt x="66020" y="13140"/>
                  </a:lnTo>
                  <a:lnTo>
                    <a:pt x="66020" y="79374"/>
                  </a:lnTo>
                  <a:lnTo>
                    <a:pt x="66020" y="92620"/>
                  </a:lnTo>
                  <a:lnTo>
                    <a:pt x="52880" y="92620"/>
                  </a:lnTo>
                  <a:lnTo>
                    <a:pt x="13140"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2" name="任意多边形: 形状 71"/>
            <p:cNvSpPr/>
            <p:nvPr/>
          </p:nvSpPr>
          <p:spPr>
            <a:xfrm rot="16200000">
              <a:off x="10455274" y="2005761"/>
              <a:ext cx="124880" cy="174914"/>
            </a:xfrm>
            <a:custGeom>
              <a:avLst/>
              <a:gdLst>
                <a:gd name="connsiteX0" fmla="*/ 66127 w 66126"/>
                <a:gd name="connsiteY0" fmla="*/ 79374 h 92620"/>
                <a:gd name="connsiteX1" fmla="*/ 66127 w 66126"/>
                <a:gd name="connsiteY1" fmla="*/ 53201 h 92620"/>
                <a:gd name="connsiteX2" fmla="*/ 52880 w 66126"/>
                <a:gd name="connsiteY2" fmla="*/ 53201 h 92620"/>
                <a:gd name="connsiteX3" fmla="*/ 52880 w 66126"/>
                <a:gd name="connsiteY3" fmla="*/ 79374 h 92620"/>
                <a:gd name="connsiteX4" fmla="*/ 13140 w 66126"/>
                <a:gd name="connsiteY4" fmla="*/ 79374 h 92620"/>
                <a:gd name="connsiteX5" fmla="*/ 13140 w 66126"/>
                <a:gd name="connsiteY5" fmla="*/ 13140 h 92620"/>
                <a:gd name="connsiteX6" fmla="*/ 52880 w 66126"/>
                <a:gd name="connsiteY6" fmla="*/ 13140 h 92620"/>
                <a:gd name="connsiteX7" fmla="*/ 52880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880 w 66126"/>
                <a:gd name="connsiteY11" fmla="*/ 0 h 92620"/>
                <a:gd name="connsiteX12" fmla="*/ 13140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140 w 66126"/>
                <a:gd name="connsiteY17" fmla="*/ 92620 h 92620"/>
                <a:gd name="connsiteX18" fmla="*/ 52880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880" y="53201"/>
                  </a:lnTo>
                  <a:lnTo>
                    <a:pt x="52880" y="79374"/>
                  </a:lnTo>
                  <a:lnTo>
                    <a:pt x="13140" y="79374"/>
                  </a:lnTo>
                  <a:lnTo>
                    <a:pt x="13140" y="13140"/>
                  </a:lnTo>
                  <a:lnTo>
                    <a:pt x="52880" y="13140"/>
                  </a:lnTo>
                  <a:lnTo>
                    <a:pt x="52880" y="39420"/>
                  </a:lnTo>
                  <a:lnTo>
                    <a:pt x="66127" y="39420"/>
                  </a:lnTo>
                  <a:lnTo>
                    <a:pt x="66127" y="13140"/>
                  </a:lnTo>
                  <a:lnTo>
                    <a:pt x="66127" y="0"/>
                  </a:lnTo>
                  <a:lnTo>
                    <a:pt x="52880" y="0"/>
                  </a:lnTo>
                  <a:lnTo>
                    <a:pt x="13140" y="0"/>
                  </a:lnTo>
                  <a:lnTo>
                    <a:pt x="0" y="0"/>
                  </a:lnTo>
                  <a:lnTo>
                    <a:pt x="0" y="13140"/>
                  </a:lnTo>
                  <a:lnTo>
                    <a:pt x="0" y="79374"/>
                  </a:lnTo>
                  <a:lnTo>
                    <a:pt x="0" y="92620"/>
                  </a:lnTo>
                  <a:lnTo>
                    <a:pt x="13140" y="92620"/>
                  </a:lnTo>
                  <a:lnTo>
                    <a:pt x="52880"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3" name="任意多边形: 形状 72"/>
            <p:cNvSpPr/>
            <p:nvPr/>
          </p:nvSpPr>
          <p:spPr>
            <a:xfrm rot="16200000">
              <a:off x="10448716" y="1574528"/>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247 w 40274"/>
                <a:gd name="connsiteY6" fmla="*/ 13140 h 39953"/>
                <a:gd name="connsiteX7" fmla="*/ 27028 w 40274"/>
                <a:gd name="connsiteY7" fmla="*/ 13140 h 39953"/>
                <a:gd name="connsiteX8" fmla="*/ 27028 w 40274"/>
                <a:gd name="connsiteY8" fmla="*/ 26814 h 39953"/>
                <a:gd name="connsiteX9" fmla="*/ 13247 w 40274"/>
                <a:gd name="connsiteY9" fmla="*/ 26814 h 39953"/>
                <a:gd name="connsiteX10" fmla="*/ 13247 w 40274"/>
                <a:gd name="connsiteY10" fmla="*/ 13140 h 39953"/>
                <a:gd name="connsiteX11" fmla="*/ 13247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247" y="13140"/>
                  </a:moveTo>
                  <a:lnTo>
                    <a:pt x="27028" y="13140"/>
                  </a:lnTo>
                  <a:lnTo>
                    <a:pt x="27028" y="26814"/>
                  </a:lnTo>
                  <a:lnTo>
                    <a:pt x="13247" y="26814"/>
                  </a:lnTo>
                  <a:lnTo>
                    <a:pt x="13247" y="13140"/>
                  </a:lnTo>
                  <a:lnTo>
                    <a:pt x="13247"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4" name="任意多边形: 形状 73"/>
            <p:cNvSpPr/>
            <p:nvPr/>
          </p:nvSpPr>
          <p:spPr>
            <a:xfrm rot="16200000">
              <a:off x="10117147" y="1481623"/>
              <a:ext cx="800933" cy="261462"/>
            </a:xfrm>
            <a:custGeom>
              <a:avLst/>
              <a:gdLst>
                <a:gd name="connsiteX0" fmla="*/ 33544 w 424108"/>
                <a:gd name="connsiteY0" fmla="*/ 0 h 138449"/>
                <a:gd name="connsiteX1" fmla="*/ 46684 w 424108"/>
                <a:gd name="connsiteY1" fmla="*/ 0 h 138449"/>
                <a:gd name="connsiteX2" fmla="*/ 377425 w 424108"/>
                <a:gd name="connsiteY2" fmla="*/ 0 h 138449"/>
                <a:gd name="connsiteX3" fmla="*/ 390565 w 424108"/>
                <a:gd name="connsiteY3" fmla="*/ 0 h 138449"/>
                <a:gd name="connsiteX4" fmla="*/ 390565 w 424108"/>
                <a:gd name="connsiteY4" fmla="*/ 13140 h 138449"/>
                <a:gd name="connsiteX5" fmla="*/ 390565 w 424108"/>
                <a:gd name="connsiteY5" fmla="*/ 92620 h 138449"/>
                <a:gd name="connsiteX6" fmla="*/ 390565 w 424108"/>
                <a:gd name="connsiteY6" fmla="*/ 105760 h 138449"/>
                <a:gd name="connsiteX7" fmla="*/ 377425 w 424108"/>
                <a:gd name="connsiteY7" fmla="*/ 105760 h 138449"/>
                <a:gd name="connsiteX8" fmla="*/ 297945 w 424108"/>
                <a:gd name="connsiteY8" fmla="*/ 105760 h 138449"/>
                <a:gd name="connsiteX9" fmla="*/ 284805 w 424108"/>
                <a:gd name="connsiteY9" fmla="*/ 105760 h 138449"/>
                <a:gd name="connsiteX10" fmla="*/ 284805 w 424108"/>
                <a:gd name="connsiteY10" fmla="*/ 92620 h 138449"/>
                <a:gd name="connsiteX11" fmla="*/ 284805 w 424108"/>
                <a:gd name="connsiteY11" fmla="*/ 46043 h 138449"/>
                <a:gd name="connsiteX12" fmla="*/ 284805 w 424108"/>
                <a:gd name="connsiteY12" fmla="*/ 32903 h 138449"/>
                <a:gd name="connsiteX13" fmla="*/ 297945 w 424108"/>
                <a:gd name="connsiteY13" fmla="*/ 32903 h 138449"/>
                <a:gd name="connsiteX14" fmla="*/ 344415 w 424108"/>
                <a:gd name="connsiteY14" fmla="*/ 32903 h 138449"/>
                <a:gd name="connsiteX15" fmla="*/ 357555 w 424108"/>
                <a:gd name="connsiteY15" fmla="*/ 32903 h 138449"/>
                <a:gd name="connsiteX16" fmla="*/ 357555 w 424108"/>
                <a:gd name="connsiteY16" fmla="*/ 46043 h 138449"/>
                <a:gd name="connsiteX17" fmla="*/ 357555 w 424108"/>
                <a:gd name="connsiteY17" fmla="*/ 66020 h 138449"/>
                <a:gd name="connsiteX18" fmla="*/ 357555 w 424108"/>
                <a:gd name="connsiteY18" fmla="*/ 79160 h 138449"/>
                <a:gd name="connsiteX19" fmla="*/ 344415 w 424108"/>
                <a:gd name="connsiteY19" fmla="*/ 79160 h 138449"/>
                <a:gd name="connsiteX20" fmla="*/ 317708 w 424108"/>
                <a:gd name="connsiteY20" fmla="*/ 79160 h 138449"/>
                <a:gd name="connsiteX21" fmla="*/ 317708 w 424108"/>
                <a:gd name="connsiteY21" fmla="*/ 66020 h 138449"/>
                <a:gd name="connsiteX22" fmla="*/ 344415 w 424108"/>
                <a:gd name="connsiteY22" fmla="*/ 66020 h 138449"/>
                <a:gd name="connsiteX23" fmla="*/ 344415 w 424108"/>
                <a:gd name="connsiteY23" fmla="*/ 46043 h 138449"/>
                <a:gd name="connsiteX24" fmla="*/ 297945 w 424108"/>
                <a:gd name="connsiteY24" fmla="*/ 46043 h 138449"/>
                <a:gd name="connsiteX25" fmla="*/ 297945 w 424108"/>
                <a:gd name="connsiteY25" fmla="*/ 92620 h 138449"/>
                <a:gd name="connsiteX26" fmla="*/ 377425 w 424108"/>
                <a:gd name="connsiteY26" fmla="*/ 92620 h 138449"/>
                <a:gd name="connsiteX27" fmla="*/ 377425 w 424108"/>
                <a:gd name="connsiteY27" fmla="*/ 13140 h 138449"/>
                <a:gd name="connsiteX28" fmla="*/ 265255 w 424108"/>
                <a:gd name="connsiteY28" fmla="*/ 13140 h 138449"/>
                <a:gd name="connsiteX29" fmla="*/ 265255 w 424108"/>
                <a:gd name="connsiteY29" fmla="*/ 92620 h 138449"/>
                <a:gd name="connsiteX30" fmla="*/ 265255 w 424108"/>
                <a:gd name="connsiteY30" fmla="*/ 105760 h 138449"/>
                <a:gd name="connsiteX31" fmla="*/ 252115 w 424108"/>
                <a:gd name="connsiteY31" fmla="*/ 105760 h 138449"/>
                <a:gd name="connsiteX32" fmla="*/ 172101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544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2101 w 424108"/>
                <a:gd name="connsiteY76" fmla="*/ 13140 h 138449"/>
                <a:gd name="connsiteX77" fmla="*/ 252115 w 424108"/>
                <a:gd name="connsiteY77" fmla="*/ 13140 h 138449"/>
                <a:gd name="connsiteX78" fmla="*/ 252115 w 424108"/>
                <a:gd name="connsiteY78" fmla="*/ 92620 h 138449"/>
                <a:gd name="connsiteX79" fmla="*/ 172101 w 424108"/>
                <a:gd name="connsiteY79" fmla="*/ 92620 h 138449"/>
                <a:gd name="connsiteX80" fmla="*/ 172101 w 424108"/>
                <a:gd name="connsiteY80" fmla="*/ 13140 h 138449"/>
                <a:gd name="connsiteX81" fmla="*/ 172101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544" y="0"/>
                  </a:moveTo>
                  <a:lnTo>
                    <a:pt x="46684" y="0"/>
                  </a:lnTo>
                  <a:lnTo>
                    <a:pt x="377425" y="0"/>
                  </a:lnTo>
                  <a:lnTo>
                    <a:pt x="390565" y="0"/>
                  </a:lnTo>
                  <a:lnTo>
                    <a:pt x="390565" y="13140"/>
                  </a:lnTo>
                  <a:lnTo>
                    <a:pt x="390565" y="92620"/>
                  </a:lnTo>
                  <a:lnTo>
                    <a:pt x="390565" y="105760"/>
                  </a:lnTo>
                  <a:lnTo>
                    <a:pt x="377425" y="105760"/>
                  </a:lnTo>
                  <a:lnTo>
                    <a:pt x="297945" y="105760"/>
                  </a:lnTo>
                  <a:lnTo>
                    <a:pt x="284805" y="105760"/>
                  </a:lnTo>
                  <a:lnTo>
                    <a:pt x="284805" y="92620"/>
                  </a:lnTo>
                  <a:lnTo>
                    <a:pt x="284805" y="46043"/>
                  </a:lnTo>
                  <a:lnTo>
                    <a:pt x="284805" y="32903"/>
                  </a:lnTo>
                  <a:lnTo>
                    <a:pt x="297945" y="32903"/>
                  </a:lnTo>
                  <a:lnTo>
                    <a:pt x="344415" y="32903"/>
                  </a:lnTo>
                  <a:lnTo>
                    <a:pt x="357555" y="32903"/>
                  </a:lnTo>
                  <a:lnTo>
                    <a:pt x="357555" y="46043"/>
                  </a:lnTo>
                  <a:lnTo>
                    <a:pt x="357555" y="66020"/>
                  </a:lnTo>
                  <a:lnTo>
                    <a:pt x="357555" y="79160"/>
                  </a:lnTo>
                  <a:lnTo>
                    <a:pt x="344415" y="79160"/>
                  </a:lnTo>
                  <a:lnTo>
                    <a:pt x="317708" y="79160"/>
                  </a:lnTo>
                  <a:lnTo>
                    <a:pt x="317708" y="66020"/>
                  </a:lnTo>
                  <a:lnTo>
                    <a:pt x="344415" y="66020"/>
                  </a:lnTo>
                  <a:lnTo>
                    <a:pt x="344415" y="46043"/>
                  </a:lnTo>
                  <a:lnTo>
                    <a:pt x="297945" y="46043"/>
                  </a:lnTo>
                  <a:lnTo>
                    <a:pt x="297945" y="92620"/>
                  </a:lnTo>
                  <a:lnTo>
                    <a:pt x="377425" y="92620"/>
                  </a:lnTo>
                  <a:lnTo>
                    <a:pt x="377425" y="13140"/>
                  </a:lnTo>
                  <a:lnTo>
                    <a:pt x="265255" y="13140"/>
                  </a:lnTo>
                  <a:lnTo>
                    <a:pt x="265255" y="92620"/>
                  </a:lnTo>
                  <a:lnTo>
                    <a:pt x="265255" y="105760"/>
                  </a:lnTo>
                  <a:lnTo>
                    <a:pt x="252115" y="105760"/>
                  </a:lnTo>
                  <a:lnTo>
                    <a:pt x="172101"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544"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2101" y="13140"/>
                  </a:moveTo>
                  <a:lnTo>
                    <a:pt x="252115" y="13140"/>
                  </a:lnTo>
                  <a:lnTo>
                    <a:pt x="252115" y="92620"/>
                  </a:lnTo>
                  <a:lnTo>
                    <a:pt x="172101" y="92620"/>
                  </a:lnTo>
                  <a:lnTo>
                    <a:pt x="172101" y="13140"/>
                  </a:lnTo>
                  <a:lnTo>
                    <a:pt x="172101"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5" name="任意多边形: 形状 74"/>
            <p:cNvSpPr/>
            <p:nvPr/>
          </p:nvSpPr>
          <p:spPr>
            <a:xfrm rot="16200000">
              <a:off x="10348953" y="986740"/>
              <a:ext cx="174914" cy="124880"/>
            </a:xfrm>
            <a:custGeom>
              <a:avLst/>
              <a:gdLst>
                <a:gd name="connsiteX0" fmla="*/ 13247 w 92620"/>
                <a:gd name="connsiteY0" fmla="*/ 0 h 66126"/>
                <a:gd name="connsiteX1" fmla="*/ 39420 w 92620"/>
                <a:gd name="connsiteY1" fmla="*/ 0 h 66126"/>
                <a:gd name="connsiteX2" fmla="*/ 39420 w 92620"/>
                <a:gd name="connsiteY2" fmla="*/ 13140 h 66126"/>
                <a:gd name="connsiteX3" fmla="*/ 13247 w 92620"/>
                <a:gd name="connsiteY3" fmla="*/ 13140 h 66126"/>
                <a:gd name="connsiteX4" fmla="*/ 13247 w 92620"/>
                <a:gd name="connsiteY4" fmla="*/ 52880 h 66126"/>
                <a:gd name="connsiteX5" fmla="*/ 79480 w 92620"/>
                <a:gd name="connsiteY5" fmla="*/ 52880 h 66126"/>
                <a:gd name="connsiteX6" fmla="*/ 79480 w 92620"/>
                <a:gd name="connsiteY6" fmla="*/ 13140 h 66126"/>
                <a:gd name="connsiteX7" fmla="*/ 53201 w 92620"/>
                <a:gd name="connsiteY7" fmla="*/ 13140 h 66126"/>
                <a:gd name="connsiteX8" fmla="*/ 53201 w 92620"/>
                <a:gd name="connsiteY8" fmla="*/ 0 h 66126"/>
                <a:gd name="connsiteX9" fmla="*/ 79480 w 92620"/>
                <a:gd name="connsiteY9" fmla="*/ 0 h 66126"/>
                <a:gd name="connsiteX10" fmla="*/ 92620 w 92620"/>
                <a:gd name="connsiteY10" fmla="*/ 0 h 66126"/>
                <a:gd name="connsiteX11" fmla="*/ 92620 w 92620"/>
                <a:gd name="connsiteY11" fmla="*/ 13140 h 66126"/>
                <a:gd name="connsiteX12" fmla="*/ 92620 w 92620"/>
                <a:gd name="connsiteY12" fmla="*/ 52880 h 66126"/>
                <a:gd name="connsiteX13" fmla="*/ 92620 w 92620"/>
                <a:gd name="connsiteY13" fmla="*/ 66127 h 66126"/>
                <a:gd name="connsiteX14" fmla="*/ 79480 w 92620"/>
                <a:gd name="connsiteY14" fmla="*/ 66127 h 66126"/>
                <a:gd name="connsiteX15" fmla="*/ 13247 w 92620"/>
                <a:gd name="connsiteY15" fmla="*/ 66127 h 66126"/>
                <a:gd name="connsiteX16" fmla="*/ 0 w 92620"/>
                <a:gd name="connsiteY16" fmla="*/ 66127 h 66126"/>
                <a:gd name="connsiteX17" fmla="*/ 0 w 92620"/>
                <a:gd name="connsiteY17" fmla="*/ 52880 h 66126"/>
                <a:gd name="connsiteX18" fmla="*/ 0 w 92620"/>
                <a:gd name="connsiteY18" fmla="*/ 13140 h 66126"/>
                <a:gd name="connsiteX19" fmla="*/ 0 w 92620"/>
                <a:gd name="connsiteY19" fmla="*/ 0 h 66126"/>
                <a:gd name="connsiteX20" fmla="*/ 13247 w 92620"/>
                <a:gd name="connsiteY20" fmla="*/ 0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0"/>
                  </a:moveTo>
                  <a:lnTo>
                    <a:pt x="39420" y="0"/>
                  </a:lnTo>
                  <a:lnTo>
                    <a:pt x="39420" y="13140"/>
                  </a:lnTo>
                  <a:lnTo>
                    <a:pt x="13247" y="13140"/>
                  </a:lnTo>
                  <a:lnTo>
                    <a:pt x="13247" y="52880"/>
                  </a:lnTo>
                  <a:lnTo>
                    <a:pt x="79480" y="52880"/>
                  </a:lnTo>
                  <a:lnTo>
                    <a:pt x="79480" y="13140"/>
                  </a:lnTo>
                  <a:lnTo>
                    <a:pt x="53201" y="13140"/>
                  </a:lnTo>
                  <a:lnTo>
                    <a:pt x="53201" y="0"/>
                  </a:lnTo>
                  <a:lnTo>
                    <a:pt x="79480" y="0"/>
                  </a:lnTo>
                  <a:lnTo>
                    <a:pt x="92620" y="0"/>
                  </a:lnTo>
                  <a:lnTo>
                    <a:pt x="92620" y="13140"/>
                  </a:lnTo>
                  <a:lnTo>
                    <a:pt x="92620" y="52880"/>
                  </a:lnTo>
                  <a:lnTo>
                    <a:pt x="92620" y="66127"/>
                  </a:lnTo>
                  <a:lnTo>
                    <a:pt x="79480" y="66127"/>
                  </a:lnTo>
                  <a:lnTo>
                    <a:pt x="13247" y="66127"/>
                  </a:lnTo>
                  <a:lnTo>
                    <a:pt x="0" y="66127"/>
                  </a:lnTo>
                  <a:lnTo>
                    <a:pt x="0" y="52880"/>
                  </a:lnTo>
                  <a:lnTo>
                    <a:pt x="0" y="13140"/>
                  </a:lnTo>
                  <a:lnTo>
                    <a:pt x="0" y="0"/>
                  </a:lnTo>
                  <a:lnTo>
                    <a:pt x="13247" y="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6" name="任意多边形: 形状 75"/>
            <p:cNvSpPr/>
            <p:nvPr/>
          </p:nvSpPr>
          <p:spPr>
            <a:xfrm rot="16200000">
              <a:off x="10511561" y="986740"/>
              <a:ext cx="174914" cy="124880"/>
            </a:xfrm>
            <a:custGeom>
              <a:avLst/>
              <a:gdLst>
                <a:gd name="connsiteX0" fmla="*/ 13247 w 92620"/>
                <a:gd name="connsiteY0" fmla="*/ 66127 h 66126"/>
                <a:gd name="connsiteX1" fmla="*/ 39420 w 92620"/>
                <a:gd name="connsiteY1" fmla="*/ 66127 h 66126"/>
                <a:gd name="connsiteX2" fmla="*/ 39420 w 92620"/>
                <a:gd name="connsiteY2" fmla="*/ 52880 h 66126"/>
                <a:gd name="connsiteX3" fmla="*/ 13247 w 92620"/>
                <a:gd name="connsiteY3" fmla="*/ 52880 h 66126"/>
                <a:gd name="connsiteX4" fmla="*/ 13247 w 92620"/>
                <a:gd name="connsiteY4" fmla="*/ 13140 h 66126"/>
                <a:gd name="connsiteX5" fmla="*/ 79480 w 92620"/>
                <a:gd name="connsiteY5" fmla="*/ 13140 h 66126"/>
                <a:gd name="connsiteX6" fmla="*/ 79480 w 92620"/>
                <a:gd name="connsiteY6" fmla="*/ 52880 h 66126"/>
                <a:gd name="connsiteX7" fmla="*/ 53201 w 92620"/>
                <a:gd name="connsiteY7" fmla="*/ 52880 h 66126"/>
                <a:gd name="connsiteX8" fmla="*/ 53201 w 92620"/>
                <a:gd name="connsiteY8" fmla="*/ 66127 h 66126"/>
                <a:gd name="connsiteX9" fmla="*/ 79480 w 92620"/>
                <a:gd name="connsiteY9" fmla="*/ 66127 h 66126"/>
                <a:gd name="connsiteX10" fmla="*/ 92620 w 92620"/>
                <a:gd name="connsiteY10" fmla="*/ 66127 h 66126"/>
                <a:gd name="connsiteX11" fmla="*/ 92620 w 92620"/>
                <a:gd name="connsiteY11" fmla="*/ 52880 h 66126"/>
                <a:gd name="connsiteX12" fmla="*/ 92620 w 92620"/>
                <a:gd name="connsiteY12" fmla="*/ 13140 h 66126"/>
                <a:gd name="connsiteX13" fmla="*/ 92620 w 92620"/>
                <a:gd name="connsiteY13" fmla="*/ 0 h 66126"/>
                <a:gd name="connsiteX14" fmla="*/ 79480 w 92620"/>
                <a:gd name="connsiteY14" fmla="*/ 0 h 66126"/>
                <a:gd name="connsiteX15" fmla="*/ 13247 w 92620"/>
                <a:gd name="connsiteY15" fmla="*/ 0 h 66126"/>
                <a:gd name="connsiteX16" fmla="*/ 0 w 92620"/>
                <a:gd name="connsiteY16" fmla="*/ 0 h 66126"/>
                <a:gd name="connsiteX17" fmla="*/ 0 w 92620"/>
                <a:gd name="connsiteY17" fmla="*/ 13140 h 66126"/>
                <a:gd name="connsiteX18" fmla="*/ 0 w 92620"/>
                <a:gd name="connsiteY18" fmla="*/ 52880 h 66126"/>
                <a:gd name="connsiteX19" fmla="*/ 0 w 92620"/>
                <a:gd name="connsiteY19" fmla="*/ 66127 h 66126"/>
                <a:gd name="connsiteX20" fmla="*/ 13247 w 92620"/>
                <a:gd name="connsiteY20" fmla="*/ 66127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620" h="66126">
                  <a:moveTo>
                    <a:pt x="13247" y="66127"/>
                  </a:moveTo>
                  <a:lnTo>
                    <a:pt x="39420" y="66127"/>
                  </a:lnTo>
                  <a:lnTo>
                    <a:pt x="39420" y="52880"/>
                  </a:lnTo>
                  <a:lnTo>
                    <a:pt x="13247" y="52880"/>
                  </a:lnTo>
                  <a:lnTo>
                    <a:pt x="13247" y="13140"/>
                  </a:lnTo>
                  <a:lnTo>
                    <a:pt x="79480" y="13140"/>
                  </a:lnTo>
                  <a:lnTo>
                    <a:pt x="79480" y="52880"/>
                  </a:lnTo>
                  <a:lnTo>
                    <a:pt x="53201" y="52880"/>
                  </a:lnTo>
                  <a:lnTo>
                    <a:pt x="53201" y="66127"/>
                  </a:lnTo>
                  <a:lnTo>
                    <a:pt x="79480" y="66127"/>
                  </a:lnTo>
                  <a:lnTo>
                    <a:pt x="92620" y="66127"/>
                  </a:lnTo>
                  <a:lnTo>
                    <a:pt x="92620" y="52880"/>
                  </a:lnTo>
                  <a:lnTo>
                    <a:pt x="92620" y="13140"/>
                  </a:lnTo>
                  <a:lnTo>
                    <a:pt x="92620" y="0"/>
                  </a:lnTo>
                  <a:lnTo>
                    <a:pt x="79480" y="0"/>
                  </a:lnTo>
                  <a:lnTo>
                    <a:pt x="13247" y="0"/>
                  </a:lnTo>
                  <a:lnTo>
                    <a:pt x="0" y="0"/>
                  </a:lnTo>
                  <a:lnTo>
                    <a:pt x="0" y="13140"/>
                  </a:lnTo>
                  <a:lnTo>
                    <a:pt x="0" y="52880"/>
                  </a:lnTo>
                  <a:lnTo>
                    <a:pt x="0" y="66127"/>
                  </a:lnTo>
                  <a:lnTo>
                    <a:pt x="13247" y="66127"/>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7" name="任意多边形: 形状 76"/>
            <p:cNvSpPr/>
            <p:nvPr/>
          </p:nvSpPr>
          <p:spPr>
            <a:xfrm rot="16200000">
              <a:off x="10455274" y="1043027"/>
              <a:ext cx="124880" cy="174914"/>
            </a:xfrm>
            <a:custGeom>
              <a:avLst/>
              <a:gdLst>
                <a:gd name="connsiteX0" fmla="*/ 0 w 66126"/>
                <a:gd name="connsiteY0" fmla="*/ 79374 h 92620"/>
                <a:gd name="connsiteX1" fmla="*/ 0 w 66126"/>
                <a:gd name="connsiteY1" fmla="*/ 53201 h 92620"/>
                <a:gd name="connsiteX2" fmla="*/ 13247 w 66126"/>
                <a:gd name="connsiteY2" fmla="*/ 53201 h 92620"/>
                <a:gd name="connsiteX3" fmla="*/ 13247 w 66126"/>
                <a:gd name="connsiteY3" fmla="*/ 79374 h 92620"/>
                <a:gd name="connsiteX4" fmla="*/ 52987 w 66126"/>
                <a:gd name="connsiteY4" fmla="*/ 79374 h 92620"/>
                <a:gd name="connsiteX5" fmla="*/ 52987 w 66126"/>
                <a:gd name="connsiteY5" fmla="*/ 13140 h 92620"/>
                <a:gd name="connsiteX6" fmla="*/ 13247 w 66126"/>
                <a:gd name="connsiteY6" fmla="*/ 13140 h 92620"/>
                <a:gd name="connsiteX7" fmla="*/ 13247 w 66126"/>
                <a:gd name="connsiteY7" fmla="*/ 39420 h 92620"/>
                <a:gd name="connsiteX8" fmla="*/ 0 w 66126"/>
                <a:gd name="connsiteY8" fmla="*/ 39420 h 92620"/>
                <a:gd name="connsiteX9" fmla="*/ 0 w 66126"/>
                <a:gd name="connsiteY9" fmla="*/ 13140 h 92620"/>
                <a:gd name="connsiteX10" fmla="*/ 0 w 66126"/>
                <a:gd name="connsiteY10" fmla="*/ 0 h 92620"/>
                <a:gd name="connsiteX11" fmla="*/ 13247 w 66126"/>
                <a:gd name="connsiteY11" fmla="*/ 0 h 92620"/>
                <a:gd name="connsiteX12" fmla="*/ 52987 w 66126"/>
                <a:gd name="connsiteY12" fmla="*/ 0 h 92620"/>
                <a:gd name="connsiteX13" fmla="*/ 66127 w 66126"/>
                <a:gd name="connsiteY13" fmla="*/ 0 h 92620"/>
                <a:gd name="connsiteX14" fmla="*/ 66127 w 66126"/>
                <a:gd name="connsiteY14" fmla="*/ 13140 h 92620"/>
                <a:gd name="connsiteX15" fmla="*/ 66127 w 66126"/>
                <a:gd name="connsiteY15" fmla="*/ 79374 h 92620"/>
                <a:gd name="connsiteX16" fmla="*/ 66127 w 66126"/>
                <a:gd name="connsiteY16" fmla="*/ 92620 h 92620"/>
                <a:gd name="connsiteX17" fmla="*/ 52987 w 66126"/>
                <a:gd name="connsiteY17" fmla="*/ 92620 h 92620"/>
                <a:gd name="connsiteX18" fmla="*/ 13247 w 66126"/>
                <a:gd name="connsiteY18" fmla="*/ 92620 h 92620"/>
                <a:gd name="connsiteX19" fmla="*/ 0 w 66126"/>
                <a:gd name="connsiteY19" fmla="*/ 92620 h 92620"/>
                <a:gd name="connsiteX20" fmla="*/ 0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0" y="79374"/>
                  </a:moveTo>
                  <a:lnTo>
                    <a:pt x="0" y="53201"/>
                  </a:lnTo>
                  <a:lnTo>
                    <a:pt x="13247" y="53201"/>
                  </a:lnTo>
                  <a:lnTo>
                    <a:pt x="13247" y="79374"/>
                  </a:lnTo>
                  <a:lnTo>
                    <a:pt x="52987" y="79374"/>
                  </a:lnTo>
                  <a:lnTo>
                    <a:pt x="52987" y="13140"/>
                  </a:lnTo>
                  <a:lnTo>
                    <a:pt x="13247" y="13140"/>
                  </a:lnTo>
                  <a:lnTo>
                    <a:pt x="13247" y="39420"/>
                  </a:lnTo>
                  <a:lnTo>
                    <a:pt x="0" y="39420"/>
                  </a:lnTo>
                  <a:lnTo>
                    <a:pt x="0" y="13140"/>
                  </a:lnTo>
                  <a:lnTo>
                    <a:pt x="0" y="0"/>
                  </a:lnTo>
                  <a:lnTo>
                    <a:pt x="13247" y="0"/>
                  </a:lnTo>
                  <a:lnTo>
                    <a:pt x="52987" y="0"/>
                  </a:lnTo>
                  <a:lnTo>
                    <a:pt x="66127" y="0"/>
                  </a:lnTo>
                  <a:lnTo>
                    <a:pt x="66127" y="13140"/>
                  </a:lnTo>
                  <a:lnTo>
                    <a:pt x="66127" y="79374"/>
                  </a:lnTo>
                  <a:lnTo>
                    <a:pt x="66127" y="92620"/>
                  </a:lnTo>
                  <a:lnTo>
                    <a:pt x="52987" y="92620"/>
                  </a:lnTo>
                  <a:lnTo>
                    <a:pt x="13247" y="92620"/>
                  </a:lnTo>
                  <a:lnTo>
                    <a:pt x="0" y="92620"/>
                  </a:lnTo>
                  <a:lnTo>
                    <a:pt x="0"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8" name="任意多边形: 形状 77"/>
            <p:cNvSpPr/>
            <p:nvPr/>
          </p:nvSpPr>
          <p:spPr>
            <a:xfrm rot="16200000">
              <a:off x="10455274" y="880418"/>
              <a:ext cx="124880" cy="174914"/>
            </a:xfrm>
            <a:custGeom>
              <a:avLst/>
              <a:gdLst>
                <a:gd name="connsiteX0" fmla="*/ 66127 w 66126"/>
                <a:gd name="connsiteY0" fmla="*/ 79374 h 92620"/>
                <a:gd name="connsiteX1" fmla="*/ 66127 w 66126"/>
                <a:gd name="connsiteY1" fmla="*/ 53201 h 92620"/>
                <a:gd name="connsiteX2" fmla="*/ 52987 w 66126"/>
                <a:gd name="connsiteY2" fmla="*/ 53201 h 92620"/>
                <a:gd name="connsiteX3" fmla="*/ 52987 w 66126"/>
                <a:gd name="connsiteY3" fmla="*/ 79374 h 92620"/>
                <a:gd name="connsiteX4" fmla="*/ 13247 w 66126"/>
                <a:gd name="connsiteY4" fmla="*/ 79374 h 92620"/>
                <a:gd name="connsiteX5" fmla="*/ 13247 w 66126"/>
                <a:gd name="connsiteY5" fmla="*/ 13140 h 92620"/>
                <a:gd name="connsiteX6" fmla="*/ 52987 w 66126"/>
                <a:gd name="connsiteY6" fmla="*/ 13140 h 92620"/>
                <a:gd name="connsiteX7" fmla="*/ 52987 w 66126"/>
                <a:gd name="connsiteY7" fmla="*/ 39420 h 92620"/>
                <a:gd name="connsiteX8" fmla="*/ 66127 w 66126"/>
                <a:gd name="connsiteY8" fmla="*/ 39420 h 92620"/>
                <a:gd name="connsiteX9" fmla="*/ 66127 w 66126"/>
                <a:gd name="connsiteY9" fmla="*/ 13140 h 92620"/>
                <a:gd name="connsiteX10" fmla="*/ 66127 w 66126"/>
                <a:gd name="connsiteY10" fmla="*/ 0 h 92620"/>
                <a:gd name="connsiteX11" fmla="*/ 52987 w 66126"/>
                <a:gd name="connsiteY11" fmla="*/ 0 h 92620"/>
                <a:gd name="connsiteX12" fmla="*/ 13247 w 66126"/>
                <a:gd name="connsiteY12" fmla="*/ 0 h 92620"/>
                <a:gd name="connsiteX13" fmla="*/ 0 w 66126"/>
                <a:gd name="connsiteY13" fmla="*/ 0 h 92620"/>
                <a:gd name="connsiteX14" fmla="*/ 0 w 66126"/>
                <a:gd name="connsiteY14" fmla="*/ 13140 h 92620"/>
                <a:gd name="connsiteX15" fmla="*/ 0 w 66126"/>
                <a:gd name="connsiteY15" fmla="*/ 79374 h 92620"/>
                <a:gd name="connsiteX16" fmla="*/ 0 w 66126"/>
                <a:gd name="connsiteY16" fmla="*/ 92620 h 92620"/>
                <a:gd name="connsiteX17" fmla="*/ 13247 w 66126"/>
                <a:gd name="connsiteY17" fmla="*/ 92620 h 92620"/>
                <a:gd name="connsiteX18" fmla="*/ 52987 w 66126"/>
                <a:gd name="connsiteY18" fmla="*/ 92620 h 92620"/>
                <a:gd name="connsiteX19" fmla="*/ 66127 w 66126"/>
                <a:gd name="connsiteY19" fmla="*/ 92620 h 92620"/>
                <a:gd name="connsiteX20" fmla="*/ 66127 w 66126"/>
                <a:gd name="connsiteY20" fmla="*/ 79374 h 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6" h="92620">
                  <a:moveTo>
                    <a:pt x="66127" y="79374"/>
                  </a:moveTo>
                  <a:lnTo>
                    <a:pt x="66127" y="53201"/>
                  </a:lnTo>
                  <a:lnTo>
                    <a:pt x="52987" y="53201"/>
                  </a:lnTo>
                  <a:lnTo>
                    <a:pt x="52987" y="79374"/>
                  </a:lnTo>
                  <a:lnTo>
                    <a:pt x="13247" y="79374"/>
                  </a:lnTo>
                  <a:lnTo>
                    <a:pt x="13247" y="13140"/>
                  </a:lnTo>
                  <a:lnTo>
                    <a:pt x="52987" y="13140"/>
                  </a:lnTo>
                  <a:lnTo>
                    <a:pt x="52987" y="39420"/>
                  </a:lnTo>
                  <a:lnTo>
                    <a:pt x="66127" y="39420"/>
                  </a:lnTo>
                  <a:lnTo>
                    <a:pt x="66127" y="13140"/>
                  </a:lnTo>
                  <a:lnTo>
                    <a:pt x="66127" y="0"/>
                  </a:lnTo>
                  <a:lnTo>
                    <a:pt x="52987" y="0"/>
                  </a:lnTo>
                  <a:lnTo>
                    <a:pt x="13247" y="0"/>
                  </a:lnTo>
                  <a:lnTo>
                    <a:pt x="0" y="0"/>
                  </a:lnTo>
                  <a:lnTo>
                    <a:pt x="0" y="13140"/>
                  </a:lnTo>
                  <a:lnTo>
                    <a:pt x="0" y="79374"/>
                  </a:lnTo>
                  <a:lnTo>
                    <a:pt x="0" y="92620"/>
                  </a:lnTo>
                  <a:lnTo>
                    <a:pt x="13247" y="92620"/>
                  </a:lnTo>
                  <a:lnTo>
                    <a:pt x="52987" y="92620"/>
                  </a:lnTo>
                  <a:lnTo>
                    <a:pt x="66127" y="92620"/>
                  </a:lnTo>
                  <a:lnTo>
                    <a:pt x="66127" y="79374"/>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79" name="任意多边形: 形状 78"/>
            <p:cNvSpPr/>
            <p:nvPr/>
          </p:nvSpPr>
          <p:spPr>
            <a:xfrm rot="16200000">
              <a:off x="10448716" y="449185"/>
              <a:ext cx="76058" cy="75452"/>
            </a:xfrm>
            <a:custGeom>
              <a:avLst/>
              <a:gdLst>
                <a:gd name="connsiteX0" fmla="*/ 0 w 40274"/>
                <a:gd name="connsiteY0" fmla="*/ 0 h 39953"/>
                <a:gd name="connsiteX1" fmla="*/ 40274 w 40274"/>
                <a:gd name="connsiteY1" fmla="*/ 0 h 39953"/>
                <a:gd name="connsiteX2" fmla="*/ 40274 w 40274"/>
                <a:gd name="connsiteY2" fmla="*/ 39954 h 39953"/>
                <a:gd name="connsiteX3" fmla="*/ 0 w 40274"/>
                <a:gd name="connsiteY3" fmla="*/ 39954 h 39953"/>
                <a:gd name="connsiteX4" fmla="*/ 0 w 40274"/>
                <a:gd name="connsiteY4" fmla="*/ 0 h 39953"/>
                <a:gd name="connsiteX5" fmla="*/ 0 w 40274"/>
                <a:gd name="connsiteY5" fmla="*/ 0 h 39953"/>
                <a:gd name="connsiteX6" fmla="*/ 13354 w 40274"/>
                <a:gd name="connsiteY6" fmla="*/ 13140 h 39953"/>
                <a:gd name="connsiteX7" fmla="*/ 27135 w 40274"/>
                <a:gd name="connsiteY7" fmla="*/ 13140 h 39953"/>
                <a:gd name="connsiteX8" fmla="*/ 27135 w 40274"/>
                <a:gd name="connsiteY8" fmla="*/ 26814 h 39953"/>
                <a:gd name="connsiteX9" fmla="*/ 13354 w 40274"/>
                <a:gd name="connsiteY9" fmla="*/ 26814 h 39953"/>
                <a:gd name="connsiteX10" fmla="*/ 13354 w 40274"/>
                <a:gd name="connsiteY10" fmla="*/ 13140 h 39953"/>
                <a:gd name="connsiteX11" fmla="*/ 13354 w 40274"/>
                <a:gd name="connsiteY11" fmla="*/ 13140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74" h="39953">
                  <a:moveTo>
                    <a:pt x="0" y="0"/>
                  </a:moveTo>
                  <a:lnTo>
                    <a:pt x="40274" y="0"/>
                  </a:lnTo>
                  <a:lnTo>
                    <a:pt x="40274" y="39954"/>
                  </a:lnTo>
                  <a:lnTo>
                    <a:pt x="0" y="39954"/>
                  </a:lnTo>
                  <a:lnTo>
                    <a:pt x="0" y="0"/>
                  </a:lnTo>
                  <a:lnTo>
                    <a:pt x="0" y="0"/>
                  </a:lnTo>
                  <a:close/>
                  <a:moveTo>
                    <a:pt x="13354" y="13140"/>
                  </a:moveTo>
                  <a:lnTo>
                    <a:pt x="27135" y="13140"/>
                  </a:lnTo>
                  <a:lnTo>
                    <a:pt x="27135" y="26814"/>
                  </a:lnTo>
                  <a:lnTo>
                    <a:pt x="13354" y="26814"/>
                  </a:lnTo>
                  <a:lnTo>
                    <a:pt x="13354" y="13140"/>
                  </a:lnTo>
                  <a:lnTo>
                    <a:pt x="1335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80" name="任意多边形: 形状 79"/>
            <p:cNvSpPr/>
            <p:nvPr/>
          </p:nvSpPr>
          <p:spPr>
            <a:xfrm rot="16200000">
              <a:off x="10117147" y="356080"/>
              <a:ext cx="800933" cy="261462"/>
            </a:xfrm>
            <a:custGeom>
              <a:avLst/>
              <a:gdLst>
                <a:gd name="connsiteX0" fmla="*/ 33437 w 424108"/>
                <a:gd name="connsiteY0" fmla="*/ 0 h 138449"/>
                <a:gd name="connsiteX1" fmla="*/ 46577 w 424108"/>
                <a:gd name="connsiteY1" fmla="*/ 0 h 138449"/>
                <a:gd name="connsiteX2" fmla="*/ 377318 w 424108"/>
                <a:gd name="connsiteY2" fmla="*/ 0 h 138449"/>
                <a:gd name="connsiteX3" fmla="*/ 390458 w 424108"/>
                <a:gd name="connsiteY3" fmla="*/ 0 h 138449"/>
                <a:gd name="connsiteX4" fmla="*/ 390458 w 424108"/>
                <a:gd name="connsiteY4" fmla="*/ 13140 h 138449"/>
                <a:gd name="connsiteX5" fmla="*/ 390458 w 424108"/>
                <a:gd name="connsiteY5" fmla="*/ 92620 h 138449"/>
                <a:gd name="connsiteX6" fmla="*/ 390458 w 424108"/>
                <a:gd name="connsiteY6" fmla="*/ 105760 h 138449"/>
                <a:gd name="connsiteX7" fmla="*/ 377318 w 424108"/>
                <a:gd name="connsiteY7" fmla="*/ 105760 h 138449"/>
                <a:gd name="connsiteX8" fmla="*/ 297838 w 424108"/>
                <a:gd name="connsiteY8" fmla="*/ 105760 h 138449"/>
                <a:gd name="connsiteX9" fmla="*/ 284698 w 424108"/>
                <a:gd name="connsiteY9" fmla="*/ 105760 h 138449"/>
                <a:gd name="connsiteX10" fmla="*/ 284698 w 424108"/>
                <a:gd name="connsiteY10" fmla="*/ 92620 h 138449"/>
                <a:gd name="connsiteX11" fmla="*/ 284698 w 424108"/>
                <a:gd name="connsiteY11" fmla="*/ 46043 h 138449"/>
                <a:gd name="connsiteX12" fmla="*/ 284698 w 424108"/>
                <a:gd name="connsiteY12" fmla="*/ 32903 h 138449"/>
                <a:gd name="connsiteX13" fmla="*/ 297838 w 424108"/>
                <a:gd name="connsiteY13" fmla="*/ 32903 h 138449"/>
                <a:gd name="connsiteX14" fmla="*/ 344308 w 424108"/>
                <a:gd name="connsiteY14" fmla="*/ 32903 h 138449"/>
                <a:gd name="connsiteX15" fmla="*/ 357448 w 424108"/>
                <a:gd name="connsiteY15" fmla="*/ 32903 h 138449"/>
                <a:gd name="connsiteX16" fmla="*/ 357448 w 424108"/>
                <a:gd name="connsiteY16" fmla="*/ 46043 h 138449"/>
                <a:gd name="connsiteX17" fmla="*/ 357448 w 424108"/>
                <a:gd name="connsiteY17" fmla="*/ 66020 h 138449"/>
                <a:gd name="connsiteX18" fmla="*/ 357448 w 424108"/>
                <a:gd name="connsiteY18" fmla="*/ 79160 h 138449"/>
                <a:gd name="connsiteX19" fmla="*/ 344308 w 424108"/>
                <a:gd name="connsiteY19" fmla="*/ 79160 h 138449"/>
                <a:gd name="connsiteX20" fmla="*/ 317601 w 424108"/>
                <a:gd name="connsiteY20" fmla="*/ 79160 h 138449"/>
                <a:gd name="connsiteX21" fmla="*/ 317601 w 424108"/>
                <a:gd name="connsiteY21" fmla="*/ 66020 h 138449"/>
                <a:gd name="connsiteX22" fmla="*/ 344308 w 424108"/>
                <a:gd name="connsiteY22" fmla="*/ 66020 h 138449"/>
                <a:gd name="connsiteX23" fmla="*/ 344308 w 424108"/>
                <a:gd name="connsiteY23" fmla="*/ 46043 h 138449"/>
                <a:gd name="connsiteX24" fmla="*/ 297838 w 424108"/>
                <a:gd name="connsiteY24" fmla="*/ 46043 h 138449"/>
                <a:gd name="connsiteX25" fmla="*/ 297838 w 424108"/>
                <a:gd name="connsiteY25" fmla="*/ 92620 h 138449"/>
                <a:gd name="connsiteX26" fmla="*/ 377318 w 424108"/>
                <a:gd name="connsiteY26" fmla="*/ 92620 h 138449"/>
                <a:gd name="connsiteX27" fmla="*/ 377318 w 424108"/>
                <a:gd name="connsiteY27" fmla="*/ 13140 h 138449"/>
                <a:gd name="connsiteX28" fmla="*/ 265148 w 424108"/>
                <a:gd name="connsiteY28" fmla="*/ 13140 h 138449"/>
                <a:gd name="connsiteX29" fmla="*/ 265148 w 424108"/>
                <a:gd name="connsiteY29" fmla="*/ 92620 h 138449"/>
                <a:gd name="connsiteX30" fmla="*/ 265148 w 424108"/>
                <a:gd name="connsiteY30" fmla="*/ 105760 h 138449"/>
                <a:gd name="connsiteX31" fmla="*/ 252008 w 424108"/>
                <a:gd name="connsiteY31" fmla="*/ 105760 h 138449"/>
                <a:gd name="connsiteX32" fmla="*/ 171994 w 424108"/>
                <a:gd name="connsiteY32" fmla="*/ 105760 h 138449"/>
                <a:gd name="connsiteX33" fmla="*/ 158854 w 424108"/>
                <a:gd name="connsiteY33" fmla="*/ 105760 h 138449"/>
                <a:gd name="connsiteX34" fmla="*/ 158854 w 424108"/>
                <a:gd name="connsiteY34" fmla="*/ 92620 h 138449"/>
                <a:gd name="connsiteX35" fmla="*/ 158854 w 424108"/>
                <a:gd name="connsiteY35" fmla="*/ 13140 h 138449"/>
                <a:gd name="connsiteX36" fmla="*/ 46684 w 424108"/>
                <a:gd name="connsiteY36" fmla="*/ 13140 h 138449"/>
                <a:gd name="connsiteX37" fmla="*/ 46684 w 424108"/>
                <a:gd name="connsiteY37" fmla="*/ 92620 h 138449"/>
                <a:gd name="connsiteX38" fmla="*/ 126164 w 424108"/>
                <a:gd name="connsiteY38" fmla="*/ 92620 h 138449"/>
                <a:gd name="connsiteX39" fmla="*/ 126164 w 424108"/>
                <a:gd name="connsiteY39" fmla="*/ 46043 h 138449"/>
                <a:gd name="connsiteX40" fmla="*/ 79694 w 424108"/>
                <a:gd name="connsiteY40" fmla="*/ 46043 h 138449"/>
                <a:gd name="connsiteX41" fmla="*/ 79694 w 424108"/>
                <a:gd name="connsiteY41" fmla="*/ 66020 h 138449"/>
                <a:gd name="connsiteX42" fmla="*/ 106401 w 424108"/>
                <a:gd name="connsiteY42" fmla="*/ 66020 h 138449"/>
                <a:gd name="connsiteX43" fmla="*/ 106401 w 424108"/>
                <a:gd name="connsiteY43" fmla="*/ 79160 h 138449"/>
                <a:gd name="connsiteX44" fmla="*/ 79694 w 424108"/>
                <a:gd name="connsiteY44" fmla="*/ 79160 h 138449"/>
                <a:gd name="connsiteX45" fmla="*/ 66554 w 424108"/>
                <a:gd name="connsiteY45" fmla="*/ 79160 h 138449"/>
                <a:gd name="connsiteX46" fmla="*/ 66554 w 424108"/>
                <a:gd name="connsiteY46" fmla="*/ 66020 h 138449"/>
                <a:gd name="connsiteX47" fmla="*/ 66554 w 424108"/>
                <a:gd name="connsiteY47" fmla="*/ 46043 h 138449"/>
                <a:gd name="connsiteX48" fmla="*/ 66554 w 424108"/>
                <a:gd name="connsiteY48" fmla="*/ 32903 h 138449"/>
                <a:gd name="connsiteX49" fmla="*/ 79694 w 424108"/>
                <a:gd name="connsiteY49" fmla="*/ 32903 h 138449"/>
                <a:gd name="connsiteX50" fmla="*/ 126164 w 424108"/>
                <a:gd name="connsiteY50" fmla="*/ 32903 h 138449"/>
                <a:gd name="connsiteX51" fmla="*/ 139304 w 424108"/>
                <a:gd name="connsiteY51" fmla="*/ 32903 h 138449"/>
                <a:gd name="connsiteX52" fmla="*/ 139304 w 424108"/>
                <a:gd name="connsiteY52" fmla="*/ 46043 h 138449"/>
                <a:gd name="connsiteX53" fmla="*/ 139304 w 424108"/>
                <a:gd name="connsiteY53" fmla="*/ 92620 h 138449"/>
                <a:gd name="connsiteX54" fmla="*/ 139304 w 424108"/>
                <a:gd name="connsiteY54" fmla="*/ 105760 h 138449"/>
                <a:gd name="connsiteX55" fmla="*/ 126164 w 424108"/>
                <a:gd name="connsiteY55" fmla="*/ 105760 h 138449"/>
                <a:gd name="connsiteX56" fmla="*/ 46684 w 424108"/>
                <a:gd name="connsiteY56" fmla="*/ 105760 h 138449"/>
                <a:gd name="connsiteX57" fmla="*/ 33544 w 424108"/>
                <a:gd name="connsiteY57" fmla="*/ 105760 h 138449"/>
                <a:gd name="connsiteX58" fmla="*/ 33544 w 424108"/>
                <a:gd name="connsiteY58" fmla="*/ 92620 h 138449"/>
                <a:gd name="connsiteX59" fmla="*/ 33544 w 424108"/>
                <a:gd name="connsiteY59" fmla="*/ 13140 h 138449"/>
                <a:gd name="connsiteX60" fmla="*/ 33544 w 424108"/>
                <a:gd name="connsiteY60" fmla="*/ 0 h 138449"/>
                <a:gd name="connsiteX61" fmla="*/ 33437 w 424108"/>
                <a:gd name="connsiteY61" fmla="*/ 0 h 138449"/>
                <a:gd name="connsiteX62" fmla="*/ 0 w 424108"/>
                <a:gd name="connsiteY62" fmla="*/ 0 h 138449"/>
                <a:gd name="connsiteX63" fmla="*/ 13140 w 424108"/>
                <a:gd name="connsiteY63" fmla="*/ 0 h 138449"/>
                <a:gd name="connsiteX64" fmla="*/ 13140 w 424108"/>
                <a:gd name="connsiteY64" fmla="*/ 125310 h 138449"/>
                <a:gd name="connsiteX65" fmla="*/ 410969 w 424108"/>
                <a:gd name="connsiteY65" fmla="*/ 125310 h 138449"/>
                <a:gd name="connsiteX66" fmla="*/ 410969 w 424108"/>
                <a:gd name="connsiteY66" fmla="*/ 0 h 138449"/>
                <a:gd name="connsiteX67" fmla="*/ 424109 w 424108"/>
                <a:gd name="connsiteY67" fmla="*/ 0 h 138449"/>
                <a:gd name="connsiteX68" fmla="*/ 424109 w 424108"/>
                <a:gd name="connsiteY68" fmla="*/ 125310 h 138449"/>
                <a:gd name="connsiteX69" fmla="*/ 424109 w 424108"/>
                <a:gd name="connsiteY69" fmla="*/ 138450 h 138449"/>
                <a:gd name="connsiteX70" fmla="*/ 410969 w 424108"/>
                <a:gd name="connsiteY70" fmla="*/ 138450 h 138449"/>
                <a:gd name="connsiteX71" fmla="*/ 13140 w 424108"/>
                <a:gd name="connsiteY71" fmla="*/ 138450 h 138449"/>
                <a:gd name="connsiteX72" fmla="*/ 0 w 424108"/>
                <a:gd name="connsiteY72" fmla="*/ 138450 h 138449"/>
                <a:gd name="connsiteX73" fmla="*/ 0 w 424108"/>
                <a:gd name="connsiteY73" fmla="*/ 125310 h 138449"/>
                <a:gd name="connsiteX74" fmla="*/ 0 w 424108"/>
                <a:gd name="connsiteY74" fmla="*/ 0 h 138449"/>
                <a:gd name="connsiteX75" fmla="*/ 0 w 424108"/>
                <a:gd name="connsiteY75" fmla="*/ 0 h 138449"/>
                <a:gd name="connsiteX76" fmla="*/ 171994 w 424108"/>
                <a:gd name="connsiteY76" fmla="*/ 13140 h 138449"/>
                <a:gd name="connsiteX77" fmla="*/ 252008 w 424108"/>
                <a:gd name="connsiteY77" fmla="*/ 13140 h 138449"/>
                <a:gd name="connsiteX78" fmla="*/ 252008 w 424108"/>
                <a:gd name="connsiteY78" fmla="*/ 92620 h 138449"/>
                <a:gd name="connsiteX79" fmla="*/ 171994 w 424108"/>
                <a:gd name="connsiteY79" fmla="*/ 92620 h 138449"/>
                <a:gd name="connsiteX80" fmla="*/ 171994 w 424108"/>
                <a:gd name="connsiteY80" fmla="*/ 13140 h 138449"/>
                <a:gd name="connsiteX81" fmla="*/ 171994 w 424108"/>
                <a:gd name="connsiteY81" fmla="*/ 13140 h 1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4108" h="138449">
                  <a:moveTo>
                    <a:pt x="33437" y="0"/>
                  </a:moveTo>
                  <a:lnTo>
                    <a:pt x="46577" y="0"/>
                  </a:lnTo>
                  <a:lnTo>
                    <a:pt x="377318" y="0"/>
                  </a:lnTo>
                  <a:lnTo>
                    <a:pt x="390458" y="0"/>
                  </a:lnTo>
                  <a:lnTo>
                    <a:pt x="390458" y="13140"/>
                  </a:lnTo>
                  <a:lnTo>
                    <a:pt x="390458" y="92620"/>
                  </a:lnTo>
                  <a:lnTo>
                    <a:pt x="390458" y="105760"/>
                  </a:lnTo>
                  <a:lnTo>
                    <a:pt x="377318" y="105760"/>
                  </a:lnTo>
                  <a:lnTo>
                    <a:pt x="297838" y="105760"/>
                  </a:lnTo>
                  <a:lnTo>
                    <a:pt x="284698" y="105760"/>
                  </a:lnTo>
                  <a:lnTo>
                    <a:pt x="284698" y="92620"/>
                  </a:lnTo>
                  <a:lnTo>
                    <a:pt x="284698" y="46043"/>
                  </a:lnTo>
                  <a:lnTo>
                    <a:pt x="284698" y="32903"/>
                  </a:lnTo>
                  <a:lnTo>
                    <a:pt x="297838" y="32903"/>
                  </a:lnTo>
                  <a:lnTo>
                    <a:pt x="344308" y="32903"/>
                  </a:lnTo>
                  <a:lnTo>
                    <a:pt x="357448" y="32903"/>
                  </a:lnTo>
                  <a:lnTo>
                    <a:pt x="357448" y="46043"/>
                  </a:lnTo>
                  <a:lnTo>
                    <a:pt x="357448" y="66020"/>
                  </a:lnTo>
                  <a:lnTo>
                    <a:pt x="357448" y="79160"/>
                  </a:lnTo>
                  <a:lnTo>
                    <a:pt x="344308" y="79160"/>
                  </a:lnTo>
                  <a:lnTo>
                    <a:pt x="317601" y="79160"/>
                  </a:lnTo>
                  <a:lnTo>
                    <a:pt x="317601" y="66020"/>
                  </a:lnTo>
                  <a:lnTo>
                    <a:pt x="344308" y="66020"/>
                  </a:lnTo>
                  <a:lnTo>
                    <a:pt x="344308" y="46043"/>
                  </a:lnTo>
                  <a:lnTo>
                    <a:pt x="297838" y="46043"/>
                  </a:lnTo>
                  <a:lnTo>
                    <a:pt x="297838" y="92620"/>
                  </a:lnTo>
                  <a:lnTo>
                    <a:pt x="377318" y="92620"/>
                  </a:lnTo>
                  <a:lnTo>
                    <a:pt x="377318" y="13140"/>
                  </a:lnTo>
                  <a:lnTo>
                    <a:pt x="265148" y="13140"/>
                  </a:lnTo>
                  <a:lnTo>
                    <a:pt x="265148" y="92620"/>
                  </a:lnTo>
                  <a:lnTo>
                    <a:pt x="265148" y="105760"/>
                  </a:lnTo>
                  <a:lnTo>
                    <a:pt x="252008" y="105760"/>
                  </a:lnTo>
                  <a:lnTo>
                    <a:pt x="171994" y="105760"/>
                  </a:lnTo>
                  <a:lnTo>
                    <a:pt x="158854" y="105760"/>
                  </a:lnTo>
                  <a:lnTo>
                    <a:pt x="158854" y="92620"/>
                  </a:lnTo>
                  <a:lnTo>
                    <a:pt x="158854" y="13140"/>
                  </a:lnTo>
                  <a:lnTo>
                    <a:pt x="46684" y="13140"/>
                  </a:lnTo>
                  <a:lnTo>
                    <a:pt x="46684" y="92620"/>
                  </a:lnTo>
                  <a:lnTo>
                    <a:pt x="126164" y="92620"/>
                  </a:lnTo>
                  <a:lnTo>
                    <a:pt x="126164" y="46043"/>
                  </a:lnTo>
                  <a:lnTo>
                    <a:pt x="79694" y="46043"/>
                  </a:lnTo>
                  <a:lnTo>
                    <a:pt x="79694" y="66020"/>
                  </a:lnTo>
                  <a:lnTo>
                    <a:pt x="106401" y="66020"/>
                  </a:lnTo>
                  <a:lnTo>
                    <a:pt x="106401" y="79160"/>
                  </a:lnTo>
                  <a:lnTo>
                    <a:pt x="79694" y="79160"/>
                  </a:lnTo>
                  <a:lnTo>
                    <a:pt x="66554" y="79160"/>
                  </a:lnTo>
                  <a:lnTo>
                    <a:pt x="66554" y="66020"/>
                  </a:lnTo>
                  <a:lnTo>
                    <a:pt x="66554" y="46043"/>
                  </a:lnTo>
                  <a:lnTo>
                    <a:pt x="66554" y="32903"/>
                  </a:lnTo>
                  <a:lnTo>
                    <a:pt x="79694" y="32903"/>
                  </a:lnTo>
                  <a:lnTo>
                    <a:pt x="126164" y="32903"/>
                  </a:lnTo>
                  <a:lnTo>
                    <a:pt x="139304" y="32903"/>
                  </a:lnTo>
                  <a:lnTo>
                    <a:pt x="139304" y="46043"/>
                  </a:lnTo>
                  <a:lnTo>
                    <a:pt x="139304" y="92620"/>
                  </a:lnTo>
                  <a:lnTo>
                    <a:pt x="139304" y="105760"/>
                  </a:lnTo>
                  <a:lnTo>
                    <a:pt x="126164" y="105760"/>
                  </a:lnTo>
                  <a:lnTo>
                    <a:pt x="46684" y="105760"/>
                  </a:lnTo>
                  <a:lnTo>
                    <a:pt x="33544" y="105760"/>
                  </a:lnTo>
                  <a:lnTo>
                    <a:pt x="33544" y="92620"/>
                  </a:lnTo>
                  <a:lnTo>
                    <a:pt x="33544" y="13140"/>
                  </a:lnTo>
                  <a:lnTo>
                    <a:pt x="33544" y="0"/>
                  </a:lnTo>
                  <a:lnTo>
                    <a:pt x="33437" y="0"/>
                  </a:lnTo>
                  <a:close/>
                  <a:moveTo>
                    <a:pt x="0" y="0"/>
                  </a:moveTo>
                  <a:lnTo>
                    <a:pt x="13140" y="0"/>
                  </a:lnTo>
                  <a:lnTo>
                    <a:pt x="13140" y="125310"/>
                  </a:lnTo>
                  <a:lnTo>
                    <a:pt x="410969" y="125310"/>
                  </a:lnTo>
                  <a:lnTo>
                    <a:pt x="410969" y="0"/>
                  </a:lnTo>
                  <a:lnTo>
                    <a:pt x="424109" y="0"/>
                  </a:lnTo>
                  <a:lnTo>
                    <a:pt x="424109" y="125310"/>
                  </a:lnTo>
                  <a:lnTo>
                    <a:pt x="424109" y="138450"/>
                  </a:lnTo>
                  <a:lnTo>
                    <a:pt x="410969" y="138450"/>
                  </a:lnTo>
                  <a:lnTo>
                    <a:pt x="13140" y="138450"/>
                  </a:lnTo>
                  <a:lnTo>
                    <a:pt x="0" y="138450"/>
                  </a:lnTo>
                  <a:lnTo>
                    <a:pt x="0" y="125310"/>
                  </a:lnTo>
                  <a:lnTo>
                    <a:pt x="0" y="0"/>
                  </a:lnTo>
                  <a:lnTo>
                    <a:pt x="0" y="0"/>
                  </a:lnTo>
                  <a:close/>
                  <a:moveTo>
                    <a:pt x="171994" y="13140"/>
                  </a:moveTo>
                  <a:lnTo>
                    <a:pt x="252008" y="13140"/>
                  </a:lnTo>
                  <a:lnTo>
                    <a:pt x="252008" y="92620"/>
                  </a:lnTo>
                  <a:lnTo>
                    <a:pt x="171994" y="92620"/>
                  </a:lnTo>
                  <a:lnTo>
                    <a:pt x="171994" y="13140"/>
                  </a:lnTo>
                  <a:lnTo>
                    <a:pt x="171994" y="13140"/>
                  </a:lnTo>
                  <a:close/>
                </a:path>
              </a:pathLst>
            </a:custGeom>
            <a:grpFill/>
            <a:ln w="10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cxnSp>
          <p:nvCxnSpPr>
            <p:cNvPr id="128" name="直接连接符 127"/>
            <p:cNvCxnSpPr/>
            <p:nvPr/>
          </p:nvCxnSpPr>
          <p:spPr>
            <a:xfrm flipH="1" flipV="1">
              <a:off x="10724493" y="29741"/>
              <a:ext cx="0" cy="7073432"/>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10305387" y="29741"/>
              <a:ext cx="0" cy="7051685"/>
            </a:xfrm>
            <a:prstGeom prst="line">
              <a:avLst/>
            </a:prstGeom>
            <a:grpFill/>
            <a:ln>
              <a:solidFill>
                <a:srgbClr val="B2A68C">
                  <a:alpha val="80000"/>
                </a:srgbClr>
              </a:solidFill>
            </a:ln>
          </p:spPr>
          <p:style>
            <a:lnRef idx="1">
              <a:schemeClr val="accent1"/>
            </a:lnRef>
            <a:fillRef idx="0">
              <a:schemeClr val="accent1"/>
            </a:fillRef>
            <a:effectRef idx="0">
              <a:schemeClr val="accent1"/>
            </a:effectRef>
            <a:fontRef idx="minor">
              <a:schemeClr val="tx1"/>
            </a:fontRef>
          </p:style>
        </p:cxnSp>
      </p:grpSp>
      <p:sp>
        <p:nvSpPr>
          <p:cNvPr id="139" name="文本框 138"/>
          <p:cNvSpPr txBox="1"/>
          <p:nvPr/>
        </p:nvSpPr>
        <p:spPr>
          <a:xfrm>
            <a:off x="989082" y="425443"/>
            <a:ext cx="6571992" cy="646331"/>
          </a:xfrm>
          <a:prstGeom prst="rect">
            <a:avLst/>
          </a:prstGeom>
          <a:noFill/>
        </p:spPr>
        <p:txBody>
          <a:bodyPr wrap="square" rtlCol="0">
            <a:normAutofit fontScale="90000"/>
          </a:bodyPr>
          <a:lstStyle>
            <a:defPPr>
              <a:defRPr lang="zh-CN"/>
            </a:defPPr>
            <a:lvl1pPr marR="0" lvl="0" indent="0" fontAlgn="auto">
              <a:lnSpc>
                <a:spcPct val="100000"/>
              </a:lnSpc>
              <a:spcBef>
                <a:spcPts val="0"/>
              </a:spcBef>
              <a:spcAft>
                <a:spcPts val="0"/>
              </a:spcAft>
              <a:buClrTx/>
              <a:buSzTx/>
              <a:buFontTx/>
              <a:buNone/>
              <a:defRPr kumimoji="0" sz="3600" b="0" i="0" u="none" strike="noStrike" cap="none" spc="0" normalizeH="0" baseline="0">
                <a:ln>
                  <a:noFill/>
                </a:ln>
                <a:solidFill>
                  <a:schemeClr val="accent1"/>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defRPr>
            </a:lvl1pPr>
          </a:lstStyle>
          <a:p>
            <a:r>
              <a:rPr lang="zh-CN" altLang="en-US" dirty="0">
                <a:sym typeface="思源宋体 CN Heavy" panose="02020900000000000000" pitchFamily="18" charset="-122"/>
              </a:rPr>
              <a:t>文化发源于社会，</a:t>
            </a:r>
            <a:endParaRPr lang="zh-CN" altLang="en-US" dirty="0">
              <a:sym typeface="思源宋体 CN Heavy" panose="02020900000000000000" pitchFamily="18" charset="-122"/>
            </a:endParaRPr>
          </a:p>
        </p:txBody>
      </p:sp>
      <p:pic>
        <p:nvPicPr>
          <p:cNvPr id="199" name="图片 198"/>
          <p:cNvPicPr>
            <a:picLocks noChangeAspect="1"/>
          </p:cNvPicPr>
          <p:nvPr/>
        </p:nvPicPr>
        <p:blipFill>
          <a:blip r:embed="rId1"/>
          <a:srcRect l="49989"/>
          <a:stretch>
            <a:fillRect/>
          </a:stretch>
        </p:blipFill>
        <p:spPr>
          <a:xfrm>
            <a:off x="1" y="564442"/>
            <a:ext cx="1204311" cy="2414225"/>
          </a:xfrm>
          <a:custGeom>
            <a:avLst/>
            <a:gdLst>
              <a:gd name="connsiteX0" fmla="*/ 0 w 1204311"/>
              <a:gd name="connsiteY0" fmla="*/ 0 h 2414225"/>
              <a:gd name="connsiteX1" fmla="*/ 1204311 w 1204311"/>
              <a:gd name="connsiteY1" fmla="*/ 0 h 2414225"/>
              <a:gd name="connsiteX2" fmla="*/ 1204311 w 1204311"/>
              <a:gd name="connsiteY2" fmla="*/ 2414225 h 2414225"/>
              <a:gd name="connsiteX3" fmla="*/ 0 w 1204311"/>
              <a:gd name="connsiteY3" fmla="*/ 2414225 h 2414225"/>
            </a:gdLst>
            <a:ahLst/>
            <a:cxnLst>
              <a:cxn ang="0">
                <a:pos x="connsiteX0" y="connsiteY0"/>
              </a:cxn>
              <a:cxn ang="0">
                <a:pos x="connsiteX1" y="connsiteY1"/>
              </a:cxn>
              <a:cxn ang="0">
                <a:pos x="connsiteX2" y="connsiteY2"/>
              </a:cxn>
              <a:cxn ang="0">
                <a:pos x="connsiteX3" y="connsiteY3"/>
              </a:cxn>
            </a:cxnLst>
            <a:rect l="l" t="t" r="r" b="b"/>
            <a:pathLst>
              <a:path w="1204311" h="2414225">
                <a:moveTo>
                  <a:pt x="0" y="0"/>
                </a:moveTo>
                <a:lnTo>
                  <a:pt x="1204311" y="0"/>
                </a:lnTo>
                <a:lnTo>
                  <a:pt x="1204311" y="2414225"/>
                </a:lnTo>
                <a:lnTo>
                  <a:pt x="0" y="2414225"/>
                </a:lnTo>
                <a:close/>
              </a:path>
            </a:pathLst>
          </a:custGeom>
        </p:spPr>
      </p:pic>
      <p:grpSp>
        <p:nvGrpSpPr>
          <p:cNvPr id="144" name="图形 142"/>
          <p:cNvGrpSpPr/>
          <p:nvPr/>
        </p:nvGrpSpPr>
        <p:grpSpPr>
          <a:xfrm>
            <a:off x="8892190" y="3918433"/>
            <a:ext cx="785173" cy="640606"/>
            <a:chOff x="6341442" y="4019553"/>
            <a:chExt cx="2415934" cy="1971111"/>
          </a:xfrm>
          <a:gradFill>
            <a:gsLst>
              <a:gs pos="60000">
                <a:srgbClr val="B2A68C"/>
              </a:gs>
              <a:gs pos="88000">
                <a:srgbClr val="586068"/>
              </a:gs>
            </a:gsLst>
            <a:lin ang="1200000" scaled="0"/>
          </a:gradFill>
        </p:grpSpPr>
        <p:sp>
          <p:nvSpPr>
            <p:cNvPr id="145" name="任意多边形: 形状 144"/>
            <p:cNvSpPr/>
            <p:nvPr/>
          </p:nvSpPr>
          <p:spPr>
            <a:xfrm>
              <a:off x="8443722" y="4858444"/>
              <a:ext cx="23210" cy="23502"/>
            </a:xfrm>
            <a:custGeom>
              <a:avLst/>
              <a:gdLst>
                <a:gd name="connsiteX0" fmla="*/ 8073 w 23210"/>
                <a:gd name="connsiteY0" fmla="*/ 551 h 23502"/>
                <a:gd name="connsiteX1" fmla="*/ 7025 w 23210"/>
                <a:gd name="connsiteY1" fmla="*/ 932 h 23502"/>
                <a:gd name="connsiteX2" fmla="*/ 357 w 23210"/>
                <a:gd name="connsiteY2" fmla="*/ 8076 h 23502"/>
                <a:gd name="connsiteX3" fmla="*/ 167 w 23210"/>
                <a:gd name="connsiteY3" fmla="*/ 9124 h 23502"/>
                <a:gd name="connsiteX4" fmla="*/ 20074 w 23210"/>
                <a:gd name="connsiteY4" fmla="*/ 19792 h 23502"/>
                <a:gd name="connsiteX5" fmla="*/ 8073 w 23210"/>
                <a:gd name="connsiteY5" fmla="*/ 551 h 2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0" h="23502">
                  <a:moveTo>
                    <a:pt x="8073" y="551"/>
                  </a:moveTo>
                  <a:cubicBezTo>
                    <a:pt x="7691" y="647"/>
                    <a:pt x="7311" y="837"/>
                    <a:pt x="7025" y="932"/>
                  </a:cubicBezTo>
                  <a:cubicBezTo>
                    <a:pt x="3882" y="1885"/>
                    <a:pt x="929" y="4742"/>
                    <a:pt x="357" y="8076"/>
                  </a:cubicBezTo>
                  <a:cubicBezTo>
                    <a:pt x="357" y="8362"/>
                    <a:pt x="262" y="8743"/>
                    <a:pt x="167" y="9124"/>
                  </a:cubicBezTo>
                  <a:cubicBezTo>
                    <a:pt x="-1643" y="20268"/>
                    <a:pt x="11692" y="28650"/>
                    <a:pt x="20074" y="19792"/>
                  </a:cubicBezTo>
                  <a:cubicBezTo>
                    <a:pt x="28170" y="11219"/>
                    <a:pt x="19312" y="-2973"/>
                    <a:pt x="8073" y="5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6" name="任意多边形: 形状 145"/>
            <p:cNvSpPr/>
            <p:nvPr/>
          </p:nvSpPr>
          <p:spPr>
            <a:xfrm>
              <a:off x="8548081" y="4570967"/>
              <a:ext cx="24976" cy="25354"/>
            </a:xfrm>
            <a:custGeom>
              <a:avLst/>
              <a:gdLst>
                <a:gd name="connsiteX0" fmla="*/ 5821 w 24976"/>
                <a:gd name="connsiteY0" fmla="*/ 1993 h 25354"/>
                <a:gd name="connsiteX1" fmla="*/ 19156 w 24976"/>
                <a:gd name="connsiteY1" fmla="*/ 23329 h 25354"/>
                <a:gd name="connsiteX2" fmla="*/ 5821 w 24976"/>
                <a:gd name="connsiteY2" fmla="*/ 1993 h 25354"/>
              </a:gdLst>
              <a:ahLst/>
              <a:cxnLst>
                <a:cxn ang="0">
                  <a:pos x="connsiteX0" y="connsiteY0"/>
                </a:cxn>
                <a:cxn ang="0">
                  <a:pos x="connsiteX1" y="connsiteY1"/>
                </a:cxn>
                <a:cxn ang="0">
                  <a:pos x="connsiteX2" y="connsiteY2"/>
                </a:cxn>
              </a:cxnLst>
              <a:rect l="l" t="t" r="r" b="b"/>
              <a:pathLst>
                <a:path w="24976" h="25354">
                  <a:moveTo>
                    <a:pt x="5821" y="1993"/>
                  </a:moveTo>
                  <a:cubicBezTo>
                    <a:pt x="-7990" y="10565"/>
                    <a:pt x="5345" y="31997"/>
                    <a:pt x="19156" y="23329"/>
                  </a:cubicBezTo>
                  <a:cubicBezTo>
                    <a:pt x="32967" y="14756"/>
                    <a:pt x="19632" y="-6580"/>
                    <a:pt x="5821" y="19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7" name="任意多边形: 形状 146"/>
            <p:cNvSpPr/>
            <p:nvPr/>
          </p:nvSpPr>
          <p:spPr>
            <a:xfrm>
              <a:off x="7996730" y="4307437"/>
              <a:ext cx="531278" cy="745688"/>
            </a:xfrm>
            <a:custGeom>
              <a:avLst/>
              <a:gdLst>
                <a:gd name="connsiteX0" fmla="*/ 11390 w 531278"/>
                <a:gd name="connsiteY0" fmla="*/ 503076 h 745688"/>
                <a:gd name="connsiteX1" fmla="*/ 224560 w 531278"/>
                <a:gd name="connsiteY1" fmla="*/ 738153 h 745688"/>
                <a:gd name="connsiteX2" fmla="*/ 243229 w 531278"/>
                <a:gd name="connsiteY2" fmla="*/ 741677 h 745688"/>
                <a:gd name="connsiteX3" fmla="*/ 250563 w 531278"/>
                <a:gd name="connsiteY3" fmla="*/ 738725 h 745688"/>
                <a:gd name="connsiteX4" fmla="*/ 501451 w 531278"/>
                <a:gd name="connsiteY4" fmla="*/ 390586 h 745688"/>
                <a:gd name="connsiteX5" fmla="*/ 530503 w 531278"/>
                <a:gd name="connsiteY5" fmla="*/ 194085 h 745688"/>
                <a:gd name="connsiteX6" fmla="*/ 458970 w 531278"/>
                <a:gd name="connsiteY6" fmla="*/ 5300 h 745688"/>
                <a:gd name="connsiteX7" fmla="*/ 438682 w 531278"/>
                <a:gd name="connsiteY7" fmla="*/ 6347 h 745688"/>
                <a:gd name="connsiteX8" fmla="*/ 135406 w 531278"/>
                <a:gd name="connsiteY8" fmla="*/ 287049 h 745688"/>
                <a:gd name="connsiteX9" fmla="*/ 19487 w 531278"/>
                <a:gd name="connsiteY9" fmla="*/ 419828 h 745688"/>
                <a:gd name="connsiteX10" fmla="*/ 5866 w 531278"/>
                <a:gd name="connsiteY10" fmla="*/ 498314 h 745688"/>
                <a:gd name="connsiteX11" fmla="*/ 11390 w 531278"/>
                <a:gd name="connsiteY11" fmla="*/ 503076 h 745688"/>
                <a:gd name="connsiteX12" fmla="*/ 241228 w 531278"/>
                <a:gd name="connsiteY12" fmla="*/ 714626 h 745688"/>
                <a:gd name="connsiteX13" fmla="*/ 211891 w 531278"/>
                <a:gd name="connsiteY13" fmla="*/ 637379 h 745688"/>
                <a:gd name="connsiteX14" fmla="*/ 282091 w 531278"/>
                <a:gd name="connsiteY14" fmla="*/ 676812 h 745688"/>
                <a:gd name="connsiteX15" fmla="*/ 241228 w 531278"/>
                <a:gd name="connsiteY15" fmla="*/ 714626 h 745688"/>
                <a:gd name="connsiteX16" fmla="*/ 131024 w 531278"/>
                <a:gd name="connsiteY16" fmla="*/ 522507 h 745688"/>
                <a:gd name="connsiteX17" fmla="*/ 131596 w 531278"/>
                <a:gd name="connsiteY17" fmla="*/ 522126 h 745688"/>
                <a:gd name="connsiteX18" fmla="*/ 131405 w 531278"/>
                <a:gd name="connsiteY18" fmla="*/ 522793 h 745688"/>
                <a:gd name="connsiteX19" fmla="*/ 131024 w 531278"/>
                <a:gd name="connsiteY19" fmla="*/ 522507 h 745688"/>
                <a:gd name="connsiteX20" fmla="*/ 335335 w 531278"/>
                <a:gd name="connsiteY20" fmla="*/ 622329 h 745688"/>
                <a:gd name="connsiteX21" fmla="*/ 196937 w 531278"/>
                <a:gd name="connsiteY21" fmla="*/ 549749 h 745688"/>
                <a:gd name="connsiteX22" fmla="*/ 213225 w 531278"/>
                <a:gd name="connsiteY22" fmla="*/ 516221 h 745688"/>
                <a:gd name="connsiteX23" fmla="*/ 364101 w 531278"/>
                <a:gd name="connsiteY23" fmla="*/ 589182 h 745688"/>
                <a:gd name="connsiteX24" fmla="*/ 335335 w 531278"/>
                <a:gd name="connsiteY24" fmla="*/ 622329 h 745688"/>
                <a:gd name="connsiteX25" fmla="*/ 375150 w 531278"/>
                <a:gd name="connsiteY25" fmla="*/ 575371 h 745688"/>
                <a:gd name="connsiteX26" fmla="*/ 222083 w 531278"/>
                <a:gd name="connsiteY26" fmla="*/ 501266 h 745688"/>
                <a:gd name="connsiteX27" fmla="*/ 242467 w 531278"/>
                <a:gd name="connsiteY27" fmla="*/ 472215 h 745688"/>
                <a:gd name="connsiteX28" fmla="*/ 398200 w 531278"/>
                <a:gd name="connsiteY28" fmla="*/ 544510 h 745688"/>
                <a:gd name="connsiteX29" fmla="*/ 375150 w 531278"/>
                <a:gd name="connsiteY29" fmla="*/ 575371 h 745688"/>
                <a:gd name="connsiteX30" fmla="*/ 408202 w 531278"/>
                <a:gd name="connsiteY30" fmla="*/ 530127 h 745688"/>
                <a:gd name="connsiteX31" fmla="*/ 253516 w 531278"/>
                <a:gd name="connsiteY31" fmla="*/ 458404 h 745688"/>
                <a:gd name="connsiteX32" fmla="*/ 277709 w 531278"/>
                <a:gd name="connsiteY32" fmla="*/ 430877 h 745688"/>
                <a:gd name="connsiteX33" fmla="*/ 429442 w 531278"/>
                <a:gd name="connsiteY33" fmla="*/ 495837 h 745688"/>
                <a:gd name="connsiteX34" fmla="*/ 408202 w 531278"/>
                <a:gd name="connsiteY34" fmla="*/ 530127 h 745688"/>
                <a:gd name="connsiteX35" fmla="*/ 437825 w 531278"/>
                <a:gd name="connsiteY35" fmla="*/ 480692 h 745688"/>
                <a:gd name="connsiteX36" fmla="*/ 290282 w 531278"/>
                <a:gd name="connsiteY36" fmla="*/ 417542 h 745688"/>
                <a:gd name="connsiteX37" fmla="*/ 318000 w 531278"/>
                <a:gd name="connsiteY37" fmla="*/ 389348 h 745688"/>
                <a:gd name="connsiteX38" fmla="*/ 456875 w 531278"/>
                <a:gd name="connsiteY38" fmla="*/ 441735 h 745688"/>
                <a:gd name="connsiteX39" fmla="*/ 437825 w 531278"/>
                <a:gd name="connsiteY39" fmla="*/ 480692 h 745688"/>
                <a:gd name="connsiteX40" fmla="*/ 473353 w 531278"/>
                <a:gd name="connsiteY40" fmla="*/ 398968 h 745688"/>
                <a:gd name="connsiteX41" fmla="*/ 463542 w 531278"/>
                <a:gd name="connsiteY41" fmla="*/ 425733 h 745688"/>
                <a:gd name="connsiteX42" fmla="*/ 331335 w 531278"/>
                <a:gd name="connsiteY42" fmla="*/ 375822 h 745688"/>
                <a:gd name="connsiteX43" fmla="*/ 363053 w 531278"/>
                <a:gd name="connsiteY43" fmla="*/ 342961 h 745688"/>
                <a:gd name="connsiteX44" fmla="*/ 480306 w 531278"/>
                <a:gd name="connsiteY44" fmla="*/ 376775 h 745688"/>
                <a:gd name="connsiteX45" fmla="*/ 473353 w 531278"/>
                <a:gd name="connsiteY45" fmla="*/ 398968 h 745688"/>
                <a:gd name="connsiteX46" fmla="*/ 500023 w 531278"/>
                <a:gd name="connsiteY46" fmla="*/ 300670 h 745688"/>
                <a:gd name="connsiteX47" fmla="*/ 406773 w 531278"/>
                <a:gd name="connsiteY47" fmla="*/ 286763 h 745688"/>
                <a:gd name="connsiteX48" fmla="*/ 423918 w 531278"/>
                <a:gd name="connsiteY48" fmla="*/ 253616 h 745688"/>
                <a:gd name="connsiteX49" fmla="*/ 506595 w 531278"/>
                <a:gd name="connsiteY49" fmla="*/ 253521 h 745688"/>
                <a:gd name="connsiteX50" fmla="*/ 500023 w 531278"/>
                <a:gd name="connsiteY50" fmla="*/ 300670 h 745688"/>
                <a:gd name="connsiteX51" fmla="*/ 488974 w 531278"/>
                <a:gd name="connsiteY51" fmla="*/ 126839 h 745688"/>
                <a:gd name="connsiteX52" fmla="*/ 456970 w 531278"/>
                <a:gd name="connsiteY52" fmla="*/ 138935 h 745688"/>
                <a:gd name="connsiteX53" fmla="*/ 464113 w 531278"/>
                <a:gd name="connsiteY53" fmla="*/ 66164 h 745688"/>
                <a:gd name="connsiteX54" fmla="*/ 488974 w 531278"/>
                <a:gd name="connsiteY54" fmla="*/ 126839 h 745688"/>
                <a:gd name="connsiteX55" fmla="*/ 418012 w 531278"/>
                <a:gd name="connsiteY55" fmla="*/ 83881 h 745688"/>
                <a:gd name="connsiteX56" fmla="*/ 444206 w 531278"/>
                <a:gd name="connsiteY56" fmla="*/ 49591 h 745688"/>
                <a:gd name="connsiteX57" fmla="*/ 432205 w 531278"/>
                <a:gd name="connsiteY57" fmla="*/ 121219 h 745688"/>
                <a:gd name="connsiteX58" fmla="*/ 418012 w 531278"/>
                <a:gd name="connsiteY58" fmla="*/ 83881 h 745688"/>
                <a:gd name="connsiteX59" fmla="*/ 494308 w 531278"/>
                <a:gd name="connsiteY59" fmla="*/ 143222 h 745688"/>
                <a:gd name="connsiteX60" fmla="*/ 502499 w 531278"/>
                <a:gd name="connsiteY60" fmla="*/ 175321 h 745688"/>
                <a:gd name="connsiteX61" fmla="*/ 446492 w 531278"/>
                <a:gd name="connsiteY61" fmla="*/ 188942 h 745688"/>
                <a:gd name="connsiteX62" fmla="*/ 453445 w 531278"/>
                <a:gd name="connsiteY62" fmla="*/ 158747 h 745688"/>
                <a:gd name="connsiteX63" fmla="*/ 494308 w 531278"/>
                <a:gd name="connsiteY63" fmla="*/ 143222 h 745688"/>
                <a:gd name="connsiteX64" fmla="*/ 379246 w 531278"/>
                <a:gd name="connsiteY64" fmla="*/ 124648 h 745688"/>
                <a:gd name="connsiteX65" fmla="*/ 405058 w 531278"/>
                <a:gd name="connsiteY65" fmla="*/ 98454 h 745688"/>
                <a:gd name="connsiteX66" fmla="*/ 423346 w 531278"/>
                <a:gd name="connsiteY66" fmla="*/ 146365 h 745688"/>
                <a:gd name="connsiteX67" fmla="*/ 404296 w 531278"/>
                <a:gd name="connsiteY67" fmla="*/ 187799 h 745688"/>
                <a:gd name="connsiteX68" fmla="*/ 379246 w 531278"/>
                <a:gd name="connsiteY68" fmla="*/ 124648 h 745688"/>
                <a:gd name="connsiteX69" fmla="*/ 441063 w 531278"/>
                <a:gd name="connsiteY69" fmla="*/ 207992 h 745688"/>
                <a:gd name="connsiteX70" fmla="*/ 505452 w 531278"/>
                <a:gd name="connsiteY70" fmla="*/ 192371 h 745688"/>
                <a:gd name="connsiteX71" fmla="*/ 507262 w 531278"/>
                <a:gd name="connsiteY71" fmla="*/ 209325 h 745688"/>
                <a:gd name="connsiteX72" fmla="*/ 507547 w 531278"/>
                <a:gd name="connsiteY72" fmla="*/ 236376 h 745688"/>
                <a:gd name="connsiteX73" fmla="*/ 431062 w 531278"/>
                <a:gd name="connsiteY73" fmla="*/ 236471 h 745688"/>
                <a:gd name="connsiteX74" fmla="*/ 441063 w 531278"/>
                <a:gd name="connsiteY74" fmla="*/ 207992 h 745688"/>
                <a:gd name="connsiteX75" fmla="*/ 330478 w 531278"/>
                <a:gd name="connsiteY75" fmla="*/ 167320 h 745688"/>
                <a:gd name="connsiteX76" fmla="*/ 365720 w 531278"/>
                <a:gd name="connsiteY76" fmla="*/ 137221 h 745688"/>
                <a:gd name="connsiteX77" fmla="*/ 393533 w 531278"/>
                <a:gd name="connsiteY77" fmla="*/ 207134 h 745688"/>
                <a:gd name="connsiteX78" fmla="*/ 366196 w 531278"/>
                <a:gd name="connsiteY78" fmla="*/ 248473 h 745688"/>
                <a:gd name="connsiteX79" fmla="*/ 330478 w 531278"/>
                <a:gd name="connsiteY79" fmla="*/ 167320 h 745688"/>
                <a:gd name="connsiteX80" fmla="*/ 496403 w 531278"/>
                <a:gd name="connsiteY80" fmla="*/ 317529 h 745688"/>
                <a:gd name="connsiteX81" fmla="*/ 485259 w 531278"/>
                <a:gd name="connsiteY81" fmla="*/ 360296 h 745688"/>
                <a:gd name="connsiteX82" fmla="*/ 376007 w 531278"/>
                <a:gd name="connsiteY82" fmla="*/ 328769 h 745688"/>
                <a:gd name="connsiteX83" fmla="*/ 377912 w 531278"/>
                <a:gd name="connsiteY83" fmla="*/ 326768 h 745688"/>
                <a:gd name="connsiteX84" fmla="*/ 396391 w 531278"/>
                <a:gd name="connsiteY84" fmla="*/ 302670 h 745688"/>
                <a:gd name="connsiteX85" fmla="*/ 496403 w 531278"/>
                <a:gd name="connsiteY85" fmla="*/ 317529 h 745688"/>
                <a:gd name="connsiteX86" fmla="*/ 293044 w 531278"/>
                <a:gd name="connsiteY86" fmla="*/ 196847 h 745688"/>
                <a:gd name="connsiteX87" fmla="*/ 316571 w 531278"/>
                <a:gd name="connsiteY87" fmla="*/ 178559 h 745688"/>
                <a:gd name="connsiteX88" fmla="*/ 354290 w 531278"/>
                <a:gd name="connsiteY88" fmla="*/ 264284 h 745688"/>
                <a:gd name="connsiteX89" fmla="*/ 334573 w 531278"/>
                <a:gd name="connsiteY89" fmla="*/ 287906 h 745688"/>
                <a:gd name="connsiteX90" fmla="*/ 293044 w 531278"/>
                <a:gd name="connsiteY90" fmla="*/ 196847 h 745688"/>
                <a:gd name="connsiteX91" fmla="*/ 247896 w 531278"/>
                <a:gd name="connsiteY91" fmla="*/ 230947 h 745688"/>
                <a:gd name="connsiteX92" fmla="*/ 278947 w 531278"/>
                <a:gd name="connsiteY92" fmla="*/ 207611 h 745688"/>
                <a:gd name="connsiteX93" fmla="*/ 321905 w 531278"/>
                <a:gd name="connsiteY93" fmla="*/ 301718 h 745688"/>
                <a:gd name="connsiteX94" fmla="*/ 292568 w 531278"/>
                <a:gd name="connsiteY94" fmla="*/ 331245 h 745688"/>
                <a:gd name="connsiteX95" fmla="*/ 247896 w 531278"/>
                <a:gd name="connsiteY95" fmla="*/ 230947 h 745688"/>
                <a:gd name="connsiteX96" fmla="*/ 202462 w 531278"/>
                <a:gd name="connsiteY96" fmla="*/ 264380 h 745688"/>
                <a:gd name="connsiteX97" fmla="*/ 233704 w 531278"/>
                <a:gd name="connsiteY97" fmla="*/ 241520 h 745688"/>
                <a:gd name="connsiteX98" fmla="*/ 279329 w 531278"/>
                <a:gd name="connsiteY98" fmla="*/ 343723 h 745688"/>
                <a:gd name="connsiteX99" fmla="*/ 249325 w 531278"/>
                <a:gd name="connsiteY99" fmla="*/ 371345 h 745688"/>
                <a:gd name="connsiteX100" fmla="*/ 202462 w 531278"/>
                <a:gd name="connsiteY100" fmla="*/ 264380 h 745688"/>
                <a:gd name="connsiteX101" fmla="*/ 158551 w 531278"/>
                <a:gd name="connsiteY101" fmla="*/ 296574 h 745688"/>
                <a:gd name="connsiteX102" fmla="*/ 188174 w 531278"/>
                <a:gd name="connsiteY102" fmla="*/ 274762 h 745688"/>
                <a:gd name="connsiteX103" fmla="*/ 236085 w 531278"/>
                <a:gd name="connsiteY103" fmla="*/ 384109 h 745688"/>
                <a:gd name="connsiteX104" fmla="*/ 209510 w 531278"/>
                <a:gd name="connsiteY104" fmla="*/ 410684 h 745688"/>
                <a:gd name="connsiteX105" fmla="*/ 158551 w 531278"/>
                <a:gd name="connsiteY105" fmla="*/ 296574 h 745688"/>
                <a:gd name="connsiteX106" fmla="*/ 114546 w 531278"/>
                <a:gd name="connsiteY106" fmla="*/ 333341 h 745688"/>
                <a:gd name="connsiteX107" fmla="*/ 144550 w 531278"/>
                <a:gd name="connsiteY107" fmla="*/ 307528 h 745688"/>
                <a:gd name="connsiteX108" fmla="*/ 196651 w 531278"/>
                <a:gd name="connsiteY108" fmla="*/ 424209 h 745688"/>
                <a:gd name="connsiteX109" fmla="*/ 172458 w 531278"/>
                <a:gd name="connsiteY109" fmla="*/ 452498 h 745688"/>
                <a:gd name="connsiteX110" fmla="*/ 114546 w 531278"/>
                <a:gd name="connsiteY110" fmla="*/ 333341 h 745688"/>
                <a:gd name="connsiteX111" fmla="*/ 72160 w 531278"/>
                <a:gd name="connsiteY111" fmla="*/ 378108 h 745688"/>
                <a:gd name="connsiteX112" fmla="*/ 91876 w 531278"/>
                <a:gd name="connsiteY112" fmla="*/ 356105 h 745688"/>
                <a:gd name="connsiteX113" fmla="*/ 101497 w 531278"/>
                <a:gd name="connsiteY113" fmla="*/ 346104 h 745688"/>
                <a:gd name="connsiteX114" fmla="*/ 160266 w 531278"/>
                <a:gd name="connsiteY114" fmla="*/ 466976 h 745688"/>
                <a:gd name="connsiteX115" fmla="*/ 161123 w 531278"/>
                <a:gd name="connsiteY115" fmla="*/ 466595 h 745688"/>
                <a:gd name="connsiteX116" fmla="*/ 138168 w 531278"/>
                <a:gd name="connsiteY116" fmla="*/ 502124 h 745688"/>
                <a:gd name="connsiteX117" fmla="*/ 72160 w 531278"/>
                <a:gd name="connsiteY117" fmla="*/ 378108 h 745688"/>
                <a:gd name="connsiteX118" fmla="*/ 184650 w 531278"/>
                <a:gd name="connsiteY118" fmla="*/ 587658 h 745688"/>
                <a:gd name="connsiteX119" fmla="*/ 190937 w 531278"/>
                <a:gd name="connsiteY119" fmla="*/ 566036 h 745688"/>
                <a:gd name="connsiteX120" fmla="*/ 323239 w 531278"/>
                <a:gd name="connsiteY120" fmla="*/ 635378 h 745688"/>
                <a:gd name="connsiteX121" fmla="*/ 295045 w 531278"/>
                <a:gd name="connsiteY121" fmla="*/ 664239 h 745688"/>
                <a:gd name="connsiteX122" fmla="*/ 197509 w 531278"/>
                <a:gd name="connsiteY122" fmla="*/ 609470 h 745688"/>
                <a:gd name="connsiteX123" fmla="*/ 184650 w 531278"/>
                <a:gd name="connsiteY123" fmla="*/ 587658 h 745688"/>
                <a:gd name="connsiteX124" fmla="*/ 38632 w 531278"/>
                <a:gd name="connsiteY124" fmla="*/ 420971 h 745688"/>
                <a:gd name="connsiteX125" fmla="*/ 60158 w 531278"/>
                <a:gd name="connsiteY125" fmla="*/ 392300 h 745688"/>
                <a:gd name="connsiteX126" fmla="*/ 128262 w 531278"/>
                <a:gd name="connsiteY126" fmla="*/ 520126 h 745688"/>
                <a:gd name="connsiteX127" fmla="*/ 69874 w 531278"/>
                <a:gd name="connsiteY127" fmla="*/ 485264 h 745688"/>
                <a:gd name="connsiteX128" fmla="*/ 38632 w 531278"/>
                <a:gd name="connsiteY128" fmla="*/ 420971 h 745688"/>
                <a:gd name="connsiteX129" fmla="*/ 27964 w 531278"/>
                <a:gd name="connsiteY129" fmla="*/ 438497 h 745688"/>
                <a:gd name="connsiteX130" fmla="*/ 48919 w 531278"/>
                <a:gd name="connsiteY130" fmla="*/ 481550 h 745688"/>
                <a:gd name="connsiteX131" fmla="*/ 17962 w 531278"/>
                <a:gd name="connsiteY131" fmla="*/ 488503 h 745688"/>
                <a:gd name="connsiteX132" fmla="*/ 27964 w 531278"/>
                <a:gd name="connsiteY132" fmla="*/ 438497 h 7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1278" h="745688">
                  <a:moveTo>
                    <a:pt x="11390" y="503076"/>
                  </a:moveTo>
                  <a:cubicBezTo>
                    <a:pt x="129310" y="471644"/>
                    <a:pt x="201700" y="652428"/>
                    <a:pt x="224560" y="738153"/>
                  </a:cubicBezTo>
                  <a:cubicBezTo>
                    <a:pt x="227131" y="747773"/>
                    <a:pt x="237799" y="747297"/>
                    <a:pt x="243229" y="741677"/>
                  </a:cubicBezTo>
                  <a:cubicBezTo>
                    <a:pt x="245705" y="741487"/>
                    <a:pt x="248277" y="740725"/>
                    <a:pt x="250563" y="738725"/>
                  </a:cubicBezTo>
                  <a:cubicBezTo>
                    <a:pt x="360291" y="642236"/>
                    <a:pt x="455446" y="531175"/>
                    <a:pt x="501451" y="390586"/>
                  </a:cubicBezTo>
                  <a:cubicBezTo>
                    <a:pt x="522121" y="327435"/>
                    <a:pt x="534598" y="260570"/>
                    <a:pt x="530503" y="194085"/>
                  </a:cubicBezTo>
                  <a:cubicBezTo>
                    <a:pt x="526312" y="125981"/>
                    <a:pt x="489831" y="64355"/>
                    <a:pt x="458970" y="5300"/>
                  </a:cubicBezTo>
                  <a:cubicBezTo>
                    <a:pt x="454779" y="-2606"/>
                    <a:pt x="442301" y="-1177"/>
                    <a:pt x="438682" y="6347"/>
                  </a:cubicBezTo>
                  <a:cubicBezTo>
                    <a:pt x="379246" y="128744"/>
                    <a:pt x="239419" y="206468"/>
                    <a:pt x="135406" y="287049"/>
                  </a:cubicBezTo>
                  <a:cubicBezTo>
                    <a:pt x="87971" y="323816"/>
                    <a:pt x="50538" y="368774"/>
                    <a:pt x="19487" y="419828"/>
                  </a:cubicBezTo>
                  <a:cubicBezTo>
                    <a:pt x="6247" y="441640"/>
                    <a:pt x="-8422" y="474311"/>
                    <a:pt x="5866" y="498314"/>
                  </a:cubicBezTo>
                  <a:cubicBezTo>
                    <a:pt x="5389" y="500981"/>
                    <a:pt x="8437" y="503838"/>
                    <a:pt x="11390" y="503076"/>
                  </a:cubicBezTo>
                  <a:close/>
                  <a:moveTo>
                    <a:pt x="241228" y="714626"/>
                  </a:moveTo>
                  <a:cubicBezTo>
                    <a:pt x="233418" y="687956"/>
                    <a:pt x="223607" y="662144"/>
                    <a:pt x="211891" y="637379"/>
                  </a:cubicBezTo>
                  <a:lnTo>
                    <a:pt x="282091" y="676812"/>
                  </a:lnTo>
                  <a:cubicBezTo>
                    <a:pt x="268660" y="689671"/>
                    <a:pt x="254944" y="702339"/>
                    <a:pt x="241228" y="714626"/>
                  </a:cubicBezTo>
                  <a:close/>
                  <a:moveTo>
                    <a:pt x="131024" y="522507"/>
                  </a:moveTo>
                  <a:lnTo>
                    <a:pt x="131596" y="522126"/>
                  </a:lnTo>
                  <a:cubicBezTo>
                    <a:pt x="131596" y="522412"/>
                    <a:pt x="131405" y="522602"/>
                    <a:pt x="131405" y="522793"/>
                  </a:cubicBezTo>
                  <a:cubicBezTo>
                    <a:pt x="131310" y="522698"/>
                    <a:pt x="131119" y="522602"/>
                    <a:pt x="131024" y="522507"/>
                  </a:cubicBezTo>
                  <a:close/>
                  <a:moveTo>
                    <a:pt x="335335" y="622329"/>
                  </a:moveTo>
                  <a:lnTo>
                    <a:pt x="196937" y="549749"/>
                  </a:lnTo>
                  <a:cubicBezTo>
                    <a:pt x="201700" y="538033"/>
                    <a:pt x="207129" y="526889"/>
                    <a:pt x="213225" y="516221"/>
                  </a:cubicBezTo>
                  <a:lnTo>
                    <a:pt x="364101" y="589182"/>
                  </a:lnTo>
                  <a:cubicBezTo>
                    <a:pt x="354766" y="600422"/>
                    <a:pt x="345146" y="611471"/>
                    <a:pt x="335335" y="622329"/>
                  </a:cubicBezTo>
                  <a:close/>
                  <a:moveTo>
                    <a:pt x="375150" y="575371"/>
                  </a:moveTo>
                  <a:lnTo>
                    <a:pt x="222083" y="501266"/>
                  </a:lnTo>
                  <a:cubicBezTo>
                    <a:pt x="228370" y="491265"/>
                    <a:pt x="235228" y="481645"/>
                    <a:pt x="242467" y="472215"/>
                  </a:cubicBezTo>
                  <a:lnTo>
                    <a:pt x="398200" y="544510"/>
                  </a:lnTo>
                  <a:cubicBezTo>
                    <a:pt x="390771" y="554987"/>
                    <a:pt x="383151" y="565274"/>
                    <a:pt x="375150" y="575371"/>
                  </a:cubicBezTo>
                  <a:close/>
                  <a:moveTo>
                    <a:pt x="408202" y="530127"/>
                  </a:moveTo>
                  <a:lnTo>
                    <a:pt x="253516" y="458404"/>
                  </a:lnTo>
                  <a:cubicBezTo>
                    <a:pt x="261231" y="448974"/>
                    <a:pt x="269327" y="439830"/>
                    <a:pt x="277709" y="430877"/>
                  </a:cubicBezTo>
                  <a:lnTo>
                    <a:pt x="429442" y="495837"/>
                  </a:lnTo>
                  <a:cubicBezTo>
                    <a:pt x="422775" y="507458"/>
                    <a:pt x="415726" y="518983"/>
                    <a:pt x="408202" y="530127"/>
                  </a:cubicBezTo>
                  <a:close/>
                  <a:moveTo>
                    <a:pt x="437825" y="480692"/>
                  </a:moveTo>
                  <a:lnTo>
                    <a:pt x="290282" y="417542"/>
                  </a:lnTo>
                  <a:cubicBezTo>
                    <a:pt x="299426" y="408112"/>
                    <a:pt x="308665" y="398777"/>
                    <a:pt x="318000" y="389348"/>
                  </a:cubicBezTo>
                  <a:lnTo>
                    <a:pt x="456875" y="441735"/>
                  </a:lnTo>
                  <a:cubicBezTo>
                    <a:pt x="451064" y="454975"/>
                    <a:pt x="444683" y="467929"/>
                    <a:pt x="437825" y="480692"/>
                  </a:cubicBezTo>
                  <a:close/>
                  <a:moveTo>
                    <a:pt x="473353" y="398968"/>
                  </a:moveTo>
                  <a:cubicBezTo>
                    <a:pt x="470400" y="408017"/>
                    <a:pt x="467066" y="416970"/>
                    <a:pt x="463542" y="425733"/>
                  </a:cubicBezTo>
                  <a:lnTo>
                    <a:pt x="331335" y="375822"/>
                  </a:lnTo>
                  <a:cubicBezTo>
                    <a:pt x="342003" y="364964"/>
                    <a:pt x="352671" y="354105"/>
                    <a:pt x="363053" y="342961"/>
                  </a:cubicBezTo>
                  <a:lnTo>
                    <a:pt x="480306" y="376775"/>
                  </a:lnTo>
                  <a:cubicBezTo>
                    <a:pt x="478115" y="384299"/>
                    <a:pt x="475734" y="391729"/>
                    <a:pt x="473353" y="398968"/>
                  </a:cubicBezTo>
                  <a:close/>
                  <a:moveTo>
                    <a:pt x="500023" y="300670"/>
                  </a:moveTo>
                  <a:lnTo>
                    <a:pt x="406773" y="286763"/>
                  </a:lnTo>
                  <a:cubicBezTo>
                    <a:pt x="413155" y="276000"/>
                    <a:pt x="418870" y="264856"/>
                    <a:pt x="423918" y="253616"/>
                  </a:cubicBezTo>
                  <a:lnTo>
                    <a:pt x="506595" y="253521"/>
                  </a:lnTo>
                  <a:cubicBezTo>
                    <a:pt x="505262" y="269333"/>
                    <a:pt x="502975" y="285049"/>
                    <a:pt x="500023" y="300670"/>
                  </a:cubicBezTo>
                  <a:close/>
                  <a:moveTo>
                    <a:pt x="488974" y="126839"/>
                  </a:moveTo>
                  <a:lnTo>
                    <a:pt x="456970" y="138935"/>
                  </a:lnTo>
                  <a:cubicBezTo>
                    <a:pt x="463066" y="101026"/>
                    <a:pt x="463733" y="72451"/>
                    <a:pt x="464113" y="66164"/>
                  </a:cubicBezTo>
                  <a:cubicBezTo>
                    <a:pt x="472876" y="84833"/>
                    <a:pt x="481639" y="105407"/>
                    <a:pt x="488974" y="126839"/>
                  </a:cubicBezTo>
                  <a:close/>
                  <a:moveTo>
                    <a:pt x="418012" y="83881"/>
                  </a:moveTo>
                  <a:cubicBezTo>
                    <a:pt x="427347" y="72737"/>
                    <a:pt x="436396" y="61402"/>
                    <a:pt x="444206" y="49591"/>
                  </a:cubicBezTo>
                  <a:cubicBezTo>
                    <a:pt x="444778" y="58925"/>
                    <a:pt x="443444" y="84833"/>
                    <a:pt x="432205" y="121219"/>
                  </a:cubicBezTo>
                  <a:lnTo>
                    <a:pt x="418012" y="83881"/>
                  </a:lnTo>
                  <a:close/>
                  <a:moveTo>
                    <a:pt x="494308" y="143222"/>
                  </a:moveTo>
                  <a:cubicBezTo>
                    <a:pt x="497546" y="153890"/>
                    <a:pt x="500308" y="164558"/>
                    <a:pt x="502499" y="175321"/>
                  </a:cubicBezTo>
                  <a:lnTo>
                    <a:pt x="446492" y="188942"/>
                  </a:lnTo>
                  <a:cubicBezTo>
                    <a:pt x="449254" y="178559"/>
                    <a:pt x="451445" y="168463"/>
                    <a:pt x="453445" y="158747"/>
                  </a:cubicBezTo>
                  <a:lnTo>
                    <a:pt x="494308" y="143222"/>
                  </a:lnTo>
                  <a:close/>
                  <a:moveTo>
                    <a:pt x="379246" y="124648"/>
                  </a:moveTo>
                  <a:cubicBezTo>
                    <a:pt x="388199" y="116171"/>
                    <a:pt x="396867" y="107408"/>
                    <a:pt x="405058" y="98454"/>
                  </a:cubicBezTo>
                  <a:lnTo>
                    <a:pt x="423346" y="146365"/>
                  </a:lnTo>
                  <a:cubicBezTo>
                    <a:pt x="418298" y="159319"/>
                    <a:pt x="412012" y="173130"/>
                    <a:pt x="404296" y="187799"/>
                  </a:cubicBezTo>
                  <a:lnTo>
                    <a:pt x="379246" y="124648"/>
                  </a:lnTo>
                  <a:close/>
                  <a:moveTo>
                    <a:pt x="441063" y="207992"/>
                  </a:moveTo>
                  <a:lnTo>
                    <a:pt x="505452" y="192371"/>
                  </a:lnTo>
                  <a:cubicBezTo>
                    <a:pt x="506214" y="198086"/>
                    <a:pt x="506881" y="203705"/>
                    <a:pt x="507262" y="209325"/>
                  </a:cubicBezTo>
                  <a:cubicBezTo>
                    <a:pt x="507833" y="218279"/>
                    <a:pt x="507833" y="227327"/>
                    <a:pt x="507547" y="236376"/>
                  </a:cubicBezTo>
                  <a:lnTo>
                    <a:pt x="431062" y="236471"/>
                  </a:lnTo>
                  <a:cubicBezTo>
                    <a:pt x="434776" y="226946"/>
                    <a:pt x="438205" y="217421"/>
                    <a:pt x="441063" y="207992"/>
                  </a:cubicBezTo>
                  <a:close/>
                  <a:moveTo>
                    <a:pt x="330478" y="167320"/>
                  </a:moveTo>
                  <a:cubicBezTo>
                    <a:pt x="342479" y="157604"/>
                    <a:pt x="354290" y="147603"/>
                    <a:pt x="365720" y="137221"/>
                  </a:cubicBezTo>
                  <a:lnTo>
                    <a:pt x="393533" y="207134"/>
                  </a:lnTo>
                  <a:cubicBezTo>
                    <a:pt x="385723" y="220469"/>
                    <a:pt x="376674" y="234185"/>
                    <a:pt x="366196" y="248473"/>
                  </a:cubicBezTo>
                  <a:lnTo>
                    <a:pt x="330478" y="167320"/>
                  </a:lnTo>
                  <a:close/>
                  <a:moveTo>
                    <a:pt x="496403" y="317529"/>
                  </a:moveTo>
                  <a:cubicBezTo>
                    <a:pt x="493165" y="331912"/>
                    <a:pt x="489355" y="346199"/>
                    <a:pt x="485259" y="360296"/>
                  </a:cubicBezTo>
                  <a:lnTo>
                    <a:pt x="376007" y="328769"/>
                  </a:lnTo>
                  <a:cubicBezTo>
                    <a:pt x="376674" y="328102"/>
                    <a:pt x="377245" y="327435"/>
                    <a:pt x="377912" y="326768"/>
                  </a:cubicBezTo>
                  <a:cubicBezTo>
                    <a:pt x="384675" y="319148"/>
                    <a:pt x="390676" y="310957"/>
                    <a:pt x="396391" y="302670"/>
                  </a:cubicBezTo>
                  <a:lnTo>
                    <a:pt x="496403" y="317529"/>
                  </a:lnTo>
                  <a:close/>
                  <a:moveTo>
                    <a:pt x="293044" y="196847"/>
                  </a:moveTo>
                  <a:cubicBezTo>
                    <a:pt x="300855" y="190847"/>
                    <a:pt x="308761" y="184751"/>
                    <a:pt x="316571" y="178559"/>
                  </a:cubicBezTo>
                  <a:lnTo>
                    <a:pt x="354290" y="264284"/>
                  </a:lnTo>
                  <a:cubicBezTo>
                    <a:pt x="348194" y="272000"/>
                    <a:pt x="341527" y="279905"/>
                    <a:pt x="334573" y="287906"/>
                  </a:cubicBezTo>
                  <a:lnTo>
                    <a:pt x="293044" y="196847"/>
                  </a:lnTo>
                  <a:close/>
                  <a:moveTo>
                    <a:pt x="247896" y="230947"/>
                  </a:moveTo>
                  <a:cubicBezTo>
                    <a:pt x="258088" y="223327"/>
                    <a:pt x="268375" y="215516"/>
                    <a:pt x="278947" y="207611"/>
                  </a:cubicBezTo>
                  <a:lnTo>
                    <a:pt x="321905" y="301718"/>
                  </a:lnTo>
                  <a:cubicBezTo>
                    <a:pt x="312761" y="311433"/>
                    <a:pt x="303046" y="321244"/>
                    <a:pt x="292568" y="331245"/>
                  </a:cubicBezTo>
                  <a:lnTo>
                    <a:pt x="247896" y="230947"/>
                  </a:lnTo>
                  <a:close/>
                  <a:moveTo>
                    <a:pt x="202462" y="264380"/>
                  </a:moveTo>
                  <a:cubicBezTo>
                    <a:pt x="213034" y="256855"/>
                    <a:pt x="223417" y="249235"/>
                    <a:pt x="233704" y="241520"/>
                  </a:cubicBezTo>
                  <a:lnTo>
                    <a:pt x="279329" y="343723"/>
                  </a:lnTo>
                  <a:cubicBezTo>
                    <a:pt x="269232" y="352867"/>
                    <a:pt x="259231" y="362011"/>
                    <a:pt x="249325" y="371345"/>
                  </a:cubicBezTo>
                  <a:lnTo>
                    <a:pt x="202462" y="264380"/>
                  </a:lnTo>
                  <a:close/>
                  <a:moveTo>
                    <a:pt x="158551" y="296574"/>
                  </a:moveTo>
                  <a:cubicBezTo>
                    <a:pt x="168267" y="289145"/>
                    <a:pt x="178173" y="281906"/>
                    <a:pt x="188174" y="274762"/>
                  </a:cubicBezTo>
                  <a:lnTo>
                    <a:pt x="236085" y="384109"/>
                  </a:lnTo>
                  <a:cubicBezTo>
                    <a:pt x="227036" y="392777"/>
                    <a:pt x="218178" y="401635"/>
                    <a:pt x="209510" y="410684"/>
                  </a:cubicBezTo>
                  <a:lnTo>
                    <a:pt x="158551" y="296574"/>
                  </a:lnTo>
                  <a:close/>
                  <a:moveTo>
                    <a:pt x="114546" y="333341"/>
                  </a:moveTo>
                  <a:cubicBezTo>
                    <a:pt x="124166" y="324292"/>
                    <a:pt x="134167" y="315719"/>
                    <a:pt x="144550" y="307528"/>
                  </a:cubicBezTo>
                  <a:lnTo>
                    <a:pt x="196651" y="424209"/>
                  </a:lnTo>
                  <a:cubicBezTo>
                    <a:pt x="188269" y="433353"/>
                    <a:pt x="180268" y="442878"/>
                    <a:pt x="172458" y="452498"/>
                  </a:cubicBezTo>
                  <a:lnTo>
                    <a:pt x="114546" y="333341"/>
                  </a:lnTo>
                  <a:close/>
                  <a:moveTo>
                    <a:pt x="72160" y="378108"/>
                  </a:moveTo>
                  <a:cubicBezTo>
                    <a:pt x="80256" y="368869"/>
                    <a:pt x="87400" y="361058"/>
                    <a:pt x="91876" y="356105"/>
                  </a:cubicBezTo>
                  <a:cubicBezTo>
                    <a:pt x="95020" y="352581"/>
                    <a:pt x="98258" y="349343"/>
                    <a:pt x="101497" y="346104"/>
                  </a:cubicBezTo>
                  <a:lnTo>
                    <a:pt x="160266" y="466976"/>
                  </a:lnTo>
                  <a:lnTo>
                    <a:pt x="161123" y="466595"/>
                  </a:lnTo>
                  <a:cubicBezTo>
                    <a:pt x="152551" y="477740"/>
                    <a:pt x="144073" y="489455"/>
                    <a:pt x="138168" y="502124"/>
                  </a:cubicBezTo>
                  <a:lnTo>
                    <a:pt x="72160" y="378108"/>
                  </a:lnTo>
                  <a:close/>
                  <a:moveTo>
                    <a:pt x="184650" y="587658"/>
                  </a:moveTo>
                  <a:cubicBezTo>
                    <a:pt x="186460" y="580229"/>
                    <a:pt x="188555" y="572990"/>
                    <a:pt x="190937" y="566036"/>
                  </a:cubicBezTo>
                  <a:lnTo>
                    <a:pt x="323239" y="635378"/>
                  </a:lnTo>
                  <a:cubicBezTo>
                    <a:pt x="314000" y="645189"/>
                    <a:pt x="304665" y="654809"/>
                    <a:pt x="295045" y="664239"/>
                  </a:cubicBezTo>
                  <a:lnTo>
                    <a:pt x="197509" y="609470"/>
                  </a:lnTo>
                  <a:cubicBezTo>
                    <a:pt x="193318" y="602136"/>
                    <a:pt x="189222" y="594802"/>
                    <a:pt x="184650" y="587658"/>
                  </a:cubicBezTo>
                  <a:close/>
                  <a:moveTo>
                    <a:pt x="38632" y="420971"/>
                  </a:moveTo>
                  <a:cubicBezTo>
                    <a:pt x="45299" y="410969"/>
                    <a:pt x="52824" y="401254"/>
                    <a:pt x="60158" y="392300"/>
                  </a:cubicBezTo>
                  <a:lnTo>
                    <a:pt x="128262" y="520126"/>
                  </a:lnTo>
                  <a:cubicBezTo>
                    <a:pt x="112260" y="505934"/>
                    <a:pt x="91400" y="491932"/>
                    <a:pt x="69874" y="485264"/>
                  </a:cubicBezTo>
                  <a:lnTo>
                    <a:pt x="38632" y="420971"/>
                  </a:lnTo>
                  <a:close/>
                  <a:moveTo>
                    <a:pt x="27964" y="438497"/>
                  </a:moveTo>
                  <a:lnTo>
                    <a:pt x="48919" y="481550"/>
                  </a:lnTo>
                  <a:cubicBezTo>
                    <a:pt x="38155" y="481073"/>
                    <a:pt x="27678" y="483074"/>
                    <a:pt x="17962" y="488503"/>
                  </a:cubicBezTo>
                  <a:cubicBezTo>
                    <a:pt x="12533" y="474882"/>
                    <a:pt x="17962" y="456880"/>
                    <a:pt x="27964" y="43849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8" name="任意多边形: 形状 147"/>
            <p:cNvSpPr/>
            <p:nvPr/>
          </p:nvSpPr>
          <p:spPr>
            <a:xfrm>
              <a:off x="8543874" y="4617087"/>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49" name="任意多边形: 形状 148"/>
            <p:cNvSpPr/>
            <p:nvPr/>
          </p:nvSpPr>
          <p:spPr>
            <a:xfrm>
              <a:off x="8550486" y="4521672"/>
              <a:ext cx="24412" cy="24845"/>
            </a:xfrm>
            <a:custGeom>
              <a:avLst/>
              <a:gdLst>
                <a:gd name="connsiteX0" fmla="*/ 5703 w 24412"/>
                <a:gd name="connsiteY0" fmla="*/ 1948 h 24845"/>
                <a:gd name="connsiteX1" fmla="*/ 18752 w 24412"/>
                <a:gd name="connsiteY1" fmla="*/ 22903 h 24845"/>
                <a:gd name="connsiteX2" fmla="*/ 5703 w 24412"/>
                <a:gd name="connsiteY2" fmla="*/ 1948 h 24845"/>
              </a:gdLst>
              <a:ahLst/>
              <a:cxnLst>
                <a:cxn ang="0">
                  <a:pos x="connsiteX0" y="connsiteY0"/>
                </a:cxn>
                <a:cxn ang="0">
                  <a:pos x="connsiteX1" y="connsiteY1"/>
                </a:cxn>
                <a:cxn ang="0">
                  <a:pos x="connsiteX2" y="connsiteY2"/>
                </a:cxn>
              </a:cxnLst>
              <a:rect l="l" t="t" r="r" b="b"/>
              <a:pathLst>
                <a:path w="24412" h="24845">
                  <a:moveTo>
                    <a:pt x="5703" y="1948"/>
                  </a:moveTo>
                  <a:cubicBezTo>
                    <a:pt x="-7823" y="10330"/>
                    <a:pt x="5226" y="31285"/>
                    <a:pt x="18752" y="22903"/>
                  </a:cubicBezTo>
                  <a:cubicBezTo>
                    <a:pt x="32182" y="14426"/>
                    <a:pt x="19228" y="-6434"/>
                    <a:pt x="5703" y="194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0" name="任意多边形: 形状 149"/>
            <p:cNvSpPr/>
            <p:nvPr/>
          </p:nvSpPr>
          <p:spPr>
            <a:xfrm>
              <a:off x="8520466" y="4726103"/>
              <a:ext cx="24046" cy="24427"/>
            </a:xfrm>
            <a:custGeom>
              <a:avLst/>
              <a:gdLst>
                <a:gd name="connsiteX0" fmla="*/ 5624 w 24046"/>
                <a:gd name="connsiteY0" fmla="*/ 1924 h 24427"/>
                <a:gd name="connsiteX1" fmla="*/ 18482 w 24046"/>
                <a:gd name="connsiteY1" fmla="*/ 22498 h 24427"/>
                <a:gd name="connsiteX2" fmla="*/ 5624 w 24046"/>
                <a:gd name="connsiteY2" fmla="*/ 1924 h 24427"/>
              </a:gdLst>
              <a:ahLst/>
              <a:cxnLst>
                <a:cxn ang="0">
                  <a:pos x="connsiteX0" y="connsiteY0"/>
                </a:cxn>
                <a:cxn ang="0">
                  <a:pos x="connsiteX1" y="connsiteY1"/>
                </a:cxn>
                <a:cxn ang="0">
                  <a:pos x="connsiteX2" y="connsiteY2"/>
                </a:cxn>
              </a:cxnLst>
              <a:rect l="l" t="t" r="r" b="b"/>
              <a:pathLst>
                <a:path w="24046" h="24427">
                  <a:moveTo>
                    <a:pt x="5624" y="1924"/>
                  </a:moveTo>
                  <a:cubicBezTo>
                    <a:pt x="-7711" y="10211"/>
                    <a:pt x="5148" y="30785"/>
                    <a:pt x="18482" y="22498"/>
                  </a:cubicBezTo>
                  <a:cubicBezTo>
                    <a:pt x="31722" y="14306"/>
                    <a:pt x="18864" y="-6363"/>
                    <a:pt x="5624" y="19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1" name="任意多边形: 形状 150"/>
            <p:cNvSpPr/>
            <p:nvPr/>
          </p:nvSpPr>
          <p:spPr>
            <a:xfrm>
              <a:off x="8533817" y="4674325"/>
              <a:ext cx="24412" cy="24878"/>
            </a:xfrm>
            <a:custGeom>
              <a:avLst/>
              <a:gdLst>
                <a:gd name="connsiteX0" fmla="*/ 5703 w 24412"/>
                <a:gd name="connsiteY0" fmla="*/ 1981 h 24878"/>
                <a:gd name="connsiteX1" fmla="*/ 18752 w 24412"/>
                <a:gd name="connsiteY1" fmla="*/ 22936 h 24878"/>
                <a:gd name="connsiteX2" fmla="*/ 5703 w 24412"/>
                <a:gd name="connsiteY2" fmla="*/ 1981 h 24878"/>
              </a:gdLst>
              <a:ahLst/>
              <a:cxnLst>
                <a:cxn ang="0">
                  <a:pos x="connsiteX0" y="connsiteY0"/>
                </a:cxn>
                <a:cxn ang="0">
                  <a:pos x="connsiteX1" y="connsiteY1"/>
                </a:cxn>
                <a:cxn ang="0">
                  <a:pos x="connsiteX2" y="connsiteY2"/>
                </a:cxn>
              </a:cxnLst>
              <a:rect l="l" t="t" r="r" b="b"/>
              <a:pathLst>
                <a:path w="24412" h="24878">
                  <a:moveTo>
                    <a:pt x="5703" y="1981"/>
                  </a:moveTo>
                  <a:cubicBezTo>
                    <a:pt x="-7823" y="10363"/>
                    <a:pt x="5226" y="31318"/>
                    <a:pt x="18752" y="22936"/>
                  </a:cubicBezTo>
                  <a:cubicBezTo>
                    <a:pt x="32182"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2" name="任意多边形: 形状 151"/>
            <p:cNvSpPr/>
            <p:nvPr/>
          </p:nvSpPr>
          <p:spPr>
            <a:xfrm>
              <a:off x="8496715" y="4769384"/>
              <a:ext cx="23349" cy="23781"/>
            </a:xfrm>
            <a:custGeom>
              <a:avLst/>
              <a:gdLst>
                <a:gd name="connsiteX0" fmla="*/ 5466 w 23349"/>
                <a:gd name="connsiteY0" fmla="*/ 1886 h 23781"/>
                <a:gd name="connsiteX1" fmla="*/ 17944 w 23349"/>
                <a:gd name="connsiteY1" fmla="*/ 21889 h 23781"/>
                <a:gd name="connsiteX2" fmla="*/ 5466 w 23349"/>
                <a:gd name="connsiteY2" fmla="*/ 1886 h 23781"/>
              </a:gdLst>
              <a:ahLst/>
              <a:cxnLst>
                <a:cxn ang="0">
                  <a:pos x="connsiteX0" y="connsiteY0"/>
                </a:cxn>
                <a:cxn ang="0">
                  <a:pos x="connsiteX1" y="connsiteY1"/>
                </a:cxn>
                <a:cxn ang="0">
                  <a:pos x="connsiteX2" y="connsiteY2"/>
                </a:cxn>
              </a:cxnLst>
              <a:rect l="l" t="t" r="r" b="b"/>
              <a:pathLst>
                <a:path w="23349" h="23781">
                  <a:moveTo>
                    <a:pt x="5466" y="1886"/>
                  </a:moveTo>
                  <a:cubicBezTo>
                    <a:pt x="-7488" y="9983"/>
                    <a:pt x="4990" y="29985"/>
                    <a:pt x="17944" y="21889"/>
                  </a:cubicBezTo>
                  <a:cubicBezTo>
                    <a:pt x="30803" y="13888"/>
                    <a:pt x="18325" y="-6210"/>
                    <a:pt x="5466" y="18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3" name="任意多边形: 形状 152"/>
            <p:cNvSpPr/>
            <p:nvPr/>
          </p:nvSpPr>
          <p:spPr>
            <a:xfrm>
              <a:off x="6341442" y="4019553"/>
              <a:ext cx="2415934" cy="1971111"/>
            </a:xfrm>
            <a:custGeom>
              <a:avLst/>
              <a:gdLst>
                <a:gd name="connsiteX0" fmla="*/ 2325142 w 2415934"/>
                <a:gd name="connsiteY0" fmla="*/ 8768 h 1971111"/>
                <a:gd name="connsiteX1" fmla="*/ 2155692 w 2415934"/>
                <a:gd name="connsiteY1" fmla="*/ 101541 h 1971111"/>
                <a:gd name="connsiteX2" fmla="*/ 2155120 w 2415934"/>
                <a:gd name="connsiteY2" fmla="*/ 102303 h 1971111"/>
                <a:gd name="connsiteX3" fmla="*/ 1946904 w 2415934"/>
                <a:gd name="connsiteY3" fmla="*/ 347477 h 1971111"/>
                <a:gd name="connsiteX4" fmla="*/ 1695253 w 2415934"/>
                <a:gd name="connsiteY4" fmla="*/ 576934 h 1971111"/>
                <a:gd name="connsiteX5" fmla="*/ 1548473 w 2415934"/>
                <a:gd name="connsiteY5" fmla="*/ 1083855 h 1971111"/>
                <a:gd name="connsiteX6" fmla="*/ 1529804 w 2415934"/>
                <a:gd name="connsiteY6" fmla="*/ 1069472 h 1971111"/>
                <a:gd name="connsiteX7" fmla="*/ 1466748 w 2415934"/>
                <a:gd name="connsiteY7" fmla="*/ 1033563 h 1971111"/>
                <a:gd name="connsiteX8" fmla="*/ 1402264 w 2415934"/>
                <a:gd name="connsiteY8" fmla="*/ 966411 h 1971111"/>
                <a:gd name="connsiteX9" fmla="*/ 1370641 w 2415934"/>
                <a:gd name="connsiteY9" fmla="*/ 924216 h 1971111"/>
                <a:gd name="connsiteX10" fmla="*/ 1328922 w 2415934"/>
                <a:gd name="connsiteY10" fmla="*/ 896688 h 1971111"/>
                <a:gd name="connsiteX11" fmla="*/ 1326064 w 2415934"/>
                <a:gd name="connsiteY11" fmla="*/ 884211 h 1971111"/>
                <a:gd name="connsiteX12" fmla="*/ 1307681 w 2415934"/>
                <a:gd name="connsiteY12" fmla="*/ 874400 h 1971111"/>
                <a:gd name="connsiteX13" fmla="*/ 1313682 w 2415934"/>
                <a:gd name="connsiteY13" fmla="*/ 658659 h 1971111"/>
                <a:gd name="connsiteX14" fmla="*/ 1334160 w 2415934"/>
                <a:gd name="connsiteY14" fmla="*/ 660659 h 1971111"/>
                <a:gd name="connsiteX15" fmla="*/ 1339685 w 2415934"/>
                <a:gd name="connsiteY15" fmla="*/ 636942 h 1971111"/>
                <a:gd name="connsiteX16" fmla="*/ 1315872 w 2415934"/>
                <a:gd name="connsiteY16" fmla="*/ 631417 h 1971111"/>
                <a:gd name="connsiteX17" fmla="*/ 1310348 w 2415934"/>
                <a:gd name="connsiteY17" fmla="*/ 655230 h 1971111"/>
                <a:gd name="connsiteX18" fmla="*/ 1310634 w 2415934"/>
                <a:gd name="connsiteY18" fmla="*/ 655515 h 1971111"/>
                <a:gd name="connsiteX19" fmla="*/ 1303204 w 2415934"/>
                <a:gd name="connsiteY19" fmla="*/ 874781 h 1971111"/>
                <a:gd name="connsiteX20" fmla="*/ 1296346 w 2415934"/>
                <a:gd name="connsiteY20" fmla="*/ 877353 h 1971111"/>
                <a:gd name="connsiteX21" fmla="*/ 1286726 w 2415934"/>
                <a:gd name="connsiteY21" fmla="*/ 899927 h 1971111"/>
                <a:gd name="connsiteX22" fmla="*/ 1275677 w 2415934"/>
                <a:gd name="connsiteY22" fmla="*/ 905356 h 1971111"/>
                <a:gd name="connsiteX23" fmla="*/ 1272915 w 2415934"/>
                <a:gd name="connsiteY23" fmla="*/ 907452 h 1971111"/>
                <a:gd name="connsiteX24" fmla="*/ 1269772 w 2415934"/>
                <a:gd name="connsiteY24" fmla="*/ 908976 h 1971111"/>
                <a:gd name="connsiteX25" fmla="*/ 1255865 w 2415934"/>
                <a:gd name="connsiteY25" fmla="*/ 920691 h 1971111"/>
                <a:gd name="connsiteX26" fmla="*/ 1230433 w 2415934"/>
                <a:gd name="connsiteY26" fmla="*/ 918310 h 1971111"/>
                <a:gd name="connsiteX27" fmla="*/ 1228147 w 2415934"/>
                <a:gd name="connsiteY27" fmla="*/ 920501 h 1971111"/>
                <a:gd name="connsiteX28" fmla="*/ 1028694 w 2415934"/>
                <a:gd name="connsiteY28" fmla="*/ 831061 h 1971111"/>
                <a:gd name="connsiteX29" fmla="*/ 1028598 w 2415934"/>
                <a:gd name="connsiteY29" fmla="*/ 830680 h 1971111"/>
                <a:gd name="connsiteX30" fmla="*/ 1004881 w 2415934"/>
                <a:gd name="connsiteY30" fmla="*/ 825156 h 1971111"/>
                <a:gd name="connsiteX31" fmla="*/ 999357 w 2415934"/>
                <a:gd name="connsiteY31" fmla="*/ 848968 h 1971111"/>
                <a:gd name="connsiteX32" fmla="*/ 1023169 w 2415934"/>
                <a:gd name="connsiteY32" fmla="*/ 854493 h 1971111"/>
                <a:gd name="connsiteX33" fmla="*/ 1030313 w 2415934"/>
                <a:gd name="connsiteY33" fmla="*/ 835252 h 1971111"/>
                <a:gd name="connsiteX34" fmla="*/ 1225099 w 2415934"/>
                <a:gd name="connsiteY34" fmla="*/ 923454 h 1971111"/>
                <a:gd name="connsiteX35" fmla="*/ 1223575 w 2415934"/>
                <a:gd name="connsiteY35" fmla="*/ 948028 h 1971111"/>
                <a:gd name="connsiteX36" fmla="*/ 1237768 w 2415934"/>
                <a:gd name="connsiteY36" fmla="*/ 957648 h 1971111"/>
                <a:gd name="connsiteX37" fmla="*/ 1244816 w 2415934"/>
                <a:gd name="connsiteY37" fmla="*/ 1002511 h 1971111"/>
                <a:gd name="connsiteX38" fmla="*/ 1268724 w 2415934"/>
                <a:gd name="connsiteY38" fmla="*/ 1049469 h 1971111"/>
                <a:gd name="connsiteX39" fmla="*/ 1300537 w 2415934"/>
                <a:gd name="connsiteY39" fmla="*/ 1137004 h 1971111"/>
                <a:gd name="connsiteX40" fmla="*/ 1305014 w 2415934"/>
                <a:gd name="connsiteY40" fmla="*/ 1209394 h 1971111"/>
                <a:gd name="connsiteX41" fmla="*/ 1310157 w 2415934"/>
                <a:gd name="connsiteY41" fmla="*/ 1234255 h 1971111"/>
                <a:gd name="connsiteX42" fmla="*/ 788568 w 2415934"/>
                <a:gd name="connsiteY42" fmla="*/ 1141671 h 1971111"/>
                <a:gd name="connsiteX43" fmla="*/ 471672 w 2415934"/>
                <a:gd name="connsiteY43" fmla="*/ 1266449 h 1971111"/>
                <a:gd name="connsiteX44" fmla="*/ 159823 w 2415934"/>
                <a:gd name="connsiteY44" fmla="*/ 1345316 h 1971111"/>
                <a:gd name="connsiteX45" fmla="*/ 158871 w 2415934"/>
                <a:gd name="connsiteY45" fmla="*/ 1345506 h 1971111"/>
                <a:gd name="connsiteX46" fmla="*/ 851 w 2415934"/>
                <a:gd name="connsiteY46" fmla="*/ 1456759 h 1971111"/>
                <a:gd name="connsiteX47" fmla="*/ 117342 w 2415934"/>
                <a:gd name="connsiteY47" fmla="*/ 1609921 h 1971111"/>
                <a:gd name="connsiteX48" fmla="*/ 217735 w 2415934"/>
                <a:gd name="connsiteY48" fmla="*/ 1507146 h 1971111"/>
                <a:gd name="connsiteX49" fmla="*/ 209163 w 2415934"/>
                <a:gd name="connsiteY49" fmla="*/ 1482571 h 1971111"/>
                <a:gd name="connsiteX50" fmla="*/ 302412 w 2415934"/>
                <a:gd name="connsiteY50" fmla="*/ 1579059 h 1971111"/>
                <a:gd name="connsiteX51" fmla="*/ 363277 w 2415934"/>
                <a:gd name="connsiteY51" fmla="*/ 1664689 h 1971111"/>
                <a:gd name="connsiteX52" fmla="*/ 508343 w 2415934"/>
                <a:gd name="connsiteY52" fmla="*/ 1790991 h 1971111"/>
                <a:gd name="connsiteX53" fmla="*/ 691890 w 2415934"/>
                <a:gd name="connsiteY53" fmla="*/ 1824042 h 1971111"/>
                <a:gd name="connsiteX54" fmla="*/ 852862 w 2415934"/>
                <a:gd name="connsiteY54" fmla="*/ 1764702 h 1971111"/>
                <a:gd name="connsiteX55" fmla="*/ 1074890 w 2415934"/>
                <a:gd name="connsiteY55" fmla="*/ 1968156 h 1971111"/>
                <a:gd name="connsiteX56" fmla="*/ 1330636 w 2415934"/>
                <a:gd name="connsiteY56" fmla="*/ 1891098 h 1971111"/>
                <a:gd name="connsiteX57" fmla="*/ 1461414 w 2415934"/>
                <a:gd name="connsiteY57" fmla="*/ 1639924 h 1971111"/>
                <a:gd name="connsiteX58" fmla="*/ 1436268 w 2415934"/>
                <a:gd name="connsiteY58" fmla="*/ 1475142 h 1971111"/>
                <a:gd name="connsiteX59" fmla="*/ 1402074 w 2415934"/>
                <a:gd name="connsiteY59" fmla="*/ 1403133 h 1971111"/>
                <a:gd name="connsiteX60" fmla="*/ 1370736 w 2415934"/>
                <a:gd name="connsiteY60" fmla="*/ 1348555 h 1971111"/>
                <a:gd name="connsiteX61" fmla="*/ 1461891 w 2415934"/>
                <a:gd name="connsiteY61" fmla="*/ 1414372 h 1971111"/>
                <a:gd name="connsiteX62" fmla="*/ 1672869 w 2415934"/>
                <a:gd name="connsiteY62" fmla="*/ 1699741 h 1971111"/>
                <a:gd name="connsiteX63" fmla="*/ 1809553 w 2415934"/>
                <a:gd name="connsiteY63" fmla="*/ 1772608 h 1971111"/>
                <a:gd name="connsiteX64" fmla="*/ 1810792 w 2415934"/>
                <a:gd name="connsiteY64" fmla="*/ 1770798 h 1971111"/>
                <a:gd name="connsiteX65" fmla="*/ 1812982 w 2415934"/>
                <a:gd name="connsiteY65" fmla="*/ 1770512 h 1971111"/>
                <a:gd name="connsiteX66" fmla="*/ 1807839 w 2415934"/>
                <a:gd name="connsiteY66" fmla="*/ 1615731 h 1971111"/>
                <a:gd name="connsiteX67" fmla="*/ 1644676 w 2415934"/>
                <a:gd name="connsiteY67" fmla="*/ 1300548 h 1971111"/>
                <a:gd name="connsiteX68" fmla="*/ 1626483 w 2415934"/>
                <a:gd name="connsiteY68" fmla="*/ 1191582 h 1971111"/>
                <a:gd name="connsiteX69" fmla="*/ 1660297 w 2415934"/>
                <a:gd name="connsiteY69" fmla="*/ 1242351 h 1971111"/>
                <a:gd name="connsiteX70" fmla="*/ 1709826 w 2415934"/>
                <a:gd name="connsiteY70" fmla="*/ 1304835 h 1971111"/>
                <a:gd name="connsiteX71" fmla="*/ 1846701 w 2415934"/>
                <a:gd name="connsiteY71" fmla="*/ 1400085 h 1971111"/>
                <a:gd name="connsiteX72" fmla="*/ 2129784 w 2415934"/>
                <a:gd name="connsiteY72" fmla="*/ 1393417 h 1971111"/>
                <a:gd name="connsiteX73" fmla="*/ 2311711 w 2415934"/>
                <a:gd name="connsiteY73" fmla="*/ 1197869 h 1971111"/>
                <a:gd name="connsiteX74" fmla="*/ 2226939 w 2415934"/>
                <a:gd name="connsiteY74" fmla="*/ 908976 h 1971111"/>
                <a:gd name="connsiteX75" fmla="*/ 2351145 w 2415934"/>
                <a:gd name="connsiteY75" fmla="*/ 790580 h 1971111"/>
                <a:gd name="connsiteX76" fmla="*/ 2402389 w 2415934"/>
                <a:gd name="connsiteY76" fmla="*/ 611224 h 1971111"/>
                <a:gd name="connsiteX77" fmla="*/ 2352955 w 2415934"/>
                <a:gd name="connsiteY77" fmla="*/ 425391 h 1971111"/>
                <a:gd name="connsiteX78" fmla="*/ 2302853 w 2415934"/>
                <a:gd name="connsiteY78" fmla="*/ 332999 h 1971111"/>
                <a:gd name="connsiteX79" fmla="*/ 2257800 w 2415934"/>
                <a:gd name="connsiteY79" fmla="*/ 208983 h 1971111"/>
                <a:gd name="connsiteX80" fmla="*/ 2274850 w 2415934"/>
                <a:gd name="connsiteY80" fmla="*/ 225747 h 1971111"/>
                <a:gd name="connsiteX81" fmla="*/ 2411343 w 2415934"/>
                <a:gd name="connsiteY81" fmla="*/ 180885 h 1971111"/>
                <a:gd name="connsiteX82" fmla="*/ 2325142 w 2415934"/>
                <a:gd name="connsiteY82" fmla="*/ 8768 h 1971111"/>
                <a:gd name="connsiteX83" fmla="*/ 1249578 w 2415934"/>
                <a:gd name="connsiteY83" fmla="*/ 1239779 h 1971111"/>
                <a:gd name="connsiteX84" fmla="*/ 1242149 w 2415934"/>
                <a:gd name="connsiteY84" fmla="*/ 1290833 h 1971111"/>
                <a:gd name="connsiteX85" fmla="*/ 1305490 w 2415934"/>
                <a:gd name="connsiteY85" fmla="*/ 1360270 h 1971111"/>
                <a:gd name="connsiteX86" fmla="*/ 1301014 w 2415934"/>
                <a:gd name="connsiteY86" fmla="*/ 1369795 h 1971111"/>
                <a:gd name="connsiteX87" fmla="*/ 1295108 w 2415934"/>
                <a:gd name="connsiteY87" fmla="*/ 1380844 h 1971111"/>
                <a:gd name="connsiteX88" fmla="*/ 1219575 w 2415934"/>
                <a:gd name="connsiteY88" fmla="*/ 1304454 h 1971111"/>
                <a:gd name="connsiteX89" fmla="*/ 1226433 w 2415934"/>
                <a:gd name="connsiteY89" fmla="*/ 1230444 h 1971111"/>
                <a:gd name="connsiteX90" fmla="*/ 1249578 w 2415934"/>
                <a:gd name="connsiteY90" fmla="*/ 1239779 h 1971111"/>
                <a:gd name="connsiteX91" fmla="*/ 1177093 w 2415934"/>
                <a:gd name="connsiteY91" fmla="*/ 1280451 h 1971111"/>
                <a:gd name="connsiteX92" fmla="*/ 1188809 w 2415934"/>
                <a:gd name="connsiteY92" fmla="*/ 1282070 h 1971111"/>
                <a:gd name="connsiteX93" fmla="*/ 1193476 w 2415934"/>
                <a:gd name="connsiteY93" fmla="*/ 1301501 h 1971111"/>
                <a:gd name="connsiteX94" fmla="*/ 1180713 w 2415934"/>
                <a:gd name="connsiteY94" fmla="*/ 1302358 h 1971111"/>
                <a:gd name="connsiteX95" fmla="*/ 1161282 w 2415934"/>
                <a:gd name="connsiteY95" fmla="*/ 1303882 h 1971111"/>
                <a:gd name="connsiteX96" fmla="*/ 1160043 w 2415934"/>
                <a:gd name="connsiteY96" fmla="*/ 1298358 h 1971111"/>
                <a:gd name="connsiteX97" fmla="*/ 1157376 w 2415934"/>
                <a:gd name="connsiteY97" fmla="*/ 1279117 h 1971111"/>
                <a:gd name="connsiteX98" fmla="*/ 1177093 w 2415934"/>
                <a:gd name="connsiteY98" fmla="*/ 1280451 h 1971111"/>
                <a:gd name="connsiteX99" fmla="*/ 1156614 w 2415934"/>
                <a:gd name="connsiteY99" fmla="*/ 1264068 h 1971111"/>
                <a:gd name="connsiteX100" fmla="*/ 1158139 w 2415934"/>
                <a:gd name="connsiteY100" fmla="*/ 1243780 h 1971111"/>
                <a:gd name="connsiteX101" fmla="*/ 1162615 w 2415934"/>
                <a:gd name="connsiteY101" fmla="*/ 1242160 h 1971111"/>
                <a:gd name="connsiteX102" fmla="*/ 1180237 w 2415934"/>
                <a:gd name="connsiteY102" fmla="*/ 1246351 h 1971111"/>
                <a:gd name="connsiteX103" fmla="*/ 1191190 w 2415934"/>
                <a:gd name="connsiteY103" fmla="*/ 1250447 h 1971111"/>
                <a:gd name="connsiteX104" fmla="*/ 1188047 w 2415934"/>
                <a:gd name="connsiteY104" fmla="*/ 1270450 h 1971111"/>
                <a:gd name="connsiteX105" fmla="*/ 1176903 w 2415934"/>
                <a:gd name="connsiteY105" fmla="*/ 1268259 h 1971111"/>
                <a:gd name="connsiteX106" fmla="*/ 1156614 w 2415934"/>
                <a:gd name="connsiteY106" fmla="*/ 1264068 h 1971111"/>
                <a:gd name="connsiteX107" fmla="*/ 1187285 w 2415934"/>
                <a:gd name="connsiteY107" fmla="*/ 1313121 h 1971111"/>
                <a:gd name="connsiteX108" fmla="*/ 1197667 w 2415934"/>
                <a:gd name="connsiteY108" fmla="*/ 1311407 h 1971111"/>
                <a:gd name="connsiteX109" fmla="*/ 1206906 w 2415934"/>
                <a:gd name="connsiteY109" fmla="*/ 1329314 h 1971111"/>
                <a:gd name="connsiteX110" fmla="*/ 1175950 w 2415934"/>
                <a:gd name="connsiteY110" fmla="*/ 1342077 h 1971111"/>
                <a:gd name="connsiteX111" fmla="*/ 1165092 w 2415934"/>
                <a:gd name="connsiteY111" fmla="*/ 1317693 h 1971111"/>
                <a:gd name="connsiteX112" fmla="*/ 1187285 w 2415934"/>
                <a:gd name="connsiteY112" fmla="*/ 1313121 h 1971111"/>
                <a:gd name="connsiteX113" fmla="*/ 1201382 w 2415934"/>
                <a:gd name="connsiteY113" fmla="*/ 1350079 h 1971111"/>
                <a:gd name="connsiteX114" fmla="*/ 1215003 w 2415934"/>
                <a:gd name="connsiteY114" fmla="*/ 1342077 h 1971111"/>
                <a:gd name="connsiteX115" fmla="*/ 1223480 w 2415934"/>
                <a:gd name="connsiteY115" fmla="*/ 1353317 h 1971111"/>
                <a:gd name="connsiteX116" fmla="*/ 1198715 w 2415934"/>
                <a:gd name="connsiteY116" fmla="*/ 1372367 h 1971111"/>
                <a:gd name="connsiteX117" fmla="*/ 1185666 w 2415934"/>
                <a:gd name="connsiteY117" fmla="*/ 1357413 h 1971111"/>
                <a:gd name="connsiteX118" fmla="*/ 1201382 w 2415934"/>
                <a:gd name="connsiteY118" fmla="*/ 1350079 h 1971111"/>
                <a:gd name="connsiteX119" fmla="*/ 1224718 w 2415934"/>
                <a:gd name="connsiteY119" fmla="*/ 1370748 h 1971111"/>
                <a:gd name="connsiteX120" fmla="*/ 1233100 w 2415934"/>
                <a:gd name="connsiteY120" fmla="*/ 1364366 h 1971111"/>
                <a:gd name="connsiteX121" fmla="*/ 1247102 w 2415934"/>
                <a:gd name="connsiteY121" fmla="*/ 1377892 h 1971111"/>
                <a:gd name="connsiteX122" fmla="*/ 1243101 w 2415934"/>
                <a:gd name="connsiteY122" fmla="*/ 1383130 h 1971111"/>
                <a:gd name="connsiteX123" fmla="*/ 1234719 w 2415934"/>
                <a:gd name="connsiteY123" fmla="*/ 1394751 h 1971111"/>
                <a:gd name="connsiteX124" fmla="*/ 1230433 w 2415934"/>
                <a:gd name="connsiteY124" fmla="*/ 1398656 h 1971111"/>
                <a:gd name="connsiteX125" fmla="*/ 1210431 w 2415934"/>
                <a:gd name="connsiteY125" fmla="*/ 1383416 h 1971111"/>
                <a:gd name="connsiteX126" fmla="*/ 1224718 w 2415934"/>
                <a:gd name="connsiteY126" fmla="*/ 1370748 h 1971111"/>
                <a:gd name="connsiteX127" fmla="*/ 1249578 w 2415934"/>
                <a:gd name="connsiteY127" fmla="*/ 1395703 h 1971111"/>
                <a:gd name="connsiteX128" fmla="*/ 1256341 w 2415934"/>
                <a:gd name="connsiteY128" fmla="*/ 1385416 h 1971111"/>
                <a:gd name="connsiteX129" fmla="*/ 1283011 w 2415934"/>
                <a:gd name="connsiteY129" fmla="*/ 1401609 h 1971111"/>
                <a:gd name="connsiteX130" fmla="*/ 1268724 w 2415934"/>
                <a:gd name="connsiteY130" fmla="*/ 1422564 h 1971111"/>
                <a:gd name="connsiteX131" fmla="*/ 1241482 w 2415934"/>
                <a:gd name="connsiteY131" fmla="*/ 1406085 h 1971111"/>
                <a:gd name="connsiteX132" fmla="*/ 1249578 w 2415934"/>
                <a:gd name="connsiteY132" fmla="*/ 1395703 h 1971111"/>
                <a:gd name="connsiteX133" fmla="*/ 1166806 w 2415934"/>
                <a:gd name="connsiteY133" fmla="*/ 1217586 h 1971111"/>
                <a:gd name="connsiteX134" fmla="*/ 1170807 w 2415934"/>
                <a:gd name="connsiteY134" fmla="*/ 1208918 h 1971111"/>
                <a:gd name="connsiteX135" fmla="*/ 1208049 w 2415934"/>
                <a:gd name="connsiteY135" fmla="*/ 1223205 h 1971111"/>
                <a:gd name="connsiteX136" fmla="*/ 1208812 w 2415934"/>
                <a:gd name="connsiteY136" fmla="*/ 1223491 h 1971111"/>
                <a:gd name="connsiteX137" fmla="*/ 1194333 w 2415934"/>
                <a:gd name="connsiteY137" fmla="*/ 1242637 h 1971111"/>
                <a:gd name="connsiteX138" fmla="*/ 1180141 w 2415934"/>
                <a:gd name="connsiteY138" fmla="*/ 1234731 h 1971111"/>
                <a:gd name="connsiteX139" fmla="*/ 1167854 w 2415934"/>
                <a:gd name="connsiteY139" fmla="*/ 1229968 h 1971111"/>
                <a:gd name="connsiteX140" fmla="*/ 1162139 w 2415934"/>
                <a:gd name="connsiteY140" fmla="*/ 1228444 h 1971111"/>
                <a:gd name="connsiteX141" fmla="*/ 1166806 w 2415934"/>
                <a:gd name="connsiteY141" fmla="*/ 1217586 h 1971111"/>
                <a:gd name="connsiteX142" fmla="*/ 284982 w 2415934"/>
                <a:gd name="connsiteY142" fmla="*/ 1373319 h 1971111"/>
                <a:gd name="connsiteX143" fmla="*/ 291744 w 2415934"/>
                <a:gd name="connsiteY143" fmla="*/ 1367319 h 1971111"/>
                <a:gd name="connsiteX144" fmla="*/ 303365 w 2415934"/>
                <a:gd name="connsiteY144" fmla="*/ 1371700 h 1971111"/>
                <a:gd name="connsiteX145" fmla="*/ 316986 w 2415934"/>
                <a:gd name="connsiteY145" fmla="*/ 1363223 h 1971111"/>
                <a:gd name="connsiteX146" fmla="*/ 317367 w 2415934"/>
                <a:gd name="connsiteY146" fmla="*/ 1361699 h 1971111"/>
                <a:gd name="connsiteX147" fmla="*/ 323844 w 2415934"/>
                <a:gd name="connsiteY147" fmla="*/ 1366366 h 1971111"/>
                <a:gd name="connsiteX148" fmla="*/ 337655 w 2415934"/>
                <a:gd name="connsiteY148" fmla="*/ 1362651 h 1971111"/>
                <a:gd name="connsiteX149" fmla="*/ 343751 w 2415934"/>
                <a:gd name="connsiteY149" fmla="*/ 1350745 h 1971111"/>
                <a:gd name="connsiteX150" fmla="*/ 353657 w 2415934"/>
                <a:gd name="connsiteY150" fmla="*/ 1355508 h 1971111"/>
                <a:gd name="connsiteX151" fmla="*/ 363944 w 2415934"/>
                <a:gd name="connsiteY151" fmla="*/ 1346935 h 1971111"/>
                <a:gd name="connsiteX152" fmla="*/ 370802 w 2415934"/>
                <a:gd name="connsiteY152" fmla="*/ 1346364 h 1971111"/>
                <a:gd name="connsiteX153" fmla="*/ 381279 w 2415934"/>
                <a:gd name="connsiteY153" fmla="*/ 1343221 h 1971111"/>
                <a:gd name="connsiteX154" fmla="*/ 395376 w 2415934"/>
                <a:gd name="connsiteY154" fmla="*/ 1340077 h 1971111"/>
                <a:gd name="connsiteX155" fmla="*/ 411093 w 2415934"/>
                <a:gd name="connsiteY155" fmla="*/ 1333029 h 1971111"/>
                <a:gd name="connsiteX156" fmla="*/ 422618 w 2415934"/>
                <a:gd name="connsiteY156" fmla="*/ 1334172 h 1971111"/>
                <a:gd name="connsiteX157" fmla="*/ 435477 w 2415934"/>
                <a:gd name="connsiteY157" fmla="*/ 1326171 h 1971111"/>
                <a:gd name="connsiteX158" fmla="*/ 442525 w 2415934"/>
                <a:gd name="connsiteY158" fmla="*/ 1325790 h 1971111"/>
                <a:gd name="connsiteX159" fmla="*/ 457956 w 2415934"/>
                <a:gd name="connsiteY159" fmla="*/ 1318837 h 1971111"/>
                <a:gd name="connsiteX160" fmla="*/ 479196 w 2415934"/>
                <a:gd name="connsiteY160" fmla="*/ 1310455 h 1971111"/>
                <a:gd name="connsiteX161" fmla="*/ 496913 w 2415934"/>
                <a:gd name="connsiteY161" fmla="*/ 1306263 h 1971111"/>
                <a:gd name="connsiteX162" fmla="*/ 509391 w 2415934"/>
                <a:gd name="connsiteY162" fmla="*/ 1298453 h 1971111"/>
                <a:gd name="connsiteX163" fmla="*/ 509486 w 2415934"/>
                <a:gd name="connsiteY163" fmla="*/ 1291214 h 1971111"/>
                <a:gd name="connsiteX164" fmla="*/ 516534 w 2415934"/>
                <a:gd name="connsiteY164" fmla="*/ 1292452 h 1971111"/>
                <a:gd name="connsiteX165" fmla="*/ 529774 w 2415934"/>
                <a:gd name="connsiteY165" fmla="*/ 1283594 h 1971111"/>
                <a:gd name="connsiteX166" fmla="*/ 544919 w 2415934"/>
                <a:gd name="connsiteY166" fmla="*/ 1277974 h 1971111"/>
                <a:gd name="connsiteX167" fmla="*/ 566922 w 2415934"/>
                <a:gd name="connsiteY167" fmla="*/ 1267973 h 1971111"/>
                <a:gd name="connsiteX168" fmla="*/ 579780 w 2415934"/>
                <a:gd name="connsiteY168" fmla="*/ 1264163 h 1971111"/>
                <a:gd name="connsiteX169" fmla="*/ 598926 w 2415934"/>
                <a:gd name="connsiteY169" fmla="*/ 1254352 h 1971111"/>
                <a:gd name="connsiteX170" fmla="*/ 605879 w 2415934"/>
                <a:gd name="connsiteY170" fmla="*/ 1250066 h 1971111"/>
                <a:gd name="connsiteX171" fmla="*/ 610641 w 2415934"/>
                <a:gd name="connsiteY171" fmla="*/ 1238541 h 1971111"/>
                <a:gd name="connsiteX172" fmla="*/ 618357 w 2415934"/>
                <a:gd name="connsiteY172" fmla="*/ 1239588 h 1971111"/>
                <a:gd name="connsiteX173" fmla="*/ 631025 w 2415934"/>
                <a:gd name="connsiteY173" fmla="*/ 1240255 h 1971111"/>
                <a:gd name="connsiteX174" fmla="*/ 639978 w 2415934"/>
                <a:gd name="connsiteY174" fmla="*/ 1234635 h 1971111"/>
                <a:gd name="connsiteX175" fmla="*/ 641217 w 2415934"/>
                <a:gd name="connsiteY175" fmla="*/ 1231588 h 1971111"/>
                <a:gd name="connsiteX176" fmla="*/ 644455 w 2415934"/>
                <a:gd name="connsiteY176" fmla="*/ 1233588 h 1971111"/>
                <a:gd name="connsiteX177" fmla="*/ 658552 w 2415934"/>
                <a:gd name="connsiteY177" fmla="*/ 1229397 h 1971111"/>
                <a:gd name="connsiteX178" fmla="*/ 682174 w 2415934"/>
                <a:gd name="connsiteY178" fmla="*/ 1222634 h 1971111"/>
                <a:gd name="connsiteX179" fmla="*/ 688556 w 2415934"/>
                <a:gd name="connsiteY179" fmla="*/ 1211394 h 1971111"/>
                <a:gd name="connsiteX180" fmla="*/ 699319 w 2415934"/>
                <a:gd name="connsiteY180" fmla="*/ 1211776 h 1971111"/>
                <a:gd name="connsiteX181" fmla="*/ 725513 w 2415934"/>
                <a:gd name="connsiteY181" fmla="*/ 1199488 h 1971111"/>
                <a:gd name="connsiteX182" fmla="*/ 754469 w 2415934"/>
                <a:gd name="connsiteY182" fmla="*/ 1189106 h 1971111"/>
                <a:gd name="connsiteX183" fmla="*/ 765708 w 2415934"/>
                <a:gd name="connsiteY183" fmla="*/ 1185772 h 1971111"/>
                <a:gd name="connsiteX184" fmla="*/ 770185 w 2415934"/>
                <a:gd name="connsiteY184" fmla="*/ 1173485 h 1971111"/>
                <a:gd name="connsiteX185" fmla="*/ 772757 w 2415934"/>
                <a:gd name="connsiteY185" fmla="*/ 1174247 h 1971111"/>
                <a:gd name="connsiteX186" fmla="*/ 791902 w 2415934"/>
                <a:gd name="connsiteY186" fmla="*/ 1181295 h 1971111"/>
                <a:gd name="connsiteX187" fmla="*/ 808857 w 2415934"/>
                <a:gd name="connsiteY187" fmla="*/ 1173676 h 1971111"/>
                <a:gd name="connsiteX188" fmla="*/ 834098 w 2415934"/>
                <a:gd name="connsiteY188" fmla="*/ 1174342 h 1971111"/>
                <a:gd name="connsiteX189" fmla="*/ 841908 w 2415934"/>
                <a:gd name="connsiteY189" fmla="*/ 1165960 h 1971111"/>
                <a:gd name="connsiteX190" fmla="*/ 876579 w 2415934"/>
                <a:gd name="connsiteY190" fmla="*/ 1163388 h 1971111"/>
                <a:gd name="connsiteX191" fmla="*/ 910393 w 2415934"/>
                <a:gd name="connsiteY191" fmla="*/ 1166436 h 1971111"/>
                <a:gd name="connsiteX192" fmla="*/ 947445 w 2415934"/>
                <a:gd name="connsiteY192" fmla="*/ 1168627 h 1971111"/>
                <a:gd name="connsiteX193" fmla="*/ 986498 w 2415934"/>
                <a:gd name="connsiteY193" fmla="*/ 1171294 h 1971111"/>
                <a:gd name="connsiteX194" fmla="*/ 997261 w 2415934"/>
                <a:gd name="connsiteY194" fmla="*/ 1171009 h 1971111"/>
                <a:gd name="connsiteX195" fmla="*/ 1020978 w 2415934"/>
                <a:gd name="connsiteY195" fmla="*/ 1174438 h 1971111"/>
                <a:gd name="connsiteX196" fmla="*/ 1042886 w 2415934"/>
                <a:gd name="connsiteY196" fmla="*/ 1183677 h 1971111"/>
                <a:gd name="connsiteX197" fmla="*/ 1055078 w 2415934"/>
                <a:gd name="connsiteY197" fmla="*/ 1184915 h 1971111"/>
                <a:gd name="connsiteX198" fmla="*/ 1085558 w 2415934"/>
                <a:gd name="connsiteY198" fmla="*/ 1181676 h 1971111"/>
                <a:gd name="connsiteX199" fmla="*/ 1090416 w 2415934"/>
                <a:gd name="connsiteY199" fmla="*/ 1178724 h 1971111"/>
                <a:gd name="connsiteX200" fmla="*/ 1139660 w 2415934"/>
                <a:gd name="connsiteY200" fmla="*/ 1197012 h 1971111"/>
                <a:gd name="connsiteX201" fmla="*/ 1075366 w 2415934"/>
                <a:gd name="connsiteY201" fmla="*/ 1207965 h 1971111"/>
                <a:gd name="connsiteX202" fmla="*/ 1131278 w 2415934"/>
                <a:gd name="connsiteY202" fmla="*/ 1265306 h 1971111"/>
                <a:gd name="connsiteX203" fmla="*/ 1133850 w 2415934"/>
                <a:gd name="connsiteY203" fmla="*/ 1258543 h 1971111"/>
                <a:gd name="connsiteX204" fmla="*/ 1133088 w 2415934"/>
                <a:gd name="connsiteY204" fmla="*/ 1269497 h 1971111"/>
                <a:gd name="connsiteX205" fmla="*/ 1073937 w 2415934"/>
                <a:gd name="connsiteY205" fmla="*/ 1318455 h 1971111"/>
                <a:gd name="connsiteX206" fmla="*/ 1145851 w 2415934"/>
                <a:gd name="connsiteY206" fmla="*/ 1336648 h 1971111"/>
                <a:gd name="connsiteX207" fmla="*/ 1148518 w 2415934"/>
                <a:gd name="connsiteY207" fmla="*/ 1343316 h 1971111"/>
                <a:gd name="connsiteX208" fmla="*/ 1119943 w 2415934"/>
                <a:gd name="connsiteY208" fmla="*/ 1408276 h 1971111"/>
                <a:gd name="connsiteX209" fmla="*/ 1187190 w 2415934"/>
                <a:gd name="connsiteY209" fmla="*/ 1397608 h 1971111"/>
                <a:gd name="connsiteX210" fmla="*/ 1192810 w 2415934"/>
                <a:gd name="connsiteY210" fmla="*/ 1402752 h 1971111"/>
                <a:gd name="connsiteX211" fmla="*/ 1186333 w 2415934"/>
                <a:gd name="connsiteY211" fmla="*/ 1468855 h 1971111"/>
                <a:gd name="connsiteX212" fmla="*/ 1247102 w 2415934"/>
                <a:gd name="connsiteY212" fmla="*/ 1439613 h 1971111"/>
                <a:gd name="connsiteX213" fmla="*/ 1252722 w 2415934"/>
                <a:gd name="connsiteY213" fmla="*/ 1442852 h 1971111"/>
                <a:gd name="connsiteX214" fmla="*/ 1193762 w 2415934"/>
                <a:gd name="connsiteY214" fmla="*/ 1501907 h 1971111"/>
                <a:gd name="connsiteX215" fmla="*/ 1165282 w 2415934"/>
                <a:gd name="connsiteY215" fmla="*/ 1514766 h 1971111"/>
                <a:gd name="connsiteX216" fmla="*/ 1128516 w 2415934"/>
                <a:gd name="connsiteY216" fmla="*/ 1538388 h 1971111"/>
                <a:gd name="connsiteX217" fmla="*/ 1095750 w 2415934"/>
                <a:gd name="connsiteY217" fmla="*/ 1555247 h 1971111"/>
                <a:gd name="connsiteX218" fmla="*/ 1059078 w 2415934"/>
                <a:gd name="connsiteY218" fmla="*/ 1577250 h 1971111"/>
                <a:gd name="connsiteX219" fmla="*/ 993642 w 2415934"/>
                <a:gd name="connsiteY219" fmla="*/ 1609921 h 1971111"/>
                <a:gd name="connsiteX220" fmla="*/ 955161 w 2415934"/>
                <a:gd name="connsiteY220" fmla="*/ 1631256 h 1971111"/>
                <a:gd name="connsiteX221" fmla="*/ 926300 w 2415934"/>
                <a:gd name="connsiteY221" fmla="*/ 1639258 h 1971111"/>
                <a:gd name="connsiteX222" fmla="*/ 889152 w 2415934"/>
                <a:gd name="connsiteY222" fmla="*/ 1649544 h 1971111"/>
                <a:gd name="connsiteX223" fmla="*/ 876770 w 2415934"/>
                <a:gd name="connsiteY223" fmla="*/ 1660593 h 1971111"/>
                <a:gd name="connsiteX224" fmla="*/ 860673 w 2415934"/>
                <a:gd name="connsiteY224" fmla="*/ 1662689 h 1971111"/>
                <a:gd name="connsiteX225" fmla="*/ 818001 w 2415934"/>
                <a:gd name="connsiteY225" fmla="*/ 1674500 h 1971111"/>
                <a:gd name="connsiteX226" fmla="*/ 777234 w 2415934"/>
                <a:gd name="connsiteY226" fmla="*/ 1680025 h 1971111"/>
                <a:gd name="connsiteX227" fmla="*/ 749135 w 2415934"/>
                <a:gd name="connsiteY227" fmla="*/ 1680596 h 1971111"/>
                <a:gd name="connsiteX228" fmla="*/ 730561 w 2415934"/>
                <a:gd name="connsiteY228" fmla="*/ 1688406 h 1971111"/>
                <a:gd name="connsiteX229" fmla="*/ 709892 w 2415934"/>
                <a:gd name="connsiteY229" fmla="*/ 1678596 h 1971111"/>
                <a:gd name="connsiteX230" fmla="*/ 693033 w 2415934"/>
                <a:gd name="connsiteY230" fmla="*/ 1686025 h 1971111"/>
                <a:gd name="connsiteX231" fmla="*/ 678936 w 2415934"/>
                <a:gd name="connsiteY231" fmla="*/ 1677358 h 1971111"/>
                <a:gd name="connsiteX232" fmla="*/ 662743 w 2415934"/>
                <a:gd name="connsiteY232" fmla="*/ 1678119 h 1971111"/>
                <a:gd name="connsiteX233" fmla="*/ 646551 w 2415934"/>
                <a:gd name="connsiteY233" fmla="*/ 1673738 h 1971111"/>
                <a:gd name="connsiteX234" fmla="*/ 616833 w 2415934"/>
                <a:gd name="connsiteY234" fmla="*/ 1674595 h 1971111"/>
                <a:gd name="connsiteX235" fmla="*/ 582352 w 2415934"/>
                <a:gd name="connsiteY235" fmla="*/ 1665261 h 1971111"/>
                <a:gd name="connsiteX236" fmla="*/ 550062 w 2415934"/>
                <a:gd name="connsiteY236" fmla="*/ 1651735 h 1971111"/>
                <a:gd name="connsiteX237" fmla="*/ 521392 w 2415934"/>
                <a:gd name="connsiteY237" fmla="*/ 1636400 h 1971111"/>
                <a:gd name="connsiteX238" fmla="*/ 501009 w 2415934"/>
                <a:gd name="connsiteY238" fmla="*/ 1621636 h 1971111"/>
                <a:gd name="connsiteX239" fmla="*/ 482625 w 2415934"/>
                <a:gd name="connsiteY239" fmla="*/ 1616302 h 1971111"/>
                <a:gd name="connsiteX240" fmla="*/ 461670 w 2415934"/>
                <a:gd name="connsiteY240" fmla="*/ 1596681 h 1971111"/>
                <a:gd name="connsiteX241" fmla="*/ 442239 w 2415934"/>
                <a:gd name="connsiteY241" fmla="*/ 1579059 h 1971111"/>
                <a:gd name="connsiteX242" fmla="*/ 432429 w 2415934"/>
                <a:gd name="connsiteY242" fmla="*/ 1563153 h 1971111"/>
                <a:gd name="connsiteX243" fmla="*/ 417951 w 2415934"/>
                <a:gd name="connsiteY243" fmla="*/ 1548294 h 1971111"/>
                <a:gd name="connsiteX244" fmla="*/ 399758 w 2415934"/>
                <a:gd name="connsiteY244" fmla="*/ 1527148 h 1971111"/>
                <a:gd name="connsiteX245" fmla="*/ 381089 w 2415934"/>
                <a:gd name="connsiteY245" fmla="*/ 1505146 h 1971111"/>
                <a:gd name="connsiteX246" fmla="*/ 369564 w 2415934"/>
                <a:gd name="connsiteY246" fmla="*/ 1494477 h 1971111"/>
                <a:gd name="connsiteX247" fmla="*/ 360991 w 2415934"/>
                <a:gd name="connsiteY247" fmla="*/ 1473713 h 1971111"/>
                <a:gd name="connsiteX248" fmla="*/ 340417 w 2415934"/>
                <a:gd name="connsiteY248" fmla="*/ 1454092 h 1971111"/>
                <a:gd name="connsiteX249" fmla="*/ 317557 w 2415934"/>
                <a:gd name="connsiteY249" fmla="*/ 1422564 h 1971111"/>
                <a:gd name="connsiteX250" fmla="*/ 304508 w 2415934"/>
                <a:gd name="connsiteY250" fmla="*/ 1412467 h 1971111"/>
                <a:gd name="connsiteX251" fmla="*/ 297459 w 2415934"/>
                <a:gd name="connsiteY251" fmla="*/ 1400085 h 1971111"/>
                <a:gd name="connsiteX252" fmla="*/ 270408 w 2415934"/>
                <a:gd name="connsiteY252" fmla="*/ 1374939 h 1971111"/>
                <a:gd name="connsiteX253" fmla="*/ 284982 w 2415934"/>
                <a:gd name="connsiteY253" fmla="*/ 1373319 h 1971111"/>
                <a:gd name="connsiteX254" fmla="*/ 1447222 w 2415934"/>
                <a:gd name="connsiteY254" fmla="*/ 1615921 h 1971111"/>
                <a:gd name="connsiteX255" fmla="*/ 1334637 w 2415934"/>
                <a:gd name="connsiteY255" fmla="*/ 1865857 h 1971111"/>
                <a:gd name="connsiteX256" fmla="*/ 1085939 w 2415934"/>
                <a:gd name="connsiteY256" fmla="*/ 1953011 h 1971111"/>
                <a:gd name="connsiteX257" fmla="*/ 865149 w 2415934"/>
                <a:gd name="connsiteY257" fmla="*/ 1750224 h 1971111"/>
                <a:gd name="connsiteX258" fmla="*/ 852576 w 2415934"/>
                <a:gd name="connsiteY258" fmla="*/ 1745556 h 1971111"/>
                <a:gd name="connsiteX259" fmla="*/ 676554 w 2415934"/>
                <a:gd name="connsiteY259" fmla="*/ 1808517 h 1971111"/>
                <a:gd name="connsiteX260" fmla="*/ 487102 w 2415934"/>
                <a:gd name="connsiteY260" fmla="*/ 1759558 h 1971111"/>
                <a:gd name="connsiteX261" fmla="*/ 348132 w 2415934"/>
                <a:gd name="connsiteY261" fmla="*/ 1614016 h 1971111"/>
                <a:gd name="connsiteX262" fmla="*/ 148965 w 2415934"/>
                <a:gd name="connsiteY262" fmla="*/ 1441995 h 1971111"/>
                <a:gd name="connsiteX263" fmla="*/ 109245 w 2415934"/>
                <a:gd name="connsiteY263" fmla="*/ 1466284 h 1971111"/>
                <a:gd name="connsiteX264" fmla="*/ 189351 w 2415934"/>
                <a:gd name="connsiteY264" fmla="*/ 1550008 h 1971111"/>
                <a:gd name="connsiteX265" fmla="*/ 81623 w 2415934"/>
                <a:gd name="connsiteY265" fmla="*/ 1566963 h 1971111"/>
                <a:gd name="connsiteX266" fmla="*/ 132582 w 2415934"/>
                <a:gd name="connsiteY266" fmla="*/ 1367700 h 1971111"/>
                <a:gd name="connsiteX267" fmla="*/ 350323 w 2415934"/>
                <a:gd name="connsiteY267" fmla="*/ 1537150 h 1971111"/>
                <a:gd name="connsiteX268" fmla="*/ 510724 w 2415934"/>
                <a:gd name="connsiteY268" fmla="*/ 1677643 h 1971111"/>
                <a:gd name="connsiteX269" fmla="*/ 980211 w 2415934"/>
                <a:gd name="connsiteY269" fmla="*/ 1659641 h 1971111"/>
                <a:gd name="connsiteX270" fmla="*/ 1219289 w 2415934"/>
                <a:gd name="connsiteY270" fmla="*/ 1506003 h 1971111"/>
                <a:gd name="connsiteX271" fmla="*/ 1305776 w 2415934"/>
                <a:gd name="connsiteY271" fmla="*/ 1402942 h 1971111"/>
                <a:gd name="connsiteX272" fmla="*/ 1337971 w 2415934"/>
                <a:gd name="connsiteY272" fmla="*/ 1328742 h 1971111"/>
                <a:gd name="connsiteX273" fmla="*/ 1344543 w 2415934"/>
                <a:gd name="connsiteY273" fmla="*/ 1375034 h 1971111"/>
                <a:gd name="connsiteX274" fmla="*/ 1367974 w 2415934"/>
                <a:gd name="connsiteY274" fmla="*/ 1530863 h 1971111"/>
                <a:gd name="connsiteX275" fmla="*/ 1289012 w 2415934"/>
                <a:gd name="connsiteY275" fmla="*/ 1807183 h 1971111"/>
                <a:gd name="connsiteX276" fmla="*/ 985355 w 2415934"/>
                <a:gd name="connsiteY276" fmla="*/ 1835092 h 1971111"/>
                <a:gd name="connsiteX277" fmla="*/ 952208 w 2415934"/>
                <a:gd name="connsiteY277" fmla="*/ 1730888 h 1971111"/>
                <a:gd name="connsiteX278" fmla="*/ 1105179 w 2415934"/>
                <a:gd name="connsiteY278" fmla="*/ 1723935 h 1971111"/>
                <a:gd name="connsiteX279" fmla="*/ 1029075 w 2415934"/>
                <a:gd name="connsiteY279" fmla="*/ 1746128 h 1971111"/>
                <a:gd name="connsiteX280" fmla="*/ 1005167 w 2415934"/>
                <a:gd name="connsiteY280" fmla="*/ 1740699 h 1971111"/>
                <a:gd name="connsiteX281" fmla="*/ 1046029 w 2415934"/>
                <a:gd name="connsiteY281" fmla="*/ 1822614 h 1971111"/>
                <a:gd name="connsiteX282" fmla="*/ 1118229 w 2415934"/>
                <a:gd name="connsiteY282" fmla="*/ 1794515 h 1971111"/>
                <a:gd name="connsiteX283" fmla="*/ 1073652 w 2415934"/>
                <a:gd name="connsiteY283" fmla="*/ 1664213 h 1971111"/>
                <a:gd name="connsiteX284" fmla="*/ 924109 w 2415934"/>
                <a:gd name="connsiteY284" fmla="*/ 1728507 h 1971111"/>
                <a:gd name="connsiteX285" fmla="*/ 1015073 w 2415934"/>
                <a:gd name="connsiteY285" fmla="*/ 1884812 h 1971111"/>
                <a:gd name="connsiteX286" fmla="*/ 1363783 w 2415934"/>
                <a:gd name="connsiteY286" fmla="*/ 1752510 h 1971111"/>
                <a:gd name="connsiteX287" fmla="*/ 1391977 w 2415934"/>
                <a:gd name="connsiteY287" fmla="*/ 1529910 h 1971111"/>
                <a:gd name="connsiteX288" fmla="*/ 1375118 w 2415934"/>
                <a:gd name="connsiteY288" fmla="*/ 1387226 h 1971111"/>
                <a:gd name="connsiteX289" fmla="*/ 1417028 w 2415934"/>
                <a:gd name="connsiteY289" fmla="*/ 1463712 h 1971111"/>
                <a:gd name="connsiteX290" fmla="*/ 1447222 w 2415934"/>
                <a:gd name="connsiteY290" fmla="*/ 1615921 h 1971111"/>
                <a:gd name="connsiteX291" fmla="*/ 1501039 w 2415934"/>
                <a:gd name="connsiteY291" fmla="*/ 1108143 h 1971111"/>
                <a:gd name="connsiteX292" fmla="*/ 1512278 w 2415934"/>
                <a:gd name="connsiteY292" fmla="*/ 1126241 h 1971111"/>
                <a:gd name="connsiteX293" fmla="*/ 1501039 w 2415934"/>
                <a:gd name="connsiteY293" fmla="*/ 1108143 h 1971111"/>
                <a:gd name="connsiteX294" fmla="*/ 1522470 w 2415934"/>
                <a:gd name="connsiteY294" fmla="*/ 1138052 h 1971111"/>
                <a:gd name="connsiteX295" fmla="*/ 1523613 w 2415934"/>
                <a:gd name="connsiteY295" fmla="*/ 1160340 h 1971111"/>
                <a:gd name="connsiteX296" fmla="*/ 1554569 w 2415934"/>
                <a:gd name="connsiteY296" fmla="*/ 1141005 h 1971111"/>
                <a:gd name="connsiteX297" fmla="*/ 1557903 w 2415934"/>
                <a:gd name="connsiteY297" fmla="*/ 1145672 h 1971111"/>
                <a:gd name="connsiteX298" fmla="*/ 1537424 w 2415934"/>
                <a:gd name="connsiteY298" fmla="*/ 1174818 h 1971111"/>
                <a:gd name="connsiteX299" fmla="*/ 1556093 w 2415934"/>
                <a:gd name="connsiteY299" fmla="*/ 1180819 h 1971111"/>
                <a:gd name="connsiteX300" fmla="*/ 1485608 w 2415934"/>
                <a:gd name="connsiteY300" fmla="*/ 1211204 h 1971111"/>
                <a:gd name="connsiteX301" fmla="*/ 1485418 w 2415934"/>
                <a:gd name="connsiteY301" fmla="*/ 1211109 h 1971111"/>
                <a:gd name="connsiteX302" fmla="*/ 1522470 w 2415934"/>
                <a:gd name="connsiteY302" fmla="*/ 1138052 h 1971111"/>
                <a:gd name="connsiteX303" fmla="*/ 1303966 w 2415934"/>
                <a:gd name="connsiteY303" fmla="*/ 881544 h 1971111"/>
                <a:gd name="connsiteX304" fmla="*/ 1312729 w 2415934"/>
                <a:gd name="connsiteY304" fmla="*/ 895641 h 1971111"/>
                <a:gd name="connsiteX305" fmla="*/ 1303966 w 2415934"/>
                <a:gd name="connsiteY305" fmla="*/ 881544 h 1971111"/>
                <a:gd name="connsiteX306" fmla="*/ 1436554 w 2415934"/>
                <a:gd name="connsiteY306" fmla="*/ 1132623 h 1971111"/>
                <a:gd name="connsiteX307" fmla="*/ 1454652 w 2415934"/>
                <a:gd name="connsiteY307" fmla="*/ 1145672 h 1971111"/>
                <a:gd name="connsiteX308" fmla="*/ 1461129 w 2415934"/>
                <a:gd name="connsiteY308" fmla="*/ 1105381 h 1971111"/>
                <a:gd name="connsiteX309" fmla="*/ 1474559 w 2415934"/>
                <a:gd name="connsiteY309" fmla="*/ 1144053 h 1971111"/>
                <a:gd name="connsiteX310" fmla="*/ 1490847 w 2415934"/>
                <a:gd name="connsiteY310" fmla="*/ 1133194 h 1971111"/>
                <a:gd name="connsiteX311" fmla="*/ 1470654 w 2415934"/>
                <a:gd name="connsiteY311" fmla="*/ 1207203 h 1971111"/>
                <a:gd name="connsiteX312" fmla="*/ 1470463 w 2415934"/>
                <a:gd name="connsiteY312" fmla="*/ 1207203 h 1971111"/>
                <a:gd name="connsiteX313" fmla="*/ 1436554 w 2415934"/>
                <a:gd name="connsiteY313" fmla="*/ 1132623 h 1971111"/>
                <a:gd name="connsiteX314" fmla="*/ 1582668 w 2415934"/>
                <a:gd name="connsiteY314" fmla="*/ 1312169 h 1971111"/>
                <a:gd name="connsiteX315" fmla="*/ 1579239 w 2415934"/>
                <a:gd name="connsiteY315" fmla="*/ 1350650 h 1971111"/>
                <a:gd name="connsiteX316" fmla="*/ 1582001 w 2415934"/>
                <a:gd name="connsiteY316" fmla="*/ 1384654 h 1971111"/>
                <a:gd name="connsiteX317" fmla="*/ 1583239 w 2415934"/>
                <a:gd name="connsiteY317" fmla="*/ 1386083 h 1971111"/>
                <a:gd name="connsiteX318" fmla="*/ 1567332 w 2415934"/>
                <a:gd name="connsiteY318" fmla="*/ 1399132 h 1971111"/>
                <a:gd name="connsiteX319" fmla="*/ 1501610 w 2415934"/>
                <a:gd name="connsiteY319" fmla="*/ 1364176 h 1971111"/>
                <a:gd name="connsiteX320" fmla="*/ 1505420 w 2415934"/>
                <a:gd name="connsiteY320" fmla="*/ 1354174 h 1971111"/>
                <a:gd name="connsiteX321" fmla="*/ 1559331 w 2415934"/>
                <a:gd name="connsiteY321" fmla="*/ 1366747 h 1971111"/>
                <a:gd name="connsiteX322" fmla="*/ 1560284 w 2415934"/>
                <a:gd name="connsiteY322" fmla="*/ 1350269 h 1971111"/>
                <a:gd name="connsiteX323" fmla="*/ 1571428 w 2415934"/>
                <a:gd name="connsiteY323" fmla="*/ 1310931 h 1971111"/>
                <a:gd name="connsiteX324" fmla="*/ 1582668 w 2415934"/>
                <a:gd name="connsiteY324" fmla="*/ 1312169 h 1971111"/>
                <a:gd name="connsiteX325" fmla="*/ 1568952 w 2415934"/>
                <a:gd name="connsiteY325" fmla="*/ 1271402 h 1971111"/>
                <a:gd name="connsiteX326" fmla="*/ 1579620 w 2415934"/>
                <a:gd name="connsiteY326" fmla="*/ 1288547 h 1971111"/>
                <a:gd name="connsiteX327" fmla="*/ 1568952 w 2415934"/>
                <a:gd name="connsiteY327" fmla="*/ 1271402 h 1971111"/>
                <a:gd name="connsiteX328" fmla="*/ 1759452 w 2415934"/>
                <a:gd name="connsiteY328" fmla="*/ 1691359 h 1971111"/>
                <a:gd name="connsiteX329" fmla="*/ 1773168 w 2415934"/>
                <a:gd name="connsiteY329" fmla="*/ 1713362 h 1971111"/>
                <a:gd name="connsiteX330" fmla="*/ 1759452 w 2415934"/>
                <a:gd name="connsiteY330" fmla="*/ 1691359 h 1971111"/>
                <a:gd name="connsiteX331" fmla="*/ 1736592 w 2415934"/>
                <a:gd name="connsiteY331" fmla="*/ 1657450 h 1971111"/>
                <a:gd name="connsiteX332" fmla="*/ 1749451 w 2415934"/>
                <a:gd name="connsiteY332" fmla="*/ 1678024 h 1971111"/>
                <a:gd name="connsiteX333" fmla="*/ 1736592 w 2415934"/>
                <a:gd name="connsiteY333" fmla="*/ 1657450 h 1971111"/>
                <a:gd name="connsiteX334" fmla="*/ 1729829 w 2415934"/>
                <a:gd name="connsiteY334" fmla="*/ 1643830 h 1971111"/>
                <a:gd name="connsiteX335" fmla="*/ 1716113 w 2415934"/>
                <a:gd name="connsiteY335" fmla="*/ 1621731 h 1971111"/>
                <a:gd name="connsiteX336" fmla="*/ 1729829 w 2415934"/>
                <a:gd name="connsiteY336" fmla="*/ 1643830 h 1971111"/>
                <a:gd name="connsiteX337" fmla="*/ 1694968 w 2415934"/>
                <a:gd name="connsiteY337" fmla="*/ 1588013 h 1971111"/>
                <a:gd name="connsiteX338" fmla="*/ 1706683 w 2415934"/>
                <a:gd name="connsiteY338" fmla="*/ 1606872 h 1971111"/>
                <a:gd name="connsiteX339" fmla="*/ 1694968 w 2415934"/>
                <a:gd name="connsiteY339" fmla="*/ 1588013 h 1971111"/>
                <a:gd name="connsiteX340" fmla="*/ 1676680 w 2415934"/>
                <a:gd name="connsiteY340" fmla="*/ 1558581 h 1971111"/>
                <a:gd name="connsiteX341" fmla="*/ 1685538 w 2415934"/>
                <a:gd name="connsiteY341" fmla="*/ 1572868 h 1971111"/>
                <a:gd name="connsiteX342" fmla="*/ 1676680 w 2415934"/>
                <a:gd name="connsiteY342" fmla="*/ 1558581 h 1971111"/>
                <a:gd name="connsiteX343" fmla="*/ 1433506 w 2415934"/>
                <a:gd name="connsiteY343" fmla="*/ 1337505 h 1971111"/>
                <a:gd name="connsiteX344" fmla="*/ 1438173 w 2415934"/>
                <a:gd name="connsiteY344" fmla="*/ 1296834 h 1971111"/>
                <a:gd name="connsiteX345" fmla="*/ 1418838 w 2415934"/>
                <a:gd name="connsiteY345" fmla="*/ 1299596 h 1971111"/>
                <a:gd name="connsiteX346" fmla="*/ 1469130 w 2415934"/>
                <a:gd name="connsiteY346" fmla="*/ 1241589 h 1971111"/>
                <a:gd name="connsiteX347" fmla="*/ 1469320 w 2415934"/>
                <a:gd name="connsiteY347" fmla="*/ 1241684 h 1971111"/>
                <a:gd name="connsiteX348" fmla="*/ 1467606 w 2415934"/>
                <a:gd name="connsiteY348" fmla="*/ 1323599 h 1971111"/>
                <a:gd name="connsiteX349" fmla="*/ 1457033 w 2415934"/>
                <a:gd name="connsiteY349" fmla="*/ 1304073 h 1971111"/>
                <a:gd name="connsiteX350" fmla="*/ 1433506 w 2415934"/>
                <a:gd name="connsiteY350" fmla="*/ 1337505 h 1971111"/>
                <a:gd name="connsiteX351" fmla="*/ 1462653 w 2415934"/>
                <a:gd name="connsiteY351" fmla="*/ 1232540 h 1971111"/>
                <a:gd name="connsiteX352" fmla="*/ 1465606 w 2415934"/>
                <a:gd name="connsiteY352" fmla="*/ 1219872 h 1971111"/>
                <a:gd name="connsiteX353" fmla="*/ 1478274 w 2415934"/>
                <a:gd name="connsiteY353" fmla="*/ 1222825 h 1971111"/>
                <a:gd name="connsiteX354" fmla="*/ 1475321 w 2415934"/>
                <a:gd name="connsiteY354" fmla="*/ 1235493 h 1971111"/>
                <a:gd name="connsiteX355" fmla="*/ 1462653 w 2415934"/>
                <a:gd name="connsiteY355" fmla="*/ 1232540 h 1971111"/>
                <a:gd name="connsiteX356" fmla="*/ 1480560 w 2415934"/>
                <a:gd name="connsiteY356" fmla="*/ 1330743 h 1971111"/>
                <a:gd name="connsiteX357" fmla="*/ 1488942 w 2415934"/>
                <a:gd name="connsiteY357" fmla="*/ 1344268 h 1971111"/>
                <a:gd name="connsiteX358" fmla="*/ 1480560 w 2415934"/>
                <a:gd name="connsiteY358" fmla="*/ 1330743 h 1971111"/>
                <a:gd name="connsiteX359" fmla="*/ 1547235 w 2415934"/>
                <a:gd name="connsiteY359" fmla="*/ 1291214 h 1971111"/>
                <a:gd name="connsiteX360" fmla="*/ 1525327 w 2415934"/>
                <a:gd name="connsiteY360" fmla="*/ 1287309 h 1971111"/>
                <a:gd name="connsiteX361" fmla="*/ 1536948 w 2415934"/>
                <a:gd name="connsiteY361" fmla="*/ 1326456 h 1971111"/>
                <a:gd name="connsiteX362" fmla="*/ 1508087 w 2415934"/>
                <a:gd name="connsiteY362" fmla="*/ 1297501 h 1971111"/>
                <a:gd name="connsiteX363" fmla="*/ 1498086 w 2415934"/>
                <a:gd name="connsiteY363" fmla="*/ 1314360 h 1971111"/>
                <a:gd name="connsiteX364" fmla="*/ 1484179 w 2415934"/>
                <a:gd name="connsiteY364" fmla="*/ 1238922 h 1971111"/>
                <a:gd name="connsiteX365" fmla="*/ 1484370 w 2415934"/>
                <a:gd name="connsiteY365" fmla="*/ 1238826 h 1971111"/>
                <a:gd name="connsiteX366" fmla="*/ 1547235 w 2415934"/>
                <a:gd name="connsiteY366" fmla="*/ 1291214 h 1971111"/>
                <a:gd name="connsiteX367" fmla="*/ 1330731 w 2415934"/>
                <a:gd name="connsiteY367" fmla="*/ 992415 h 1971111"/>
                <a:gd name="connsiteX368" fmla="*/ 1339018 w 2415934"/>
                <a:gd name="connsiteY368" fmla="*/ 1005654 h 1971111"/>
                <a:gd name="connsiteX369" fmla="*/ 1330731 w 2415934"/>
                <a:gd name="connsiteY369" fmla="*/ 992415 h 1971111"/>
                <a:gd name="connsiteX370" fmla="*/ 1396835 w 2415934"/>
                <a:gd name="connsiteY370" fmla="*/ 1092237 h 1971111"/>
                <a:gd name="connsiteX371" fmla="*/ 1392453 w 2415934"/>
                <a:gd name="connsiteY371" fmla="*/ 1096809 h 1971111"/>
                <a:gd name="connsiteX372" fmla="*/ 1381881 w 2415934"/>
                <a:gd name="connsiteY372" fmla="*/ 1079854 h 1971111"/>
                <a:gd name="connsiteX373" fmla="*/ 1387977 w 2415934"/>
                <a:gd name="connsiteY373" fmla="*/ 1077949 h 1971111"/>
                <a:gd name="connsiteX374" fmla="*/ 1396835 w 2415934"/>
                <a:gd name="connsiteY374" fmla="*/ 1092237 h 1971111"/>
                <a:gd name="connsiteX375" fmla="*/ 1345114 w 2415934"/>
                <a:gd name="connsiteY375" fmla="*/ 1020894 h 1971111"/>
                <a:gd name="connsiteX376" fmla="*/ 1354639 w 2415934"/>
                <a:gd name="connsiteY376" fmla="*/ 1036230 h 1971111"/>
                <a:gd name="connsiteX377" fmla="*/ 1345114 w 2415934"/>
                <a:gd name="connsiteY377" fmla="*/ 1020894 h 1971111"/>
                <a:gd name="connsiteX378" fmla="*/ 1362069 w 2415934"/>
                <a:gd name="connsiteY378" fmla="*/ 1050898 h 1971111"/>
                <a:gd name="connsiteX379" fmla="*/ 1371784 w 2415934"/>
                <a:gd name="connsiteY379" fmla="*/ 1066424 h 1971111"/>
                <a:gd name="connsiteX380" fmla="*/ 1362069 w 2415934"/>
                <a:gd name="connsiteY380" fmla="*/ 1050898 h 1971111"/>
                <a:gd name="connsiteX381" fmla="*/ 1403026 w 2415934"/>
                <a:gd name="connsiteY381" fmla="*/ 1113859 h 1971111"/>
                <a:gd name="connsiteX382" fmla="*/ 1415314 w 2415934"/>
                <a:gd name="connsiteY382" fmla="*/ 1133670 h 1971111"/>
                <a:gd name="connsiteX383" fmla="*/ 1403026 w 2415934"/>
                <a:gd name="connsiteY383" fmla="*/ 1113859 h 1971111"/>
                <a:gd name="connsiteX384" fmla="*/ 1235767 w 2415934"/>
                <a:gd name="connsiteY384" fmla="*/ 929645 h 1971111"/>
                <a:gd name="connsiteX385" fmla="*/ 1244054 w 2415934"/>
                <a:gd name="connsiteY385" fmla="*/ 942885 h 1971111"/>
                <a:gd name="connsiteX386" fmla="*/ 1235767 w 2415934"/>
                <a:gd name="connsiteY386" fmla="*/ 929645 h 1971111"/>
                <a:gd name="connsiteX387" fmla="*/ 1378642 w 2415934"/>
                <a:gd name="connsiteY387" fmla="*/ 1196345 h 1971111"/>
                <a:gd name="connsiteX388" fmla="*/ 1400073 w 2415934"/>
                <a:gd name="connsiteY388" fmla="*/ 1190344 h 1971111"/>
                <a:gd name="connsiteX389" fmla="*/ 1372642 w 2415934"/>
                <a:gd name="connsiteY389" fmla="*/ 1160150 h 1971111"/>
                <a:gd name="connsiteX390" fmla="*/ 1411218 w 2415934"/>
                <a:gd name="connsiteY390" fmla="*/ 1173676 h 1971111"/>
                <a:gd name="connsiteX391" fmla="*/ 1412932 w 2415934"/>
                <a:gd name="connsiteY391" fmla="*/ 1154149 h 1971111"/>
                <a:gd name="connsiteX392" fmla="*/ 1458271 w 2415934"/>
                <a:gd name="connsiteY392" fmla="*/ 1216062 h 1971111"/>
                <a:gd name="connsiteX393" fmla="*/ 1458176 w 2415934"/>
                <a:gd name="connsiteY393" fmla="*/ 1216252 h 1971111"/>
                <a:gd name="connsiteX394" fmla="*/ 1378642 w 2415934"/>
                <a:gd name="connsiteY394" fmla="*/ 1196345 h 1971111"/>
                <a:gd name="connsiteX395" fmla="*/ 1350925 w 2415934"/>
                <a:gd name="connsiteY395" fmla="*/ 1204155 h 1971111"/>
                <a:gd name="connsiteX396" fmla="*/ 1363021 w 2415934"/>
                <a:gd name="connsiteY396" fmla="*/ 1223587 h 1971111"/>
                <a:gd name="connsiteX397" fmla="*/ 1350925 w 2415934"/>
                <a:gd name="connsiteY397" fmla="*/ 1204155 h 1971111"/>
                <a:gd name="connsiteX398" fmla="*/ 1396740 w 2415934"/>
                <a:gd name="connsiteY398" fmla="*/ 1315788 h 1971111"/>
                <a:gd name="connsiteX399" fmla="*/ 1386453 w 2415934"/>
                <a:gd name="connsiteY399" fmla="*/ 1299215 h 1971111"/>
                <a:gd name="connsiteX400" fmla="*/ 1396740 w 2415934"/>
                <a:gd name="connsiteY400" fmla="*/ 1315788 h 1971111"/>
                <a:gd name="connsiteX401" fmla="*/ 1360354 w 2415934"/>
                <a:gd name="connsiteY401" fmla="*/ 1263401 h 1971111"/>
                <a:gd name="connsiteX402" fmla="*/ 1395025 w 2415934"/>
                <a:gd name="connsiteY402" fmla="*/ 1241684 h 1971111"/>
                <a:gd name="connsiteX403" fmla="*/ 1380833 w 2415934"/>
                <a:gd name="connsiteY403" fmla="*/ 1228254 h 1971111"/>
                <a:gd name="connsiteX404" fmla="*/ 1457509 w 2415934"/>
                <a:gd name="connsiteY404" fmla="*/ 1231397 h 1971111"/>
                <a:gd name="connsiteX405" fmla="*/ 1457605 w 2415934"/>
                <a:gd name="connsiteY405" fmla="*/ 1231588 h 1971111"/>
                <a:gd name="connsiteX406" fmla="*/ 1392453 w 2415934"/>
                <a:gd name="connsiteY406" fmla="*/ 1281308 h 1971111"/>
                <a:gd name="connsiteX407" fmla="*/ 1401121 w 2415934"/>
                <a:gd name="connsiteY407" fmla="*/ 1260829 h 1971111"/>
                <a:gd name="connsiteX408" fmla="*/ 1360354 w 2415934"/>
                <a:gd name="connsiteY408" fmla="*/ 1263401 h 1971111"/>
                <a:gd name="connsiteX409" fmla="*/ 1620577 w 2415934"/>
                <a:gd name="connsiteY409" fmla="*/ 1293024 h 1971111"/>
                <a:gd name="connsiteX410" fmla="*/ 1628293 w 2415934"/>
                <a:gd name="connsiteY410" fmla="*/ 1382368 h 1971111"/>
                <a:gd name="connsiteX411" fmla="*/ 1667155 w 2415934"/>
                <a:gd name="connsiteY411" fmla="*/ 1469141 h 1971111"/>
                <a:gd name="connsiteX412" fmla="*/ 1791075 w 2415934"/>
                <a:gd name="connsiteY412" fmla="*/ 1622398 h 1971111"/>
                <a:gd name="connsiteX413" fmla="*/ 1792789 w 2415934"/>
                <a:gd name="connsiteY413" fmla="*/ 1738508 h 1971111"/>
                <a:gd name="connsiteX414" fmla="*/ 1790122 w 2415934"/>
                <a:gd name="connsiteY414" fmla="*/ 1738508 h 1971111"/>
                <a:gd name="connsiteX415" fmla="*/ 1788979 w 2415934"/>
                <a:gd name="connsiteY415" fmla="*/ 1740889 h 1971111"/>
                <a:gd name="connsiteX416" fmla="*/ 1685443 w 2415934"/>
                <a:gd name="connsiteY416" fmla="*/ 1688216 h 1971111"/>
                <a:gd name="connsiteX417" fmla="*/ 1602480 w 2415934"/>
                <a:gd name="connsiteY417" fmla="*/ 1509432 h 1971111"/>
                <a:gd name="connsiteX418" fmla="*/ 1541710 w 2415934"/>
                <a:gd name="connsiteY418" fmla="*/ 1436280 h 1971111"/>
                <a:gd name="connsiteX419" fmla="*/ 1464939 w 2415934"/>
                <a:gd name="connsiteY419" fmla="*/ 1389988 h 1971111"/>
                <a:gd name="connsiteX420" fmla="*/ 1468558 w 2415934"/>
                <a:gd name="connsiteY420" fmla="*/ 1380463 h 1971111"/>
                <a:gd name="connsiteX421" fmla="*/ 1645247 w 2415934"/>
                <a:gd name="connsiteY421" fmla="*/ 1537626 h 1971111"/>
                <a:gd name="connsiteX422" fmla="*/ 1701159 w 2415934"/>
                <a:gd name="connsiteY422" fmla="*/ 1667356 h 1971111"/>
                <a:gd name="connsiteX423" fmla="*/ 1769453 w 2415934"/>
                <a:gd name="connsiteY423" fmla="*/ 1726697 h 1971111"/>
                <a:gd name="connsiteX424" fmla="*/ 1779264 w 2415934"/>
                <a:gd name="connsiteY424" fmla="*/ 1720887 h 1971111"/>
                <a:gd name="connsiteX425" fmla="*/ 1788789 w 2415934"/>
                <a:gd name="connsiteY425" fmla="*/ 1714600 h 1971111"/>
                <a:gd name="connsiteX426" fmla="*/ 1765643 w 2415934"/>
                <a:gd name="connsiteY426" fmla="*/ 1627161 h 1971111"/>
                <a:gd name="connsiteX427" fmla="*/ 1673822 w 2415934"/>
                <a:gd name="connsiteY427" fmla="*/ 1519814 h 1971111"/>
                <a:gd name="connsiteX428" fmla="*/ 1610671 w 2415934"/>
                <a:gd name="connsiteY428" fmla="*/ 1291976 h 1971111"/>
                <a:gd name="connsiteX429" fmla="*/ 1620577 w 2415934"/>
                <a:gd name="connsiteY429" fmla="*/ 1293024 h 1971111"/>
                <a:gd name="connsiteX430" fmla="*/ 1552188 w 2415934"/>
                <a:gd name="connsiteY430" fmla="*/ 1243208 h 1971111"/>
                <a:gd name="connsiteX431" fmla="*/ 1559141 w 2415934"/>
                <a:gd name="connsiteY431" fmla="*/ 1261496 h 1971111"/>
                <a:gd name="connsiteX432" fmla="*/ 1491418 w 2415934"/>
                <a:gd name="connsiteY432" fmla="*/ 1225396 h 1971111"/>
                <a:gd name="connsiteX433" fmla="*/ 1491418 w 2415934"/>
                <a:gd name="connsiteY433" fmla="*/ 1225206 h 1971111"/>
                <a:gd name="connsiteX434" fmla="*/ 1571714 w 2415934"/>
                <a:gd name="connsiteY434" fmla="*/ 1208632 h 1971111"/>
                <a:gd name="connsiteX435" fmla="*/ 1554950 w 2415934"/>
                <a:gd name="connsiteY435" fmla="*/ 1223396 h 1971111"/>
                <a:gd name="connsiteX436" fmla="*/ 1592764 w 2415934"/>
                <a:gd name="connsiteY436" fmla="*/ 1238731 h 1971111"/>
                <a:gd name="connsiteX437" fmla="*/ 1552188 w 2415934"/>
                <a:gd name="connsiteY437" fmla="*/ 1243208 h 1971111"/>
                <a:gd name="connsiteX438" fmla="*/ 1589145 w 2415934"/>
                <a:gd name="connsiteY438" fmla="*/ 1192440 h 1971111"/>
                <a:gd name="connsiteX439" fmla="*/ 1577334 w 2415934"/>
                <a:gd name="connsiteY439" fmla="*/ 1173485 h 1971111"/>
                <a:gd name="connsiteX440" fmla="*/ 1589145 w 2415934"/>
                <a:gd name="connsiteY440" fmla="*/ 1192440 h 1971111"/>
                <a:gd name="connsiteX441" fmla="*/ 1595526 w 2415934"/>
                <a:gd name="connsiteY441" fmla="*/ 864208 h 1971111"/>
                <a:gd name="connsiteX442" fmla="*/ 1600289 w 2415934"/>
                <a:gd name="connsiteY442" fmla="*/ 861160 h 1971111"/>
                <a:gd name="connsiteX443" fmla="*/ 1616577 w 2415934"/>
                <a:gd name="connsiteY443" fmla="*/ 835252 h 1971111"/>
                <a:gd name="connsiteX444" fmla="*/ 1620863 w 2415934"/>
                <a:gd name="connsiteY444" fmla="*/ 823822 h 1971111"/>
                <a:gd name="connsiteX445" fmla="*/ 1622197 w 2415934"/>
                <a:gd name="connsiteY445" fmla="*/ 800010 h 1971111"/>
                <a:gd name="connsiteX446" fmla="*/ 1629531 w 2415934"/>
                <a:gd name="connsiteY446" fmla="*/ 777245 h 1971111"/>
                <a:gd name="connsiteX447" fmla="*/ 1634579 w 2415934"/>
                <a:gd name="connsiteY447" fmla="*/ 767720 h 1971111"/>
                <a:gd name="connsiteX448" fmla="*/ 1649438 w 2415934"/>
                <a:gd name="connsiteY448" fmla="*/ 731525 h 1971111"/>
                <a:gd name="connsiteX449" fmla="*/ 1663821 w 2415934"/>
                <a:gd name="connsiteY449" fmla="*/ 697235 h 1971111"/>
                <a:gd name="connsiteX450" fmla="*/ 1676013 w 2415934"/>
                <a:gd name="connsiteY450" fmla="*/ 665612 h 1971111"/>
                <a:gd name="connsiteX451" fmla="*/ 1693634 w 2415934"/>
                <a:gd name="connsiteY451" fmla="*/ 635608 h 1971111"/>
                <a:gd name="connsiteX452" fmla="*/ 1704588 w 2415934"/>
                <a:gd name="connsiteY452" fmla="*/ 632274 h 1971111"/>
                <a:gd name="connsiteX453" fmla="*/ 1715065 w 2415934"/>
                <a:gd name="connsiteY453" fmla="*/ 609319 h 1971111"/>
                <a:gd name="connsiteX454" fmla="*/ 1729353 w 2415934"/>
                <a:gd name="connsiteY454" fmla="*/ 597508 h 1971111"/>
                <a:gd name="connsiteX455" fmla="*/ 1731448 w 2415934"/>
                <a:gd name="connsiteY455" fmla="*/ 577220 h 1971111"/>
                <a:gd name="connsiteX456" fmla="*/ 1731829 w 2415934"/>
                <a:gd name="connsiteY456" fmla="*/ 574553 h 1971111"/>
                <a:gd name="connsiteX457" fmla="*/ 1744783 w 2415934"/>
                <a:gd name="connsiteY457" fmla="*/ 575982 h 1971111"/>
                <a:gd name="connsiteX458" fmla="*/ 1752689 w 2415934"/>
                <a:gd name="connsiteY458" fmla="*/ 567409 h 1971111"/>
                <a:gd name="connsiteX459" fmla="*/ 1774692 w 2415934"/>
                <a:gd name="connsiteY459" fmla="*/ 545978 h 1971111"/>
                <a:gd name="connsiteX460" fmla="*/ 1797266 w 2415934"/>
                <a:gd name="connsiteY460" fmla="*/ 527880 h 1971111"/>
                <a:gd name="connsiteX461" fmla="*/ 1801647 w 2415934"/>
                <a:gd name="connsiteY461" fmla="*/ 517974 h 1971111"/>
                <a:gd name="connsiteX462" fmla="*/ 1814601 w 2415934"/>
                <a:gd name="connsiteY462" fmla="*/ 517212 h 1971111"/>
                <a:gd name="connsiteX463" fmla="*/ 1831080 w 2415934"/>
                <a:gd name="connsiteY463" fmla="*/ 499020 h 1971111"/>
                <a:gd name="connsiteX464" fmla="*/ 1840986 w 2415934"/>
                <a:gd name="connsiteY464" fmla="*/ 488256 h 1971111"/>
                <a:gd name="connsiteX465" fmla="*/ 1840605 w 2415934"/>
                <a:gd name="connsiteY465" fmla="*/ 484446 h 1971111"/>
                <a:gd name="connsiteX466" fmla="*/ 1843843 w 2415934"/>
                <a:gd name="connsiteY466" fmla="*/ 484637 h 1971111"/>
                <a:gd name="connsiteX467" fmla="*/ 1852892 w 2415934"/>
                <a:gd name="connsiteY467" fmla="*/ 479017 h 1971111"/>
                <a:gd name="connsiteX468" fmla="*/ 1857940 w 2415934"/>
                <a:gd name="connsiteY468" fmla="*/ 467301 h 1971111"/>
                <a:gd name="connsiteX469" fmla="*/ 1860322 w 2415934"/>
                <a:gd name="connsiteY469" fmla="*/ 459967 h 1971111"/>
                <a:gd name="connsiteX470" fmla="*/ 1872799 w 2415934"/>
                <a:gd name="connsiteY470" fmla="*/ 460729 h 1971111"/>
                <a:gd name="connsiteX471" fmla="*/ 1879752 w 2415934"/>
                <a:gd name="connsiteY471" fmla="*/ 456443 h 1971111"/>
                <a:gd name="connsiteX472" fmla="*/ 1896993 w 2415934"/>
                <a:gd name="connsiteY472" fmla="*/ 443584 h 1971111"/>
                <a:gd name="connsiteX473" fmla="*/ 1906137 w 2415934"/>
                <a:gd name="connsiteY473" fmla="*/ 433678 h 1971111"/>
                <a:gd name="connsiteX474" fmla="*/ 1924901 w 2415934"/>
                <a:gd name="connsiteY474" fmla="*/ 418343 h 1971111"/>
                <a:gd name="connsiteX475" fmla="*/ 1936617 w 2415934"/>
                <a:gd name="connsiteY475" fmla="*/ 407199 h 1971111"/>
                <a:gd name="connsiteX476" fmla="*/ 1950428 w 2415934"/>
                <a:gd name="connsiteY476" fmla="*/ 399293 h 1971111"/>
                <a:gd name="connsiteX477" fmla="*/ 1952428 w 2415934"/>
                <a:gd name="connsiteY477" fmla="*/ 392435 h 1971111"/>
                <a:gd name="connsiteX478" fmla="*/ 1958905 w 2415934"/>
                <a:gd name="connsiteY478" fmla="*/ 395578 h 1971111"/>
                <a:gd name="connsiteX479" fmla="*/ 1971383 w 2415934"/>
                <a:gd name="connsiteY479" fmla="*/ 387863 h 1971111"/>
                <a:gd name="connsiteX480" fmla="*/ 1983003 w 2415934"/>
                <a:gd name="connsiteY480" fmla="*/ 373766 h 1971111"/>
                <a:gd name="connsiteX481" fmla="*/ 1999863 w 2415934"/>
                <a:gd name="connsiteY481" fmla="*/ 358431 h 1971111"/>
                <a:gd name="connsiteX482" fmla="*/ 2012817 w 2415934"/>
                <a:gd name="connsiteY482" fmla="*/ 347667 h 1971111"/>
                <a:gd name="connsiteX483" fmla="*/ 2016246 w 2415934"/>
                <a:gd name="connsiteY483" fmla="*/ 341476 h 1971111"/>
                <a:gd name="connsiteX484" fmla="*/ 2029105 w 2415934"/>
                <a:gd name="connsiteY484" fmla="*/ 333475 h 1971111"/>
                <a:gd name="connsiteX485" fmla="*/ 2033105 w 2415934"/>
                <a:gd name="connsiteY485" fmla="*/ 322617 h 1971111"/>
                <a:gd name="connsiteX486" fmla="*/ 2046440 w 2415934"/>
                <a:gd name="connsiteY486" fmla="*/ 311568 h 1971111"/>
                <a:gd name="connsiteX487" fmla="*/ 2055489 w 2415934"/>
                <a:gd name="connsiteY487" fmla="*/ 300233 h 1971111"/>
                <a:gd name="connsiteX488" fmla="*/ 2062918 w 2415934"/>
                <a:gd name="connsiteY488" fmla="*/ 292232 h 1971111"/>
                <a:gd name="connsiteX489" fmla="*/ 2066443 w 2415934"/>
                <a:gd name="connsiteY489" fmla="*/ 286326 h 1971111"/>
                <a:gd name="connsiteX490" fmla="*/ 2078730 w 2415934"/>
                <a:gd name="connsiteY490" fmla="*/ 280802 h 1971111"/>
                <a:gd name="connsiteX491" fmla="*/ 2078825 w 2415934"/>
                <a:gd name="connsiteY491" fmla="*/ 269848 h 1971111"/>
                <a:gd name="connsiteX492" fmla="*/ 2092160 w 2415934"/>
                <a:gd name="connsiteY492" fmla="*/ 269658 h 1971111"/>
                <a:gd name="connsiteX493" fmla="*/ 2101590 w 2415934"/>
                <a:gd name="connsiteY493" fmla="*/ 258894 h 1971111"/>
                <a:gd name="connsiteX494" fmla="*/ 2100256 w 2415934"/>
                <a:gd name="connsiteY494" fmla="*/ 251084 h 1971111"/>
                <a:gd name="connsiteX495" fmla="*/ 2101780 w 2415934"/>
                <a:gd name="connsiteY495" fmla="*/ 251370 h 1971111"/>
                <a:gd name="connsiteX496" fmla="*/ 2115401 w 2415934"/>
                <a:gd name="connsiteY496" fmla="*/ 242892 h 1971111"/>
                <a:gd name="connsiteX497" fmla="*/ 2116639 w 2415934"/>
                <a:gd name="connsiteY497" fmla="*/ 230510 h 1971111"/>
                <a:gd name="connsiteX498" fmla="*/ 2125021 w 2415934"/>
                <a:gd name="connsiteY498" fmla="*/ 227081 h 1971111"/>
                <a:gd name="connsiteX499" fmla="*/ 2132832 w 2415934"/>
                <a:gd name="connsiteY499" fmla="*/ 214794 h 1971111"/>
                <a:gd name="connsiteX500" fmla="*/ 2143500 w 2415934"/>
                <a:gd name="connsiteY500" fmla="*/ 250227 h 1971111"/>
                <a:gd name="connsiteX501" fmla="*/ 2151501 w 2415934"/>
                <a:gd name="connsiteY501" fmla="*/ 262038 h 1971111"/>
                <a:gd name="connsiteX502" fmla="*/ 2154835 w 2415934"/>
                <a:gd name="connsiteY502" fmla="*/ 278230 h 1971111"/>
                <a:gd name="connsiteX503" fmla="*/ 2173123 w 2415934"/>
                <a:gd name="connsiteY503" fmla="*/ 312711 h 1971111"/>
                <a:gd name="connsiteX504" fmla="*/ 2181600 w 2415934"/>
                <a:gd name="connsiteY504" fmla="*/ 339857 h 1971111"/>
                <a:gd name="connsiteX505" fmla="*/ 2196459 w 2415934"/>
                <a:gd name="connsiteY505" fmla="*/ 356621 h 1971111"/>
                <a:gd name="connsiteX506" fmla="*/ 2200936 w 2415934"/>
                <a:gd name="connsiteY506" fmla="*/ 371670 h 1971111"/>
                <a:gd name="connsiteX507" fmla="*/ 2212461 w 2415934"/>
                <a:gd name="connsiteY507" fmla="*/ 398150 h 1971111"/>
                <a:gd name="connsiteX508" fmla="*/ 2223415 w 2415934"/>
                <a:gd name="connsiteY508" fmla="*/ 423772 h 1971111"/>
                <a:gd name="connsiteX509" fmla="*/ 2230368 w 2415934"/>
                <a:gd name="connsiteY509" fmla="*/ 443298 h 1971111"/>
                <a:gd name="connsiteX510" fmla="*/ 2240274 w 2415934"/>
                <a:gd name="connsiteY510" fmla="*/ 459110 h 1971111"/>
                <a:gd name="connsiteX511" fmla="*/ 2247513 w 2415934"/>
                <a:gd name="connsiteY511" fmla="*/ 484351 h 1971111"/>
                <a:gd name="connsiteX512" fmla="*/ 2255895 w 2415934"/>
                <a:gd name="connsiteY512" fmla="*/ 511783 h 1971111"/>
                <a:gd name="connsiteX513" fmla="*/ 2252656 w 2415934"/>
                <a:gd name="connsiteY513" fmla="*/ 530643 h 1971111"/>
                <a:gd name="connsiteX514" fmla="*/ 2256943 w 2415934"/>
                <a:gd name="connsiteY514" fmla="*/ 555503 h 1971111"/>
                <a:gd name="connsiteX515" fmla="*/ 2258086 w 2415934"/>
                <a:gd name="connsiteY515" fmla="*/ 588078 h 1971111"/>
                <a:gd name="connsiteX516" fmla="*/ 2255990 w 2415934"/>
                <a:gd name="connsiteY516" fmla="*/ 623035 h 1971111"/>
                <a:gd name="connsiteX517" fmla="*/ 2249227 w 2415934"/>
                <a:gd name="connsiteY517" fmla="*/ 658087 h 1971111"/>
                <a:gd name="connsiteX518" fmla="*/ 2235321 w 2415934"/>
                <a:gd name="connsiteY518" fmla="*/ 684376 h 1971111"/>
                <a:gd name="connsiteX519" fmla="*/ 2232082 w 2415934"/>
                <a:gd name="connsiteY519" fmla="*/ 700759 h 1971111"/>
                <a:gd name="connsiteX520" fmla="*/ 2224272 w 2415934"/>
                <a:gd name="connsiteY520" fmla="*/ 714951 h 1971111"/>
                <a:gd name="connsiteX521" fmla="*/ 2225796 w 2415934"/>
                <a:gd name="connsiteY521" fmla="*/ 731430 h 1971111"/>
                <a:gd name="connsiteX522" fmla="*/ 2211699 w 2415934"/>
                <a:gd name="connsiteY522" fmla="*/ 743241 h 1971111"/>
                <a:gd name="connsiteX523" fmla="*/ 2211413 w 2415934"/>
                <a:gd name="connsiteY523" fmla="*/ 766196 h 1971111"/>
                <a:gd name="connsiteX524" fmla="*/ 2196173 w 2415934"/>
                <a:gd name="connsiteY524" fmla="*/ 779436 h 1971111"/>
                <a:gd name="connsiteX525" fmla="*/ 2183314 w 2415934"/>
                <a:gd name="connsiteY525" fmla="*/ 804391 h 1971111"/>
                <a:gd name="connsiteX526" fmla="*/ 2160359 w 2415934"/>
                <a:gd name="connsiteY526" fmla="*/ 838491 h 1971111"/>
                <a:gd name="connsiteX527" fmla="*/ 2130927 w 2415934"/>
                <a:gd name="connsiteY527" fmla="*/ 871542 h 1971111"/>
                <a:gd name="connsiteX528" fmla="*/ 2121973 w 2415934"/>
                <a:gd name="connsiteY528" fmla="*/ 885068 h 1971111"/>
                <a:gd name="connsiteX529" fmla="*/ 2106638 w 2415934"/>
                <a:gd name="connsiteY529" fmla="*/ 891354 h 1971111"/>
                <a:gd name="connsiteX530" fmla="*/ 2081016 w 2415934"/>
                <a:gd name="connsiteY530" fmla="*/ 920215 h 1971111"/>
                <a:gd name="connsiteX531" fmla="*/ 2061109 w 2415934"/>
                <a:gd name="connsiteY531" fmla="*/ 942599 h 1971111"/>
                <a:gd name="connsiteX532" fmla="*/ 2025104 w 2415934"/>
                <a:gd name="connsiteY532" fmla="*/ 967745 h 1971111"/>
                <a:gd name="connsiteX533" fmla="*/ 1966906 w 2415934"/>
                <a:gd name="connsiteY533" fmla="*/ 1012131 h 1971111"/>
                <a:gd name="connsiteX534" fmla="*/ 1931092 w 2415934"/>
                <a:gd name="connsiteY534" fmla="*/ 1035372 h 1971111"/>
                <a:gd name="connsiteX535" fmla="*/ 1901469 w 2415934"/>
                <a:gd name="connsiteY535" fmla="*/ 1057375 h 1971111"/>
                <a:gd name="connsiteX536" fmla="*/ 1864036 w 2415934"/>
                <a:gd name="connsiteY536" fmla="*/ 1079949 h 1971111"/>
                <a:gd name="connsiteX537" fmla="*/ 1839938 w 2415934"/>
                <a:gd name="connsiteY537" fmla="*/ 1099857 h 1971111"/>
                <a:gd name="connsiteX538" fmla="*/ 1760881 w 2415934"/>
                <a:gd name="connsiteY538" fmla="*/ 1126717 h 1971111"/>
                <a:gd name="connsiteX539" fmla="*/ 1760500 w 2415934"/>
                <a:gd name="connsiteY539" fmla="*/ 1120336 h 1971111"/>
                <a:gd name="connsiteX540" fmla="*/ 1813554 w 2415934"/>
                <a:gd name="connsiteY540" fmla="*/ 1078616 h 1971111"/>
                <a:gd name="connsiteX541" fmla="*/ 1751356 w 2415934"/>
                <a:gd name="connsiteY541" fmla="*/ 1055280 h 1971111"/>
                <a:gd name="connsiteX542" fmla="*/ 1749260 w 2415934"/>
                <a:gd name="connsiteY542" fmla="*/ 1047945 h 1971111"/>
                <a:gd name="connsiteX543" fmla="*/ 1788503 w 2415934"/>
                <a:gd name="connsiteY543" fmla="*/ 992319 h 1971111"/>
                <a:gd name="connsiteX544" fmla="*/ 1717542 w 2415934"/>
                <a:gd name="connsiteY544" fmla="*/ 989367 h 1971111"/>
                <a:gd name="connsiteX545" fmla="*/ 1712779 w 2415934"/>
                <a:gd name="connsiteY545" fmla="*/ 984033 h 1971111"/>
                <a:gd name="connsiteX546" fmla="*/ 1728114 w 2415934"/>
                <a:gd name="connsiteY546" fmla="*/ 911452 h 1971111"/>
                <a:gd name="connsiteX547" fmla="*/ 1658106 w 2415934"/>
                <a:gd name="connsiteY547" fmla="*/ 942980 h 1971111"/>
                <a:gd name="connsiteX548" fmla="*/ 1648009 w 2415934"/>
                <a:gd name="connsiteY548" fmla="*/ 938789 h 1971111"/>
                <a:gd name="connsiteX549" fmla="*/ 1655153 w 2415934"/>
                <a:gd name="connsiteY549" fmla="*/ 939456 h 1971111"/>
                <a:gd name="connsiteX550" fmla="*/ 1628388 w 2415934"/>
                <a:gd name="connsiteY550" fmla="*/ 864018 h 1971111"/>
                <a:gd name="connsiteX551" fmla="*/ 1590288 w 2415934"/>
                <a:gd name="connsiteY551" fmla="*/ 916881 h 1971111"/>
                <a:gd name="connsiteX552" fmla="*/ 1595526 w 2415934"/>
                <a:gd name="connsiteY552" fmla="*/ 864208 h 1971111"/>
                <a:gd name="connsiteX553" fmla="*/ 1679251 w 2415934"/>
                <a:gd name="connsiteY553" fmla="*/ 1034991 h 1971111"/>
                <a:gd name="connsiteX554" fmla="*/ 1667250 w 2415934"/>
                <a:gd name="connsiteY554" fmla="*/ 1018799 h 1971111"/>
                <a:gd name="connsiteX555" fmla="*/ 1673346 w 2415934"/>
                <a:gd name="connsiteY555" fmla="*/ 1010226 h 1971111"/>
                <a:gd name="connsiteX556" fmla="*/ 1687157 w 2415934"/>
                <a:gd name="connsiteY556" fmla="*/ 992224 h 1971111"/>
                <a:gd name="connsiteX557" fmla="*/ 1704302 w 2415934"/>
                <a:gd name="connsiteY557" fmla="*/ 1012703 h 1971111"/>
                <a:gd name="connsiteX558" fmla="*/ 1679251 w 2415934"/>
                <a:gd name="connsiteY558" fmla="*/ 1034991 h 1971111"/>
                <a:gd name="connsiteX559" fmla="*/ 1713732 w 2415934"/>
                <a:gd name="connsiteY559" fmla="*/ 1028419 h 1971111"/>
                <a:gd name="connsiteX560" fmla="*/ 1721447 w 2415934"/>
                <a:gd name="connsiteY560" fmla="*/ 1046707 h 1971111"/>
                <a:gd name="connsiteX561" fmla="*/ 1693443 w 2415934"/>
                <a:gd name="connsiteY561" fmla="*/ 1060518 h 1971111"/>
                <a:gd name="connsiteX562" fmla="*/ 1687157 w 2415934"/>
                <a:gd name="connsiteY562" fmla="*/ 1047945 h 1971111"/>
                <a:gd name="connsiteX563" fmla="*/ 1700301 w 2415934"/>
                <a:gd name="connsiteY563" fmla="*/ 1039182 h 1971111"/>
                <a:gd name="connsiteX564" fmla="*/ 1713732 w 2415934"/>
                <a:gd name="connsiteY564" fmla="*/ 1028419 h 1971111"/>
                <a:gd name="connsiteX565" fmla="*/ 1666488 w 2415934"/>
                <a:gd name="connsiteY565" fmla="*/ 999654 h 1971111"/>
                <a:gd name="connsiteX566" fmla="*/ 1660106 w 2415934"/>
                <a:gd name="connsiteY566" fmla="*/ 1010798 h 1971111"/>
                <a:gd name="connsiteX567" fmla="*/ 1644676 w 2415934"/>
                <a:gd name="connsiteY567" fmla="*/ 998034 h 1971111"/>
                <a:gd name="connsiteX568" fmla="*/ 1648390 w 2415934"/>
                <a:gd name="connsiteY568" fmla="*/ 986795 h 1971111"/>
                <a:gd name="connsiteX569" fmla="*/ 1655915 w 2415934"/>
                <a:gd name="connsiteY569" fmla="*/ 968507 h 1971111"/>
                <a:gd name="connsiteX570" fmla="*/ 1672012 w 2415934"/>
                <a:gd name="connsiteY570" fmla="*/ 979365 h 1971111"/>
                <a:gd name="connsiteX571" fmla="*/ 1676394 w 2415934"/>
                <a:gd name="connsiteY571" fmla="*/ 982890 h 1971111"/>
                <a:gd name="connsiteX572" fmla="*/ 1666488 w 2415934"/>
                <a:gd name="connsiteY572" fmla="*/ 999654 h 1971111"/>
                <a:gd name="connsiteX573" fmla="*/ 1637532 w 2415934"/>
                <a:gd name="connsiteY573" fmla="*/ 981270 h 1971111"/>
                <a:gd name="connsiteX574" fmla="*/ 1634579 w 2415934"/>
                <a:gd name="connsiteY574" fmla="*/ 992319 h 1971111"/>
                <a:gd name="connsiteX575" fmla="*/ 1615243 w 2415934"/>
                <a:gd name="connsiteY575" fmla="*/ 986319 h 1971111"/>
                <a:gd name="connsiteX576" fmla="*/ 1616386 w 2415934"/>
                <a:gd name="connsiteY576" fmla="*/ 974698 h 1971111"/>
                <a:gd name="connsiteX577" fmla="*/ 1620387 w 2415934"/>
                <a:gd name="connsiteY577" fmla="*/ 957077 h 1971111"/>
                <a:gd name="connsiteX578" fmla="*/ 1623816 w 2415934"/>
                <a:gd name="connsiteY578" fmla="*/ 953743 h 1971111"/>
                <a:gd name="connsiteX579" fmla="*/ 1642675 w 2415934"/>
                <a:gd name="connsiteY579" fmla="*/ 961268 h 1971111"/>
                <a:gd name="connsiteX580" fmla="*/ 1637532 w 2415934"/>
                <a:gd name="connsiteY580" fmla="*/ 981270 h 1971111"/>
                <a:gd name="connsiteX581" fmla="*/ 1707826 w 2415934"/>
                <a:gd name="connsiteY581" fmla="*/ 1104143 h 1971111"/>
                <a:gd name="connsiteX582" fmla="*/ 1720018 w 2415934"/>
                <a:gd name="connsiteY582" fmla="*/ 1102619 h 1971111"/>
                <a:gd name="connsiteX583" fmla="*/ 1732877 w 2415934"/>
                <a:gd name="connsiteY583" fmla="*/ 1099857 h 1971111"/>
                <a:gd name="connsiteX584" fmla="*/ 1735735 w 2415934"/>
                <a:gd name="connsiteY584" fmla="*/ 1131575 h 1971111"/>
                <a:gd name="connsiteX585" fmla="*/ 1710589 w 2415934"/>
                <a:gd name="connsiteY585" fmla="*/ 1135194 h 1971111"/>
                <a:gd name="connsiteX586" fmla="*/ 1707826 w 2415934"/>
                <a:gd name="connsiteY586" fmla="*/ 1104143 h 1971111"/>
                <a:gd name="connsiteX587" fmla="*/ 1725638 w 2415934"/>
                <a:gd name="connsiteY587" fmla="*/ 1088903 h 1971111"/>
                <a:gd name="connsiteX588" fmla="*/ 1711541 w 2415934"/>
                <a:gd name="connsiteY588" fmla="*/ 1091284 h 1971111"/>
                <a:gd name="connsiteX589" fmla="*/ 1705064 w 2415934"/>
                <a:gd name="connsiteY589" fmla="*/ 1092522 h 1971111"/>
                <a:gd name="connsiteX590" fmla="*/ 1699063 w 2415934"/>
                <a:gd name="connsiteY590" fmla="*/ 1073949 h 1971111"/>
                <a:gd name="connsiteX591" fmla="*/ 1708493 w 2415934"/>
                <a:gd name="connsiteY591" fmla="*/ 1069186 h 1971111"/>
                <a:gd name="connsiteX592" fmla="*/ 1726210 w 2415934"/>
                <a:gd name="connsiteY592" fmla="*/ 1061947 h 1971111"/>
                <a:gd name="connsiteX593" fmla="*/ 1731067 w 2415934"/>
                <a:gd name="connsiteY593" fmla="*/ 1086617 h 1971111"/>
                <a:gd name="connsiteX594" fmla="*/ 1725638 w 2415934"/>
                <a:gd name="connsiteY594" fmla="*/ 1088903 h 1971111"/>
                <a:gd name="connsiteX595" fmla="*/ 1583430 w 2415934"/>
                <a:gd name="connsiteY595" fmla="*/ 989271 h 1971111"/>
                <a:gd name="connsiteX596" fmla="*/ 1587049 w 2415934"/>
                <a:gd name="connsiteY596" fmla="*/ 949552 h 1971111"/>
                <a:gd name="connsiteX597" fmla="*/ 1596574 w 2415934"/>
                <a:gd name="connsiteY597" fmla="*/ 949838 h 1971111"/>
                <a:gd name="connsiteX598" fmla="*/ 1608385 w 2415934"/>
                <a:gd name="connsiteY598" fmla="*/ 950505 h 1971111"/>
                <a:gd name="connsiteX599" fmla="*/ 1607147 w 2415934"/>
                <a:gd name="connsiteY599" fmla="*/ 956315 h 1971111"/>
                <a:gd name="connsiteX600" fmla="*/ 1606004 w 2415934"/>
                <a:gd name="connsiteY600" fmla="*/ 969459 h 1971111"/>
                <a:gd name="connsiteX601" fmla="*/ 1606861 w 2415934"/>
                <a:gd name="connsiteY601" fmla="*/ 985652 h 1971111"/>
                <a:gd name="connsiteX602" fmla="*/ 1583335 w 2415934"/>
                <a:gd name="connsiteY602" fmla="*/ 990224 h 1971111"/>
                <a:gd name="connsiteX603" fmla="*/ 1583430 w 2415934"/>
                <a:gd name="connsiteY603" fmla="*/ 989271 h 1971111"/>
                <a:gd name="connsiteX604" fmla="*/ 1581906 w 2415934"/>
                <a:gd name="connsiteY604" fmla="*/ 1009083 h 1971111"/>
                <a:gd name="connsiteX605" fmla="*/ 1651343 w 2415934"/>
                <a:gd name="connsiteY605" fmla="*/ 1035468 h 1971111"/>
                <a:gd name="connsiteX606" fmla="*/ 1686585 w 2415934"/>
                <a:gd name="connsiteY606" fmla="*/ 1137004 h 1971111"/>
                <a:gd name="connsiteX607" fmla="*/ 1674108 w 2415934"/>
                <a:gd name="connsiteY607" fmla="*/ 1137480 h 1971111"/>
                <a:gd name="connsiteX608" fmla="*/ 1663535 w 2415934"/>
                <a:gd name="connsiteY608" fmla="*/ 1137290 h 1971111"/>
                <a:gd name="connsiteX609" fmla="*/ 1629150 w 2415934"/>
                <a:gd name="connsiteY609" fmla="*/ 1049851 h 1971111"/>
                <a:gd name="connsiteX610" fmla="*/ 1580001 w 2415934"/>
                <a:gd name="connsiteY610" fmla="*/ 1033944 h 1971111"/>
                <a:gd name="connsiteX611" fmla="*/ 1581906 w 2415934"/>
                <a:gd name="connsiteY611" fmla="*/ 1009083 h 1971111"/>
                <a:gd name="connsiteX612" fmla="*/ 2388483 w 2415934"/>
                <a:gd name="connsiteY612" fmla="*/ 129640 h 1971111"/>
                <a:gd name="connsiteX613" fmla="*/ 2325808 w 2415934"/>
                <a:gd name="connsiteY613" fmla="*/ 218889 h 1971111"/>
                <a:gd name="connsiteX614" fmla="*/ 2285994 w 2415934"/>
                <a:gd name="connsiteY614" fmla="*/ 110114 h 1971111"/>
                <a:gd name="connsiteX615" fmla="*/ 2245227 w 2415934"/>
                <a:gd name="connsiteY615" fmla="*/ 138403 h 1971111"/>
                <a:gd name="connsiteX616" fmla="*/ 2314093 w 2415934"/>
                <a:gd name="connsiteY616" fmla="*/ 389196 h 1971111"/>
                <a:gd name="connsiteX617" fmla="*/ 2383530 w 2415934"/>
                <a:gd name="connsiteY617" fmla="*/ 578077 h 1971111"/>
                <a:gd name="connsiteX618" fmla="*/ 2344001 w 2415934"/>
                <a:gd name="connsiteY618" fmla="*/ 769720 h 1971111"/>
                <a:gd name="connsiteX619" fmla="*/ 2209889 w 2415934"/>
                <a:gd name="connsiteY619" fmla="*/ 900022 h 1971111"/>
                <a:gd name="connsiteX620" fmla="*/ 2208556 w 2415934"/>
                <a:gd name="connsiteY620" fmla="*/ 913452 h 1971111"/>
                <a:gd name="connsiteX621" fmla="*/ 2293233 w 2415934"/>
                <a:gd name="connsiteY621" fmla="*/ 1201012 h 1971111"/>
                <a:gd name="connsiteX622" fmla="*/ 2105400 w 2415934"/>
                <a:gd name="connsiteY622" fmla="*/ 1385797 h 1971111"/>
                <a:gd name="connsiteX623" fmla="*/ 1831365 w 2415934"/>
                <a:gd name="connsiteY623" fmla="*/ 1376748 h 1971111"/>
                <a:gd name="connsiteX624" fmla="*/ 1707922 w 2415934"/>
                <a:gd name="connsiteY624" fmla="*/ 1282356 h 1971111"/>
                <a:gd name="connsiteX625" fmla="*/ 1659058 w 2415934"/>
                <a:gd name="connsiteY625" fmla="*/ 1212918 h 1971111"/>
                <a:gd name="connsiteX626" fmla="*/ 1777644 w 2415934"/>
                <a:gd name="connsiteY626" fmla="*/ 1289500 h 1971111"/>
                <a:gd name="connsiteX627" fmla="*/ 1989861 w 2415934"/>
                <a:gd name="connsiteY627" fmla="*/ 1362366 h 1971111"/>
                <a:gd name="connsiteX628" fmla="*/ 2262372 w 2415934"/>
                <a:gd name="connsiteY628" fmla="*/ 1107763 h 1971111"/>
                <a:gd name="connsiteX629" fmla="*/ 2162169 w 2415934"/>
                <a:gd name="connsiteY629" fmla="*/ 957172 h 1971111"/>
                <a:gd name="connsiteX630" fmla="*/ 2038534 w 2415934"/>
                <a:gd name="connsiteY630" fmla="*/ 1063090 h 1971111"/>
                <a:gd name="connsiteX631" fmla="*/ 2135880 w 2415934"/>
                <a:gd name="connsiteY631" fmla="*/ 1160531 h 1971111"/>
                <a:gd name="connsiteX632" fmla="*/ 2192935 w 2415934"/>
                <a:gd name="connsiteY632" fmla="*/ 1108048 h 1971111"/>
                <a:gd name="connsiteX633" fmla="*/ 2137404 w 2415934"/>
                <a:gd name="connsiteY633" fmla="*/ 1035277 h 1971111"/>
                <a:gd name="connsiteX634" fmla="*/ 2131689 w 2415934"/>
                <a:gd name="connsiteY634" fmla="*/ 1059185 h 1971111"/>
                <a:gd name="connsiteX635" fmla="*/ 2078158 w 2415934"/>
                <a:gd name="connsiteY635" fmla="*/ 1117764 h 1971111"/>
                <a:gd name="connsiteX636" fmla="*/ 2151786 w 2415934"/>
                <a:gd name="connsiteY636" fmla="*/ 983461 h 1971111"/>
                <a:gd name="connsiteX637" fmla="*/ 2230653 w 2415934"/>
                <a:gd name="connsiteY637" fmla="*/ 1059185 h 1971111"/>
                <a:gd name="connsiteX638" fmla="*/ 2071681 w 2415934"/>
                <a:gd name="connsiteY638" fmla="*/ 1319408 h 1971111"/>
                <a:gd name="connsiteX639" fmla="*/ 1788884 w 2415934"/>
                <a:gd name="connsiteY639" fmla="*/ 1268449 h 1971111"/>
                <a:gd name="connsiteX640" fmla="*/ 1659344 w 2415934"/>
                <a:gd name="connsiteY640" fmla="*/ 1178724 h 1971111"/>
                <a:gd name="connsiteX641" fmla="*/ 1620672 w 2415934"/>
                <a:gd name="connsiteY641" fmla="*/ 1152435 h 1971111"/>
                <a:gd name="connsiteX642" fmla="*/ 1701444 w 2415934"/>
                <a:gd name="connsiteY642" fmla="*/ 1156340 h 1971111"/>
                <a:gd name="connsiteX643" fmla="*/ 1832127 w 2415934"/>
                <a:gd name="connsiteY643" fmla="*/ 1124145 h 1971111"/>
                <a:gd name="connsiteX644" fmla="*/ 2075396 w 2415934"/>
                <a:gd name="connsiteY644" fmla="*/ 977270 h 1971111"/>
                <a:gd name="connsiteX645" fmla="*/ 2298472 w 2415934"/>
                <a:gd name="connsiteY645" fmla="*/ 563694 h 1971111"/>
                <a:gd name="connsiteX646" fmla="*/ 2243131 w 2415934"/>
                <a:gd name="connsiteY646" fmla="*/ 357764 h 1971111"/>
                <a:gd name="connsiteX647" fmla="*/ 2187029 w 2415934"/>
                <a:gd name="connsiteY647" fmla="*/ 87635 h 1971111"/>
                <a:gd name="connsiteX648" fmla="*/ 2388483 w 2415934"/>
                <a:gd name="connsiteY648" fmla="*/ 129640 h 197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Lst>
              <a:rect l="l" t="t" r="r" b="b"/>
              <a:pathLst>
                <a:path w="2415934" h="1971111">
                  <a:moveTo>
                    <a:pt x="2325142" y="8768"/>
                  </a:moveTo>
                  <a:cubicBezTo>
                    <a:pt x="2242655" y="-20093"/>
                    <a:pt x="2181028" y="25246"/>
                    <a:pt x="2155692" y="101541"/>
                  </a:cubicBezTo>
                  <a:cubicBezTo>
                    <a:pt x="2155501" y="101827"/>
                    <a:pt x="2155216" y="101922"/>
                    <a:pt x="2155120" y="102303"/>
                  </a:cubicBezTo>
                  <a:cubicBezTo>
                    <a:pt x="2105495" y="199173"/>
                    <a:pt x="2025961" y="274515"/>
                    <a:pt x="1946904" y="347477"/>
                  </a:cubicBezTo>
                  <a:cubicBezTo>
                    <a:pt x="1862226" y="425582"/>
                    <a:pt x="1764405" y="482922"/>
                    <a:pt x="1695253" y="576934"/>
                  </a:cubicBezTo>
                  <a:cubicBezTo>
                    <a:pt x="1640103" y="651896"/>
                    <a:pt x="1547616" y="789342"/>
                    <a:pt x="1548473" y="1083855"/>
                  </a:cubicBezTo>
                  <a:cubicBezTo>
                    <a:pt x="1542377" y="1078807"/>
                    <a:pt x="1536186" y="1073853"/>
                    <a:pt x="1529804" y="1069472"/>
                  </a:cubicBezTo>
                  <a:cubicBezTo>
                    <a:pt x="1509611" y="1055661"/>
                    <a:pt x="1488847" y="1044040"/>
                    <a:pt x="1466748" y="1033563"/>
                  </a:cubicBezTo>
                  <a:cubicBezTo>
                    <a:pt x="1435221" y="1018608"/>
                    <a:pt x="1418266" y="996510"/>
                    <a:pt x="1402264" y="966411"/>
                  </a:cubicBezTo>
                  <a:cubicBezTo>
                    <a:pt x="1395025" y="952791"/>
                    <a:pt x="1385024" y="933360"/>
                    <a:pt x="1370641" y="924216"/>
                  </a:cubicBezTo>
                  <a:cubicBezTo>
                    <a:pt x="1360164" y="909833"/>
                    <a:pt x="1345114" y="900498"/>
                    <a:pt x="1328922" y="896688"/>
                  </a:cubicBezTo>
                  <a:cubicBezTo>
                    <a:pt x="1329112" y="892402"/>
                    <a:pt x="1328541" y="888116"/>
                    <a:pt x="1326064" y="884211"/>
                  </a:cubicBezTo>
                  <a:cubicBezTo>
                    <a:pt x="1321968" y="877638"/>
                    <a:pt x="1314920" y="874400"/>
                    <a:pt x="1307681" y="874400"/>
                  </a:cubicBezTo>
                  <a:cubicBezTo>
                    <a:pt x="1286440" y="811916"/>
                    <a:pt x="1274534" y="715428"/>
                    <a:pt x="1313682" y="658659"/>
                  </a:cubicBezTo>
                  <a:cubicBezTo>
                    <a:pt x="1319301" y="663707"/>
                    <a:pt x="1327493" y="664850"/>
                    <a:pt x="1334160" y="660659"/>
                  </a:cubicBezTo>
                  <a:cubicBezTo>
                    <a:pt x="1342257" y="655611"/>
                    <a:pt x="1344733" y="645038"/>
                    <a:pt x="1339685" y="636942"/>
                  </a:cubicBezTo>
                  <a:cubicBezTo>
                    <a:pt x="1334637" y="628845"/>
                    <a:pt x="1323969" y="626369"/>
                    <a:pt x="1315872" y="631417"/>
                  </a:cubicBezTo>
                  <a:cubicBezTo>
                    <a:pt x="1307776" y="636465"/>
                    <a:pt x="1305300" y="647133"/>
                    <a:pt x="1310348" y="655230"/>
                  </a:cubicBezTo>
                  <a:cubicBezTo>
                    <a:pt x="1310443" y="655325"/>
                    <a:pt x="1310539" y="655420"/>
                    <a:pt x="1310634" y="655515"/>
                  </a:cubicBezTo>
                  <a:cubicBezTo>
                    <a:pt x="1270248" y="713332"/>
                    <a:pt x="1281868" y="811059"/>
                    <a:pt x="1303204" y="874781"/>
                  </a:cubicBezTo>
                  <a:cubicBezTo>
                    <a:pt x="1300823" y="875257"/>
                    <a:pt x="1298537" y="876019"/>
                    <a:pt x="1296346" y="877353"/>
                  </a:cubicBezTo>
                  <a:cubicBezTo>
                    <a:pt x="1288440" y="882306"/>
                    <a:pt x="1285011" y="891354"/>
                    <a:pt x="1286726" y="899927"/>
                  </a:cubicBezTo>
                  <a:cubicBezTo>
                    <a:pt x="1283011" y="901451"/>
                    <a:pt x="1279297" y="903165"/>
                    <a:pt x="1275677" y="905356"/>
                  </a:cubicBezTo>
                  <a:cubicBezTo>
                    <a:pt x="1274629" y="906023"/>
                    <a:pt x="1273867" y="906880"/>
                    <a:pt x="1272915" y="907452"/>
                  </a:cubicBezTo>
                  <a:cubicBezTo>
                    <a:pt x="1271867" y="908023"/>
                    <a:pt x="1270724" y="908404"/>
                    <a:pt x="1269772" y="908976"/>
                  </a:cubicBezTo>
                  <a:cubicBezTo>
                    <a:pt x="1264438" y="912309"/>
                    <a:pt x="1259961" y="916405"/>
                    <a:pt x="1255865" y="920691"/>
                  </a:cubicBezTo>
                  <a:cubicBezTo>
                    <a:pt x="1248912" y="914595"/>
                    <a:pt x="1238720" y="913071"/>
                    <a:pt x="1230433" y="918310"/>
                  </a:cubicBezTo>
                  <a:cubicBezTo>
                    <a:pt x="1229481" y="918882"/>
                    <a:pt x="1228909" y="919834"/>
                    <a:pt x="1228147" y="920501"/>
                  </a:cubicBezTo>
                  <a:cubicBezTo>
                    <a:pt x="1180332" y="873352"/>
                    <a:pt x="1098131" y="820298"/>
                    <a:pt x="1028694" y="831061"/>
                  </a:cubicBezTo>
                  <a:cubicBezTo>
                    <a:pt x="1028598" y="830966"/>
                    <a:pt x="1028598" y="830775"/>
                    <a:pt x="1028598" y="830680"/>
                  </a:cubicBezTo>
                  <a:cubicBezTo>
                    <a:pt x="1023550" y="822584"/>
                    <a:pt x="1012882" y="820107"/>
                    <a:pt x="1004881" y="825156"/>
                  </a:cubicBezTo>
                  <a:cubicBezTo>
                    <a:pt x="996785" y="830204"/>
                    <a:pt x="994308" y="840777"/>
                    <a:pt x="999357" y="848968"/>
                  </a:cubicBezTo>
                  <a:cubicBezTo>
                    <a:pt x="1004405" y="857064"/>
                    <a:pt x="1014978" y="859541"/>
                    <a:pt x="1023169" y="854493"/>
                  </a:cubicBezTo>
                  <a:cubicBezTo>
                    <a:pt x="1029837" y="850302"/>
                    <a:pt x="1032408" y="842396"/>
                    <a:pt x="1030313" y="835252"/>
                  </a:cubicBezTo>
                  <a:cubicBezTo>
                    <a:pt x="1097845" y="825251"/>
                    <a:pt x="1178141" y="877257"/>
                    <a:pt x="1225099" y="923454"/>
                  </a:cubicBezTo>
                  <a:cubicBezTo>
                    <a:pt x="1219670" y="930407"/>
                    <a:pt x="1218718" y="940122"/>
                    <a:pt x="1223575" y="948028"/>
                  </a:cubicBezTo>
                  <a:cubicBezTo>
                    <a:pt x="1226909" y="953362"/>
                    <a:pt x="1232052" y="956601"/>
                    <a:pt x="1237768" y="957648"/>
                  </a:cubicBezTo>
                  <a:cubicBezTo>
                    <a:pt x="1235291" y="972507"/>
                    <a:pt x="1237291" y="988224"/>
                    <a:pt x="1244816" y="1002511"/>
                  </a:cubicBezTo>
                  <a:cubicBezTo>
                    <a:pt x="1246626" y="1019370"/>
                    <a:pt x="1259770" y="1036992"/>
                    <a:pt x="1268724" y="1049469"/>
                  </a:cubicBezTo>
                  <a:cubicBezTo>
                    <a:pt x="1288631" y="1077187"/>
                    <a:pt x="1301109" y="1102143"/>
                    <a:pt x="1300537" y="1137004"/>
                  </a:cubicBezTo>
                  <a:cubicBezTo>
                    <a:pt x="1300251" y="1161388"/>
                    <a:pt x="1301490" y="1185201"/>
                    <a:pt x="1305014" y="1209394"/>
                  </a:cubicBezTo>
                  <a:cubicBezTo>
                    <a:pt x="1306252" y="1217681"/>
                    <a:pt x="1308062" y="1225968"/>
                    <a:pt x="1310157" y="1234255"/>
                  </a:cubicBezTo>
                  <a:cubicBezTo>
                    <a:pt x="1045077" y="1102619"/>
                    <a:pt x="880389" y="1125193"/>
                    <a:pt x="788568" y="1141671"/>
                  </a:cubicBezTo>
                  <a:cubicBezTo>
                    <a:pt x="673697" y="1162341"/>
                    <a:pt x="579114" y="1224825"/>
                    <a:pt x="471672" y="1266449"/>
                  </a:cubicBezTo>
                  <a:cubicBezTo>
                    <a:pt x="371278" y="1305216"/>
                    <a:pt x="268599" y="1343506"/>
                    <a:pt x="159823" y="1345316"/>
                  </a:cubicBezTo>
                  <a:cubicBezTo>
                    <a:pt x="159442" y="1345316"/>
                    <a:pt x="159252" y="1345506"/>
                    <a:pt x="158871" y="1345506"/>
                  </a:cubicBezTo>
                  <a:cubicBezTo>
                    <a:pt x="79242" y="1334648"/>
                    <a:pt x="11424" y="1370081"/>
                    <a:pt x="851" y="1456759"/>
                  </a:cubicBezTo>
                  <a:cubicBezTo>
                    <a:pt x="-7722" y="1527720"/>
                    <a:pt x="49714" y="1596967"/>
                    <a:pt x="117342" y="1609921"/>
                  </a:cubicBezTo>
                  <a:cubicBezTo>
                    <a:pt x="184969" y="1622970"/>
                    <a:pt x="227641" y="1570773"/>
                    <a:pt x="217735" y="1507146"/>
                  </a:cubicBezTo>
                  <a:cubicBezTo>
                    <a:pt x="216402" y="1498478"/>
                    <a:pt x="213354" y="1490287"/>
                    <a:pt x="209163" y="1482571"/>
                  </a:cubicBezTo>
                  <a:cubicBezTo>
                    <a:pt x="239071" y="1504669"/>
                    <a:pt x="271456" y="1538673"/>
                    <a:pt x="302412" y="1579059"/>
                  </a:cubicBezTo>
                  <a:cubicBezTo>
                    <a:pt x="323748" y="1606872"/>
                    <a:pt x="341846" y="1636971"/>
                    <a:pt x="363277" y="1664689"/>
                  </a:cubicBezTo>
                  <a:cubicBezTo>
                    <a:pt x="402711" y="1715838"/>
                    <a:pt x="449193" y="1762987"/>
                    <a:pt x="508343" y="1790991"/>
                  </a:cubicBezTo>
                  <a:cubicBezTo>
                    <a:pt x="565398" y="1818042"/>
                    <a:pt x="628644" y="1833187"/>
                    <a:pt x="691890" y="1824042"/>
                  </a:cubicBezTo>
                  <a:cubicBezTo>
                    <a:pt x="749611" y="1815660"/>
                    <a:pt x="802570" y="1793277"/>
                    <a:pt x="852862" y="1764702"/>
                  </a:cubicBezTo>
                  <a:cubicBezTo>
                    <a:pt x="895248" y="1862714"/>
                    <a:pt x="961733" y="1952439"/>
                    <a:pt x="1074890" y="1968156"/>
                  </a:cubicBezTo>
                  <a:cubicBezTo>
                    <a:pt x="1167187" y="1981014"/>
                    <a:pt x="1259865" y="1951296"/>
                    <a:pt x="1330636" y="1891098"/>
                  </a:cubicBezTo>
                  <a:cubicBezTo>
                    <a:pt x="1404169" y="1828424"/>
                    <a:pt x="1455700" y="1737460"/>
                    <a:pt x="1461414" y="1639924"/>
                  </a:cubicBezTo>
                  <a:cubicBezTo>
                    <a:pt x="1464653" y="1583917"/>
                    <a:pt x="1455795" y="1527625"/>
                    <a:pt x="1436268" y="1475142"/>
                  </a:cubicBezTo>
                  <a:cubicBezTo>
                    <a:pt x="1426934" y="1449996"/>
                    <a:pt x="1416361" y="1425802"/>
                    <a:pt x="1402074" y="1403133"/>
                  </a:cubicBezTo>
                  <a:cubicBezTo>
                    <a:pt x="1390930" y="1385607"/>
                    <a:pt x="1378738" y="1367890"/>
                    <a:pt x="1370736" y="1348555"/>
                  </a:cubicBezTo>
                  <a:cubicBezTo>
                    <a:pt x="1396073" y="1377606"/>
                    <a:pt x="1427125" y="1401228"/>
                    <a:pt x="1461891" y="1414372"/>
                  </a:cubicBezTo>
                  <a:cubicBezTo>
                    <a:pt x="1584192" y="1460759"/>
                    <a:pt x="1622197" y="1590299"/>
                    <a:pt x="1672869" y="1699741"/>
                  </a:cubicBezTo>
                  <a:cubicBezTo>
                    <a:pt x="1694015" y="1745366"/>
                    <a:pt x="1752022" y="1827471"/>
                    <a:pt x="1809553" y="1772608"/>
                  </a:cubicBezTo>
                  <a:cubicBezTo>
                    <a:pt x="1810125" y="1772036"/>
                    <a:pt x="1810315" y="1771369"/>
                    <a:pt x="1810792" y="1770798"/>
                  </a:cubicBezTo>
                  <a:cubicBezTo>
                    <a:pt x="1811553" y="1770607"/>
                    <a:pt x="1812220" y="1770798"/>
                    <a:pt x="1812982" y="1770512"/>
                  </a:cubicBezTo>
                  <a:cubicBezTo>
                    <a:pt x="1887658" y="1743080"/>
                    <a:pt x="1839462" y="1654783"/>
                    <a:pt x="1807839" y="1615731"/>
                  </a:cubicBezTo>
                  <a:cubicBezTo>
                    <a:pt x="1731925" y="1522005"/>
                    <a:pt x="1632388" y="1430755"/>
                    <a:pt x="1644676" y="1300548"/>
                  </a:cubicBezTo>
                  <a:cubicBezTo>
                    <a:pt x="1648105" y="1264163"/>
                    <a:pt x="1640961" y="1226539"/>
                    <a:pt x="1626483" y="1191582"/>
                  </a:cubicBezTo>
                  <a:cubicBezTo>
                    <a:pt x="1639722" y="1206918"/>
                    <a:pt x="1649819" y="1225206"/>
                    <a:pt x="1660297" y="1242351"/>
                  </a:cubicBezTo>
                  <a:cubicBezTo>
                    <a:pt x="1674298" y="1265211"/>
                    <a:pt x="1691443" y="1285309"/>
                    <a:pt x="1709826" y="1304835"/>
                  </a:cubicBezTo>
                  <a:cubicBezTo>
                    <a:pt x="1748307" y="1345602"/>
                    <a:pt x="1794980" y="1378368"/>
                    <a:pt x="1846701" y="1400085"/>
                  </a:cubicBezTo>
                  <a:cubicBezTo>
                    <a:pt x="1936712" y="1437994"/>
                    <a:pt x="2041201" y="1431803"/>
                    <a:pt x="2129784" y="1393417"/>
                  </a:cubicBezTo>
                  <a:cubicBezTo>
                    <a:pt x="2215032" y="1356460"/>
                    <a:pt x="2282470" y="1286356"/>
                    <a:pt x="2311711" y="1197869"/>
                  </a:cubicBezTo>
                  <a:cubicBezTo>
                    <a:pt x="2347430" y="1089379"/>
                    <a:pt x="2296186" y="990129"/>
                    <a:pt x="2226939" y="908976"/>
                  </a:cubicBezTo>
                  <a:cubicBezTo>
                    <a:pt x="2274754" y="876400"/>
                    <a:pt x="2318188" y="838681"/>
                    <a:pt x="2351145" y="790580"/>
                  </a:cubicBezTo>
                  <a:cubicBezTo>
                    <a:pt x="2387149" y="737811"/>
                    <a:pt x="2401437" y="674375"/>
                    <a:pt x="2402389" y="611224"/>
                  </a:cubicBezTo>
                  <a:cubicBezTo>
                    <a:pt x="2403342" y="545883"/>
                    <a:pt x="2381434" y="483303"/>
                    <a:pt x="2352955" y="425391"/>
                  </a:cubicBezTo>
                  <a:cubicBezTo>
                    <a:pt x="2337429" y="393959"/>
                    <a:pt x="2318474" y="364431"/>
                    <a:pt x="2302853" y="332999"/>
                  </a:cubicBezTo>
                  <a:cubicBezTo>
                    <a:pt x="2280755" y="288327"/>
                    <a:pt x="2264658" y="245178"/>
                    <a:pt x="2257800" y="208983"/>
                  </a:cubicBezTo>
                  <a:cubicBezTo>
                    <a:pt x="2262562" y="215365"/>
                    <a:pt x="2268277" y="221175"/>
                    <a:pt x="2274850" y="225747"/>
                  </a:cubicBezTo>
                  <a:cubicBezTo>
                    <a:pt x="2327618" y="262609"/>
                    <a:pt x="2393245" y="247274"/>
                    <a:pt x="2411343" y="180885"/>
                  </a:cubicBezTo>
                  <a:cubicBezTo>
                    <a:pt x="2429440" y="114400"/>
                    <a:pt x="2392674" y="32295"/>
                    <a:pt x="2325142" y="8768"/>
                  </a:cubicBezTo>
                  <a:close/>
                  <a:moveTo>
                    <a:pt x="1249578" y="1239779"/>
                  </a:moveTo>
                  <a:cubicBezTo>
                    <a:pt x="1239768" y="1252733"/>
                    <a:pt x="1239196" y="1279308"/>
                    <a:pt x="1242149" y="1290833"/>
                  </a:cubicBezTo>
                  <a:cubicBezTo>
                    <a:pt x="1250817" y="1324456"/>
                    <a:pt x="1272153" y="1350079"/>
                    <a:pt x="1305490" y="1360270"/>
                  </a:cubicBezTo>
                  <a:cubicBezTo>
                    <a:pt x="1303966" y="1363413"/>
                    <a:pt x="1302538" y="1366652"/>
                    <a:pt x="1301014" y="1369795"/>
                  </a:cubicBezTo>
                  <a:cubicBezTo>
                    <a:pt x="1299204" y="1373510"/>
                    <a:pt x="1297108" y="1377130"/>
                    <a:pt x="1295108" y="1380844"/>
                  </a:cubicBezTo>
                  <a:cubicBezTo>
                    <a:pt x="1261294" y="1366652"/>
                    <a:pt x="1232624" y="1339506"/>
                    <a:pt x="1219575" y="1304454"/>
                  </a:cubicBezTo>
                  <a:cubicBezTo>
                    <a:pt x="1208812" y="1275593"/>
                    <a:pt x="1211193" y="1254733"/>
                    <a:pt x="1226433" y="1230444"/>
                  </a:cubicBezTo>
                  <a:cubicBezTo>
                    <a:pt x="1234148" y="1233588"/>
                    <a:pt x="1241863" y="1236636"/>
                    <a:pt x="1249578" y="1239779"/>
                  </a:cubicBezTo>
                  <a:close/>
                  <a:moveTo>
                    <a:pt x="1177093" y="1280451"/>
                  </a:moveTo>
                  <a:cubicBezTo>
                    <a:pt x="1180903" y="1280927"/>
                    <a:pt x="1184904" y="1281689"/>
                    <a:pt x="1188809" y="1282070"/>
                  </a:cubicBezTo>
                  <a:cubicBezTo>
                    <a:pt x="1189666" y="1288452"/>
                    <a:pt x="1191285" y="1295024"/>
                    <a:pt x="1193476" y="1301501"/>
                  </a:cubicBezTo>
                  <a:cubicBezTo>
                    <a:pt x="1189095" y="1301596"/>
                    <a:pt x="1184618" y="1302168"/>
                    <a:pt x="1180713" y="1302358"/>
                  </a:cubicBezTo>
                  <a:cubicBezTo>
                    <a:pt x="1174141" y="1302549"/>
                    <a:pt x="1167759" y="1303025"/>
                    <a:pt x="1161282" y="1303882"/>
                  </a:cubicBezTo>
                  <a:cubicBezTo>
                    <a:pt x="1160901" y="1302072"/>
                    <a:pt x="1160424" y="1300263"/>
                    <a:pt x="1160043" y="1298358"/>
                  </a:cubicBezTo>
                  <a:cubicBezTo>
                    <a:pt x="1158805" y="1291881"/>
                    <a:pt x="1158043" y="1285499"/>
                    <a:pt x="1157376" y="1279117"/>
                  </a:cubicBezTo>
                  <a:cubicBezTo>
                    <a:pt x="1163949" y="1279117"/>
                    <a:pt x="1170521" y="1279593"/>
                    <a:pt x="1177093" y="1280451"/>
                  </a:cubicBezTo>
                  <a:close/>
                  <a:moveTo>
                    <a:pt x="1156614" y="1264068"/>
                  </a:moveTo>
                  <a:cubicBezTo>
                    <a:pt x="1156614" y="1257305"/>
                    <a:pt x="1156900" y="1250542"/>
                    <a:pt x="1158139" y="1243780"/>
                  </a:cubicBezTo>
                  <a:cubicBezTo>
                    <a:pt x="1159853" y="1243780"/>
                    <a:pt x="1161377" y="1243208"/>
                    <a:pt x="1162615" y="1242160"/>
                  </a:cubicBezTo>
                  <a:cubicBezTo>
                    <a:pt x="1168140" y="1241208"/>
                    <a:pt x="1175569" y="1244637"/>
                    <a:pt x="1180237" y="1246351"/>
                  </a:cubicBezTo>
                  <a:cubicBezTo>
                    <a:pt x="1183856" y="1247685"/>
                    <a:pt x="1187476" y="1249113"/>
                    <a:pt x="1191190" y="1250447"/>
                  </a:cubicBezTo>
                  <a:cubicBezTo>
                    <a:pt x="1189095" y="1256829"/>
                    <a:pt x="1188142" y="1263592"/>
                    <a:pt x="1188047" y="1270450"/>
                  </a:cubicBezTo>
                  <a:cubicBezTo>
                    <a:pt x="1184332" y="1269783"/>
                    <a:pt x="1180522" y="1269116"/>
                    <a:pt x="1176903" y="1268259"/>
                  </a:cubicBezTo>
                  <a:cubicBezTo>
                    <a:pt x="1170140" y="1266639"/>
                    <a:pt x="1163472" y="1265020"/>
                    <a:pt x="1156614" y="1264068"/>
                  </a:cubicBezTo>
                  <a:close/>
                  <a:moveTo>
                    <a:pt x="1187285" y="1313121"/>
                  </a:moveTo>
                  <a:cubicBezTo>
                    <a:pt x="1190619" y="1312550"/>
                    <a:pt x="1194238" y="1312264"/>
                    <a:pt x="1197667" y="1311407"/>
                  </a:cubicBezTo>
                  <a:cubicBezTo>
                    <a:pt x="1200239" y="1317503"/>
                    <a:pt x="1203477" y="1323409"/>
                    <a:pt x="1206906" y="1329314"/>
                  </a:cubicBezTo>
                  <a:cubicBezTo>
                    <a:pt x="1196429" y="1332648"/>
                    <a:pt x="1186333" y="1339410"/>
                    <a:pt x="1175950" y="1342077"/>
                  </a:cubicBezTo>
                  <a:cubicBezTo>
                    <a:pt x="1171759" y="1334553"/>
                    <a:pt x="1167949" y="1326552"/>
                    <a:pt x="1165092" y="1317693"/>
                  </a:cubicBezTo>
                  <a:cubicBezTo>
                    <a:pt x="1172331" y="1315693"/>
                    <a:pt x="1179760" y="1314360"/>
                    <a:pt x="1187285" y="1313121"/>
                  </a:cubicBezTo>
                  <a:close/>
                  <a:moveTo>
                    <a:pt x="1201382" y="1350079"/>
                  </a:moveTo>
                  <a:cubicBezTo>
                    <a:pt x="1205859" y="1347221"/>
                    <a:pt x="1210431" y="1344649"/>
                    <a:pt x="1215003" y="1342077"/>
                  </a:cubicBezTo>
                  <a:cubicBezTo>
                    <a:pt x="1217670" y="1345888"/>
                    <a:pt x="1220527" y="1349602"/>
                    <a:pt x="1223480" y="1353317"/>
                  </a:cubicBezTo>
                  <a:cubicBezTo>
                    <a:pt x="1214145" y="1357317"/>
                    <a:pt x="1205001" y="1365414"/>
                    <a:pt x="1198715" y="1372367"/>
                  </a:cubicBezTo>
                  <a:cubicBezTo>
                    <a:pt x="1194048" y="1367605"/>
                    <a:pt x="1189666" y="1362651"/>
                    <a:pt x="1185666" y="1357413"/>
                  </a:cubicBezTo>
                  <a:cubicBezTo>
                    <a:pt x="1191381" y="1355889"/>
                    <a:pt x="1197001" y="1352841"/>
                    <a:pt x="1201382" y="1350079"/>
                  </a:cubicBezTo>
                  <a:close/>
                  <a:moveTo>
                    <a:pt x="1224718" y="1370748"/>
                  </a:moveTo>
                  <a:cubicBezTo>
                    <a:pt x="1227576" y="1368652"/>
                    <a:pt x="1230528" y="1366652"/>
                    <a:pt x="1233100" y="1364366"/>
                  </a:cubicBezTo>
                  <a:cubicBezTo>
                    <a:pt x="1237672" y="1369224"/>
                    <a:pt x="1242339" y="1373701"/>
                    <a:pt x="1247102" y="1377892"/>
                  </a:cubicBezTo>
                  <a:cubicBezTo>
                    <a:pt x="1245578" y="1379606"/>
                    <a:pt x="1244244" y="1381511"/>
                    <a:pt x="1243101" y="1383130"/>
                  </a:cubicBezTo>
                  <a:cubicBezTo>
                    <a:pt x="1240530" y="1387035"/>
                    <a:pt x="1238053" y="1391322"/>
                    <a:pt x="1234719" y="1394751"/>
                  </a:cubicBezTo>
                  <a:cubicBezTo>
                    <a:pt x="1233386" y="1396180"/>
                    <a:pt x="1231862" y="1397418"/>
                    <a:pt x="1230433" y="1398656"/>
                  </a:cubicBezTo>
                  <a:cubicBezTo>
                    <a:pt x="1223480" y="1393798"/>
                    <a:pt x="1216717" y="1388750"/>
                    <a:pt x="1210431" y="1383416"/>
                  </a:cubicBezTo>
                  <a:cubicBezTo>
                    <a:pt x="1214812" y="1378749"/>
                    <a:pt x="1219575" y="1374463"/>
                    <a:pt x="1224718" y="1370748"/>
                  </a:cubicBezTo>
                  <a:close/>
                  <a:moveTo>
                    <a:pt x="1249578" y="1395703"/>
                  </a:moveTo>
                  <a:cubicBezTo>
                    <a:pt x="1251388" y="1392751"/>
                    <a:pt x="1254151" y="1389226"/>
                    <a:pt x="1256341" y="1385416"/>
                  </a:cubicBezTo>
                  <a:cubicBezTo>
                    <a:pt x="1265295" y="1392369"/>
                    <a:pt x="1274343" y="1397989"/>
                    <a:pt x="1283011" y="1401609"/>
                  </a:cubicBezTo>
                  <a:cubicBezTo>
                    <a:pt x="1278439" y="1408752"/>
                    <a:pt x="1273772" y="1415706"/>
                    <a:pt x="1268724" y="1422564"/>
                  </a:cubicBezTo>
                  <a:cubicBezTo>
                    <a:pt x="1259294" y="1417134"/>
                    <a:pt x="1250245" y="1411705"/>
                    <a:pt x="1241482" y="1406085"/>
                  </a:cubicBezTo>
                  <a:cubicBezTo>
                    <a:pt x="1244626" y="1403133"/>
                    <a:pt x="1247197" y="1399418"/>
                    <a:pt x="1249578" y="1395703"/>
                  </a:cubicBezTo>
                  <a:close/>
                  <a:moveTo>
                    <a:pt x="1166806" y="1217586"/>
                  </a:moveTo>
                  <a:cubicBezTo>
                    <a:pt x="1168902" y="1213585"/>
                    <a:pt x="1170045" y="1211204"/>
                    <a:pt x="1170807" y="1208918"/>
                  </a:cubicBezTo>
                  <a:cubicBezTo>
                    <a:pt x="1183189" y="1213776"/>
                    <a:pt x="1195667" y="1218538"/>
                    <a:pt x="1208049" y="1223205"/>
                  </a:cubicBezTo>
                  <a:cubicBezTo>
                    <a:pt x="1208335" y="1223301"/>
                    <a:pt x="1208621" y="1223396"/>
                    <a:pt x="1208812" y="1223491"/>
                  </a:cubicBezTo>
                  <a:cubicBezTo>
                    <a:pt x="1202335" y="1229301"/>
                    <a:pt x="1197762" y="1235779"/>
                    <a:pt x="1194333" y="1242637"/>
                  </a:cubicBezTo>
                  <a:cubicBezTo>
                    <a:pt x="1189762" y="1239779"/>
                    <a:pt x="1185189" y="1237017"/>
                    <a:pt x="1180141" y="1234731"/>
                  </a:cubicBezTo>
                  <a:cubicBezTo>
                    <a:pt x="1176141" y="1232921"/>
                    <a:pt x="1172045" y="1231206"/>
                    <a:pt x="1167854" y="1229968"/>
                  </a:cubicBezTo>
                  <a:cubicBezTo>
                    <a:pt x="1165949" y="1229397"/>
                    <a:pt x="1164044" y="1228825"/>
                    <a:pt x="1162139" y="1228444"/>
                  </a:cubicBezTo>
                  <a:cubicBezTo>
                    <a:pt x="1163472" y="1224825"/>
                    <a:pt x="1164901" y="1221205"/>
                    <a:pt x="1166806" y="1217586"/>
                  </a:cubicBezTo>
                  <a:close/>
                  <a:moveTo>
                    <a:pt x="284982" y="1373319"/>
                  </a:moveTo>
                  <a:cubicBezTo>
                    <a:pt x="287934" y="1372081"/>
                    <a:pt x="290316" y="1369986"/>
                    <a:pt x="291744" y="1367319"/>
                  </a:cubicBezTo>
                  <a:cubicBezTo>
                    <a:pt x="295459" y="1369033"/>
                    <a:pt x="299269" y="1370843"/>
                    <a:pt x="303365" y="1371700"/>
                  </a:cubicBezTo>
                  <a:cubicBezTo>
                    <a:pt x="309842" y="1373034"/>
                    <a:pt x="315081" y="1369224"/>
                    <a:pt x="316986" y="1363223"/>
                  </a:cubicBezTo>
                  <a:cubicBezTo>
                    <a:pt x="317176" y="1362556"/>
                    <a:pt x="317271" y="1362175"/>
                    <a:pt x="317367" y="1361699"/>
                  </a:cubicBezTo>
                  <a:cubicBezTo>
                    <a:pt x="317843" y="1363318"/>
                    <a:pt x="319462" y="1365318"/>
                    <a:pt x="323844" y="1366366"/>
                  </a:cubicBezTo>
                  <a:cubicBezTo>
                    <a:pt x="328606" y="1367509"/>
                    <a:pt x="333750" y="1365033"/>
                    <a:pt x="337655" y="1362651"/>
                  </a:cubicBezTo>
                  <a:cubicBezTo>
                    <a:pt x="342036" y="1359889"/>
                    <a:pt x="342703" y="1355413"/>
                    <a:pt x="343751" y="1350745"/>
                  </a:cubicBezTo>
                  <a:cubicBezTo>
                    <a:pt x="342227" y="1357222"/>
                    <a:pt x="350895" y="1355603"/>
                    <a:pt x="353657" y="1355508"/>
                  </a:cubicBezTo>
                  <a:cubicBezTo>
                    <a:pt x="358515" y="1355508"/>
                    <a:pt x="362896" y="1351602"/>
                    <a:pt x="363944" y="1346935"/>
                  </a:cubicBezTo>
                  <a:cubicBezTo>
                    <a:pt x="366706" y="1335029"/>
                    <a:pt x="362420" y="1343792"/>
                    <a:pt x="370802" y="1346364"/>
                  </a:cubicBezTo>
                  <a:cubicBezTo>
                    <a:pt x="374326" y="1347412"/>
                    <a:pt x="378898" y="1345983"/>
                    <a:pt x="381279" y="1343221"/>
                  </a:cubicBezTo>
                  <a:cubicBezTo>
                    <a:pt x="390042" y="1333219"/>
                    <a:pt x="382899" y="1335029"/>
                    <a:pt x="395376" y="1340077"/>
                  </a:cubicBezTo>
                  <a:cubicBezTo>
                    <a:pt x="402139" y="1342839"/>
                    <a:pt x="408997" y="1340268"/>
                    <a:pt x="411093" y="1333029"/>
                  </a:cubicBezTo>
                  <a:cubicBezTo>
                    <a:pt x="413283" y="1325409"/>
                    <a:pt x="411664" y="1330647"/>
                    <a:pt x="422618" y="1334172"/>
                  </a:cubicBezTo>
                  <a:cubicBezTo>
                    <a:pt x="428428" y="1336077"/>
                    <a:pt x="433953" y="1331409"/>
                    <a:pt x="435477" y="1326171"/>
                  </a:cubicBezTo>
                  <a:cubicBezTo>
                    <a:pt x="430143" y="1319694"/>
                    <a:pt x="432524" y="1319503"/>
                    <a:pt x="442525" y="1325790"/>
                  </a:cubicBezTo>
                  <a:cubicBezTo>
                    <a:pt x="448145" y="1328076"/>
                    <a:pt x="457194" y="1326456"/>
                    <a:pt x="457956" y="1318837"/>
                  </a:cubicBezTo>
                  <a:cubicBezTo>
                    <a:pt x="459194" y="1305883"/>
                    <a:pt x="471672" y="1318360"/>
                    <a:pt x="479196" y="1310455"/>
                  </a:cubicBezTo>
                  <a:cubicBezTo>
                    <a:pt x="488912" y="1300167"/>
                    <a:pt x="483387" y="1301120"/>
                    <a:pt x="496913" y="1306263"/>
                  </a:cubicBezTo>
                  <a:cubicBezTo>
                    <a:pt x="501866" y="1308168"/>
                    <a:pt x="508629" y="1303596"/>
                    <a:pt x="509391" y="1298453"/>
                  </a:cubicBezTo>
                  <a:cubicBezTo>
                    <a:pt x="509962" y="1294738"/>
                    <a:pt x="509772" y="1292547"/>
                    <a:pt x="509486" y="1291214"/>
                  </a:cubicBezTo>
                  <a:cubicBezTo>
                    <a:pt x="510534" y="1291976"/>
                    <a:pt x="512534" y="1292643"/>
                    <a:pt x="516534" y="1292452"/>
                  </a:cubicBezTo>
                  <a:cubicBezTo>
                    <a:pt x="521106" y="1292262"/>
                    <a:pt x="527964" y="1287880"/>
                    <a:pt x="529774" y="1283594"/>
                  </a:cubicBezTo>
                  <a:cubicBezTo>
                    <a:pt x="535013" y="1271116"/>
                    <a:pt x="532632" y="1278451"/>
                    <a:pt x="544919" y="1277974"/>
                  </a:cubicBezTo>
                  <a:cubicBezTo>
                    <a:pt x="552063" y="1277688"/>
                    <a:pt x="559397" y="1264925"/>
                    <a:pt x="566922" y="1267973"/>
                  </a:cubicBezTo>
                  <a:cubicBezTo>
                    <a:pt x="571208" y="1269688"/>
                    <a:pt x="577780" y="1269402"/>
                    <a:pt x="579780" y="1264163"/>
                  </a:cubicBezTo>
                  <a:cubicBezTo>
                    <a:pt x="584733" y="1251685"/>
                    <a:pt x="590639" y="1253781"/>
                    <a:pt x="598926" y="1254352"/>
                  </a:cubicBezTo>
                  <a:cubicBezTo>
                    <a:pt x="601497" y="1254543"/>
                    <a:pt x="604831" y="1252447"/>
                    <a:pt x="605879" y="1250066"/>
                  </a:cubicBezTo>
                  <a:cubicBezTo>
                    <a:pt x="607498" y="1246256"/>
                    <a:pt x="609117" y="1242446"/>
                    <a:pt x="610641" y="1238541"/>
                  </a:cubicBezTo>
                  <a:cubicBezTo>
                    <a:pt x="612737" y="1239588"/>
                    <a:pt x="615213" y="1240160"/>
                    <a:pt x="618357" y="1239588"/>
                  </a:cubicBezTo>
                  <a:cubicBezTo>
                    <a:pt x="621309" y="1239017"/>
                    <a:pt x="627977" y="1240351"/>
                    <a:pt x="631025" y="1240255"/>
                  </a:cubicBezTo>
                  <a:cubicBezTo>
                    <a:pt x="634740" y="1240160"/>
                    <a:pt x="638264" y="1237874"/>
                    <a:pt x="639978" y="1234635"/>
                  </a:cubicBezTo>
                  <a:cubicBezTo>
                    <a:pt x="640359" y="1233778"/>
                    <a:pt x="640836" y="1232730"/>
                    <a:pt x="641217" y="1231588"/>
                  </a:cubicBezTo>
                  <a:cubicBezTo>
                    <a:pt x="642360" y="1232254"/>
                    <a:pt x="643407" y="1232826"/>
                    <a:pt x="644455" y="1233588"/>
                  </a:cubicBezTo>
                  <a:cubicBezTo>
                    <a:pt x="648837" y="1236445"/>
                    <a:pt x="656457" y="1234350"/>
                    <a:pt x="658552" y="1229397"/>
                  </a:cubicBezTo>
                  <a:cubicBezTo>
                    <a:pt x="661314" y="1222825"/>
                    <a:pt x="673221" y="1228159"/>
                    <a:pt x="682174" y="1222634"/>
                  </a:cubicBezTo>
                  <a:cubicBezTo>
                    <a:pt x="685794" y="1220443"/>
                    <a:pt x="687889" y="1215300"/>
                    <a:pt x="688556" y="1211394"/>
                  </a:cubicBezTo>
                  <a:cubicBezTo>
                    <a:pt x="688651" y="1211013"/>
                    <a:pt x="698176" y="1212061"/>
                    <a:pt x="699319" y="1211776"/>
                  </a:cubicBezTo>
                  <a:cubicBezTo>
                    <a:pt x="711797" y="1209394"/>
                    <a:pt x="712845" y="1199679"/>
                    <a:pt x="725513" y="1199488"/>
                  </a:cubicBezTo>
                  <a:cubicBezTo>
                    <a:pt x="738372" y="1199393"/>
                    <a:pt x="743039" y="1184343"/>
                    <a:pt x="754469" y="1189106"/>
                  </a:cubicBezTo>
                  <a:cubicBezTo>
                    <a:pt x="758279" y="1190725"/>
                    <a:pt x="763803" y="1190249"/>
                    <a:pt x="765708" y="1185772"/>
                  </a:cubicBezTo>
                  <a:cubicBezTo>
                    <a:pt x="768185" y="1179867"/>
                    <a:pt x="769137" y="1177676"/>
                    <a:pt x="770185" y="1173485"/>
                  </a:cubicBezTo>
                  <a:cubicBezTo>
                    <a:pt x="771042" y="1173771"/>
                    <a:pt x="771709" y="1174152"/>
                    <a:pt x="772757" y="1174247"/>
                  </a:cubicBezTo>
                  <a:cubicBezTo>
                    <a:pt x="779615" y="1175485"/>
                    <a:pt x="785997" y="1177867"/>
                    <a:pt x="791902" y="1181295"/>
                  </a:cubicBezTo>
                  <a:cubicBezTo>
                    <a:pt x="799046" y="1184820"/>
                    <a:pt x="806571" y="1181105"/>
                    <a:pt x="808857" y="1173676"/>
                  </a:cubicBezTo>
                  <a:cubicBezTo>
                    <a:pt x="809714" y="1170723"/>
                    <a:pt x="826287" y="1175866"/>
                    <a:pt x="834098" y="1174342"/>
                  </a:cubicBezTo>
                  <a:cubicBezTo>
                    <a:pt x="838003" y="1173580"/>
                    <a:pt x="840956" y="1169580"/>
                    <a:pt x="841908" y="1165960"/>
                  </a:cubicBezTo>
                  <a:cubicBezTo>
                    <a:pt x="840289" y="1172247"/>
                    <a:pt x="877532" y="1164055"/>
                    <a:pt x="876579" y="1163388"/>
                  </a:cubicBezTo>
                  <a:cubicBezTo>
                    <a:pt x="888200" y="1170723"/>
                    <a:pt x="898296" y="1160340"/>
                    <a:pt x="910393" y="1166436"/>
                  </a:cubicBezTo>
                  <a:cubicBezTo>
                    <a:pt x="922680" y="1172532"/>
                    <a:pt x="932586" y="1160721"/>
                    <a:pt x="947445" y="1168627"/>
                  </a:cubicBezTo>
                  <a:cubicBezTo>
                    <a:pt x="960495" y="1175580"/>
                    <a:pt x="971448" y="1162722"/>
                    <a:pt x="986498" y="1171294"/>
                  </a:cubicBezTo>
                  <a:cubicBezTo>
                    <a:pt x="989546" y="1173009"/>
                    <a:pt x="994404" y="1173294"/>
                    <a:pt x="997261" y="1171009"/>
                  </a:cubicBezTo>
                  <a:cubicBezTo>
                    <a:pt x="1010406" y="1160721"/>
                    <a:pt x="1007929" y="1176057"/>
                    <a:pt x="1020978" y="1174438"/>
                  </a:cubicBezTo>
                  <a:cubicBezTo>
                    <a:pt x="1036980" y="1172437"/>
                    <a:pt x="1032123" y="1172151"/>
                    <a:pt x="1042886" y="1183677"/>
                  </a:cubicBezTo>
                  <a:cubicBezTo>
                    <a:pt x="1045934" y="1186915"/>
                    <a:pt x="1051458" y="1187201"/>
                    <a:pt x="1055078" y="1184915"/>
                  </a:cubicBezTo>
                  <a:cubicBezTo>
                    <a:pt x="1057745" y="1183201"/>
                    <a:pt x="1079557" y="1183963"/>
                    <a:pt x="1085558" y="1181676"/>
                  </a:cubicBezTo>
                  <a:cubicBezTo>
                    <a:pt x="1087272" y="1181010"/>
                    <a:pt x="1088892" y="1179962"/>
                    <a:pt x="1090416" y="1178724"/>
                  </a:cubicBezTo>
                  <a:cubicBezTo>
                    <a:pt x="1106989" y="1184439"/>
                    <a:pt x="1123277" y="1190725"/>
                    <a:pt x="1139660" y="1197012"/>
                  </a:cubicBezTo>
                  <a:cubicBezTo>
                    <a:pt x="1115943" y="1193392"/>
                    <a:pt x="1080700" y="1194059"/>
                    <a:pt x="1075366" y="1207965"/>
                  </a:cubicBezTo>
                  <a:cubicBezTo>
                    <a:pt x="1068603" y="1225777"/>
                    <a:pt x="1113466" y="1258448"/>
                    <a:pt x="1131278" y="1265306"/>
                  </a:cubicBezTo>
                  <a:lnTo>
                    <a:pt x="1133850" y="1258543"/>
                  </a:lnTo>
                  <a:cubicBezTo>
                    <a:pt x="1133374" y="1262163"/>
                    <a:pt x="1133278" y="1265782"/>
                    <a:pt x="1133088" y="1269497"/>
                  </a:cubicBezTo>
                  <a:cubicBezTo>
                    <a:pt x="1112228" y="1276164"/>
                    <a:pt x="1070127" y="1301120"/>
                    <a:pt x="1073937" y="1318455"/>
                  </a:cubicBezTo>
                  <a:cubicBezTo>
                    <a:pt x="1077652" y="1335315"/>
                    <a:pt x="1123372" y="1339125"/>
                    <a:pt x="1145851" y="1336648"/>
                  </a:cubicBezTo>
                  <a:cubicBezTo>
                    <a:pt x="1146708" y="1338839"/>
                    <a:pt x="1147566" y="1341125"/>
                    <a:pt x="1148518" y="1343316"/>
                  </a:cubicBezTo>
                  <a:cubicBezTo>
                    <a:pt x="1132326" y="1360556"/>
                    <a:pt x="1110133" y="1395417"/>
                    <a:pt x="1119943" y="1408276"/>
                  </a:cubicBezTo>
                  <a:cubicBezTo>
                    <a:pt x="1129468" y="1420754"/>
                    <a:pt x="1166139" y="1408657"/>
                    <a:pt x="1187190" y="1397608"/>
                  </a:cubicBezTo>
                  <a:cubicBezTo>
                    <a:pt x="1188999" y="1399323"/>
                    <a:pt x="1190904" y="1401037"/>
                    <a:pt x="1192810" y="1402752"/>
                  </a:cubicBezTo>
                  <a:cubicBezTo>
                    <a:pt x="1182999" y="1424564"/>
                    <a:pt x="1174045" y="1459997"/>
                    <a:pt x="1186333" y="1468855"/>
                  </a:cubicBezTo>
                  <a:cubicBezTo>
                    <a:pt x="1199001" y="1477999"/>
                    <a:pt x="1230052" y="1456282"/>
                    <a:pt x="1247102" y="1439613"/>
                  </a:cubicBezTo>
                  <a:cubicBezTo>
                    <a:pt x="1249007" y="1440661"/>
                    <a:pt x="1250722" y="1441709"/>
                    <a:pt x="1252722" y="1442852"/>
                  </a:cubicBezTo>
                  <a:cubicBezTo>
                    <a:pt x="1235101" y="1463997"/>
                    <a:pt x="1215098" y="1483619"/>
                    <a:pt x="1193762" y="1501907"/>
                  </a:cubicBezTo>
                  <a:cubicBezTo>
                    <a:pt x="1181570" y="1499907"/>
                    <a:pt x="1170902" y="1502288"/>
                    <a:pt x="1165282" y="1514766"/>
                  </a:cubicBezTo>
                  <a:cubicBezTo>
                    <a:pt x="1158424" y="1529910"/>
                    <a:pt x="1137183" y="1520862"/>
                    <a:pt x="1128516" y="1538388"/>
                  </a:cubicBezTo>
                  <a:cubicBezTo>
                    <a:pt x="1123468" y="1548675"/>
                    <a:pt x="1103846" y="1542960"/>
                    <a:pt x="1095750" y="1555247"/>
                  </a:cubicBezTo>
                  <a:cubicBezTo>
                    <a:pt x="1087653" y="1567534"/>
                    <a:pt x="1068699" y="1560962"/>
                    <a:pt x="1059078" y="1577250"/>
                  </a:cubicBezTo>
                  <a:cubicBezTo>
                    <a:pt x="1047934" y="1596014"/>
                    <a:pt x="1010787" y="1595252"/>
                    <a:pt x="993642" y="1609921"/>
                  </a:cubicBezTo>
                  <a:cubicBezTo>
                    <a:pt x="978783" y="1622589"/>
                    <a:pt x="964495" y="1608777"/>
                    <a:pt x="955161" y="1631256"/>
                  </a:cubicBezTo>
                  <a:cubicBezTo>
                    <a:pt x="952494" y="1637829"/>
                    <a:pt x="933158" y="1629161"/>
                    <a:pt x="926300" y="1639258"/>
                  </a:cubicBezTo>
                  <a:cubicBezTo>
                    <a:pt x="917537" y="1652116"/>
                    <a:pt x="901154" y="1636876"/>
                    <a:pt x="889152" y="1649544"/>
                  </a:cubicBezTo>
                  <a:cubicBezTo>
                    <a:pt x="882199" y="1656879"/>
                    <a:pt x="888771" y="1662213"/>
                    <a:pt x="876770" y="1660593"/>
                  </a:cubicBezTo>
                  <a:cubicBezTo>
                    <a:pt x="871626" y="1659927"/>
                    <a:pt x="865245" y="1659927"/>
                    <a:pt x="860673" y="1662689"/>
                  </a:cubicBezTo>
                  <a:cubicBezTo>
                    <a:pt x="846195" y="1671262"/>
                    <a:pt x="832193" y="1665356"/>
                    <a:pt x="818001" y="1674500"/>
                  </a:cubicBezTo>
                  <a:cubicBezTo>
                    <a:pt x="805523" y="1682501"/>
                    <a:pt x="788759" y="1664594"/>
                    <a:pt x="777234" y="1680025"/>
                  </a:cubicBezTo>
                  <a:cubicBezTo>
                    <a:pt x="766661" y="1694217"/>
                    <a:pt x="762756" y="1675452"/>
                    <a:pt x="749135" y="1680596"/>
                  </a:cubicBezTo>
                  <a:cubicBezTo>
                    <a:pt x="747230" y="1681358"/>
                    <a:pt x="731990" y="1689359"/>
                    <a:pt x="730561" y="1688406"/>
                  </a:cubicBezTo>
                  <a:cubicBezTo>
                    <a:pt x="724751" y="1684406"/>
                    <a:pt x="717417" y="1678310"/>
                    <a:pt x="709892" y="1678596"/>
                  </a:cubicBezTo>
                  <a:cubicBezTo>
                    <a:pt x="702272" y="1678881"/>
                    <a:pt x="699129" y="1682692"/>
                    <a:pt x="693033" y="1686025"/>
                  </a:cubicBezTo>
                  <a:cubicBezTo>
                    <a:pt x="687889" y="1688788"/>
                    <a:pt x="684270" y="1677929"/>
                    <a:pt x="678936" y="1677358"/>
                  </a:cubicBezTo>
                  <a:cubicBezTo>
                    <a:pt x="674364" y="1676881"/>
                    <a:pt x="667029" y="1674881"/>
                    <a:pt x="662743" y="1678119"/>
                  </a:cubicBezTo>
                  <a:cubicBezTo>
                    <a:pt x="651123" y="1686883"/>
                    <a:pt x="657981" y="1680120"/>
                    <a:pt x="646551" y="1673738"/>
                  </a:cubicBezTo>
                  <a:cubicBezTo>
                    <a:pt x="634454" y="1666880"/>
                    <a:pt x="625786" y="1668309"/>
                    <a:pt x="616833" y="1674595"/>
                  </a:cubicBezTo>
                  <a:cubicBezTo>
                    <a:pt x="605403" y="1664308"/>
                    <a:pt x="593592" y="1658022"/>
                    <a:pt x="582352" y="1665261"/>
                  </a:cubicBezTo>
                  <a:cubicBezTo>
                    <a:pt x="572827" y="1656879"/>
                    <a:pt x="564826" y="1647354"/>
                    <a:pt x="550062" y="1651735"/>
                  </a:cubicBezTo>
                  <a:cubicBezTo>
                    <a:pt x="547872" y="1652402"/>
                    <a:pt x="526917" y="1637352"/>
                    <a:pt x="521392" y="1636400"/>
                  </a:cubicBezTo>
                  <a:cubicBezTo>
                    <a:pt x="506819" y="1633828"/>
                    <a:pt x="513391" y="1628399"/>
                    <a:pt x="501009" y="1621636"/>
                  </a:cubicBezTo>
                  <a:cubicBezTo>
                    <a:pt x="487197" y="1614207"/>
                    <a:pt x="486816" y="1625827"/>
                    <a:pt x="482625" y="1616302"/>
                  </a:cubicBezTo>
                  <a:cubicBezTo>
                    <a:pt x="478720" y="1607444"/>
                    <a:pt x="472910" y="1596967"/>
                    <a:pt x="461670" y="1596681"/>
                  </a:cubicBezTo>
                  <a:cubicBezTo>
                    <a:pt x="451002" y="1596490"/>
                    <a:pt x="450907" y="1585537"/>
                    <a:pt x="442239" y="1579059"/>
                  </a:cubicBezTo>
                  <a:cubicBezTo>
                    <a:pt x="432619" y="1571916"/>
                    <a:pt x="431476" y="1576012"/>
                    <a:pt x="432429" y="1563153"/>
                  </a:cubicBezTo>
                  <a:cubicBezTo>
                    <a:pt x="433000" y="1556295"/>
                    <a:pt x="423570" y="1549627"/>
                    <a:pt x="417951" y="1548294"/>
                  </a:cubicBezTo>
                  <a:cubicBezTo>
                    <a:pt x="401758" y="1544484"/>
                    <a:pt x="411378" y="1534101"/>
                    <a:pt x="399758" y="1527148"/>
                  </a:cubicBezTo>
                  <a:cubicBezTo>
                    <a:pt x="385851" y="1518862"/>
                    <a:pt x="389471" y="1518480"/>
                    <a:pt x="381089" y="1505146"/>
                  </a:cubicBezTo>
                  <a:cubicBezTo>
                    <a:pt x="378422" y="1500955"/>
                    <a:pt x="374040" y="1496573"/>
                    <a:pt x="369564" y="1494477"/>
                  </a:cubicBezTo>
                  <a:cubicBezTo>
                    <a:pt x="356514" y="1488286"/>
                    <a:pt x="363944" y="1483047"/>
                    <a:pt x="360991" y="1473713"/>
                  </a:cubicBezTo>
                  <a:cubicBezTo>
                    <a:pt x="358419" y="1465331"/>
                    <a:pt x="349561" y="1455520"/>
                    <a:pt x="340417" y="1454092"/>
                  </a:cubicBezTo>
                  <a:cubicBezTo>
                    <a:pt x="336512" y="1453520"/>
                    <a:pt x="325368" y="1426755"/>
                    <a:pt x="317557" y="1422564"/>
                  </a:cubicBezTo>
                  <a:cubicBezTo>
                    <a:pt x="310032" y="1418468"/>
                    <a:pt x="305079" y="1423326"/>
                    <a:pt x="304508" y="1412467"/>
                  </a:cubicBezTo>
                  <a:cubicBezTo>
                    <a:pt x="304222" y="1407133"/>
                    <a:pt x="300698" y="1404180"/>
                    <a:pt x="297459" y="1400085"/>
                  </a:cubicBezTo>
                  <a:cubicBezTo>
                    <a:pt x="288887" y="1389512"/>
                    <a:pt x="278981" y="1388083"/>
                    <a:pt x="270408" y="1374939"/>
                  </a:cubicBezTo>
                  <a:cubicBezTo>
                    <a:pt x="274790" y="1375891"/>
                    <a:pt x="279076" y="1375701"/>
                    <a:pt x="284982" y="1373319"/>
                  </a:cubicBezTo>
                  <a:close/>
                  <a:moveTo>
                    <a:pt x="1447222" y="1615921"/>
                  </a:moveTo>
                  <a:cubicBezTo>
                    <a:pt x="1445793" y="1710790"/>
                    <a:pt x="1404646" y="1801659"/>
                    <a:pt x="1334637" y="1865857"/>
                  </a:cubicBezTo>
                  <a:cubicBezTo>
                    <a:pt x="1268343" y="1926722"/>
                    <a:pt x="1177189" y="1965775"/>
                    <a:pt x="1085939" y="1953011"/>
                  </a:cubicBezTo>
                  <a:cubicBezTo>
                    <a:pt x="971163" y="1936914"/>
                    <a:pt x="906964" y="1851379"/>
                    <a:pt x="865149" y="1750224"/>
                  </a:cubicBezTo>
                  <a:cubicBezTo>
                    <a:pt x="863054" y="1745080"/>
                    <a:pt x="857625" y="1742604"/>
                    <a:pt x="852576" y="1745556"/>
                  </a:cubicBezTo>
                  <a:cubicBezTo>
                    <a:pt x="798855" y="1776894"/>
                    <a:pt x="739515" y="1804230"/>
                    <a:pt x="676554" y="1808517"/>
                  </a:cubicBezTo>
                  <a:cubicBezTo>
                    <a:pt x="610356" y="1812993"/>
                    <a:pt x="543109" y="1795372"/>
                    <a:pt x="487102" y="1759558"/>
                  </a:cubicBezTo>
                  <a:cubicBezTo>
                    <a:pt x="429476" y="1722696"/>
                    <a:pt x="383851" y="1671642"/>
                    <a:pt x="348132" y="1614016"/>
                  </a:cubicBezTo>
                  <a:cubicBezTo>
                    <a:pt x="255930" y="1465331"/>
                    <a:pt x="187827" y="1437709"/>
                    <a:pt x="148965" y="1441995"/>
                  </a:cubicBezTo>
                  <a:cubicBezTo>
                    <a:pt x="134487" y="1442376"/>
                    <a:pt x="120199" y="1449519"/>
                    <a:pt x="109245" y="1466284"/>
                  </a:cubicBezTo>
                  <a:cubicBezTo>
                    <a:pt x="75146" y="1518385"/>
                    <a:pt x="130867" y="1579821"/>
                    <a:pt x="189351" y="1550008"/>
                  </a:cubicBezTo>
                  <a:cubicBezTo>
                    <a:pt x="174015" y="1594776"/>
                    <a:pt x="114103" y="1590299"/>
                    <a:pt x="81623" y="1566963"/>
                  </a:cubicBezTo>
                  <a:cubicBezTo>
                    <a:pt x="-387" y="1508098"/>
                    <a:pt x="13233" y="1360175"/>
                    <a:pt x="132582" y="1367700"/>
                  </a:cubicBezTo>
                  <a:cubicBezTo>
                    <a:pt x="243167" y="1374653"/>
                    <a:pt x="290601" y="1457806"/>
                    <a:pt x="350323" y="1537150"/>
                  </a:cubicBezTo>
                  <a:cubicBezTo>
                    <a:pt x="393281" y="1594300"/>
                    <a:pt x="445859" y="1646020"/>
                    <a:pt x="510724" y="1677643"/>
                  </a:cubicBezTo>
                  <a:cubicBezTo>
                    <a:pt x="658647" y="1749747"/>
                    <a:pt x="834669" y="1726888"/>
                    <a:pt x="980211" y="1659641"/>
                  </a:cubicBezTo>
                  <a:cubicBezTo>
                    <a:pt x="1065174" y="1620398"/>
                    <a:pt x="1149185" y="1568487"/>
                    <a:pt x="1219289" y="1506003"/>
                  </a:cubicBezTo>
                  <a:cubicBezTo>
                    <a:pt x="1252436" y="1476475"/>
                    <a:pt x="1285297" y="1442852"/>
                    <a:pt x="1305776" y="1402942"/>
                  </a:cubicBezTo>
                  <a:cubicBezTo>
                    <a:pt x="1318063" y="1378844"/>
                    <a:pt x="1327779" y="1353698"/>
                    <a:pt x="1337971" y="1328742"/>
                  </a:cubicBezTo>
                  <a:cubicBezTo>
                    <a:pt x="1339494" y="1348078"/>
                    <a:pt x="1343019" y="1366747"/>
                    <a:pt x="1344543" y="1375034"/>
                  </a:cubicBezTo>
                  <a:cubicBezTo>
                    <a:pt x="1353782" y="1427136"/>
                    <a:pt x="1364736" y="1477904"/>
                    <a:pt x="1367974" y="1530863"/>
                  </a:cubicBezTo>
                  <a:cubicBezTo>
                    <a:pt x="1373975" y="1628685"/>
                    <a:pt x="1369498" y="1738698"/>
                    <a:pt x="1289012" y="1807183"/>
                  </a:cubicBezTo>
                  <a:cubicBezTo>
                    <a:pt x="1205478" y="1878335"/>
                    <a:pt x="1077081" y="1915101"/>
                    <a:pt x="985355" y="1835092"/>
                  </a:cubicBezTo>
                  <a:cubicBezTo>
                    <a:pt x="955827" y="1809374"/>
                    <a:pt x="929348" y="1769845"/>
                    <a:pt x="952208" y="1730888"/>
                  </a:cubicBezTo>
                  <a:cubicBezTo>
                    <a:pt x="999452" y="1650592"/>
                    <a:pt x="1098036" y="1694407"/>
                    <a:pt x="1105179" y="1723935"/>
                  </a:cubicBezTo>
                  <a:cubicBezTo>
                    <a:pt x="1117657" y="1775560"/>
                    <a:pt x="1035266" y="1813755"/>
                    <a:pt x="1029075" y="1746128"/>
                  </a:cubicBezTo>
                  <a:cubicBezTo>
                    <a:pt x="1027360" y="1727459"/>
                    <a:pt x="1011834" y="1726983"/>
                    <a:pt x="1005167" y="1740699"/>
                  </a:cubicBezTo>
                  <a:cubicBezTo>
                    <a:pt x="980592" y="1785466"/>
                    <a:pt x="1019931" y="1813660"/>
                    <a:pt x="1046029" y="1822614"/>
                  </a:cubicBezTo>
                  <a:cubicBezTo>
                    <a:pt x="1068508" y="1830234"/>
                    <a:pt x="1104894" y="1810993"/>
                    <a:pt x="1118229" y="1794515"/>
                  </a:cubicBezTo>
                  <a:cubicBezTo>
                    <a:pt x="1157853" y="1745842"/>
                    <a:pt x="1126801" y="1686121"/>
                    <a:pt x="1073652" y="1664213"/>
                  </a:cubicBezTo>
                  <a:cubicBezTo>
                    <a:pt x="1012311" y="1638876"/>
                    <a:pt x="948207" y="1667642"/>
                    <a:pt x="924109" y="1728507"/>
                  </a:cubicBezTo>
                  <a:cubicBezTo>
                    <a:pt x="896772" y="1797563"/>
                    <a:pt x="956208" y="1858809"/>
                    <a:pt x="1015073" y="1884812"/>
                  </a:cubicBezTo>
                  <a:cubicBezTo>
                    <a:pt x="1137183" y="1938723"/>
                    <a:pt x="1307205" y="1877668"/>
                    <a:pt x="1363783" y="1752510"/>
                  </a:cubicBezTo>
                  <a:cubicBezTo>
                    <a:pt x="1395216" y="1682787"/>
                    <a:pt x="1397883" y="1605158"/>
                    <a:pt x="1391977" y="1529910"/>
                  </a:cubicBezTo>
                  <a:cubicBezTo>
                    <a:pt x="1390453" y="1510575"/>
                    <a:pt x="1382452" y="1445329"/>
                    <a:pt x="1375118" y="1387226"/>
                  </a:cubicBezTo>
                  <a:cubicBezTo>
                    <a:pt x="1389310" y="1412658"/>
                    <a:pt x="1406836" y="1437137"/>
                    <a:pt x="1417028" y="1463712"/>
                  </a:cubicBezTo>
                  <a:cubicBezTo>
                    <a:pt x="1435506" y="1512099"/>
                    <a:pt x="1448080" y="1563724"/>
                    <a:pt x="1447222" y="1615921"/>
                  </a:cubicBezTo>
                  <a:close/>
                  <a:moveTo>
                    <a:pt x="1501039" y="1108143"/>
                  </a:moveTo>
                  <a:cubicBezTo>
                    <a:pt x="1512659" y="1100905"/>
                    <a:pt x="1523994" y="1118907"/>
                    <a:pt x="1512278" y="1126241"/>
                  </a:cubicBezTo>
                  <a:cubicBezTo>
                    <a:pt x="1500657" y="1133480"/>
                    <a:pt x="1489418" y="1115382"/>
                    <a:pt x="1501039" y="1108143"/>
                  </a:cubicBezTo>
                  <a:close/>
                  <a:moveTo>
                    <a:pt x="1522470" y="1138052"/>
                  </a:moveTo>
                  <a:cubicBezTo>
                    <a:pt x="1527518" y="1145005"/>
                    <a:pt x="1526661" y="1155197"/>
                    <a:pt x="1523613" y="1160340"/>
                  </a:cubicBezTo>
                  <a:cubicBezTo>
                    <a:pt x="1529137" y="1147577"/>
                    <a:pt x="1546282" y="1142719"/>
                    <a:pt x="1554569" y="1141005"/>
                  </a:cubicBezTo>
                  <a:cubicBezTo>
                    <a:pt x="1555617" y="1142719"/>
                    <a:pt x="1556664" y="1144243"/>
                    <a:pt x="1557903" y="1145672"/>
                  </a:cubicBezTo>
                  <a:cubicBezTo>
                    <a:pt x="1555522" y="1154244"/>
                    <a:pt x="1549616" y="1170151"/>
                    <a:pt x="1537424" y="1174818"/>
                  </a:cubicBezTo>
                  <a:cubicBezTo>
                    <a:pt x="1543996" y="1174247"/>
                    <a:pt x="1548473" y="1175199"/>
                    <a:pt x="1556093" y="1180819"/>
                  </a:cubicBezTo>
                  <a:cubicBezTo>
                    <a:pt x="1555712" y="1190630"/>
                    <a:pt x="1504086" y="1197202"/>
                    <a:pt x="1485608" y="1211204"/>
                  </a:cubicBezTo>
                  <a:lnTo>
                    <a:pt x="1485418" y="1211109"/>
                  </a:lnTo>
                  <a:cubicBezTo>
                    <a:pt x="1500657" y="1188725"/>
                    <a:pt x="1512659" y="1137957"/>
                    <a:pt x="1522470" y="1138052"/>
                  </a:cubicBezTo>
                  <a:close/>
                  <a:moveTo>
                    <a:pt x="1303966" y="881544"/>
                  </a:moveTo>
                  <a:cubicBezTo>
                    <a:pt x="1313015" y="875924"/>
                    <a:pt x="1321778" y="889926"/>
                    <a:pt x="1312729" y="895641"/>
                  </a:cubicBezTo>
                  <a:cubicBezTo>
                    <a:pt x="1303681" y="901260"/>
                    <a:pt x="1294822" y="887163"/>
                    <a:pt x="1303966" y="881544"/>
                  </a:cubicBezTo>
                  <a:close/>
                  <a:moveTo>
                    <a:pt x="1436554" y="1132623"/>
                  </a:moveTo>
                  <a:cubicBezTo>
                    <a:pt x="1445127" y="1133004"/>
                    <a:pt x="1452556" y="1139957"/>
                    <a:pt x="1454652" y="1145672"/>
                  </a:cubicBezTo>
                  <a:cubicBezTo>
                    <a:pt x="1445889" y="1129194"/>
                    <a:pt x="1461129" y="1105381"/>
                    <a:pt x="1461129" y="1105381"/>
                  </a:cubicBezTo>
                  <a:cubicBezTo>
                    <a:pt x="1461129" y="1105381"/>
                    <a:pt x="1480084" y="1126813"/>
                    <a:pt x="1474559" y="1144053"/>
                  </a:cubicBezTo>
                  <a:cubicBezTo>
                    <a:pt x="1478274" y="1138528"/>
                    <a:pt x="1481798" y="1135671"/>
                    <a:pt x="1490847" y="1133194"/>
                  </a:cubicBezTo>
                  <a:cubicBezTo>
                    <a:pt x="1498276" y="1139576"/>
                    <a:pt x="1471321" y="1184058"/>
                    <a:pt x="1470654" y="1207203"/>
                  </a:cubicBezTo>
                  <a:lnTo>
                    <a:pt x="1470463" y="1207203"/>
                  </a:lnTo>
                  <a:cubicBezTo>
                    <a:pt x="1462557" y="1181105"/>
                    <a:pt x="1430363" y="1140243"/>
                    <a:pt x="1436554" y="1132623"/>
                  </a:cubicBezTo>
                  <a:close/>
                  <a:moveTo>
                    <a:pt x="1582668" y="1312169"/>
                  </a:moveTo>
                  <a:cubicBezTo>
                    <a:pt x="1586478" y="1324933"/>
                    <a:pt x="1580858" y="1337982"/>
                    <a:pt x="1579239" y="1350650"/>
                  </a:cubicBezTo>
                  <a:cubicBezTo>
                    <a:pt x="1577715" y="1362842"/>
                    <a:pt x="1580668" y="1373129"/>
                    <a:pt x="1582001" y="1384654"/>
                  </a:cubicBezTo>
                  <a:cubicBezTo>
                    <a:pt x="1582382" y="1385130"/>
                    <a:pt x="1582953" y="1385607"/>
                    <a:pt x="1583239" y="1386083"/>
                  </a:cubicBezTo>
                  <a:cubicBezTo>
                    <a:pt x="1589907" y="1395608"/>
                    <a:pt x="1575048" y="1408086"/>
                    <a:pt x="1567332" y="1399132"/>
                  </a:cubicBezTo>
                  <a:cubicBezTo>
                    <a:pt x="1549711" y="1378844"/>
                    <a:pt x="1522279" y="1379511"/>
                    <a:pt x="1501610" y="1364176"/>
                  </a:cubicBezTo>
                  <a:cubicBezTo>
                    <a:pt x="1497705" y="1361223"/>
                    <a:pt x="1500562" y="1353888"/>
                    <a:pt x="1505420" y="1354174"/>
                  </a:cubicBezTo>
                  <a:cubicBezTo>
                    <a:pt x="1522184" y="1355317"/>
                    <a:pt x="1542568" y="1358651"/>
                    <a:pt x="1559331" y="1366747"/>
                  </a:cubicBezTo>
                  <a:cubicBezTo>
                    <a:pt x="1559141" y="1361223"/>
                    <a:pt x="1559331" y="1355698"/>
                    <a:pt x="1560284" y="1350269"/>
                  </a:cubicBezTo>
                  <a:cubicBezTo>
                    <a:pt x="1562665" y="1336648"/>
                    <a:pt x="1566189" y="1323694"/>
                    <a:pt x="1571428" y="1310931"/>
                  </a:cubicBezTo>
                  <a:cubicBezTo>
                    <a:pt x="1573524" y="1305978"/>
                    <a:pt x="1581239" y="1307502"/>
                    <a:pt x="1582668" y="1312169"/>
                  </a:cubicBezTo>
                  <a:close/>
                  <a:moveTo>
                    <a:pt x="1568952" y="1271402"/>
                  </a:moveTo>
                  <a:cubicBezTo>
                    <a:pt x="1580001" y="1264544"/>
                    <a:pt x="1590764" y="1281689"/>
                    <a:pt x="1579620" y="1288547"/>
                  </a:cubicBezTo>
                  <a:cubicBezTo>
                    <a:pt x="1568571" y="1295500"/>
                    <a:pt x="1557807" y="1278355"/>
                    <a:pt x="1568952" y="1271402"/>
                  </a:cubicBezTo>
                  <a:close/>
                  <a:moveTo>
                    <a:pt x="1759452" y="1691359"/>
                  </a:moveTo>
                  <a:cubicBezTo>
                    <a:pt x="1773644" y="1682501"/>
                    <a:pt x="1787265" y="1704504"/>
                    <a:pt x="1773168" y="1713362"/>
                  </a:cubicBezTo>
                  <a:cubicBezTo>
                    <a:pt x="1758880" y="1722125"/>
                    <a:pt x="1745260" y="1700217"/>
                    <a:pt x="1759452" y="1691359"/>
                  </a:cubicBezTo>
                  <a:close/>
                  <a:moveTo>
                    <a:pt x="1736592" y="1657450"/>
                  </a:moveTo>
                  <a:cubicBezTo>
                    <a:pt x="1749831" y="1649163"/>
                    <a:pt x="1762690" y="1669738"/>
                    <a:pt x="1749451" y="1678024"/>
                  </a:cubicBezTo>
                  <a:cubicBezTo>
                    <a:pt x="1736115" y="1686311"/>
                    <a:pt x="1723257" y="1665737"/>
                    <a:pt x="1736592" y="1657450"/>
                  </a:cubicBezTo>
                  <a:close/>
                  <a:moveTo>
                    <a:pt x="1729829" y="1643830"/>
                  </a:moveTo>
                  <a:cubicBezTo>
                    <a:pt x="1715542" y="1652688"/>
                    <a:pt x="1701826" y="1630590"/>
                    <a:pt x="1716113" y="1621731"/>
                  </a:cubicBezTo>
                  <a:cubicBezTo>
                    <a:pt x="1730305" y="1612873"/>
                    <a:pt x="1744021" y="1634971"/>
                    <a:pt x="1729829" y="1643830"/>
                  </a:cubicBezTo>
                  <a:close/>
                  <a:moveTo>
                    <a:pt x="1694968" y="1588013"/>
                  </a:moveTo>
                  <a:cubicBezTo>
                    <a:pt x="1707160" y="1580393"/>
                    <a:pt x="1718875" y="1599252"/>
                    <a:pt x="1706683" y="1606872"/>
                  </a:cubicBezTo>
                  <a:cubicBezTo>
                    <a:pt x="1694586" y="1614397"/>
                    <a:pt x="1682776" y="1595538"/>
                    <a:pt x="1694968" y="1588013"/>
                  </a:cubicBezTo>
                  <a:close/>
                  <a:moveTo>
                    <a:pt x="1676680" y="1558581"/>
                  </a:moveTo>
                  <a:cubicBezTo>
                    <a:pt x="1685919" y="1552866"/>
                    <a:pt x="1694777" y="1567153"/>
                    <a:pt x="1685538" y="1572868"/>
                  </a:cubicBezTo>
                  <a:cubicBezTo>
                    <a:pt x="1676394" y="1578583"/>
                    <a:pt x="1667440" y="1564296"/>
                    <a:pt x="1676680" y="1558581"/>
                  </a:cubicBezTo>
                  <a:close/>
                  <a:moveTo>
                    <a:pt x="1433506" y="1337505"/>
                  </a:moveTo>
                  <a:cubicBezTo>
                    <a:pt x="1433506" y="1337505"/>
                    <a:pt x="1425696" y="1309978"/>
                    <a:pt x="1438173" y="1296834"/>
                  </a:cubicBezTo>
                  <a:cubicBezTo>
                    <a:pt x="1432459" y="1300167"/>
                    <a:pt x="1428077" y="1301215"/>
                    <a:pt x="1418838" y="1299596"/>
                  </a:cubicBezTo>
                  <a:cubicBezTo>
                    <a:pt x="1414932" y="1290547"/>
                    <a:pt x="1458557" y="1262163"/>
                    <a:pt x="1469130" y="1241589"/>
                  </a:cubicBezTo>
                  <a:lnTo>
                    <a:pt x="1469320" y="1241684"/>
                  </a:lnTo>
                  <a:cubicBezTo>
                    <a:pt x="1465225" y="1268544"/>
                    <a:pt x="1476464" y="1319408"/>
                    <a:pt x="1467606" y="1323599"/>
                  </a:cubicBezTo>
                  <a:cubicBezTo>
                    <a:pt x="1460081" y="1319503"/>
                    <a:pt x="1456366" y="1309978"/>
                    <a:pt x="1457033" y="1304073"/>
                  </a:cubicBezTo>
                  <a:cubicBezTo>
                    <a:pt x="1457605" y="1322551"/>
                    <a:pt x="1433506" y="1337505"/>
                    <a:pt x="1433506" y="1337505"/>
                  </a:cubicBezTo>
                  <a:close/>
                  <a:moveTo>
                    <a:pt x="1462653" y="1232540"/>
                  </a:moveTo>
                  <a:cubicBezTo>
                    <a:pt x="1459986" y="1228254"/>
                    <a:pt x="1461319" y="1222634"/>
                    <a:pt x="1465606" y="1219872"/>
                  </a:cubicBezTo>
                  <a:cubicBezTo>
                    <a:pt x="1469892" y="1217205"/>
                    <a:pt x="1475607" y="1218538"/>
                    <a:pt x="1478274" y="1222825"/>
                  </a:cubicBezTo>
                  <a:cubicBezTo>
                    <a:pt x="1480941" y="1227111"/>
                    <a:pt x="1479607" y="1232730"/>
                    <a:pt x="1475321" y="1235493"/>
                  </a:cubicBezTo>
                  <a:cubicBezTo>
                    <a:pt x="1470939" y="1238160"/>
                    <a:pt x="1465320" y="1236826"/>
                    <a:pt x="1462653" y="1232540"/>
                  </a:cubicBezTo>
                  <a:close/>
                  <a:moveTo>
                    <a:pt x="1480560" y="1330743"/>
                  </a:moveTo>
                  <a:cubicBezTo>
                    <a:pt x="1489323" y="1325313"/>
                    <a:pt x="1497705" y="1338839"/>
                    <a:pt x="1488942" y="1344268"/>
                  </a:cubicBezTo>
                  <a:cubicBezTo>
                    <a:pt x="1480274" y="1349602"/>
                    <a:pt x="1471797" y="1336172"/>
                    <a:pt x="1480560" y="1330743"/>
                  </a:cubicBezTo>
                  <a:close/>
                  <a:moveTo>
                    <a:pt x="1547235" y="1291214"/>
                  </a:moveTo>
                  <a:cubicBezTo>
                    <a:pt x="1539424" y="1294548"/>
                    <a:pt x="1529614" y="1291500"/>
                    <a:pt x="1525327" y="1287309"/>
                  </a:cubicBezTo>
                  <a:cubicBezTo>
                    <a:pt x="1540377" y="1298358"/>
                    <a:pt x="1536948" y="1326456"/>
                    <a:pt x="1536948" y="1326456"/>
                  </a:cubicBezTo>
                  <a:cubicBezTo>
                    <a:pt x="1536948" y="1326456"/>
                    <a:pt x="1510564" y="1315408"/>
                    <a:pt x="1508087" y="1297501"/>
                  </a:cubicBezTo>
                  <a:cubicBezTo>
                    <a:pt x="1507230" y="1304073"/>
                    <a:pt x="1505230" y="1308168"/>
                    <a:pt x="1498086" y="1314360"/>
                  </a:cubicBezTo>
                  <a:cubicBezTo>
                    <a:pt x="1488656" y="1311788"/>
                    <a:pt x="1493609" y="1259972"/>
                    <a:pt x="1484179" y="1238922"/>
                  </a:cubicBezTo>
                  <a:lnTo>
                    <a:pt x="1484370" y="1238826"/>
                  </a:lnTo>
                  <a:cubicBezTo>
                    <a:pt x="1502753" y="1258734"/>
                    <a:pt x="1549521" y="1281689"/>
                    <a:pt x="1547235" y="1291214"/>
                  </a:cubicBezTo>
                  <a:close/>
                  <a:moveTo>
                    <a:pt x="1330731" y="992415"/>
                  </a:moveTo>
                  <a:cubicBezTo>
                    <a:pt x="1339304" y="987081"/>
                    <a:pt x="1347591" y="1000320"/>
                    <a:pt x="1339018" y="1005654"/>
                  </a:cubicBezTo>
                  <a:cubicBezTo>
                    <a:pt x="1330446" y="1010988"/>
                    <a:pt x="1322159" y="997749"/>
                    <a:pt x="1330731" y="992415"/>
                  </a:cubicBezTo>
                  <a:close/>
                  <a:moveTo>
                    <a:pt x="1396835" y="1092237"/>
                  </a:moveTo>
                  <a:cubicBezTo>
                    <a:pt x="1395597" y="1094237"/>
                    <a:pt x="1394359" y="1095570"/>
                    <a:pt x="1392453" y="1096809"/>
                  </a:cubicBezTo>
                  <a:cubicBezTo>
                    <a:pt x="1381785" y="1104048"/>
                    <a:pt x="1370736" y="1086236"/>
                    <a:pt x="1381881" y="1079854"/>
                  </a:cubicBezTo>
                  <a:cubicBezTo>
                    <a:pt x="1383881" y="1078711"/>
                    <a:pt x="1385691" y="1078235"/>
                    <a:pt x="1387977" y="1077949"/>
                  </a:cubicBezTo>
                  <a:cubicBezTo>
                    <a:pt x="1395025" y="1077187"/>
                    <a:pt x="1400645" y="1086236"/>
                    <a:pt x="1396835" y="1092237"/>
                  </a:cubicBezTo>
                  <a:close/>
                  <a:moveTo>
                    <a:pt x="1345114" y="1020894"/>
                  </a:moveTo>
                  <a:cubicBezTo>
                    <a:pt x="1355020" y="1014703"/>
                    <a:pt x="1364545" y="1030038"/>
                    <a:pt x="1354639" y="1036230"/>
                  </a:cubicBezTo>
                  <a:cubicBezTo>
                    <a:pt x="1344828" y="1042421"/>
                    <a:pt x="1335208" y="1027086"/>
                    <a:pt x="1345114" y="1020894"/>
                  </a:cubicBezTo>
                  <a:close/>
                  <a:moveTo>
                    <a:pt x="1362069" y="1050898"/>
                  </a:moveTo>
                  <a:cubicBezTo>
                    <a:pt x="1372070" y="1044612"/>
                    <a:pt x="1381785" y="1060233"/>
                    <a:pt x="1371784" y="1066424"/>
                  </a:cubicBezTo>
                  <a:cubicBezTo>
                    <a:pt x="1361688" y="1072711"/>
                    <a:pt x="1352068" y="1057090"/>
                    <a:pt x="1362069" y="1050898"/>
                  </a:cubicBezTo>
                  <a:close/>
                  <a:moveTo>
                    <a:pt x="1403026" y="1113859"/>
                  </a:moveTo>
                  <a:cubicBezTo>
                    <a:pt x="1415790" y="1105953"/>
                    <a:pt x="1428077" y="1125669"/>
                    <a:pt x="1415314" y="1133670"/>
                  </a:cubicBezTo>
                  <a:cubicBezTo>
                    <a:pt x="1402550" y="1141576"/>
                    <a:pt x="1390263" y="1121859"/>
                    <a:pt x="1403026" y="1113859"/>
                  </a:cubicBezTo>
                  <a:close/>
                  <a:moveTo>
                    <a:pt x="1235767" y="929645"/>
                  </a:moveTo>
                  <a:cubicBezTo>
                    <a:pt x="1244340" y="924311"/>
                    <a:pt x="1252626" y="937551"/>
                    <a:pt x="1244054" y="942885"/>
                  </a:cubicBezTo>
                  <a:cubicBezTo>
                    <a:pt x="1235481" y="948219"/>
                    <a:pt x="1227195" y="934979"/>
                    <a:pt x="1235767" y="929645"/>
                  </a:cubicBezTo>
                  <a:close/>
                  <a:moveTo>
                    <a:pt x="1378642" y="1196345"/>
                  </a:moveTo>
                  <a:cubicBezTo>
                    <a:pt x="1384262" y="1189868"/>
                    <a:pt x="1394359" y="1188439"/>
                    <a:pt x="1400073" y="1190344"/>
                  </a:cubicBezTo>
                  <a:cubicBezTo>
                    <a:pt x="1381785" y="1186915"/>
                    <a:pt x="1372642" y="1160150"/>
                    <a:pt x="1372642" y="1160150"/>
                  </a:cubicBezTo>
                  <a:cubicBezTo>
                    <a:pt x="1372642" y="1160150"/>
                    <a:pt x="1401217" y="1158626"/>
                    <a:pt x="1411218" y="1173676"/>
                  </a:cubicBezTo>
                  <a:cubicBezTo>
                    <a:pt x="1409218" y="1167389"/>
                    <a:pt x="1409122" y="1162817"/>
                    <a:pt x="1412932" y="1154149"/>
                  </a:cubicBezTo>
                  <a:cubicBezTo>
                    <a:pt x="1422552" y="1152340"/>
                    <a:pt x="1440555" y="1201203"/>
                    <a:pt x="1458271" y="1216062"/>
                  </a:cubicBezTo>
                  <a:lnTo>
                    <a:pt x="1458176" y="1216252"/>
                  </a:lnTo>
                  <a:cubicBezTo>
                    <a:pt x="1432839" y="1206251"/>
                    <a:pt x="1380833" y="1205870"/>
                    <a:pt x="1378642" y="1196345"/>
                  </a:cubicBezTo>
                  <a:close/>
                  <a:moveTo>
                    <a:pt x="1350925" y="1204155"/>
                  </a:moveTo>
                  <a:cubicBezTo>
                    <a:pt x="1363497" y="1196345"/>
                    <a:pt x="1375594" y="1215776"/>
                    <a:pt x="1363021" y="1223587"/>
                  </a:cubicBezTo>
                  <a:cubicBezTo>
                    <a:pt x="1350448" y="1231397"/>
                    <a:pt x="1338351" y="1211966"/>
                    <a:pt x="1350925" y="1204155"/>
                  </a:cubicBezTo>
                  <a:close/>
                  <a:moveTo>
                    <a:pt x="1396740" y="1315788"/>
                  </a:moveTo>
                  <a:cubicBezTo>
                    <a:pt x="1386072" y="1322456"/>
                    <a:pt x="1375689" y="1305883"/>
                    <a:pt x="1386453" y="1299215"/>
                  </a:cubicBezTo>
                  <a:cubicBezTo>
                    <a:pt x="1397121" y="1292547"/>
                    <a:pt x="1407408" y="1309121"/>
                    <a:pt x="1396740" y="1315788"/>
                  </a:cubicBezTo>
                  <a:close/>
                  <a:moveTo>
                    <a:pt x="1360354" y="1263401"/>
                  </a:moveTo>
                  <a:cubicBezTo>
                    <a:pt x="1360354" y="1263401"/>
                    <a:pt x="1377023" y="1240160"/>
                    <a:pt x="1395025" y="1241684"/>
                  </a:cubicBezTo>
                  <a:cubicBezTo>
                    <a:pt x="1388834" y="1239303"/>
                    <a:pt x="1385214" y="1236541"/>
                    <a:pt x="1380833" y="1228254"/>
                  </a:cubicBezTo>
                  <a:cubicBezTo>
                    <a:pt x="1385405" y="1219586"/>
                    <a:pt x="1434840" y="1235969"/>
                    <a:pt x="1457509" y="1231397"/>
                  </a:cubicBezTo>
                  <a:lnTo>
                    <a:pt x="1457605" y="1231588"/>
                  </a:lnTo>
                  <a:cubicBezTo>
                    <a:pt x="1433982" y="1245113"/>
                    <a:pt x="1401312" y="1285594"/>
                    <a:pt x="1392453" y="1281308"/>
                  </a:cubicBezTo>
                  <a:cubicBezTo>
                    <a:pt x="1390930" y="1272926"/>
                    <a:pt x="1396073" y="1264068"/>
                    <a:pt x="1401121" y="1260829"/>
                  </a:cubicBezTo>
                  <a:cubicBezTo>
                    <a:pt x="1387024" y="1272926"/>
                    <a:pt x="1360354" y="1263401"/>
                    <a:pt x="1360354" y="1263401"/>
                  </a:cubicBezTo>
                  <a:close/>
                  <a:moveTo>
                    <a:pt x="1620577" y="1293024"/>
                  </a:moveTo>
                  <a:cubicBezTo>
                    <a:pt x="1621244" y="1323980"/>
                    <a:pt x="1620387" y="1351793"/>
                    <a:pt x="1628293" y="1382368"/>
                  </a:cubicBezTo>
                  <a:cubicBezTo>
                    <a:pt x="1636293" y="1413134"/>
                    <a:pt x="1652391" y="1441328"/>
                    <a:pt x="1667155" y="1469141"/>
                  </a:cubicBezTo>
                  <a:cubicBezTo>
                    <a:pt x="1697920" y="1527339"/>
                    <a:pt x="1747641" y="1573821"/>
                    <a:pt x="1791075" y="1622398"/>
                  </a:cubicBezTo>
                  <a:cubicBezTo>
                    <a:pt x="1818221" y="1652688"/>
                    <a:pt x="1857083" y="1727364"/>
                    <a:pt x="1792789" y="1738508"/>
                  </a:cubicBezTo>
                  <a:cubicBezTo>
                    <a:pt x="1791742" y="1738698"/>
                    <a:pt x="1790980" y="1738508"/>
                    <a:pt x="1790122" y="1738508"/>
                  </a:cubicBezTo>
                  <a:cubicBezTo>
                    <a:pt x="1789741" y="1739270"/>
                    <a:pt x="1789551" y="1740127"/>
                    <a:pt x="1788979" y="1740889"/>
                  </a:cubicBezTo>
                  <a:cubicBezTo>
                    <a:pt x="1750593" y="1793658"/>
                    <a:pt x="1700778" y="1725840"/>
                    <a:pt x="1685443" y="1688216"/>
                  </a:cubicBezTo>
                  <a:cubicBezTo>
                    <a:pt x="1660963" y="1627827"/>
                    <a:pt x="1641151" y="1562676"/>
                    <a:pt x="1602480" y="1509432"/>
                  </a:cubicBezTo>
                  <a:cubicBezTo>
                    <a:pt x="1584001" y="1483905"/>
                    <a:pt x="1565713" y="1457044"/>
                    <a:pt x="1541710" y="1436280"/>
                  </a:cubicBezTo>
                  <a:cubicBezTo>
                    <a:pt x="1517707" y="1415610"/>
                    <a:pt x="1492466" y="1404180"/>
                    <a:pt x="1464939" y="1389988"/>
                  </a:cubicBezTo>
                  <a:cubicBezTo>
                    <a:pt x="1459510" y="1387131"/>
                    <a:pt x="1463034" y="1379701"/>
                    <a:pt x="1468558" y="1380463"/>
                  </a:cubicBezTo>
                  <a:cubicBezTo>
                    <a:pt x="1548378" y="1391226"/>
                    <a:pt x="1610576" y="1470189"/>
                    <a:pt x="1645247" y="1537626"/>
                  </a:cubicBezTo>
                  <a:cubicBezTo>
                    <a:pt x="1666869" y="1579726"/>
                    <a:pt x="1683061" y="1623827"/>
                    <a:pt x="1701159" y="1667356"/>
                  </a:cubicBezTo>
                  <a:cubicBezTo>
                    <a:pt x="1706683" y="1680787"/>
                    <a:pt x="1744402" y="1762321"/>
                    <a:pt x="1769453" y="1726697"/>
                  </a:cubicBezTo>
                  <a:cubicBezTo>
                    <a:pt x="1772215" y="1722696"/>
                    <a:pt x="1775835" y="1721077"/>
                    <a:pt x="1779264" y="1720887"/>
                  </a:cubicBezTo>
                  <a:cubicBezTo>
                    <a:pt x="1780978" y="1717839"/>
                    <a:pt x="1784026" y="1715362"/>
                    <a:pt x="1788789" y="1714600"/>
                  </a:cubicBezTo>
                  <a:cubicBezTo>
                    <a:pt x="1831747" y="1707838"/>
                    <a:pt x="1775263" y="1638114"/>
                    <a:pt x="1765643" y="1627161"/>
                  </a:cubicBezTo>
                  <a:cubicBezTo>
                    <a:pt x="1734496" y="1591728"/>
                    <a:pt x="1702111" y="1557628"/>
                    <a:pt x="1673822" y="1519814"/>
                  </a:cubicBezTo>
                  <a:cubicBezTo>
                    <a:pt x="1628578" y="1459044"/>
                    <a:pt x="1585144" y="1368462"/>
                    <a:pt x="1610671" y="1291976"/>
                  </a:cubicBezTo>
                  <a:cubicBezTo>
                    <a:pt x="1612290" y="1286833"/>
                    <a:pt x="1620482" y="1286928"/>
                    <a:pt x="1620577" y="1293024"/>
                  </a:cubicBezTo>
                  <a:close/>
                  <a:moveTo>
                    <a:pt x="1552188" y="1243208"/>
                  </a:moveTo>
                  <a:cubicBezTo>
                    <a:pt x="1556760" y="1247971"/>
                    <a:pt x="1558760" y="1252066"/>
                    <a:pt x="1559141" y="1261496"/>
                  </a:cubicBezTo>
                  <a:cubicBezTo>
                    <a:pt x="1551235" y="1267306"/>
                    <a:pt x="1513897" y="1231111"/>
                    <a:pt x="1491418" y="1225396"/>
                  </a:cubicBezTo>
                  <a:lnTo>
                    <a:pt x="1491418" y="1225206"/>
                  </a:lnTo>
                  <a:cubicBezTo>
                    <a:pt x="1518564" y="1223205"/>
                    <a:pt x="1565618" y="1201012"/>
                    <a:pt x="1571714" y="1208632"/>
                  </a:cubicBezTo>
                  <a:cubicBezTo>
                    <a:pt x="1569428" y="1216824"/>
                    <a:pt x="1560951" y="1222539"/>
                    <a:pt x="1554950" y="1223396"/>
                  </a:cubicBezTo>
                  <a:cubicBezTo>
                    <a:pt x="1572952" y="1218538"/>
                    <a:pt x="1592764" y="1238731"/>
                    <a:pt x="1592764" y="1238731"/>
                  </a:cubicBezTo>
                  <a:cubicBezTo>
                    <a:pt x="1592764" y="1238731"/>
                    <a:pt x="1567714" y="1252447"/>
                    <a:pt x="1552188" y="1243208"/>
                  </a:cubicBezTo>
                  <a:close/>
                  <a:moveTo>
                    <a:pt x="1589145" y="1192440"/>
                  </a:moveTo>
                  <a:cubicBezTo>
                    <a:pt x="1576857" y="1200060"/>
                    <a:pt x="1565047" y="1181105"/>
                    <a:pt x="1577334" y="1173485"/>
                  </a:cubicBezTo>
                  <a:cubicBezTo>
                    <a:pt x="1589526" y="1165865"/>
                    <a:pt x="1601432" y="1184820"/>
                    <a:pt x="1589145" y="1192440"/>
                  </a:cubicBezTo>
                  <a:close/>
                  <a:moveTo>
                    <a:pt x="1595526" y="864208"/>
                  </a:moveTo>
                  <a:cubicBezTo>
                    <a:pt x="1597241" y="863351"/>
                    <a:pt x="1598956" y="862398"/>
                    <a:pt x="1600289" y="861160"/>
                  </a:cubicBezTo>
                  <a:cubicBezTo>
                    <a:pt x="1605051" y="856779"/>
                    <a:pt x="1613910" y="836967"/>
                    <a:pt x="1616577" y="835252"/>
                  </a:cubicBezTo>
                  <a:cubicBezTo>
                    <a:pt x="1620292" y="832966"/>
                    <a:pt x="1622387" y="827918"/>
                    <a:pt x="1620863" y="823822"/>
                  </a:cubicBezTo>
                  <a:cubicBezTo>
                    <a:pt x="1615243" y="809058"/>
                    <a:pt x="1613338" y="813535"/>
                    <a:pt x="1622197" y="800010"/>
                  </a:cubicBezTo>
                  <a:cubicBezTo>
                    <a:pt x="1629340" y="789056"/>
                    <a:pt x="1614481" y="784484"/>
                    <a:pt x="1629531" y="777245"/>
                  </a:cubicBezTo>
                  <a:cubicBezTo>
                    <a:pt x="1632864" y="775626"/>
                    <a:pt x="1634769" y="771149"/>
                    <a:pt x="1634579" y="767720"/>
                  </a:cubicBezTo>
                  <a:cubicBezTo>
                    <a:pt x="1633531" y="750480"/>
                    <a:pt x="1649914" y="746289"/>
                    <a:pt x="1649438" y="731525"/>
                  </a:cubicBezTo>
                  <a:cubicBezTo>
                    <a:pt x="1648867" y="714666"/>
                    <a:pt x="1663916" y="710951"/>
                    <a:pt x="1663821" y="697235"/>
                  </a:cubicBezTo>
                  <a:cubicBezTo>
                    <a:pt x="1663726" y="683805"/>
                    <a:pt x="1677537" y="679233"/>
                    <a:pt x="1676013" y="665612"/>
                  </a:cubicBezTo>
                  <a:cubicBezTo>
                    <a:pt x="1676203" y="666755"/>
                    <a:pt x="1699921" y="636942"/>
                    <a:pt x="1693634" y="635608"/>
                  </a:cubicBezTo>
                  <a:cubicBezTo>
                    <a:pt x="1697253" y="636370"/>
                    <a:pt x="1702206" y="635513"/>
                    <a:pt x="1704588" y="632274"/>
                  </a:cubicBezTo>
                  <a:cubicBezTo>
                    <a:pt x="1709350" y="626083"/>
                    <a:pt x="1712017" y="608843"/>
                    <a:pt x="1715065" y="609319"/>
                  </a:cubicBezTo>
                  <a:cubicBezTo>
                    <a:pt x="1722685" y="610557"/>
                    <a:pt x="1729353" y="605414"/>
                    <a:pt x="1729353" y="597508"/>
                  </a:cubicBezTo>
                  <a:cubicBezTo>
                    <a:pt x="1728876" y="590650"/>
                    <a:pt x="1729639" y="583887"/>
                    <a:pt x="1731448" y="577220"/>
                  </a:cubicBezTo>
                  <a:cubicBezTo>
                    <a:pt x="1731829" y="576267"/>
                    <a:pt x="1731734" y="575410"/>
                    <a:pt x="1731829" y="574553"/>
                  </a:cubicBezTo>
                  <a:cubicBezTo>
                    <a:pt x="1736020" y="575505"/>
                    <a:pt x="1738497" y="575601"/>
                    <a:pt x="1744783" y="575982"/>
                  </a:cubicBezTo>
                  <a:cubicBezTo>
                    <a:pt x="1749546" y="576267"/>
                    <a:pt x="1752498" y="571505"/>
                    <a:pt x="1752689" y="567409"/>
                  </a:cubicBezTo>
                  <a:cubicBezTo>
                    <a:pt x="1753356" y="555027"/>
                    <a:pt x="1768881" y="557503"/>
                    <a:pt x="1774692" y="545978"/>
                  </a:cubicBezTo>
                  <a:cubicBezTo>
                    <a:pt x="1780311" y="534738"/>
                    <a:pt x="1789551" y="537977"/>
                    <a:pt x="1797266" y="527880"/>
                  </a:cubicBezTo>
                  <a:cubicBezTo>
                    <a:pt x="1798028" y="526928"/>
                    <a:pt x="1801267" y="517879"/>
                    <a:pt x="1801647" y="517974"/>
                  </a:cubicBezTo>
                  <a:cubicBezTo>
                    <a:pt x="1805457" y="519117"/>
                    <a:pt x="1810982" y="519403"/>
                    <a:pt x="1814601" y="517212"/>
                  </a:cubicBezTo>
                  <a:cubicBezTo>
                    <a:pt x="1823460" y="511593"/>
                    <a:pt x="1823936" y="498543"/>
                    <a:pt x="1831080" y="499020"/>
                  </a:cubicBezTo>
                  <a:cubicBezTo>
                    <a:pt x="1836414" y="499401"/>
                    <a:pt x="1841652" y="493495"/>
                    <a:pt x="1840986" y="488256"/>
                  </a:cubicBezTo>
                  <a:cubicBezTo>
                    <a:pt x="1840700" y="487018"/>
                    <a:pt x="1840700" y="485685"/>
                    <a:pt x="1840605" y="484446"/>
                  </a:cubicBezTo>
                  <a:cubicBezTo>
                    <a:pt x="1841843" y="484637"/>
                    <a:pt x="1842986" y="484732"/>
                    <a:pt x="1843843" y="484637"/>
                  </a:cubicBezTo>
                  <a:cubicBezTo>
                    <a:pt x="1847463" y="484542"/>
                    <a:pt x="1851177" y="482351"/>
                    <a:pt x="1852892" y="479017"/>
                  </a:cubicBezTo>
                  <a:cubicBezTo>
                    <a:pt x="1854226" y="476350"/>
                    <a:pt x="1856131" y="469778"/>
                    <a:pt x="1857940" y="467301"/>
                  </a:cubicBezTo>
                  <a:cubicBezTo>
                    <a:pt x="1859845" y="464730"/>
                    <a:pt x="1860417" y="462253"/>
                    <a:pt x="1860322" y="459967"/>
                  </a:cubicBezTo>
                  <a:cubicBezTo>
                    <a:pt x="1864513" y="460253"/>
                    <a:pt x="1868608" y="460539"/>
                    <a:pt x="1872799" y="460729"/>
                  </a:cubicBezTo>
                  <a:cubicBezTo>
                    <a:pt x="1875371" y="460920"/>
                    <a:pt x="1878705" y="458824"/>
                    <a:pt x="1879752" y="456443"/>
                  </a:cubicBezTo>
                  <a:cubicBezTo>
                    <a:pt x="1882896" y="448823"/>
                    <a:pt x="1883563" y="442536"/>
                    <a:pt x="1896993" y="443584"/>
                  </a:cubicBezTo>
                  <a:cubicBezTo>
                    <a:pt x="1902613" y="443965"/>
                    <a:pt x="1905756" y="438345"/>
                    <a:pt x="1906137" y="433678"/>
                  </a:cubicBezTo>
                  <a:cubicBezTo>
                    <a:pt x="1906803" y="425582"/>
                    <a:pt x="1921472" y="424629"/>
                    <a:pt x="1924901" y="418343"/>
                  </a:cubicBezTo>
                  <a:cubicBezTo>
                    <a:pt x="1930711" y="407580"/>
                    <a:pt x="1923091" y="406437"/>
                    <a:pt x="1936617" y="407199"/>
                  </a:cubicBezTo>
                  <a:cubicBezTo>
                    <a:pt x="1941284" y="407484"/>
                    <a:pt x="1948237" y="403293"/>
                    <a:pt x="1950428" y="399293"/>
                  </a:cubicBezTo>
                  <a:cubicBezTo>
                    <a:pt x="1952333" y="395769"/>
                    <a:pt x="1952619" y="393673"/>
                    <a:pt x="1952428" y="392435"/>
                  </a:cubicBezTo>
                  <a:cubicBezTo>
                    <a:pt x="1953381" y="393292"/>
                    <a:pt x="1955286" y="394435"/>
                    <a:pt x="1958905" y="395578"/>
                  </a:cubicBezTo>
                  <a:cubicBezTo>
                    <a:pt x="1963763" y="397197"/>
                    <a:pt x="1970907" y="393102"/>
                    <a:pt x="1971383" y="387863"/>
                  </a:cubicBezTo>
                  <a:cubicBezTo>
                    <a:pt x="1972812" y="373480"/>
                    <a:pt x="1969478" y="377957"/>
                    <a:pt x="1983003" y="373766"/>
                  </a:cubicBezTo>
                  <a:cubicBezTo>
                    <a:pt x="1993481" y="370527"/>
                    <a:pt x="1987766" y="353859"/>
                    <a:pt x="1999863" y="358431"/>
                  </a:cubicBezTo>
                  <a:cubicBezTo>
                    <a:pt x="2007006" y="361098"/>
                    <a:pt x="2012436" y="353668"/>
                    <a:pt x="2012817" y="347667"/>
                  </a:cubicBezTo>
                  <a:cubicBezTo>
                    <a:pt x="2011674" y="335856"/>
                    <a:pt x="2012817" y="333856"/>
                    <a:pt x="2016246" y="341476"/>
                  </a:cubicBezTo>
                  <a:cubicBezTo>
                    <a:pt x="2021580" y="342333"/>
                    <a:pt x="2028247" y="339476"/>
                    <a:pt x="2029105" y="333475"/>
                  </a:cubicBezTo>
                  <a:cubicBezTo>
                    <a:pt x="2030724" y="322045"/>
                    <a:pt x="2025390" y="321283"/>
                    <a:pt x="2033105" y="322617"/>
                  </a:cubicBezTo>
                  <a:cubicBezTo>
                    <a:pt x="2040630" y="323950"/>
                    <a:pt x="2045868" y="318902"/>
                    <a:pt x="2046440" y="311568"/>
                  </a:cubicBezTo>
                  <a:cubicBezTo>
                    <a:pt x="2047393" y="298042"/>
                    <a:pt x="2042630" y="303757"/>
                    <a:pt x="2055489" y="300233"/>
                  </a:cubicBezTo>
                  <a:cubicBezTo>
                    <a:pt x="2059013" y="299280"/>
                    <a:pt x="2062347" y="295851"/>
                    <a:pt x="2062918" y="292232"/>
                  </a:cubicBezTo>
                  <a:cubicBezTo>
                    <a:pt x="2064347" y="283564"/>
                    <a:pt x="2054536" y="283564"/>
                    <a:pt x="2066443" y="286326"/>
                  </a:cubicBezTo>
                  <a:cubicBezTo>
                    <a:pt x="2071110" y="287469"/>
                    <a:pt x="2076539" y="285183"/>
                    <a:pt x="2078730" y="280802"/>
                  </a:cubicBezTo>
                  <a:cubicBezTo>
                    <a:pt x="2079968" y="278325"/>
                    <a:pt x="2085302" y="271372"/>
                    <a:pt x="2078825" y="269848"/>
                  </a:cubicBezTo>
                  <a:cubicBezTo>
                    <a:pt x="2083492" y="270991"/>
                    <a:pt x="2087874" y="272325"/>
                    <a:pt x="2092160" y="269658"/>
                  </a:cubicBezTo>
                  <a:cubicBezTo>
                    <a:pt x="2096065" y="267181"/>
                    <a:pt x="2100542" y="263657"/>
                    <a:pt x="2101590" y="258894"/>
                  </a:cubicBezTo>
                  <a:cubicBezTo>
                    <a:pt x="2102638" y="254513"/>
                    <a:pt x="2101495" y="252227"/>
                    <a:pt x="2100256" y="251084"/>
                  </a:cubicBezTo>
                  <a:cubicBezTo>
                    <a:pt x="2100732" y="251179"/>
                    <a:pt x="2101114" y="251370"/>
                    <a:pt x="2101780" y="251370"/>
                  </a:cubicBezTo>
                  <a:cubicBezTo>
                    <a:pt x="2108067" y="252227"/>
                    <a:pt x="2113782" y="249274"/>
                    <a:pt x="2115401" y="242892"/>
                  </a:cubicBezTo>
                  <a:cubicBezTo>
                    <a:pt x="2116449" y="238892"/>
                    <a:pt x="2116449" y="234701"/>
                    <a:pt x="2116639" y="230510"/>
                  </a:cubicBezTo>
                  <a:cubicBezTo>
                    <a:pt x="2119687" y="230415"/>
                    <a:pt x="2122640" y="229176"/>
                    <a:pt x="2125021" y="227081"/>
                  </a:cubicBezTo>
                  <a:cubicBezTo>
                    <a:pt x="2129689" y="222890"/>
                    <a:pt x="2131784" y="219080"/>
                    <a:pt x="2132832" y="214794"/>
                  </a:cubicBezTo>
                  <a:cubicBezTo>
                    <a:pt x="2140833" y="228414"/>
                    <a:pt x="2137690" y="237844"/>
                    <a:pt x="2143500" y="250227"/>
                  </a:cubicBezTo>
                  <a:cubicBezTo>
                    <a:pt x="2145691" y="254989"/>
                    <a:pt x="2146834" y="259371"/>
                    <a:pt x="2151501" y="262038"/>
                  </a:cubicBezTo>
                  <a:cubicBezTo>
                    <a:pt x="2161026" y="267372"/>
                    <a:pt x="2154453" y="269658"/>
                    <a:pt x="2154835" y="278230"/>
                  </a:cubicBezTo>
                  <a:cubicBezTo>
                    <a:pt x="2155216" y="287184"/>
                    <a:pt x="2174266" y="308901"/>
                    <a:pt x="2173123" y="312711"/>
                  </a:cubicBezTo>
                  <a:cubicBezTo>
                    <a:pt x="2170360" y="321569"/>
                    <a:pt x="2175218" y="333761"/>
                    <a:pt x="2181600" y="339857"/>
                  </a:cubicBezTo>
                  <a:cubicBezTo>
                    <a:pt x="2188744" y="346620"/>
                    <a:pt x="2196649" y="342238"/>
                    <a:pt x="2196459" y="356621"/>
                  </a:cubicBezTo>
                  <a:cubicBezTo>
                    <a:pt x="2196364" y="361574"/>
                    <a:pt x="2198364" y="367479"/>
                    <a:pt x="2200936" y="371670"/>
                  </a:cubicBezTo>
                  <a:cubicBezTo>
                    <a:pt x="2209318" y="385005"/>
                    <a:pt x="2211127" y="381957"/>
                    <a:pt x="2212461" y="398150"/>
                  </a:cubicBezTo>
                  <a:cubicBezTo>
                    <a:pt x="2213604" y="411580"/>
                    <a:pt x="2227129" y="407580"/>
                    <a:pt x="2223415" y="423772"/>
                  </a:cubicBezTo>
                  <a:cubicBezTo>
                    <a:pt x="2222081" y="429392"/>
                    <a:pt x="2223986" y="440822"/>
                    <a:pt x="2230368" y="443298"/>
                  </a:cubicBezTo>
                  <a:cubicBezTo>
                    <a:pt x="2242369" y="448061"/>
                    <a:pt x="2238083" y="447299"/>
                    <a:pt x="2240274" y="459110"/>
                  </a:cubicBezTo>
                  <a:cubicBezTo>
                    <a:pt x="2242274" y="469873"/>
                    <a:pt x="2251990" y="474731"/>
                    <a:pt x="2247513" y="484351"/>
                  </a:cubicBezTo>
                  <a:cubicBezTo>
                    <a:pt x="2242750" y="494543"/>
                    <a:pt x="2249608" y="504354"/>
                    <a:pt x="2255895" y="511783"/>
                  </a:cubicBezTo>
                  <a:cubicBezTo>
                    <a:pt x="2262657" y="519784"/>
                    <a:pt x="2251990" y="514926"/>
                    <a:pt x="2252656" y="530643"/>
                  </a:cubicBezTo>
                  <a:cubicBezTo>
                    <a:pt x="2253228" y="544740"/>
                    <a:pt x="2261038" y="541311"/>
                    <a:pt x="2256943" y="555503"/>
                  </a:cubicBezTo>
                  <a:cubicBezTo>
                    <a:pt x="2255323" y="560932"/>
                    <a:pt x="2259610" y="586364"/>
                    <a:pt x="2258086" y="588078"/>
                  </a:cubicBezTo>
                  <a:cubicBezTo>
                    <a:pt x="2247608" y="599413"/>
                    <a:pt x="2252656" y="610748"/>
                    <a:pt x="2255990" y="623035"/>
                  </a:cubicBezTo>
                  <a:cubicBezTo>
                    <a:pt x="2244560" y="629893"/>
                    <a:pt x="2244941" y="643323"/>
                    <a:pt x="2249227" y="658087"/>
                  </a:cubicBezTo>
                  <a:cubicBezTo>
                    <a:pt x="2239607" y="663326"/>
                    <a:pt x="2234559" y="670470"/>
                    <a:pt x="2235321" y="684376"/>
                  </a:cubicBezTo>
                  <a:cubicBezTo>
                    <a:pt x="2236083" y="697425"/>
                    <a:pt x="2245132" y="694282"/>
                    <a:pt x="2232082" y="700759"/>
                  </a:cubicBezTo>
                  <a:cubicBezTo>
                    <a:pt x="2227320" y="703140"/>
                    <a:pt x="2225891" y="710665"/>
                    <a:pt x="2224272" y="714951"/>
                  </a:cubicBezTo>
                  <a:cubicBezTo>
                    <a:pt x="2222462" y="720000"/>
                    <a:pt x="2230558" y="728001"/>
                    <a:pt x="2225796" y="731430"/>
                  </a:cubicBezTo>
                  <a:cubicBezTo>
                    <a:pt x="2220176" y="735430"/>
                    <a:pt x="2215318" y="736573"/>
                    <a:pt x="2211699" y="743241"/>
                  </a:cubicBezTo>
                  <a:cubicBezTo>
                    <a:pt x="2208079" y="749813"/>
                    <a:pt x="2210365" y="759243"/>
                    <a:pt x="2211413" y="766196"/>
                  </a:cubicBezTo>
                  <a:cubicBezTo>
                    <a:pt x="2211603" y="767910"/>
                    <a:pt x="2197697" y="778007"/>
                    <a:pt x="2196173" y="779436"/>
                  </a:cubicBezTo>
                  <a:cubicBezTo>
                    <a:pt x="2185505" y="789437"/>
                    <a:pt x="2200555" y="801248"/>
                    <a:pt x="2183314" y="804391"/>
                  </a:cubicBezTo>
                  <a:cubicBezTo>
                    <a:pt x="2164455" y="807915"/>
                    <a:pt x="2173027" y="830871"/>
                    <a:pt x="2160359" y="838491"/>
                  </a:cubicBezTo>
                  <a:cubicBezTo>
                    <a:pt x="2145881" y="847254"/>
                    <a:pt x="2144928" y="862398"/>
                    <a:pt x="2130927" y="871542"/>
                  </a:cubicBezTo>
                  <a:cubicBezTo>
                    <a:pt x="2126450" y="874495"/>
                    <a:pt x="2123593" y="880210"/>
                    <a:pt x="2121973" y="885068"/>
                  </a:cubicBezTo>
                  <a:cubicBezTo>
                    <a:pt x="2118068" y="896593"/>
                    <a:pt x="2116258" y="888306"/>
                    <a:pt x="2106638" y="891354"/>
                  </a:cubicBezTo>
                  <a:cubicBezTo>
                    <a:pt x="2089969" y="896498"/>
                    <a:pt x="2096446" y="918024"/>
                    <a:pt x="2081016" y="920215"/>
                  </a:cubicBezTo>
                  <a:cubicBezTo>
                    <a:pt x="2069014" y="921930"/>
                    <a:pt x="2068252" y="942980"/>
                    <a:pt x="2061109" y="942599"/>
                  </a:cubicBezTo>
                  <a:cubicBezTo>
                    <a:pt x="2036915" y="941075"/>
                    <a:pt x="2043011" y="959934"/>
                    <a:pt x="2025104" y="967745"/>
                  </a:cubicBezTo>
                  <a:cubicBezTo>
                    <a:pt x="2004339" y="976698"/>
                    <a:pt x="1988718" y="1010417"/>
                    <a:pt x="1966906" y="1012131"/>
                  </a:cubicBezTo>
                  <a:cubicBezTo>
                    <a:pt x="1948047" y="1013560"/>
                    <a:pt x="1945665" y="1033467"/>
                    <a:pt x="1931092" y="1035372"/>
                  </a:cubicBezTo>
                  <a:cubicBezTo>
                    <a:pt x="1916519" y="1037182"/>
                    <a:pt x="1913090" y="1057280"/>
                    <a:pt x="1901469" y="1057375"/>
                  </a:cubicBezTo>
                  <a:cubicBezTo>
                    <a:pt x="1881943" y="1057375"/>
                    <a:pt x="1880705" y="1080426"/>
                    <a:pt x="1864036" y="1079949"/>
                  </a:cubicBezTo>
                  <a:cubicBezTo>
                    <a:pt x="1850320" y="1079473"/>
                    <a:pt x="1843462" y="1088046"/>
                    <a:pt x="1839938" y="1099857"/>
                  </a:cubicBezTo>
                  <a:cubicBezTo>
                    <a:pt x="1814030" y="1110906"/>
                    <a:pt x="1787646" y="1120240"/>
                    <a:pt x="1760881" y="1126717"/>
                  </a:cubicBezTo>
                  <a:cubicBezTo>
                    <a:pt x="1760785" y="1124526"/>
                    <a:pt x="1760595" y="1122526"/>
                    <a:pt x="1760500" y="1120336"/>
                  </a:cubicBezTo>
                  <a:cubicBezTo>
                    <a:pt x="1782978" y="1112430"/>
                    <a:pt x="1816221" y="1094046"/>
                    <a:pt x="1813554" y="1078616"/>
                  </a:cubicBezTo>
                  <a:cubicBezTo>
                    <a:pt x="1810982" y="1063662"/>
                    <a:pt x="1775263" y="1056137"/>
                    <a:pt x="1751356" y="1055280"/>
                  </a:cubicBezTo>
                  <a:cubicBezTo>
                    <a:pt x="1750689" y="1052803"/>
                    <a:pt x="1750022" y="1050327"/>
                    <a:pt x="1749260" y="1047945"/>
                  </a:cubicBezTo>
                  <a:cubicBezTo>
                    <a:pt x="1768501" y="1033944"/>
                    <a:pt x="1795456" y="1006416"/>
                    <a:pt x="1788503" y="992319"/>
                  </a:cubicBezTo>
                  <a:cubicBezTo>
                    <a:pt x="1781264" y="977841"/>
                    <a:pt x="1740116" y="982413"/>
                    <a:pt x="1717542" y="989367"/>
                  </a:cubicBezTo>
                  <a:cubicBezTo>
                    <a:pt x="1716018" y="987557"/>
                    <a:pt x="1714303" y="985747"/>
                    <a:pt x="1712779" y="984033"/>
                  </a:cubicBezTo>
                  <a:cubicBezTo>
                    <a:pt x="1724876" y="964983"/>
                    <a:pt x="1741640" y="922215"/>
                    <a:pt x="1728114" y="911452"/>
                  </a:cubicBezTo>
                  <a:cubicBezTo>
                    <a:pt x="1714208" y="900403"/>
                    <a:pt x="1673251" y="927168"/>
                    <a:pt x="1658106" y="942980"/>
                  </a:cubicBezTo>
                  <a:cubicBezTo>
                    <a:pt x="1654772" y="941456"/>
                    <a:pt x="1651438" y="940027"/>
                    <a:pt x="1648009" y="938789"/>
                  </a:cubicBezTo>
                  <a:lnTo>
                    <a:pt x="1655153" y="939456"/>
                  </a:lnTo>
                  <a:cubicBezTo>
                    <a:pt x="1656868" y="920501"/>
                    <a:pt x="1647343" y="865732"/>
                    <a:pt x="1628388" y="864018"/>
                  </a:cubicBezTo>
                  <a:cubicBezTo>
                    <a:pt x="1613529" y="862684"/>
                    <a:pt x="1597431" y="894021"/>
                    <a:pt x="1590288" y="916881"/>
                  </a:cubicBezTo>
                  <a:cubicBezTo>
                    <a:pt x="1591812" y="899070"/>
                    <a:pt x="1593431" y="881544"/>
                    <a:pt x="1595526" y="864208"/>
                  </a:cubicBezTo>
                  <a:close/>
                  <a:moveTo>
                    <a:pt x="1679251" y="1034991"/>
                  </a:moveTo>
                  <a:cubicBezTo>
                    <a:pt x="1675536" y="1029276"/>
                    <a:pt x="1671536" y="1023847"/>
                    <a:pt x="1667250" y="1018799"/>
                  </a:cubicBezTo>
                  <a:cubicBezTo>
                    <a:pt x="1669536" y="1016132"/>
                    <a:pt x="1671441" y="1012989"/>
                    <a:pt x="1673346" y="1010226"/>
                  </a:cubicBezTo>
                  <a:cubicBezTo>
                    <a:pt x="1677727" y="1004035"/>
                    <a:pt x="1682204" y="997939"/>
                    <a:pt x="1687157" y="992224"/>
                  </a:cubicBezTo>
                  <a:cubicBezTo>
                    <a:pt x="1693920" y="998701"/>
                    <a:pt x="1699349" y="1005654"/>
                    <a:pt x="1704302" y="1012703"/>
                  </a:cubicBezTo>
                  <a:cubicBezTo>
                    <a:pt x="1697349" y="1020990"/>
                    <a:pt x="1686871" y="1027086"/>
                    <a:pt x="1679251" y="1034991"/>
                  </a:cubicBezTo>
                  <a:close/>
                  <a:moveTo>
                    <a:pt x="1713732" y="1028419"/>
                  </a:moveTo>
                  <a:cubicBezTo>
                    <a:pt x="1716780" y="1034325"/>
                    <a:pt x="1719256" y="1040421"/>
                    <a:pt x="1721447" y="1046707"/>
                  </a:cubicBezTo>
                  <a:cubicBezTo>
                    <a:pt x="1712493" y="1049279"/>
                    <a:pt x="1701159" y="1053851"/>
                    <a:pt x="1693443" y="1060518"/>
                  </a:cubicBezTo>
                  <a:cubicBezTo>
                    <a:pt x="1691443" y="1056232"/>
                    <a:pt x="1689443" y="1052041"/>
                    <a:pt x="1687157" y="1047945"/>
                  </a:cubicBezTo>
                  <a:cubicBezTo>
                    <a:pt x="1691443" y="1044897"/>
                    <a:pt x="1695825" y="1041945"/>
                    <a:pt x="1700301" y="1039182"/>
                  </a:cubicBezTo>
                  <a:cubicBezTo>
                    <a:pt x="1704683" y="1036515"/>
                    <a:pt x="1709922" y="1032801"/>
                    <a:pt x="1713732" y="1028419"/>
                  </a:cubicBezTo>
                  <a:close/>
                  <a:moveTo>
                    <a:pt x="1666488" y="999654"/>
                  </a:moveTo>
                  <a:cubicBezTo>
                    <a:pt x="1664678" y="1003178"/>
                    <a:pt x="1662106" y="1006893"/>
                    <a:pt x="1660106" y="1010798"/>
                  </a:cubicBezTo>
                  <a:cubicBezTo>
                    <a:pt x="1655248" y="1005940"/>
                    <a:pt x="1650105" y="1001559"/>
                    <a:pt x="1644676" y="998034"/>
                  </a:cubicBezTo>
                  <a:cubicBezTo>
                    <a:pt x="1646104" y="994320"/>
                    <a:pt x="1647152" y="990414"/>
                    <a:pt x="1648390" y="986795"/>
                  </a:cubicBezTo>
                  <a:cubicBezTo>
                    <a:pt x="1650486" y="980508"/>
                    <a:pt x="1653057" y="974412"/>
                    <a:pt x="1655915" y="968507"/>
                  </a:cubicBezTo>
                  <a:cubicBezTo>
                    <a:pt x="1661439" y="971936"/>
                    <a:pt x="1666773" y="975460"/>
                    <a:pt x="1672012" y="979365"/>
                  </a:cubicBezTo>
                  <a:cubicBezTo>
                    <a:pt x="1673536" y="980508"/>
                    <a:pt x="1674965" y="981747"/>
                    <a:pt x="1676394" y="982890"/>
                  </a:cubicBezTo>
                  <a:cubicBezTo>
                    <a:pt x="1672869" y="988319"/>
                    <a:pt x="1669631" y="993843"/>
                    <a:pt x="1666488" y="999654"/>
                  </a:cubicBezTo>
                  <a:close/>
                  <a:moveTo>
                    <a:pt x="1637532" y="981270"/>
                  </a:moveTo>
                  <a:cubicBezTo>
                    <a:pt x="1636675" y="984985"/>
                    <a:pt x="1635627" y="988605"/>
                    <a:pt x="1634579" y="992319"/>
                  </a:cubicBezTo>
                  <a:cubicBezTo>
                    <a:pt x="1628388" y="989367"/>
                    <a:pt x="1621911" y="987176"/>
                    <a:pt x="1615243" y="986319"/>
                  </a:cubicBezTo>
                  <a:cubicBezTo>
                    <a:pt x="1615624" y="982413"/>
                    <a:pt x="1616101" y="978603"/>
                    <a:pt x="1616386" y="974698"/>
                  </a:cubicBezTo>
                  <a:cubicBezTo>
                    <a:pt x="1616863" y="969745"/>
                    <a:pt x="1617053" y="961554"/>
                    <a:pt x="1620387" y="957077"/>
                  </a:cubicBezTo>
                  <a:cubicBezTo>
                    <a:pt x="1621911" y="956410"/>
                    <a:pt x="1623054" y="955267"/>
                    <a:pt x="1623816" y="953743"/>
                  </a:cubicBezTo>
                  <a:cubicBezTo>
                    <a:pt x="1630293" y="955648"/>
                    <a:pt x="1636579" y="958315"/>
                    <a:pt x="1642675" y="961268"/>
                  </a:cubicBezTo>
                  <a:cubicBezTo>
                    <a:pt x="1640675" y="967745"/>
                    <a:pt x="1639151" y="974508"/>
                    <a:pt x="1637532" y="981270"/>
                  </a:cubicBezTo>
                  <a:close/>
                  <a:moveTo>
                    <a:pt x="1707826" y="1104143"/>
                  </a:moveTo>
                  <a:cubicBezTo>
                    <a:pt x="1712113" y="1103857"/>
                    <a:pt x="1716589" y="1102905"/>
                    <a:pt x="1720018" y="1102619"/>
                  </a:cubicBezTo>
                  <a:cubicBezTo>
                    <a:pt x="1724400" y="1102143"/>
                    <a:pt x="1728876" y="1101476"/>
                    <a:pt x="1732877" y="1099857"/>
                  </a:cubicBezTo>
                  <a:cubicBezTo>
                    <a:pt x="1734115" y="1110144"/>
                    <a:pt x="1734972" y="1120717"/>
                    <a:pt x="1735735" y="1131575"/>
                  </a:cubicBezTo>
                  <a:cubicBezTo>
                    <a:pt x="1727352" y="1133099"/>
                    <a:pt x="1718971" y="1134242"/>
                    <a:pt x="1710589" y="1135194"/>
                  </a:cubicBezTo>
                  <a:cubicBezTo>
                    <a:pt x="1711160" y="1125860"/>
                    <a:pt x="1710112" y="1115287"/>
                    <a:pt x="1707826" y="1104143"/>
                  </a:cubicBezTo>
                  <a:close/>
                  <a:moveTo>
                    <a:pt x="1725638" y="1088903"/>
                  </a:moveTo>
                  <a:cubicBezTo>
                    <a:pt x="1721161" y="1090427"/>
                    <a:pt x="1716208" y="1090713"/>
                    <a:pt x="1711541" y="1091284"/>
                  </a:cubicBezTo>
                  <a:cubicBezTo>
                    <a:pt x="1709541" y="1091570"/>
                    <a:pt x="1707255" y="1091951"/>
                    <a:pt x="1705064" y="1092522"/>
                  </a:cubicBezTo>
                  <a:cubicBezTo>
                    <a:pt x="1703350" y="1086426"/>
                    <a:pt x="1701444" y="1080235"/>
                    <a:pt x="1699063" y="1073949"/>
                  </a:cubicBezTo>
                  <a:cubicBezTo>
                    <a:pt x="1702302" y="1072615"/>
                    <a:pt x="1705445" y="1070805"/>
                    <a:pt x="1708493" y="1069186"/>
                  </a:cubicBezTo>
                  <a:cubicBezTo>
                    <a:pt x="1714113" y="1066234"/>
                    <a:pt x="1720018" y="1063757"/>
                    <a:pt x="1726210" y="1061947"/>
                  </a:cubicBezTo>
                  <a:cubicBezTo>
                    <a:pt x="1728305" y="1069948"/>
                    <a:pt x="1729829" y="1078235"/>
                    <a:pt x="1731067" y="1086617"/>
                  </a:cubicBezTo>
                  <a:cubicBezTo>
                    <a:pt x="1729353" y="1087474"/>
                    <a:pt x="1727543" y="1088236"/>
                    <a:pt x="1725638" y="1088903"/>
                  </a:cubicBezTo>
                  <a:close/>
                  <a:moveTo>
                    <a:pt x="1583430" y="989271"/>
                  </a:moveTo>
                  <a:cubicBezTo>
                    <a:pt x="1584859" y="976032"/>
                    <a:pt x="1585906" y="962792"/>
                    <a:pt x="1587049" y="949552"/>
                  </a:cubicBezTo>
                  <a:cubicBezTo>
                    <a:pt x="1589431" y="949933"/>
                    <a:pt x="1592002" y="949933"/>
                    <a:pt x="1596574" y="949838"/>
                  </a:cubicBezTo>
                  <a:cubicBezTo>
                    <a:pt x="1600575" y="949743"/>
                    <a:pt x="1604575" y="950028"/>
                    <a:pt x="1608385" y="950505"/>
                  </a:cubicBezTo>
                  <a:cubicBezTo>
                    <a:pt x="1607814" y="952410"/>
                    <a:pt x="1607528" y="954410"/>
                    <a:pt x="1607147" y="956315"/>
                  </a:cubicBezTo>
                  <a:cubicBezTo>
                    <a:pt x="1606385" y="960601"/>
                    <a:pt x="1606194" y="965078"/>
                    <a:pt x="1606004" y="969459"/>
                  </a:cubicBezTo>
                  <a:cubicBezTo>
                    <a:pt x="1605814" y="974984"/>
                    <a:pt x="1606194" y="980318"/>
                    <a:pt x="1606861" y="985652"/>
                  </a:cubicBezTo>
                  <a:cubicBezTo>
                    <a:pt x="1599241" y="985652"/>
                    <a:pt x="1591335" y="986985"/>
                    <a:pt x="1583335" y="990224"/>
                  </a:cubicBezTo>
                  <a:cubicBezTo>
                    <a:pt x="1583430" y="989843"/>
                    <a:pt x="1583430" y="989652"/>
                    <a:pt x="1583430" y="989271"/>
                  </a:cubicBezTo>
                  <a:close/>
                  <a:moveTo>
                    <a:pt x="1581906" y="1009083"/>
                  </a:moveTo>
                  <a:cubicBezTo>
                    <a:pt x="1610385" y="1006035"/>
                    <a:pt x="1630197" y="1013084"/>
                    <a:pt x="1651343" y="1035468"/>
                  </a:cubicBezTo>
                  <a:cubicBezTo>
                    <a:pt x="1677060" y="1062614"/>
                    <a:pt x="1688776" y="1100333"/>
                    <a:pt x="1686585" y="1137004"/>
                  </a:cubicBezTo>
                  <a:cubicBezTo>
                    <a:pt x="1682490" y="1137195"/>
                    <a:pt x="1678299" y="1137480"/>
                    <a:pt x="1674108" y="1137480"/>
                  </a:cubicBezTo>
                  <a:cubicBezTo>
                    <a:pt x="1670584" y="1137480"/>
                    <a:pt x="1667059" y="1137290"/>
                    <a:pt x="1663535" y="1137290"/>
                  </a:cubicBezTo>
                  <a:cubicBezTo>
                    <a:pt x="1669060" y="1102905"/>
                    <a:pt x="1655534" y="1072425"/>
                    <a:pt x="1629150" y="1049851"/>
                  </a:cubicBezTo>
                  <a:cubicBezTo>
                    <a:pt x="1620101" y="1042135"/>
                    <a:pt x="1596003" y="1030896"/>
                    <a:pt x="1580001" y="1033944"/>
                  </a:cubicBezTo>
                  <a:cubicBezTo>
                    <a:pt x="1580572" y="1025562"/>
                    <a:pt x="1581239" y="1017275"/>
                    <a:pt x="1581906" y="1009083"/>
                  </a:cubicBezTo>
                  <a:close/>
                  <a:moveTo>
                    <a:pt x="2388483" y="129640"/>
                  </a:moveTo>
                  <a:cubicBezTo>
                    <a:pt x="2395150" y="169074"/>
                    <a:pt x="2372671" y="224890"/>
                    <a:pt x="2325808" y="218889"/>
                  </a:cubicBezTo>
                  <a:cubicBezTo>
                    <a:pt x="2378386" y="179551"/>
                    <a:pt x="2347811" y="102494"/>
                    <a:pt x="2285994" y="110114"/>
                  </a:cubicBezTo>
                  <a:cubicBezTo>
                    <a:pt x="2264467" y="112781"/>
                    <a:pt x="2251418" y="123830"/>
                    <a:pt x="2245227" y="138403"/>
                  </a:cubicBezTo>
                  <a:cubicBezTo>
                    <a:pt x="2226272" y="173169"/>
                    <a:pt x="2224653" y="246417"/>
                    <a:pt x="2314093" y="389196"/>
                  </a:cubicBezTo>
                  <a:cubicBezTo>
                    <a:pt x="2350097" y="446727"/>
                    <a:pt x="2375815" y="510069"/>
                    <a:pt x="2383530" y="578077"/>
                  </a:cubicBezTo>
                  <a:cubicBezTo>
                    <a:pt x="2391055" y="644085"/>
                    <a:pt x="2377243" y="712284"/>
                    <a:pt x="2344001" y="769720"/>
                  </a:cubicBezTo>
                  <a:cubicBezTo>
                    <a:pt x="2312378" y="824298"/>
                    <a:pt x="2261705" y="865542"/>
                    <a:pt x="2209889" y="900022"/>
                  </a:cubicBezTo>
                  <a:cubicBezTo>
                    <a:pt x="2205031" y="903261"/>
                    <a:pt x="2204841" y="909261"/>
                    <a:pt x="2208556" y="913452"/>
                  </a:cubicBezTo>
                  <a:cubicBezTo>
                    <a:pt x="2280850" y="995558"/>
                    <a:pt x="2329428" y="1090903"/>
                    <a:pt x="2293233" y="1201012"/>
                  </a:cubicBezTo>
                  <a:cubicBezTo>
                    <a:pt x="2264467" y="1288547"/>
                    <a:pt x="2189220" y="1353126"/>
                    <a:pt x="2105400" y="1385797"/>
                  </a:cubicBezTo>
                  <a:cubicBezTo>
                    <a:pt x="2016913" y="1420278"/>
                    <a:pt x="1917186" y="1417230"/>
                    <a:pt x="1831365" y="1376748"/>
                  </a:cubicBezTo>
                  <a:cubicBezTo>
                    <a:pt x="1784122" y="1354460"/>
                    <a:pt x="1743259" y="1320360"/>
                    <a:pt x="1707922" y="1282356"/>
                  </a:cubicBezTo>
                  <a:cubicBezTo>
                    <a:pt x="1689062" y="1262067"/>
                    <a:pt x="1675156" y="1236350"/>
                    <a:pt x="1659058" y="1212918"/>
                  </a:cubicBezTo>
                  <a:cubicBezTo>
                    <a:pt x="1707445" y="1244732"/>
                    <a:pt x="1761166" y="1279784"/>
                    <a:pt x="1777644" y="1289500"/>
                  </a:cubicBezTo>
                  <a:cubicBezTo>
                    <a:pt x="1842510" y="1327980"/>
                    <a:pt x="1913376" y="1359889"/>
                    <a:pt x="1989861" y="1362366"/>
                  </a:cubicBezTo>
                  <a:cubicBezTo>
                    <a:pt x="2127117" y="1366842"/>
                    <a:pt x="2256943" y="1241017"/>
                    <a:pt x="2262372" y="1107763"/>
                  </a:cubicBezTo>
                  <a:cubicBezTo>
                    <a:pt x="2265039" y="1043469"/>
                    <a:pt x="2236273" y="963078"/>
                    <a:pt x="2162169" y="957172"/>
                  </a:cubicBezTo>
                  <a:cubicBezTo>
                    <a:pt x="2096922" y="952029"/>
                    <a:pt x="2042821" y="996891"/>
                    <a:pt x="2038534" y="1063090"/>
                  </a:cubicBezTo>
                  <a:cubicBezTo>
                    <a:pt x="2034819" y="1120431"/>
                    <a:pt x="2074729" y="1174533"/>
                    <a:pt x="2135880" y="1160531"/>
                  </a:cubicBezTo>
                  <a:cubicBezTo>
                    <a:pt x="2156549" y="1155768"/>
                    <a:pt x="2189886" y="1131670"/>
                    <a:pt x="2192935" y="1108048"/>
                  </a:cubicBezTo>
                  <a:cubicBezTo>
                    <a:pt x="2196459" y="1080711"/>
                    <a:pt x="2188458" y="1032896"/>
                    <a:pt x="2137404" y="1035277"/>
                  </a:cubicBezTo>
                  <a:cubicBezTo>
                    <a:pt x="2122164" y="1035277"/>
                    <a:pt x="2115687" y="1049469"/>
                    <a:pt x="2131689" y="1059185"/>
                  </a:cubicBezTo>
                  <a:cubicBezTo>
                    <a:pt x="2189601" y="1094523"/>
                    <a:pt x="2119021" y="1151673"/>
                    <a:pt x="2078158" y="1117764"/>
                  </a:cubicBezTo>
                  <a:cubicBezTo>
                    <a:pt x="2054822" y="1098333"/>
                    <a:pt x="2058918" y="990510"/>
                    <a:pt x="2151786" y="983461"/>
                  </a:cubicBezTo>
                  <a:cubicBezTo>
                    <a:pt x="2196840" y="980032"/>
                    <a:pt x="2220557" y="1021275"/>
                    <a:pt x="2230653" y="1059185"/>
                  </a:cubicBezTo>
                  <a:cubicBezTo>
                    <a:pt x="2261991" y="1176819"/>
                    <a:pt x="2172361" y="1275784"/>
                    <a:pt x="2071681" y="1319408"/>
                  </a:cubicBezTo>
                  <a:cubicBezTo>
                    <a:pt x="1974717" y="1361413"/>
                    <a:pt x="1874133" y="1317027"/>
                    <a:pt x="1788884" y="1268449"/>
                  </a:cubicBezTo>
                  <a:cubicBezTo>
                    <a:pt x="1742783" y="1242160"/>
                    <a:pt x="1702016" y="1209966"/>
                    <a:pt x="1659344" y="1178724"/>
                  </a:cubicBezTo>
                  <a:cubicBezTo>
                    <a:pt x="1652581" y="1173771"/>
                    <a:pt x="1637341" y="1162341"/>
                    <a:pt x="1620672" y="1152435"/>
                  </a:cubicBezTo>
                  <a:cubicBezTo>
                    <a:pt x="1647533" y="1154340"/>
                    <a:pt x="1674489" y="1156721"/>
                    <a:pt x="1701444" y="1156340"/>
                  </a:cubicBezTo>
                  <a:cubicBezTo>
                    <a:pt x="1746402" y="1155578"/>
                    <a:pt x="1790980" y="1140909"/>
                    <a:pt x="1832127" y="1124145"/>
                  </a:cubicBezTo>
                  <a:cubicBezTo>
                    <a:pt x="1919091" y="1088808"/>
                    <a:pt x="2002720" y="1036230"/>
                    <a:pt x="2075396" y="977270"/>
                  </a:cubicBezTo>
                  <a:cubicBezTo>
                    <a:pt x="2199888" y="876210"/>
                    <a:pt x="2297995" y="728286"/>
                    <a:pt x="2298472" y="563694"/>
                  </a:cubicBezTo>
                  <a:cubicBezTo>
                    <a:pt x="2298662" y="491495"/>
                    <a:pt x="2275421" y="421486"/>
                    <a:pt x="2243131" y="357764"/>
                  </a:cubicBezTo>
                  <a:cubicBezTo>
                    <a:pt x="2198173" y="269181"/>
                    <a:pt x="2144452" y="190029"/>
                    <a:pt x="2187029" y="87635"/>
                  </a:cubicBezTo>
                  <a:cubicBezTo>
                    <a:pt x="2233130" y="-22855"/>
                    <a:pt x="2371814" y="30104"/>
                    <a:pt x="2388483" y="12964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4" name="任意多边形: 形状 153"/>
            <p:cNvSpPr/>
            <p:nvPr/>
          </p:nvSpPr>
          <p:spPr>
            <a:xfrm>
              <a:off x="8067937" y="5178652"/>
              <a:ext cx="464222" cy="151098"/>
            </a:xfrm>
            <a:custGeom>
              <a:avLst/>
              <a:gdLst>
                <a:gd name="connsiteX0" fmla="*/ 244983 w 464222"/>
                <a:gd name="connsiteY0" fmla="*/ 98396 h 151098"/>
                <a:gd name="connsiteX1" fmla="*/ 307372 w 464222"/>
                <a:gd name="connsiteY1" fmla="*/ 37626 h 151098"/>
                <a:gd name="connsiteX2" fmla="*/ 290418 w 464222"/>
                <a:gd name="connsiteY2" fmla="*/ 30197 h 151098"/>
                <a:gd name="connsiteX3" fmla="*/ 163926 w 464222"/>
                <a:gd name="connsiteY3" fmla="*/ 98015 h 151098"/>
                <a:gd name="connsiteX4" fmla="*/ 249365 w 464222"/>
                <a:gd name="connsiteY4" fmla="*/ 37722 h 151098"/>
                <a:gd name="connsiteX5" fmla="*/ 235744 w 464222"/>
                <a:gd name="connsiteY5" fmla="*/ 31816 h 151098"/>
                <a:gd name="connsiteX6" fmla="*/ 92678 w 464222"/>
                <a:gd name="connsiteY6" fmla="*/ 85156 h 151098"/>
                <a:gd name="connsiteX7" fmla="*/ 188119 w 464222"/>
                <a:gd name="connsiteY7" fmla="*/ 38579 h 151098"/>
                <a:gd name="connsiteX8" fmla="*/ 177832 w 464222"/>
                <a:gd name="connsiteY8" fmla="*/ 34102 h 151098"/>
                <a:gd name="connsiteX9" fmla="*/ 29909 w 464222"/>
                <a:gd name="connsiteY9" fmla="*/ 60200 h 151098"/>
                <a:gd name="connsiteX10" fmla="*/ 10573 w 464222"/>
                <a:gd name="connsiteY10" fmla="*/ 43532 h 151098"/>
                <a:gd name="connsiteX11" fmla="*/ 8287 w 464222"/>
                <a:gd name="connsiteY11" fmla="*/ 42960 h 151098"/>
                <a:gd name="connsiteX12" fmla="*/ 8192 w 464222"/>
                <a:gd name="connsiteY12" fmla="*/ 42960 h 151098"/>
                <a:gd name="connsiteX13" fmla="*/ 6191 w 464222"/>
                <a:gd name="connsiteY13" fmla="*/ 42675 h 151098"/>
                <a:gd name="connsiteX14" fmla="*/ 3620 w 464222"/>
                <a:gd name="connsiteY14" fmla="*/ 43627 h 151098"/>
                <a:gd name="connsiteX15" fmla="*/ 1334 w 464222"/>
                <a:gd name="connsiteY15" fmla="*/ 52009 h 151098"/>
                <a:gd name="connsiteX16" fmla="*/ 455105 w 464222"/>
                <a:gd name="connsiteY16" fmla="*/ 33912 h 151098"/>
                <a:gd name="connsiteX17" fmla="*/ 429482 w 464222"/>
                <a:gd name="connsiteY17" fmla="*/ 22767 h 151098"/>
                <a:gd name="connsiteX18" fmla="*/ 250508 w 464222"/>
                <a:gd name="connsiteY18" fmla="*/ 123923 h 151098"/>
                <a:gd name="connsiteX19" fmla="*/ 368999 w 464222"/>
                <a:gd name="connsiteY19" fmla="*/ 34959 h 151098"/>
                <a:gd name="connsiteX20" fmla="*/ 348330 w 464222"/>
                <a:gd name="connsiteY20" fmla="*/ 25911 h 151098"/>
                <a:gd name="connsiteX21" fmla="*/ 244983 w 464222"/>
                <a:gd name="connsiteY21" fmla="*/ 98396 h 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222" h="151098">
                  <a:moveTo>
                    <a:pt x="244983" y="98396"/>
                  </a:moveTo>
                  <a:cubicBezTo>
                    <a:pt x="269939" y="86013"/>
                    <a:pt x="291751" y="66392"/>
                    <a:pt x="307372" y="37626"/>
                  </a:cubicBezTo>
                  <a:cubicBezTo>
                    <a:pt x="323469" y="8004"/>
                    <a:pt x="303943" y="9909"/>
                    <a:pt x="290418" y="30197"/>
                  </a:cubicBezTo>
                  <a:cubicBezTo>
                    <a:pt x="263843" y="70011"/>
                    <a:pt x="215360" y="93348"/>
                    <a:pt x="163926" y="98015"/>
                  </a:cubicBezTo>
                  <a:cubicBezTo>
                    <a:pt x="198311" y="92014"/>
                    <a:pt x="229839" y="73726"/>
                    <a:pt x="249365" y="37722"/>
                  </a:cubicBezTo>
                  <a:cubicBezTo>
                    <a:pt x="262319" y="13909"/>
                    <a:pt x="246602" y="15433"/>
                    <a:pt x="235744" y="31816"/>
                  </a:cubicBezTo>
                  <a:cubicBezTo>
                    <a:pt x="207264" y="74488"/>
                    <a:pt x="147733" y="93729"/>
                    <a:pt x="92678" y="85156"/>
                  </a:cubicBezTo>
                  <a:cubicBezTo>
                    <a:pt x="129731" y="88204"/>
                    <a:pt x="167640" y="76298"/>
                    <a:pt x="188119" y="38579"/>
                  </a:cubicBezTo>
                  <a:cubicBezTo>
                    <a:pt x="197835" y="20577"/>
                    <a:pt x="186023" y="21720"/>
                    <a:pt x="177832" y="34102"/>
                  </a:cubicBezTo>
                  <a:cubicBezTo>
                    <a:pt x="149066" y="77155"/>
                    <a:pt x="78201" y="88680"/>
                    <a:pt x="29909" y="60200"/>
                  </a:cubicBezTo>
                  <a:cubicBezTo>
                    <a:pt x="23051" y="55343"/>
                    <a:pt x="16478" y="49914"/>
                    <a:pt x="10573" y="43532"/>
                  </a:cubicBezTo>
                  <a:cubicBezTo>
                    <a:pt x="9811" y="42770"/>
                    <a:pt x="8954" y="42675"/>
                    <a:pt x="8287" y="42960"/>
                  </a:cubicBezTo>
                  <a:cubicBezTo>
                    <a:pt x="8287" y="42960"/>
                    <a:pt x="8192" y="42960"/>
                    <a:pt x="8192" y="42960"/>
                  </a:cubicBezTo>
                  <a:cubicBezTo>
                    <a:pt x="7525" y="42198"/>
                    <a:pt x="6763" y="42293"/>
                    <a:pt x="6191" y="42675"/>
                  </a:cubicBezTo>
                  <a:cubicBezTo>
                    <a:pt x="5239" y="42675"/>
                    <a:pt x="4286" y="42960"/>
                    <a:pt x="3620" y="43627"/>
                  </a:cubicBezTo>
                  <a:cubicBezTo>
                    <a:pt x="667" y="44675"/>
                    <a:pt x="-1524" y="48866"/>
                    <a:pt x="1334" y="52009"/>
                  </a:cubicBezTo>
                  <a:cubicBezTo>
                    <a:pt x="96298" y="157356"/>
                    <a:pt x="356616" y="215553"/>
                    <a:pt x="455105" y="33912"/>
                  </a:cubicBezTo>
                  <a:cubicBezTo>
                    <a:pt x="479298" y="-10761"/>
                    <a:pt x="449961" y="-7903"/>
                    <a:pt x="429482" y="22767"/>
                  </a:cubicBezTo>
                  <a:cubicBezTo>
                    <a:pt x="391478" y="79727"/>
                    <a:pt x="323660" y="114493"/>
                    <a:pt x="250508" y="123923"/>
                  </a:cubicBezTo>
                  <a:cubicBezTo>
                    <a:pt x="298323" y="113160"/>
                    <a:pt x="341472" y="85632"/>
                    <a:pt x="368999" y="34959"/>
                  </a:cubicBezTo>
                  <a:cubicBezTo>
                    <a:pt x="388525" y="-1045"/>
                    <a:pt x="364903" y="1241"/>
                    <a:pt x="348330" y="25911"/>
                  </a:cubicBezTo>
                  <a:cubicBezTo>
                    <a:pt x="324993" y="60867"/>
                    <a:pt x="287560" y="85251"/>
                    <a:pt x="244983" y="9839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5" name="任意多边形: 形状 154"/>
            <p:cNvSpPr/>
            <p:nvPr/>
          </p:nvSpPr>
          <p:spPr>
            <a:xfrm>
              <a:off x="8487837" y="4347669"/>
              <a:ext cx="24022" cy="24427"/>
            </a:xfrm>
            <a:custGeom>
              <a:avLst/>
              <a:gdLst>
                <a:gd name="connsiteX0" fmla="*/ 18441 w 24022"/>
                <a:gd name="connsiteY0" fmla="*/ 22504 h 24427"/>
                <a:gd name="connsiteX1" fmla="*/ 5582 w 24022"/>
                <a:gd name="connsiteY1" fmla="*/ 1930 h 24427"/>
                <a:gd name="connsiteX2" fmla="*/ 18441 w 24022"/>
                <a:gd name="connsiteY2" fmla="*/ 22504 h 24427"/>
              </a:gdLst>
              <a:ahLst/>
              <a:cxnLst>
                <a:cxn ang="0">
                  <a:pos x="connsiteX0" y="connsiteY0"/>
                </a:cxn>
                <a:cxn ang="0">
                  <a:pos x="connsiteX1" y="connsiteY1"/>
                </a:cxn>
                <a:cxn ang="0">
                  <a:pos x="connsiteX2" y="connsiteY2"/>
                </a:cxn>
              </a:cxnLst>
              <a:rect l="l" t="t" r="r" b="b"/>
              <a:pathLst>
                <a:path w="24022" h="24427">
                  <a:moveTo>
                    <a:pt x="18441" y="22504"/>
                  </a:moveTo>
                  <a:cubicBezTo>
                    <a:pt x="31680" y="14217"/>
                    <a:pt x="18917" y="-6357"/>
                    <a:pt x="5582" y="1930"/>
                  </a:cubicBezTo>
                  <a:cubicBezTo>
                    <a:pt x="-7658" y="10122"/>
                    <a:pt x="5105" y="30791"/>
                    <a:pt x="18441"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6" name="任意多边形: 形状 155"/>
            <p:cNvSpPr/>
            <p:nvPr/>
          </p:nvSpPr>
          <p:spPr>
            <a:xfrm>
              <a:off x="8514590" y="4398971"/>
              <a:ext cx="24712" cy="25112"/>
            </a:xfrm>
            <a:custGeom>
              <a:avLst/>
              <a:gdLst>
                <a:gd name="connsiteX0" fmla="*/ 5784 w 24712"/>
                <a:gd name="connsiteY0" fmla="*/ 1967 h 25112"/>
                <a:gd name="connsiteX1" fmla="*/ 18929 w 24712"/>
                <a:gd name="connsiteY1" fmla="*/ 23113 h 25112"/>
                <a:gd name="connsiteX2" fmla="*/ 5784 w 24712"/>
                <a:gd name="connsiteY2" fmla="*/ 1967 h 25112"/>
              </a:gdLst>
              <a:ahLst/>
              <a:cxnLst>
                <a:cxn ang="0">
                  <a:pos x="connsiteX0" y="connsiteY0"/>
                </a:cxn>
                <a:cxn ang="0">
                  <a:pos x="connsiteX1" y="connsiteY1"/>
                </a:cxn>
                <a:cxn ang="0">
                  <a:pos x="connsiteX2" y="connsiteY2"/>
                </a:cxn>
              </a:cxnLst>
              <a:rect l="l" t="t" r="r" b="b"/>
              <a:pathLst>
                <a:path w="24712" h="25112">
                  <a:moveTo>
                    <a:pt x="5784" y="1967"/>
                  </a:moveTo>
                  <a:cubicBezTo>
                    <a:pt x="-7932" y="10445"/>
                    <a:pt x="5308" y="31685"/>
                    <a:pt x="18929" y="23113"/>
                  </a:cubicBezTo>
                  <a:cubicBezTo>
                    <a:pt x="32645" y="14636"/>
                    <a:pt x="19405" y="-6510"/>
                    <a:pt x="5784" y="1967"/>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7" name="任意多边形: 形状 156"/>
            <p:cNvSpPr/>
            <p:nvPr/>
          </p:nvSpPr>
          <p:spPr>
            <a:xfrm>
              <a:off x="8539190" y="4462744"/>
              <a:ext cx="24280" cy="24692"/>
            </a:xfrm>
            <a:custGeom>
              <a:avLst/>
              <a:gdLst>
                <a:gd name="connsiteX0" fmla="*/ 5663 w 24280"/>
                <a:gd name="connsiteY0" fmla="*/ 1916 h 24692"/>
                <a:gd name="connsiteX1" fmla="*/ 18617 w 24280"/>
                <a:gd name="connsiteY1" fmla="*/ 22776 h 24692"/>
                <a:gd name="connsiteX2" fmla="*/ 5663 w 24280"/>
                <a:gd name="connsiteY2" fmla="*/ 1916 h 24692"/>
              </a:gdLst>
              <a:ahLst/>
              <a:cxnLst>
                <a:cxn ang="0">
                  <a:pos x="connsiteX0" y="connsiteY0"/>
                </a:cxn>
                <a:cxn ang="0">
                  <a:pos x="connsiteX1" y="connsiteY1"/>
                </a:cxn>
                <a:cxn ang="0">
                  <a:pos x="connsiteX2" y="connsiteY2"/>
                </a:cxn>
              </a:cxnLst>
              <a:rect l="l" t="t" r="r" b="b"/>
              <a:pathLst>
                <a:path w="24280" h="24692">
                  <a:moveTo>
                    <a:pt x="5663" y="1916"/>
                  </a:moveTo>
                  <a:cubicBezTo>
                    <a:pt x="-7767" y="10298"/>
                    <a:pt x="5187" y="31063"/>
                    <a:pt x="18617" y="22776"/>
                  </a:cubicBezTo>
                  <a:cubicBezTo>
                    <a:pt x="32047" y="14394"/>
                    <a:pt x="19093" y="-6370"/>
                    <a:pt x="5663" y="191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8" name="任意多边形: 形状 157"/>
            <p:cNvSpPr/>
            <p:nvPr/>
          </p:nvSpPr>
          <p:spPr>
            <a:xfrm>
              <a:off x="7999683" y="4840660"/>
              <a:ext cx="82805" cy="76344"/>
            </a:xfrm>
            <a:custGeom>
              <a:avLst/>
              <a:gdLst>
                <a:gd name="connsiteX0" fmla="*/ 21009 w 82805"/>
                <a:gd name="connsiteY0" fmla="*/ 75676 h 76344"/>
                <a:gd name="connsiteX1" fmla="*/ 77397 w 82805"/>
                <a:gd name="connsiteY1" fmla="*/ 47482 h 76344"/>
                <a:gd name="connsiteX2" fmla="*/ 64539 w 82805"/>
                <a:gd name="connsiteY2" fmla="*/ 26908 h 76344"/>
                <a:gd name="connsiteX3" fmla="*/ 24438 w 82805"/>
                <a:gd name="connsiteY3" fmla="*/ 51102 h 76344"/>
                <a:gd name="connsiteX4" fmla="*/ 13008 w 82805"/>
                <a:gd name="connsiteY4" fmla="*/ 4715 h 76344"/>
                <a:gd name="connsiteX5" fmla="*/ 150 w 82805"/>
                <a:gd name="connsiteY5" fmla="*/ 8715 h 76344"/>
                <a:gd name="connsiteX6" fmla="*/ 8817 w 82805"/>
                <a:gd name="connsiteY6" fmla="*/ 67104 h 76344"/>
                <a:gd name="connsiteX7" fmla="*/ 21009 w 82805"/>
                <a:gd name="connsiteY7" fmla="*/ 75676 h 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05" h="76344">
                  <a:moveTo>
                    <a:pt x="21009" y="75676"/>
                  </a:moveTo>
                  <a:cubicBezTo>
                    <a:pt x="39964" y="67104"/>
                    <a:pt x="59871" y="58817"/>
                    <a:pt x="77397" y="47482"/>
                  </a:cubicBezTo>
                  <a:cubicBezTo>
                    <a:pt x="90637" y="38910"/>
                    <a:pt x="76921" y="17574"/>
                    <a:pt x="64539" y="26908"/>
                  </a:cubicBezTo>
                  <a:cubicBezTo>
                    <a:pt x="52061" y="36338"/>
                    <a:pt x="37678" y="42910"/>
                    <a:pt x="24438" y="51102"/>
                  </a:cubicBezTo>
                  <a:cubicBezTo>
                    <a:pt x="21105" y="35481"/>
                    <a:pt x="17295" y="20050"/>
                    <a:pt x="13008" y="4715"/>
                  </a:cubicBezTo>
                  <a:cubicBezTo>
                    <a:pt x="10532" y="-3858"/>
                    <a:pt x="-1470" y="333"/>
                    <a:pt x="150" y="8715"/>
                  </a:cubicBezTo>
                  <a:cubicBezTo>
                    <a:pt x="3769" y="28146"/>
                    <a:pt x="7103" y="47387"/>
                    <a:pt x="8817" y="67104"/>
                  </a:cubicBezTo>
                  <a:cubicBezTo>
                    <a:pt x="9294" y="72533"/>
                    <a:pt x="15199" y="78343"/>
                    <a:pt x="21009" y="7567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59" name="任意多边形: 形状 158"/>
            <p:cNvSpPr/>
            <p:nvPr/>
          </p:nvSpPr>
          <p:spPr>
            <a:xfrm>
              <a:off x="8084346" y="4925968"/>
              <a:ext cx="74632" cy="63438"/>
            </a:xfrm>
            <a:custGeom>
              <a:avLst/>
              <a:gdLst>
                <a:gd name="connsiteX0" fmla="*/ 61695 w 74632"/>
                <a:gd name="connsiteY0" fmla="*/ 62949 h 63438"/>
                <a:gd name="connsiteX1" fmla="*/ 66648 w 74632"/>
                <a:gd name="connsiteY1" fmla="*/ 41899 h 63438"/>
                <a:gd name="connsiteX2" fmla="*/ 20928 w 74632"/>
                <a:gd name="connsiteY2" fmla="*/ 35517 h 63438"/>
                <a:gd name="connsiteX3" fmla="*/ 26167 w 74632"/>
                <a:gd name="connsiteY3" fmla="*/ 2846 h 63438"/>
                <a:gd name="connsiteX4" fmla="*/ 19119 w 74632"/>
                <a:gd name="connsiteY4" fmla="*/ 1227 h 63438"/>
                <a:gd name="connsiteX5" fmla="*/ 2164 w 74632"/>
                <a:gd name="connsiteY5" fmla="*/ 38755 h 63438"/>
                <a:gd name="connsiteX6" fmla="*/ 6546 w 74632"/>
                <a:gd name="connsiteY6" fmla="*/ 53233 h 63438"/>
                <a:gd name="connsiteX7" fmla="*/ 61695 w 74632"/>
                <a:gd name="connsiteY7" fmla="*/ 62949 h 6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2" h="63438">
                  <a:moveTo>
                    <a:pt x="61695" y="62949"/>
                  </a:moveTo>
                  <a:cubicBezTo>
                    <a:pt x="75030" y="66949"/>
                    <a:pt x="80269" y="45232"/>
                    <a:pt x="66648" y="41899"/>
                  </a:cubicBezTo>
                  <a:cubicBezTo>
                    <a:pt x="52266" y="38279"/>
                    <a:pt x="36359" y="35707"/>
                    <a:pt x="20928" y="35517"/>
                  </a:cubicBezTo>
                  <a:cubicBezTo>
                    <a:pt x="24929" y="24754"/>
                    <a:pt x="29025" y="13133"/>
                    <a:pt x="26167" y="2846"/>
                  </a:cubicBezTo>
                  <a:cubicBezTo>
                    <a:pt x="25310" y="-392"/>
                    <a:pt x="21405" y="-773"/>
                    <a:pt x="19119" y="1227"/>
                  </a:cubicBezTo>
                  <a:cubicBezTo>
                    <a:pt x="8832" y="10276"/>
                    <a:pt x="10546" y="28087"/>
                    <a:pt x="2164" y="38755"/>
                  </a:cubicBezTo>
                  <a:cubicBezTo>
                    <a:pt x="-1741" y="43804"/>
                    <a:pt x="-408" y="51709"/>
                    <a:pt x="6546" y="53233"/>
                  </a:cubicBezTo>
                  <a:cubicBezTo>
                    <a:pt x="24929" y="57234"/>
                    <a:pt x="43598" y="57520"/>
                    <a:pt x="61695" y="62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0" name="任意多边形: 形状 159"/>
            <p:cNvSpPr/>
            <p:nvPr/>
          </p:nvSpPr>
          <p:spPr>
            <a:xfrm>
              <a:off x="8132094" y="5018585"/>
              <a:ext cx="69199" cy="60483"/>
            </a:xfrm>
            <a:custGeom>
              <a:avLst/>
              <a:gdLst>
                <a:gd name="connsiteX0" fmla="*/ 55000 w 69199"/>
                <a:gd name="connsiteY0" fmla="*/ 37959 h 60483"/>
                <a:gd name="connsiteX1" fmla="*/ 33379 w 69199"/>
                <a:gd name="connsiteY1" fmla="*/ 35197 h 60483"/>
                <a:gd name="connsiteX2" fmla="*/ 24235 w 69199"/>
                <a:gd name="connsiteY2" fmla="*/ 32339 h 60483"/>
                <a:gd name="connsiteX3" fmla="*/ 38332 w 69199"/>
                <a:gd name="connsiteY3" fmla="*/ 6526 h 60483"/>
                <a:gd name="connsiteX4" fmla="*/ 28902 w 69199"/>
                <a:gd name="connsiteY4" fmla="*/ 1478 h 60483"/>
                <a:gd name="connsiteX5" fmla="*/ 4137 w 69199"/>
                <a:gd name="connsiteY5" fmla="*/ 29672 h 60483"/>
                <a:gd name="connsiteX6" fmla="*/ 327 w 69199"/>
                <a:gd name="connsiteY6" fmla="*/ 39864 h 60483"/>
                <a:gd name="connsiteX7" fmla="*/ 23282 w 69199"/>
                <a:gd name="connsiteY7" fmla="*/ 53675 h 60483"/>
                <a:gd name="connsiteX8" fmla="*/ 58715 w 69199"/>
                <a:gd name="connsiteY8" fmla="*/ 60057 h 60483"/>
                <a:gd name="connsiteX9" fmla="*/ 55000 w 69199"/>
                <a:gd name="connsiteY9" fmla="*/ 37959 h 6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99" h="60483">
                  <a:moveTo>
                    <a:pt x="55000" y="37959"/>
                  </a:moveTo>
                  <a:cubicBezTo>
                    <a:pt x="47666" y="39387"/>
                    <a:pt x="40332" y="37197"/>
                    <a:pt x="33379" y="35197"/>
                  </a:cubicBezTo>
                  <a:cubicBezTo>
                    <a:pt x="30331" y="34244"/>
                    <a:pt x="27283" y="33291"/>
                    <a:pt x="24235" y="32339"/>
                  </a:cubicBezTo>
                  <a:cubicBezTo>
                    <a:pt x="30521" y="24338"/>
                    <a:pt x="36427" y="15480"/>
                    <a:pt x="38332" y="6526"/>
                  </a:cubicBezTo>
                  <a:cubicBezTo>
                    <a:pt x="39570" y="716"/>
                    <a:pt x="32998" y="-1856"/>
                    <a:pt x="28902" y="1478"/>
                  </a:cubicBezTo>
                  <a:cubicBezTo>
                    <a:pt x="19282" y="9384"/>
                    <a:pt x="14138" y="21766"/>
                    <a:pt x="4137" y="29672"/>
                  </a:cubicBezTo>
                  <a:cubicBezTo>
                    <a:pt x="803" y="32339"/>
                    <a:pt x="-721" y="35578"/>
                    <a:pt x="327" y="39864"/>
                  </a:cubicBezTo>
                  <a:cubicBezTo>
                    <a:pt x="2422" y="48722"/>
                    <a:pt x="15853" y="50818"/>
                    <a:pt x="23282" y="53675"/>
                  </a:cubicBezTo>
                  <a:cubicBezTo>
                    <a:pt x="34712" y="58057"/>
                    <a:pt x="46333" y="61771"/>
                    <a:pt x="58715" y="60057"/>
                  </a:cubicBezTo>
                  <a:cubicBezTo>
                    <a:pt x="75003" y="57866"/>
                    <a:pt x="71193" y="34816"/>
                    <a:pt x="55000" y="3795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1" name="任意多边形: 形状 160"/>
            <p:cNvSpPr/>
            <p:nvPr/>
          </p:nvSpPr>
          <p:spPr>
            <a:xfrm>
              <a:off x="8024318" y="4840149"/>
              <a:ext cx="23367" cy="23787"/>
            </a:xfrm>
            <a:custGeom>
              <a:avLst/>
              <a:gdLst>
                <a:gd name="connsiteX0" fmla="*/ 17902 w 23367"/>
                <a:gd name="connsiteY0" fmla="*/ 21895 h 23787"/>
                <a:gd name="connsiteX1" fmla="*/ 5424 w 23367"/>
                <a:gd name="connsiteY1" fmla="*/ 1893 h 23787"/>
                <a:gd name="connsiteX2" fmla="*/ 17902 w 23367"/>
                <a:gd name="connsiteY2" fmla="*/ 21895 h 23787"/>
              </a:gdLst>
              <a:ahLst/>
              <a:cxnLst>
                <a:cxn ang="0">
                  <a:pos x="connsiteX0" y="connsiteY0"/>
                </a:cxn>
                <a:cxn ang="0">
                  <a:pos x="connsiteX1" y="connsiteY1"/>
                </a:cxn>
                <a:cxn ang="0">
                  <a:pos x="connsiteX2" y="connsiteY2"/>
                </a:cxn>
              </a:cxnLst>
              <a:rect l="l" t="t" r="r" b="b"/>
              <a:pathLst>
                <a:path w="23367" h="23787">
                  <a:moveTo>
                    <a:pt x="17902" y="21895"/>
                  </a:moveTo>
                  <a:cubicBezTo>
                    <a:pt x="30856" y="13799"/>
                    <a:pt x="18378" y="-6204"/>
                    <a:pt x="5424" y="1893"/>
                  </a:cubicBezTo>
                  <a:cubicBezTo>
                    <a:pt x="-7435" y="9989"/>
                    <a:pt x="4948" y="29991"/>
                    <a:pt x="17902"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2" name="任意多边形: 形状 161"/>
            <p:cNvSpPr/>
            <p:nvPr/>
          </p:nvSpPr>
          <p:spPr>
            <a:xfrm>
              <a:off x="8082986" y="5160826"/>
              <a:ext cx="150171" cy="66956"/>
            </a:xfrm>
            <a:custGeom>
              <a:avLst/>
              <a:gdLst>
                <a:gd name="connsiteX0" fmla="*/ 100965 w 150171"/>
                <a:gd name="connsiteY0" fmla="*/ 66311 h 66956"/>
                <a:gd name="connsiteX1" fmla="*/ 123920 w 150171"/>
                <a:gd name="connsiteY1" fmla="*/ 60215 h 66956"/>
                <a:gd name="connsiteX2" fmla="*/ 123920 w 150171"/>
                <a:gd name="connsiteY2" fmla="*/ 60310 h 66956"/>
                <a:gd name="connsiteX3" fmla="*/ 124206 w 150171"/>
                <a:gd name="connsiteY3" fmla="*/ 60120 h 66956"/>
                <a:gd name="connsiteX4" fmla="*/ 149733 w 150171"/>
                <a:gd name="connsiteY4" fmla="*/ 39831 h 66956"/>
                <a:gd name="connsiteX5" fmla="*/ 149924 w 150171"/>
                <a:gd name="connsiteY5" fmla="*/ 39069 h 66956"/>
                <a:gd name="connsiteX6" fmla="*/ 139351 w 150171"/>
                <a:gd name="connsiteY6" fmla="*/ 24020 h 66956"/>
                <a:gd name="connsiteX7" fmla="*/ 144971 w 150171"/>
                <a:gd name="connsiteY7" fmla="*/ 13828 h 66956"/>
                <a:gd name="connsiteX8" fmla="*/ 139637 w 150171"/>
                <a:gd name="connsiteY8" fmla="*/ 2017 h 66956"/>
                <a:gd name="connsiteX9" fmla="*/ 81534 w 150171"/>
                <a:gd name="connsiteY9" fmla="*/ 31926 h 66956"/>
                <a:gd name="connsiteX10" fmla="*/ 68389 w 150171"/>
                <a:gd name="connsiteY10" fmla="*/ 42594 h 66956"/>
                <a:gd name="connsiteX11" fmla="*/ 11144 w 150171"/>
                <a:gd name="connsiteY11" fmla="*/ 48785 h 66956"/>
                <a:gd name="connsiteX12" fmla="*/ 0 w 150171"/>
                <a:gd name="connsiteY12" fmla="*/ 45642 h 66956"/>
                <a:gd name="connsiteX13" fmla="*/ 10192 w 150171"/>
                <a:gd name="connsiteY13" fmla="*/ 51166 h 66956"/>
                <a:gd name="connsiteX14" fmla="*/ 100965 w 150171"/>
                <a:gd name="connsiteY14" fmla="*/ 66311 h 66956"/>
                <a:gd name="connsiteX15" fmla="*/ 90583 w 150171"/>
                <a:gd name="connsiteY15" fmla="*/ 57357 h 66956"/>
                <a:gd name="connsiteX16" fmla="*/ 90868 w 150171"/>
                <a:gd name="connsiteY16" fmla="*/ 53547 h 66956"/>
                <a:gd name="connsiteX17" fmla="*/ 116681 w 150171"/>
                <a:gd name="connsiteY17" fmla="*/ 45261 h 66956"/>
                <a:gd name="connsiteX18" fmla="*/ 116300 w 150171"/>
                <a:gd name="connsiteY18" fmla="*/ 43927 h 66956"/>
                <a:gd name="connsiteX19" fmla="*/ 90773 w 150171"/>
                <a:gd name="connsiteY19" fmla="*/ 52119 h 66956"/>
                <a:gd name="connsiteX20" fmla="*/ 90202 w 150171"/>
                <a:gd name="connsiteY20" fmla="*/ 49833 h 66956"/>
                <a:gd name="connsiteX21" fmla="*/ 121253 w 150171"/>
                <a:gd name="connsiteY21" fmla="*/ 33545 h 66956"/>
                <a:gd name="connsiteX22" fmla="*/ 120587 w 150171"/>
                <a:gd name="connsiteY22" fmla="*/ 32307 h 66956"/>
                <a:gd name="connsiteX23" fmla="*/ 89630 w 150171"/>
                <a:gd name="connsiteY23" fmla="*/ 48594 h 66956"/>
                <a:gd name="connsiteX24" fmla="*/ 88963 w 150171"/>
                <a:gd name="connsiteY24" fmla="*/ 47451 h 66956"/>
                <a:gd name="connsiteX25" fmla="*/ 87821 w 150171"/>
                <a:gd name="connsiteY25" fmla="*/ 45927 h 66956"/>
                <a:gd name="connsiteX26" fmla="*/ 107251 w 150171"/>
                <a:gd name="connsiteY26" fmla="*/ 31259 h 66956"/>
                <a:gd name="connsiteX27" fmla="*/ 106394 w 150171"/>
                <a:gd name="connsiteY27" fmla="*/ 30116 h 66956"/>
                <a:gd name="connsiteX28" fmla="*/ 86868 w 150171"/>
                <a:gd name="connsiteY28" fmla="*/ 44975 h 66956"/>
                <a:gd name="connsiteX29" fmla="*/ 82391 w 150171"/>
                <a:gd name="connsiteY29" fmla="*/ 42213 h 66956"/>
                <a:gd name="connsiteX30" fmla="*/ 94869 w 150171"/>
                <a:gd name="connsiteY30" fmla="*/ 30592 h 66956"/>
                <a:gd name="connsiteX31" fmla="*/ 93917 w 150171"/>
                <a:gd name="connsiteY31" fmla="*/ 29544 h 66956"/>
                <a:gd name="connsiteX32" fmla="*/ 80867 w 150171"/>
                <a:gd name="connsiteY32" fmla="*/ 41736 h 66956"/>
                <a:gd name="connsiteX33" fmla="*/ 74867 w 150171"/>
                <a:gd name="connsiteY33" fmla="*/ 41355 h 66956"/>
                <a:gd name="connsiteX34" fmla="*/ 83249 w 150171"/>
                <a:gd name="connsiteY34" fmla="*/ 34021 h 66956"/>
                <a:gd name="connsiteX35" fmla="*/ 108966 w 150171"/>
                <a:gd name="connsiteY35" fmla="*/ 12971 h 66956"/>
                <a:gd name="connsiteX36" fmla="*/ 108966 w 150171"/>
                <a:gd name="connsiteY36" fmla="*/ 13257 h 66956"/>
                <a:gd name="connsiteX37" fmla="*/ 129826 w 150171"/>
                <a:gd name="connsiteY37" fmla="*/ 15543 h 66956"/>
                <a:gd name="connsiteX38" fmla="*/ 125730 w 150171"/>
                <a:gd name="connsiteY38" fmla="*/ 26211 h 66956"/>
                <a:gd name="connsiteX39" fmla="*/ 124492 w 150171"/>
                <a:gd name="connsiteY39" fmla="*/ 27544 h 66956"/>
                <a:gd name="connsiteX40" fmla="*/ 126111 w 150171"/>
                <a:gd name="connsiteY40" fmla="*/ 28211 h 66956"/>
                <a:gd name="connsiteX41" fmla="*/ 136493 w 150171"/>
                <a:gd name="connsiteY41" fmla="*/ 39736 h 66956"/>
                <a:gd name="connsiteX42" fmla="*/ 122777 w 150171"/>
                <a:gd name="connsiteY42" fmla="*/ 57929 h 66956"/>
                <a:gd name="connsiteX43" fmla="*/ 100775 w 150171"/>
                <a:gd name="connsiteY43" fmla="*/ 63834 h 66956"/>
                <a:gd name="connsiteX44" fmla="*/ 87535 w 150171"/>
                <a:gd name="connsiteY44" fmla="*/ 64406 h 66956"/>
                <a:gd name="connsiteX45" fmla="*/ 90202 w 150171"/>
                <a:gd name="connsiteY45" fmla="*/ 58881 h 66956"/>
                <a:gd name="connsiteX46" fmla="*/ 112490 w 150171"/>
                <a:gd name="connsiteY46" fmla="*/ 54976 h 66956"/>
                <a:gd name="connsiteX47" fmla="*/ 112300 w 150171"/>
                <a:gd name="connsiteY47" fmla="*/ 53643 h 66956"/>
                <a:gd name="connsiteX48" fmla="*/ 90583 w 150171"/>
                <a:gd name="connsiteY48" fmla="*/ 57357 h 6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0171" h="66956">
                  <a:moveTo>
                    <a:pt x="100965" y="66311"/>
                  </a:moveTo>
                  <a:cubicBezTo>
                    <a:pt x="108775" y="65739"/>
                    <a:pt x="116681" y="63358"/>
                    <a:pt x="123920" y="60215"/>
                  </a:cubicBezTo>
                  <a:lnTo>
                    <a:pt x="123920" y="60310"/>
                  </a:lnTo>
                  <a:cubicBezTo>
                    <a:pt x="124016" y="60215"/>
                    <a:pt x="124111" y="60215"/>
                    <a:pt x="124206" y="60120"/>
                  </a:cubicBezTo>
                  <a:cubicBezTo>
                    <a:pt x="137541" y="54214"/>
                    <a:pt x="148114" y="45546"/>
                    <a:pt x="149733" y="39831"/>
                  </a:cubicBezTo>
                  <a:cubicBezTo>
                    <a:pt x="149733" y="39546"/>
                    <a:pt x="149828" y="39355"/>
                    <a:pt x="149924" y="39069"/>
                  </a:cubicBezTo>
                  <a:cubicBezTo>
                    <a:pt x="151733" y="30687"/>
                    <a:pt x="143161" y="25830"/>
                    <a:pt x="139351" y="24020"/>
                  </a:cubicBezTo>
                  <a:cubicBezTo>
                    <a:pt x="141065" y="22020"/>
                    <a:pt x="144113" y="18114"/>
                    <a:pt x="144971" y="13828"/>
                  </a:cubicBezTo>
                  <a:cubicBezTo>
                    <a:pt x="146018" y="8970"/>
                    <a:pt x="144209" y="4970"/>
                    <a:pt x="139637" y="2017"/>
                  </a:cubicBezTo>
                  <a:cubicBezTo>
                    <a:pt x="125730" y="-7032"/>
                    <a:pt x="99060" y="16400"/>
                    <a:pt x="81534" y="31926"/>
                  </a:cubicBezTo>
                  <a:cubicBezTo>
                    <a:pt x="75629" y="37164"/>
                    <a:pt x="70485" y="41641"/>
                    <a:pt x="68389" y="42594"/>
                  </a:cubicBezTo>
                  <a:cubicBezTo>
                    <a:pt x="37338" y="56024"/>
                    <a:pt x="11430" y="48880"/>
                    <a:pt x="11144" y="48785"/>
                  </a:cubicBezTo>
                  <a:lnTo>
                    <a:pt x="0" y="45642"/>
                  </a:lnTo>
                  <a:lnTo>
                    <a:pt x="10192" y="51166"/>
                  </a:lnTo>
                  <a:cubicBezTo>
                    <a:pt x="10668" y="51357"/>
                    <a:pt x="46768" y="70692"/>
                    <a:pt x="100965" y="66311"/>
                  </a:cubicBezTo>
                  <a:close/>
                  <a:moveTo>
                    <a:pt x="90583" y="57357"/>
                  </a:moveTo>
                  <a:cubicBezTo>
                    <a:pt x="90868" y="56119"/>
                    <a:pt x="90868" y="54786"/>
                    <a:pt x="90868" y="53547"/>
                  </a:cubicBezTo>
                  <a:lnTo>
                    <a:pt x="116681" y="45261"/>
                  </a:lnTo>
                  <a:lnTo>
                    <a:pt x="116300" y="43927"/>
                  </a:lnTo>
                  <a:lnTo>
                    <a:pt x="90773" y="52119"/>
                  </a:lnTo>
                  <a:cubicBezTo>
                    <a:pt x="90678" y="51357"/>
                    <a:pt x="90392" y="50595"/>
                    <a:pt x="90202" y="49833"/>
                  </a:cubicBezTo>
                  <a:lnTo>
                    <a:pt x="121253" y="33545"/>
                  </a:lnTo>
                  <a:lnTo>
                    <a:pt x="120587" y="32307"/>
                  </a:lnTo>
                  <a:lnTo>
                    <a:pt x="89630" y="48594"/>
                  </a:lnTo>
                  <a:cubicBezTo>
                    <a:pt x="89440" y="48213"/>
                    <a:pt x="89249" y="47832"/>
                    <a:pt x="88963" y="47451"/>
                  </a:cubicBezTo>
                  <a:cubicBezTo>
                    <a:pt x="88583" y="46880"/>
                    <a:pt x="88297" y="46404"/>
                    <a:pt x="87821" y="45927"/>
                  </a:cubicBezTo>
                  <a:lnTo>
                    <a:pt x="107251" y="31259"/>
                  </a:lnTo>
                  <a:lnTo>
                    <a:pt x="106394" y="30116"/>
                  </a:lnTo>
                  <a:lnTo>
                    <a:pt x="86868" y="44975"/>
                  </a:lnTo>
                  <a:cubicBezTo>
                    <a:pt x="85630" y="43737"/>
                    <a:pt x="84106" y="42784"/>
                    <a:pt x="82391" y="42213"/>
                  </a:cubicBezTo>
                  <a:lnTo>
                    <a:pt x="94869" y="30592"/>
                  </a:lnTo>
                  <a:lnTo>
                    <a:pt x="93917" y="29544"/>
                  </a:lnTo>
                  <a:lnTo>
                    <a:pt x="80867" y="41736"/>
                  </a:lnTo>
                  <a:cubicBezTo>
                    <a:pt x="78962" y="41260"/>
                    <a:pt x="76962" y="41070"/>
                    <a:pt x="74867" y="41355"/>
                  </a:cubicBezTo>
                  <a:cubicBezTo>
                    <a:pt x="77152" y="39450"/>
                    <a:pt x="80010" y="36974"/>
                    <a:pt x="83249" y="34021"/>
                  </a:cubicBezTo>
                  <a:cubicBezTo>
                    <a:pt x="90392" y="27735"/>
                    <a:pt x="99727" y="19448"/>
                    <a:pt x="108966" y="12971"/>
                  </a:cubicBezTo>
                  <a:lnTo>
                    <a:pt x="108966" y="13257"/>
                  </a:lnTo>
                  <a:cubicBezTo>
                    <a:pt x="116872" y="11161"/>
                    <a:pt x="127445" y="11637"/>
                    <a:pt x="129826" y="15543"/>
                  </a:cubicBezTo>
                  <a:cubicBezTo>
                    <a:pt x="131635" y="18495"/>
                    <a:pt x="128588" y="22877"/>
                    <a:pt x="125730" y="26211"/>
                  </a:cubicBezTo>
                  <a:lnTo>
                    <a:pt x="124492" y="27544"/>
                  </a:lnTo>
                  <a:lnTo>
                    <a:pt x="126111" y="28211"/>
                  </a:lnTo>
                  <a:cubicBezTo>
                    <a:pt x="126206" y="28306"/>
                    <a:pt x="135731" y="32497"/>
                    <a:pt x="136493" y="39736"/>
                  </a:cubicBezTo>
                  <a:cubicBezTo>
                    <a:pt x="136970" y="45356"/>
                    <a:pt x="132302" y="51547"/>
                    <a:pt x="122777" y="57929"/>
                  </a:cubicBezTo>
                  <a:cubicBezTo>
                    <a:pt x="116014" y="60882"/>
                    <a:pt x="108395" y="63168"/>
                    <a:pt x="100775" y="63834"/>
                  </a:cubicBezTo>
                  <a:cubicBezTo>
                    <a:pt x="96202" y="64215"/>
                    <a:pt x="91821" y="64406"/>
                    <a:pt x="87535" y="64406"/>
                  </a:cubicBezTo>
                  <a:cubicBezTo>
                    <a:pt x="88773" y="62691"/>
                    <a:pt x="89630" y="60786"/>
                    <a:pt x="90202" y="58881"/>
                  </a:cubicBezTo>
                  <a:lnTo>
                    <a:pt x="112490" y="54976"/>
                  </a:lnTo>
                  <a:lnTo>
                    <a:pt x="112300" y="53643"/>
                  </a:lnTo>
                  <a:lnTo>
                    <a:pt x="90583" y="57357"/>
                  </a:ln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3" name="任意多边形: 形状 162"/>
            <p:cNvSpPr/>
            <p:nvPr/>
          </p:nvSpPr>
          <p:spPr>
            <a:xfrm>
              <a:off x="8399291" y="4903668"/>
              <a:ext cx="24054" cy="23389"/>
            </a:xfrm>
            <a:custGeom>
              <a:avLst/>
              <a:gdLst>
                <a:gd name="connsiteX0" fmla="*/ 6021 w 24054"/>
                <a:gd name="connsiteY0" fmla="*/ 1524 h 23389"/>
                <a:gd name="connsiteX1" fmla="*/ 3735 w 24054"/>
                <a:gd name="connsiteY1" fmla="*/ 3619 h 23389"/>
                <a:gd name="connsiteX2" fmla="*/ 3640 w 24054"/>
                <a:gd name="connsiteY2" fmla="*/ 3429 h 23389"/>
                <a:gd name="connsiteX3" fmla="*/ 1545 w 24054"/>
                <a:gd name="connsiteY3" fmla="*/ 16192 h 23389"/>
                <a:gd name="connsiteX4" fmla="*/ 2116 w 24054"/>
                <a:gd name="connsiteY4" fmla="*/ 17812 h 23389"/>
                <a:gd name="connsiteX5" fmla="*/ 18499 w 24054"/>
                <a:gd name="connsiteY5" fmla="*/ 21622 h 23389"/>
                <a:gd name="connsiteX6" fmla="*/ 22309 w 24054"/>
                <a:gd name="connsiteY6" fmla="*/ 5239 h 23389"/>
                <a:gd name="connsiteX7" fmla="*/ 14880 w 24054"/>
                <a:gd name="connsiteY7" fmla="*/ 0 h 23389"/>
                <a:gd name="connsiteX8" fmla="*/ 6021 w 24054"/>
                <a:gd name="connsiteY8" fmla="*/ 1524 h 2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4" h="23389">
                  <a:moveTo>
                    <a:pt x="6021" y="1524"/>
                  </a:moveTo>
                  <a:cubicBezTo>
                    <a:pt x="5736" y="1048"/>
                    <a:pt x="4783" y="2191"/>
                    <a:pt x="3735" y="3619"/>
                  </a:cubicBezTo>
                  <a:cubicBezTo>
                    <a:pt x="3735" y="3524"/>
                    <a:pt x="3640" y="3524"/>
                    <a:pt x="3640" y="3429"/>
                  </a:cubicBezTo>
                  <a:cubicBezTo>
                    <a:pt x="-837" y="7144"/>
                    <a:pt x="-741" y="12097"/>
                    <a:pt x="1545" y="16192"/>
                  </a:cubicBezTo>
                  <a:cubicBezTo>
                    <a:pt x="1735" y="16669"/>
                    <a:pt x="1830" y="17335"/>
                    <a:pt x="2116" y="17812"/>
                  </a:cubicBezTo>
                  <a:cubicBezTo>
                    <a:pt x="5545" y="23336"/>
                    <a:pt x="12975" y="25051"/>
                    <a:pt x="18499" y="21622"/>
                  </a:cubicBezTo>
                  <a:cubicBezTo>
                    <a:pt x="23929" y="18193"/>
                    <a:pt x="25738" y="10763"/>
                    <a:pt x="22309" y="5239"/>
                  </a:cubicBezTo>
                  <a:cubicBezTo>
                    <a:pt x="20690" y="2572"/>
                    <a:pt x="17928" y="667"/>
                    <a:pt x="14880" y="0"/>
                  </a:cubicBezTo>
                  <a:cubicBezTo>
                    <a:pt x="14499" y="0"/>
                    <a:pt x="5164" y="286"/>
                    <a:pt x="6021" y="152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4" name="任意多边形: 形状 163"/>
            <p:cNvSpPr/>
            <p:nvPr/>
          </p:nvSpPr>
          <p:spPr>
            <a:xfrm>
              <a:off x="8175178" y="5017506"/>
              <a:ext cx="24935" cy="25403"/>
            </a:xfrm>
            <a:custGeom>
              <a:avLst/>
              <a:gdLst>
                <a:gd name="connsiteX0" fmla="*/ 5821 w 24935"/>
                <a:gd name="connsiteY0" fmla="*/ 1986 h 25403"/>
                <a:gd name="connsiteX1" fmla="*/ 19156 w 24935"/>
                <a:gd name="connsiteY1" fmla="*/ 23417 h 25403"/>
                <a:gd name="connsiteX2" fmla="*/ 5821 w 24935"/>
                <a:gd name="connsiteY2" fmla="*/ 1986 h 25403"/>
              </a:gdLst>
              <a:ahLst/>
              <a:cxnLst>
                <a:cxn ang="0">
                  <a:pos x="connsiteX0" y="connsiteY0"/>
                </a:cxn>
                <a:cxn ang="0">
                  <a:pos x="connsiteX1" y="connsiteY1"/>
                </a:cxn>
                <a:cxn ang="0">
                  <a:pos x="connsiteX2" y="connsiteY2"/>
                </a:cxn>
              </a:cxnLst>
              <a:rect l="l" t="t" r="r" b="b"/>
              <a:pathLst>
                <a:path w="24935" h="25403">
                  <a:moveTo>
                    <a:pt x="5821" y="1986"/>
                  </a:moveTo>
                  <a:cubicBezTo>
                    <a:pt x="-7990" y="10559"/>
                    <a:pt x="5345" y="31990"/>
                    <a:pt x="19156" y="23417"/>
                  </a:cubicBezTo>
                  <a:cubicBezTo>
                    <a:pt x="32872"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5" name="任意多边形: 形状 164"/>
            <p:cNvSpPr/>
            <p:nvPr/>
          </p:nvSpPr>
          <p:spPr>
            <a:xfrm>
              <a:off x="8475849" y="4809606"/>
              <a:ext cx="24280" cy="24731"/>
            </a:xfrm>
            <a:custGeom>
              <a:avLst/>
              <a:gdLst>
                <a:gd name="connsiteX0" fmla="*/ 5663 w 24280"/>
                <a:gd name="connsiteY0" fmla="*/ 1955 h 24731"/>
                <a:gd name="connsiteX1" fmla="*/ 18617 w 24280"/>
                <a:gd name="connsiteY1" fmla="*/ 22815 h 24731"/>
                <a:gd name="connsiteX2" fmla="*/ 5663 w 24280"/>
                <a:gd name="connsiteY2" fmla="*/ 1955 h 24731"/>
              </a:gdLst>
              <a:ahLst/>
              <a:cxnLst>
                <a:cxn ang="0">
                  <a:pos x="connsiteX0" y="connsiteY0"/>
                </a:cxn>
                <a:cxn ang="0">
                  <a:pos x="connsiteX1" y="connsiteY1"/>
                </a:cxn>
                <a:cxn ang="0">
                  <a:pos x="connsiteX2" y="connsiteY2"/>
                </a:cxn>
              </a:cxnLst>
              <a:rect l="l" t="t" r="r" b="b"/>
              <a:pathLst>
                <a:path w="24280" h="24731">
                  <a:moveTo>
                    <a:pt x="5663" y="1955"/>
                  </a:moveTo>
                  <a:cubicBezTo>
                    <a:pt x="-7767" y="10337"/>
                    <a:pt x="5187" y="31102"/>
                    <a:pt x="18617" y="22815"/>
                  </a:cubicBezTo>
                  <a:cubicBezTo>
                    <a:pt x="32047" y="14338"/>
                    <a:pt x="19093" y="-6427"/>
                    <a:pt x="5663" y="195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6" name="任意多边形: 形状 165"/>
            <p:cNvSpPr/>
            <p:nvPr/>
          </p:nvSpPr>
          <p:spPr>
            <a:xfrm>
              <a:off x="8369102" y="4934216"/>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7" name="任意多边形: 形状 166"/>
            <p:cNvSpPr/>
            <p:nvPr/>
          </p:nvSpPr>
          <p:spPr>
            <a:xfrm>
              <a:off x="8122915" y="4922458"/>
              <a:ext cx="23625" cy="24045"/>
            </a:xfrm>
            <a:custGeom>
              <a:avLst/>
              <a:gdLst>
                <a:gd name="connsiteX0" fmla="*/ 5505 w 23625"/>
                <a:gd name="connsiteY0" fmla="*/ 1879 h 24045"/>
                <a:gd name="connsiteX1" fmla="*/ 18078 w 23625"/>
                <a:gd name="connsiteY1" fmla="*/ 22167 h 24045"/>
                <a:gd name="connsiteX2" fmla="*/ 5505 w 23625"/>
                <a:gd name="connsiteY2" fmla="*/ 1879 h 24045"/>
              </a:gdLst>
              <a:ahLst/>
              <a:cxnLst>
                <a:cxn ang="0">
                  <a:pos x="connsiteX0" y="connsiteY0"/>
                </a:cxn>
                <a:cxn ang="0">
                  <a:pos x="connsiteX1" y="connsiteY1"/>
                </a:cxn>
                <a:cxn ang="0">
                  <a:pos x="connsiteX2" y="connsiteY2"/>
                </a:cxn>
              </a:cxnLst>
              <a:rect l="l" t="t" r="r" b="b"/>
              <a:pathLst>
                <a:path w="23625" h="24045">
                  <a:moveTo>
                    <a:pt x="5505" y="1879"/>
                  </a:moveTo>
                  <a:cubicBezTo>
                    <a:pt x="-7544" y="10070"/>
                    <a:pt x="5029" y="30263"/>
                    <a:pt x="18078" y="22167"/>
                  </a:cubicBezTo>
                  <a:cubicBezTo>
                    <a:pt x="31223"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8" name="任意多边形: 形状 167"/>
            <p:cNvSpPr/>
            <p:nvPr/>
          </p:nvSpPr>
          <p:spPr>
            <a:xfrm>
              <a:off x="6701441" y="5460570"/>
              <a:ext cx="24004" cy="24434"/>
            </a:xfrm>
            <a:custGeom>
              <a:avLst/>
              <a:gdLst>
                <a:gd name="connsiteX0" fmla="*/ 18423 w 24004"/>
                <a:gd name="connsiteY0" fmla="*/ 22504 h 24434"/>
                <a:gd name="connsiteX1" fmla="*/ 5564 w 24004"/>
                <a:gd name="connsiteY1" fmla="*/ 1930 h 24434"/>
                <a:gd name="connsiteX2" fmla="*/ 18423 w 24004"/>
                <a:gd name="connsiteY2" fmla="*/ 22504 h 24434"/>
              </a:gdLst>
              <a:ahLst/>
              <a:cxnLst>
                <a:cxn ang="0">
                  <a:pos x="connsiteX0" y="connsiteY0"/>
                </a:cxn>
                <a:cxn ang="0">
                  <a:pos x="connsiteX1" y="connsiteY1"/>
                </a:cxn>
                <a:cxn ang="0">
                  <a:pos x="connsiteX2" y="connsiteY2"/>
                </a:cxn>
              </a:cxnLst>
              <a:rect l="l" t="t" r="r" b="b"/>
              <a:pathLst>
                <a:path w="24004" h="24434">
                  <a:moveTo>
                    <a:pt x="18423" y="22504"/>
                  </a:moveTo>
                  <a:cubicBezTo>
                    <a:pt x="31663" y="14217"/>
                    <a:pt x="18899" y="-6357"/>
                    <a:pt x="5564" y="1930"/>
                  </a:cubicBezTo>
                  <a:cubicBezTo>
                    <a:pt x="-7676" y="10217"/>
                    <a:pt x="5183" y="30791"/>
                    <a:pt x="18423" y="2250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69" name="任意多边形: 形状 168"/>
            <p:cNvSpPr/>
            <p:nvPr/>
          </p:nvSpPr>
          <p:spPr>
            <a:xfrm>
              <a:off x="7348060" y="5261439"/>
              <a:ext cx="23349" cy="23787"/>
            </a:xfrm>
            <a:custGeom>
              <a:avLst/>
              <a:gdLst>
                <a:gd name="connsiteX0" fmla="*/ 17884 w 23349"/>
                <a:gd name="connsiteY0" fmla="*/ 21895 h 23787"/>
                <a:gd name="connsiteX1" fmla="*/ 5406 w 23349"/>
                <a:gd name="connsiteY1" fmla="*/ 1893 h 23787"/>
                <a:gd name="connsiteX2" fmla="*/ 17884 w 23349"/>
                <a:gd name="connsiteY2" fmla="*/ 21895 h 23787"/>
              </a:gdLst>
              <a:ahLst/>
              <a:cxnLst>
                <a:cxn ang="0">
                  <a:pos x="connsiteX0" y="connsiteY0"/>
                </a:cxn>
                <a:cxn ang="0">
                  <a:pos x="connsiteX1" y="connsiteY1"/>
                </a:cxn>
                <a:cxn ang="0">
                  <a:pos x="connsiteX2" y="connsiteY2"/>
                </a:cxn>
              </a:cxnLst>
              <a:rect l="l" t="t" r="r" b="b"/>
              <a:pathLst>
                <a:path w="23349" h="23787">
                  <a:moveTo>
                    <a:pt x="17884" y="21895"/>
                  </a:moveTo>
                  <a:cubicBezTo>
                    <a:pt x="30838" y="13799"/>
                    <a:pt x="18360" y="-6204"/>
                    <a:pt x="5406" y="1893"/>
                  </a:cubicBezTo>
                  <a:cubicBezTo>
                    <a:pt x="-7453" y="9989"/>
                    <a:pt x="5025" y="29991"/>
                    <a:pt x="17884" y="2189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0" name="任意多边形: 形状 169"/>
            <p:cNvSpPr/>
            <p:nvPr/>
          </p:nvSpPr>
          <p:spPr>
            <a:xfrm>
              <a:off x="7355294" y="5238272"/>
              <a:ext cx="71597" cy="89707"/>
            </a:xfrm>
            <a:custGeom>
              <a:avLst/>
              <a:gdLst>
                <a:gd name="connsiteX0" fmla="*/ 5888 w 71597"/>
                <a:gd name="connsiteY0" fmla="*/ 67351 h 89707"/>
                <a:gd name="connsiteX1" fmla="*/ 18746 w 71597"/>
                <a:gd name="connsiteY1" fmla="*/ 87925 h 89707"/>
                <a:gd name="connsiteX2" fmla="*/ 68943 w 71597"/>
                <a:gd name="connsiteY2" fmla="*/ 49730 h 89707"/>
                <a:gd name="connsiteX3" fmla="*/ 66562 w 71597"/>
                <a:gd name="connsiteY3" fmla="*/ 34966 h 89707"/>
                <a:gd name="connsiteX4" fmla="*/ 17984 w 71597"/>
                <a:gd name="connsiteY4" fmla="*/ 1533 h 89707"/>
                <a:gd name="connsiteX5" fmla="*/ 8745 w 71597"/>
                <a:gd name="connsiteY5" fmla="*/ 11344 h 89707"/>
                <a:gd name="connsiteX6" fmla="*/ 45321 w 71597"/>
                <a:gd name="connsiteY6" fmla="*/ 42015 h 89707"/>
                <a:gd name="connsiteX7" fmla="*/ 5888 w 71597"/>
                <a:gd name="connsiteY7" fmla="*/ 67351 h 8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97" h="89707">
                  <a:moveTo>
                    <a:pt x="5888" y="67351"/>
                  </a:moveTo>
                  <a:cubicBezTo>
                    <a:pt x="-7924" y="74304"/>
                    <a:pt x="5126" y="96021"/>
                    <a:pt x="18746" y="87925"/>
                  </a:cubicBezTo>
                  <a:cubicBezTo>
                    <a:pt x="36653" y="77257"/>
                    <a:pt x="52846" y="62970"/>
                    <a:pt x="68943" y="49730"/>
                  </a:cubicBezTo>
                  <a:cubicBezTo>
                    <a:pt x="73896" y="45634"/>
                    <a:pt x="71229" y="37728"/>
                    <a:pt x="66562" y="34966"/>
                  </a:cubicBezTo>
                  <a:cubicBezTo>
                    <a:pt x="49703" y="24774"/>
                    <a:pt x="33796" y="13249"/>
                    <a:pt x="17984" y="1533"/>
                  </a:cubicBezTo>
                  <a:cubicBezTo>
                    <a:pt x="11222" y="-3610"/>
                    <a:pt x="2078" y="5343"/>
                    <a:pt x="8745" y="11344"/>
                  </a:cubicBezTo>
                  <a:cubicBezTo>
                    <a:pt x="20556" y="22012"/>
                    <a:pt x="32843" y="32204"/>
                    <a:pt x="45321" y="42015"/>
                  </a:cubicBezTo>
                  <a:cubicBezTo>
                    <a:pt x="32082" y="50301"/>
                    <a:pt x="19889" y="60303"/>
                    <a:pt x="5888" y="6735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1" name="任意多边形: 形状 170"/>
            <p:cNvSpPr/>
            <p:nvPr/>
          </p:nvSpPr>
          <p:spPr>
            <a:xfrm>
              <a:off x="6782114" y="5557420"/>
              <a:ext cx="24280" cy="24724"/>
            </a:xfrm>
            <a:custGeom>
              <a:avLst/>
              <a:gdLst>
                <a:gd name="connsiteX0" fmla="*/ 5663 w 24280"/>
                <a:gd name="connsiteY0" fmla="*/ 1949 h 24724"/>
                <a:gd name="connsiteX1" fmla="*/ 18617 w 24280"/>
                <a:gd name="connsiteY1" fmla="*/ 22809 h 24724"/>
                <a:gd name="connsiteX2" fmla="*/ 5663 w 24280"/>
                <a:gd name="connsiteY2" fmla="*/ 1949 h 24724"/>
              </a:gdLst>
              <a:ahLst/>
              <a:cxnLst>
                <a:cxn ang="0">
                  <a:pos x="connsiteX0" y="connsiteY0"/>
                </a:cxn>
                <a:cxn ang="0">
                  <a:pos x="connsiteX1" y="connsiteY1"/>
                </a:cxn>
                <a:cxn ang="0">
                  <a:pos x="connsiteX2" y="connsiteY2"/>
                </a:cxn>
              </a:cxnLst>
              <a:rect l="l" t="t" r="r" b="b"/>
              <a:pathLst>
                <a:path w="24280" h="24724">
                  <a:moveTo>
                    <a:pt x="5663" y="1949"/>
                  </a:moveTo>
                  <a:cubicBezTo>
                    <a:pt x="-7767" y="10331"/>
                    <a:pt x="5187" y="31095"/>
                    <a:pt x="18617" y="22809"/>
                  </a:cubicBezTo>
                  <a:cubicBezTo>
                    <a:pt x="32047"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2" name="任意多边形: 形状 171"/>
            <p:cNvSpPr/>
            <p:nvPr/>
          </p:nvSpPr>
          <p:spPr>
            <a:xfrm>
              <a:off x="6735553" y="5507363"/>
              <a:ext cx="24688" cy="25145"/>
            </a:xfrm>
            <a:custGeom>
              <a:avLst/>
              <a:gdLst>
                <a:gd name="connsiteX0" fmla="*/ 5742 w 24688"/>
                <a:gd name="connsiteY0" fmla="*/ 2000 h 25145"/>
                <a:gd name="connsiteX1" fmla="*/ 18887 w 24688"/>
                <a:gd name="connsiteY1" fmla="*/ 23146 h 25145"/>
                <a:gd name="connsiteX2" fmla="*/ 5742 w 24688"/>
                <a:gd name="connsiteY2" fmla="*/ 2000 h 25145"/>
              </a:gdLst>
              <a:ahLst/>
              <a:cxnLst>
                <a:cxn ang="0">
                  <a:pos x="connsiteX0" y="connsiteY0"/>
                </a:cxn>
                <a:cxn ang="0">
                  <a:pos x="connsiteX1" y="connsiteY1"/>
                </a:cxn>
                <a:cxn ang="0">
                  <a:pos x="connsiteX2" y="connsiteY2"/>
                </a:cxn>
              </a:cxnLst>
              <a:rect l="l" t="t" r="r" b="b"/>
              <a:pathLst>
                <a:path w="24688" h="25145">
                  <a:moveTo>
                    <a:pt x="5742" y="2000"/>
                  </a:moveTo>
                  <a:cubicBezTo>
                    <a:pt x="-7879" y="10477"/>
                    <a:pt x="5266" y="31718"/>
                    <a:pt x="18887" y="23146"/>
                  </a:cubicBezTo>
                  <a:cubicBezTo>
                    <a:pt x="32603" y="14668"/>
                    <a:pt x="19458" y="-6573"/>
                    <a:pt x="5742" y="200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3" name="任意多边形: 形状 172"/>
            <p:cNvSpPr/>
            <p:nvPr/>
          </p:nvSpPr>
          <p:spPr>
            <a:xfrm>
              <a:off x="7436227" y="5466805"/>
              <a:ext cx="266391" cy="402726"/>
            </a:xfrm>
            <a:custGeom>
              <a:avLst/>
              <a:gdLst>
                <a:gd name="connsiteX0" fmla="*/ 72211 w 266391"/>
                <a:gd name="connsiteY0" fmla="*/ 303352 h 402726"/>
                <a:gd name="connsiteX1" fmla="*/ 71163 w 266391"/>
                <a:gd name="connsiteY1" fmla="*/ 325831 h 402726"/>
                <a:gd name="connsiteX2" fmla="*/ 203275 w 266391"/>
                <a:gd name="connsiteY2" fmla="*/ 258680 h 402726"/>
                <a:gd name="connsiteX3" fmla="*/ 33635 w 266391"/>
                <a:gd name="connsiteY3" fmla="*/ 374694 h 402726"/>
                <a:gd name="connsiteX4" fmla="*/ 32396 w 266391"/>
                <a:gd name="connsiteY4" fmla="*/ 402603 h 402726"/>
                <a:gd name="connsiteX5" fmla="*/ 248614 w 266391"/>
                <a:gd name="connsiteY5" fmla="*/ 3219 h 402726"/>
                <a:gd name="connsiteX6" fmla="*/ 240137 w 266391"/>
                <a:gd name="connsiteY6" fmla="*/ 1505 h 402726"/>
                <a:gd name="connsiteX7" fmla="*/ 238136 w 266391"/>
                <a:gd name="connsiteY7" fmla="*/ 3410 h 402726"/>
                <a:gd name="connsiteX8" fmla="*/ 237470 w 266391"/>
                <a:gd name="connsiteY8" fmla="*/ 5315 h 402726"/>
                <a:gd name="connsiteX9" fmla="*/ 237470 w 266391"/>
                <a:gd name="connsiteY9" fmla="*/ 5410 h 402726"/>
                <a:gd name="connsiteX10" fmla="*/ 236898 w 266391"/>
                <a:gd name="connsiteY10" fmla="*/ 7791 h 402726"/>
                <a:gd name="connsiteX11" fmla="*/ 243280 w 266391"/>
                <a:gd name="connsiteY11" fmla="*/ 32461 h 402726"/>
                <a:gd name="connsiteX12" fmla="*/ 154602 w 266391"/>
                <a:gd name="connsiteY12" fmla="*/ 153714 h 402726"/>
                <a:gd name="connsiteX13" fmla="*/ 154126 w 266391"/>
                <a:gd name="connsiteY13" fmla="*/ 164954 h 402726"/>
                <a:gd name="connsiteX14" fmla="*/ 238041 w 266391"/>
                <a:gd name="connsiteY14" fmla="*/ 99803 h 402726"/>
                <a:gd name="connsiteX15" fmla="*/ 127075 w 266391"/>
                <a:gd name="connsiteY15" fmla="*/ 204673 h 402726"/>
                <a:gd name="connsiteX16" fmla="*/ 126408 w 266391"/>
                <a:gd name="connsiteY16" fmla="*/ 219532 h 402726"/>
                <a:gd name="connsiteX17" fmla="*/ 218229 w 266391"/>
                <a:gd name="connsiteY17" fmla="*/ 169430 h 402726"/>
                <a:gd name="connsiteX18" fmla="*/ 101643 w 266391"/>
                <a:gd name="connsiteY18" fmla="*/ 253155 h 402726"/>
                <a:gd name="connsiteX19" fmla="*/ 100786 w 266391"/>
                <a:gd name="connsiteY19" fmla="*/ 271634 h 402726"/>
                <a:gd name="connsiteX20" fmla="*/ 182796 w 266391"/>
                <a:gd name="connsiteY20" fmla="*/ 242392 h 402726"/>
                <a:gd name="connsiteX21" fmla="*/ 72211 w 266391"/>
                <a:gd name="connsiteY21" fmla="*/ 303352 h 40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391" h="402726">
                  <a:moveTo>
                    <a:pt x="72211" y="303352"/>
                  </a:moveTo>
                  <a:cubicBezTo>
                    <a:pt x="42779" y="307257"/>
                    <a:pt x="30206" y="327546"/>
                    <a:pt x="71163" y="325831"/>
                  </a:cubicBezTo>
                  <a:cubicBezTo>
                    <a:pt x="128789" y="323450"/>
                    <a:pt x="172509" y="296875"/>
                    <a:pt x="203275" y="258680"/>
                  </a:cubicBezTo>
                  <a:cubicBezTo>
                    <a:pt x="162603" y="320116"/>
                    <a:pt x="101548" y="365646"/>
                    <a:pt x="33635" y="374694"/>
                  </a:cubicBezTo>
                  <a:cubicBezTo>
                    <a:pt x="-2846" y="379552"/>
                    <a:pt x="-18372" y="404698"/>
                    <a:pt x="32396" y="402603"/>
                  </a:cubicBezTo>
                  <a:cubicBezTo>
                    <a:pt x="238803" y="394221"/>
                    <a:pt x="301382" y="134855"/>
                    <a:pt x="248614" y="3219"/>
                  </a:cubicBezTo>
                  <a:cubicBezTo>
                    <a:pt x="246995" y="-781"/>
                    <a:pt x="242327" y="-686"/>
                    <a:pt x="240137" y="1505"/>
                  </a:cubicBezTo>
                  <a:cubicBezTo>
                    <a:pt x="239184" y="1886"/>
                    <a:pt x="238517" y="2553"/>
                    <a:pt x="238136" y="3410"/>
                  </a:cubicBezTo>
                  <a:cubicBezTo>
                    <a:pt x="237565" y="3791"/>
                    <a:pt x="237184" y="4458"/>
                    <a:pt x="237470" y="5315"/>
                  </a:cubicBezTo>
                  <a:cubicBezTo>
                    <a:pt x="237470" y="5315"/>
                    <a:pt x="237470" y="5410"/>
                    <a:pt x="237470" y="5410"/>
                  </a:cubicBezTo>
                  <a:cubicBezTo>
                    <a:pt x="236898" y="5982"/>
                    <a:pt x="236517" y="6743"/>
                    <a:pt x="236898" y="7791"/>
                  </a:cubicBezTo>
                  <a:cubicBezTo>
                    <a:pt x="239946" y="15888"/>
                    <a:pt x="241946" y="24174"/>
                    <a:pt x="243280" y="32461"/>
                  </a:cubicBezTo>
                  <a:cubicBezTo>
                    <a:pt x="247566" y="88278"/>
                    <a:pt x="205942" y="146856"/>
                    <a:pt x="154602" y="153714"/>
                  </a:cubicBezTo>
                  <a:cubicBezTo>
                    <a:pt x="139934" y="155619"/>
                    <a:pt x="133647" y="165716"/>
                    <a:pt x="154126" y="164954"/>
                  </a:cubicBezTo>
                  <a:cubicBezTo>
                    <a:pt x="197084" y="163144"/>
                    <a:pt x="224420" y="134474"/>
                    <a:pt x="238041" y="99803"/>
                  </a:cubicBezTo>
                  <a:cubicBezTo>
                    <a:pt x="221468" y="152952"/>
                    <a:pt x="177938" y="197910"/>
                    <a:pt x="127075" y="204673"/>
                  </a:cubicBezTo>
                  <a:cubicBezTo>
                    <a:pt x="107549" y="207245"/>
                    <a:pt x="99262" y="220675"/>
                    <a:pt x="126408" y="219532"/>
                  </a:cubicBezTo>
                  <a:cubicBezTo>
                    <a:pt x="167366" y="217913"/>
                    <a:pt x="197655" y="197625"/>
                    <a:pt x="218229" y="169430"/>
                  </a:cubicBezTo>
                  <a:cubicBezTo>
                    <a:pt x="191369" y="213531"/>
                    <a:pt x="149078" y="246774"/>
                    <a:pt x="101643" y="253155"/>
                  </a:cubicBezTo>
                  <a:cubicBezTo>
                    <a:pt x="77450" y="256394"/>
                    <a:pt x="67163" y="273063"/>
                    <a:pt x="100786" y="271634"/>
                  </a:cubicBezTo>
                  <a:cubicBezTo>
                    <a:pt x="133552" y="270300"/>
                    <a:pt x="160793" y="259346"/>
                    <a:pt x="182796" y="242392"/>
                  </a:cubicBezTo>
                  <a:cubicBezTo>
                    <a:pt x="152411" y="274872"/>
                    <a:pt x="114026" y="297732"/>
                    <a:pt x="72211" y="30335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4" name="任意多边形: 形状 173"/>
            <p:cNvSpPr/>
            <p:nvPr/>
          </p:nvSpPr>
          <p:spPr>
            <a:xfrm>
              <a:off x="6829985" y="5593527"/>
              <a:ext cx="24412" cy="24839"/>
            </a:xfrm>
            <a:custGeom>
              <a:avLst/>
              <a:gdLst>
                <a:gd name="connsiteX0" fmla="*/ 5703 w 24412"/>
                <a:gd name="connsiteY0" fmla="*/ 1942 h 24839"/>
                <a:gd name="connsiteX1" fmla="*/ 18752 w 24412"/>
                <a:gd name="connsiteY1" fmla="*/ 22897 h 24839"/>
                <a:gd name="connsiteX2" fmla="*/ 5703 w 24412"/>
                <a:gd name="connsiteY2" fmla="*/ 1942 h 24839"/>
              </a:gdLst>
              <a:ahLst/>
              <a:cxnLst>
                <a:cxn ang="0">
                  <a:pos x="connsiteX0" y="connsiteY0"/>
                </a:cxn>
                <a:cxn ang="0">
                  <a:pos x="connsiteX1" y="connsiteY1"/>
                </a:cxn>
                <a:cxn ang="0">
                  <a:pos x="connsiteX2" y="connsiteY2"/>
                </a:cxn>
              </a:cxnLst>
              <a:rect l="l" t="t" r="r" b="b"/>
              <a:pathLst>
                <a:path w="24412" h="24839">
                  <a:moveTo>
                    <a:pt x="5703" y="1942"/>
                  </a:moveTo>
                  <a:cubicBezTo>
                    <a:pt x="-7823" y="10324"/>
                    <a:pt x="5226" y="31279"/>
                    <a:pt x="18752" y="22897"/>
                  </a:cubicBezTo>
                  <a:cubicBezTo>
                    <a:pt x="32182" y="14515"/>
                    <a:pt x="19228" y="-6440"/>
                    <a:pt x="5703" y="194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5" name="任意多边形: 形状 174"/>
            <p:cNvSpPr/>
            <p:nvPr/>
          </p:nvSpPr>
          <p:spPr>
            <a:xfrm>
              <a:off x="7556357" y="5471834"/>
              <a:ext cx="101255" cy="131950"/>
            </a:xfrm>
            <a:custGeom>
              <a:avLst/>
              <a:gdLst>
                <a:gd name="connsiteX0" fmla="*/ 19995 w 101255"/>
                <a:gd name="connsiteY0" fmla="*/ 115538 h 131950"/>
                <a:gd name="connsiteX1" fmla="*/ 28853 w 101255"/>
                <a:gd name="connsiteY1" fmla="*/ 131635 h 131950"/>
                <a:gd name="connsiteX2" fmla="*/ 29615 w 101255"/>
                <a:gd name="connsiteY2" fmla="*/ 131826 h 131950"/>
                <a:gd name="connsiteX3" fmla="*/ 59047 w 101255"/>
                <a:gd name="connsiteY3" fmla="*/ 117824 h 131950"/>
                <a:gd name="connsiteX4" fmla="*/ 59333 w 101255"/>
                <a:gd name="connsiteY4" fmla="*/ 117634 h 131950"/>
                <a:gd name="connsiteX5" fmla="*/ 59333 w 101255"/>
                <a:gd name="connsiteY5" fmla="*/ 117538 h 131950"/>
                <a:gd name="connsiteX6" fmla="*/ 74954 w 101255"/>
                <a:gd name="connsiteY6" fmla="*/ 99631 h 131950"/>
                <a:gd name="connsiteX7" fmla="*/ 101243 w 101255"/>
                <a:gd name="connsiteY7" fmla="*/ 11621 h 131950"/>
                <a:gd name="connsiteX8" fmla="*/ 100767 w 101255"/>
                <a:gd name="connsiteY8" fmla="*/ 0 h 131950"/>
                <a:gd name="connsiteX9" fmla="*/ 98671 w 101255"/>
                <a:gd name="connsiteY9" fmla="*/ 11430 h 131950"/>
                <a:gd name="connsiteX10" fmla="*/ 67905 w 101255"/>
                <a:gd name="connsiteY10" fmla="*/ 60103 h 131950"/>
                <a:gd name="connsiteX11" fmla="*/ 52570 w 101255"/>
                <a:gd name="connsiteY11" fmla="*/ 67151 h 131950"/>
                <a:gd name="connsiteX12" fmla="*/ 87 w 101255"/>
                <a:gd name="connsiteY12" fmla="*/ 106108 h 131950"/>
                <a:gd name="connsiteX13" fmla="*/ 8374 w 101255"/>
                <a:gd name="connsiteY13" fmla="*/ 116110 h 131950"/>
                <a:gd name="connsiteX14" fmla="*/ 19995 w 101255"/>
                <a:gd name="connsiteY14" fmla="*/ 115538 h 131950"/>
                <a:gd name="connsiteX15" fmla="*/ 23614 w 101255"/>
                <a:gd name="connsiteY15" fmla="*/ 83534 h 131950"/>
                <a:gd name="connsiteX16" fmla="*/ 23424 w 101255"/>
                <a:gd name="connsiteY16" fmla="*/ 83344 h 131950"/>
                <a:gd name="connsiteX17" fmla="*/ 53618 w 101255"/>
                <a:gd name="connsiteY17" fmla="*/ 69533 h 131950"/>
                <a:gd name="connsiteX18" fmla="*/ 63905 w 101255"/>
                <a:gd name="connsiteY18" fmla="*/ 65151 h 131950"/>
                <a:gd name="connsiteX19" fmla="*/ 61619 w 101255"/>
                <a:gd name="connsiteY19" fmla="*/ 70771 h 131950"/>
                <a:gd name="connsiteX20" fmla="*/ 44950 w 101255"/>
                <a:gd name="connsiteY20" fmla="*/ 77057 h 131950"/>
                <a:gd name="connsiteX21" fmla="*/ 45426 w 101255"/>
                <a:gd name="connsiteY21" fmla="*/ 78391 h 131950"/>
                <a:gd name="connsiteX22" fmla="*/ 61333 w 101255"/>
                <a:gd name="connsiteY22" fmla="*/ 72295 h 131950"/>
                <a:gd name="connsiteX23" fmla="*/ 61905 w 101255"/>
                <a:gd name="connsiteY23" fmla="*/ 77533 h 131950"/>
                <a:gd name="connsiteX24" fmla="*/ 39997 w 101255"/>
                <a:gd name="connsiteY24" fmla="*/ 88487 h 131950"/>
                <a:gd name="connsiteX25" fmla="*/ 40664 w 101255"/>
                <a:gd name="connsiteY25" fmla="*/ 89725 h 131950"/>
                <a:gd name="connsiteX26" fmla="*/ 62381 w 101255"/>
                <a:gd name="connsiteY26" fmla="*/ 78772 h 131950"/>
                <a:gd name="connsiteX27" fmla="*/ 63238 w 101255"/>
                <a:gd name="connsiteY27" fmla="*/ 80391 h 131950"/>
                <a:gd name="connsiteX28" fmla="*/ 64000 w 101255"/>
                <a:gd name="connsiteY28" fmla="*/ 81439 h 131950"/>
                <a:gd name="connsiteX29" fmla="*/ 35711 w 101255"/>
                <a:gd name="connsiteY29" fmla="*/ 102108 h 131950"/>
                <a:gd name="connsiteX30" fmla="*/ 36568 w 101255"/>
                <a:gd name="connsiteY30" fmla="*/ 103251 h 131950"/>
                <a:gd name="connsiteX31" fmla="*/ 64953 w 101255"/>
                <a:gd name="connsiteY31" fmla="*/ 82487 h 131950"/>
                <a:gd name="connsiteX32" fmla="*/ 66667 w 101255"/>
                <a:gd name="connsiteY32" fmla="*/ 84010 h 131950"/>
                <a:gd name="connsiteX33" fmla="*/ 48093 w 101255"/>
                <a:gd name="connsiteY33" fmla="*/ 103346 h 131950"/>
                <a:gd name="connsiteX34" fmla="*/ 49046 w 101255"/>
                <a:gd name="connsiteY34" fmla="*/ 104299 h 131950"/>
                <a:gd name="connsiteX35" fmla="*/ 67810 w 101255"/>
                <a:gd name="connsiteY35" fmla="*/ 84772 h 131950"/>
                <a:gd name="connsiteX36" fmla="*/ 71430 w 101255"/>
                <a:gd name="connsiteY36" fmla="*/ 86201 h 131950"/>
                <a:gd name="connsiteX37" fmla="*/ 58476 w 101255"/>
                <a:gd name="connsiteY37" fmla="*/ 104013 h 131950"/>
                <a:gd name="connsiteX38" fmla="*/ 59523 w 101255"/>
                <a:gd name="connsiteY38" fmla="*/ 104775 h 131950"/>
                <a:gd name="connsiteX39" fmla="*/ 72858 w 101255"/>
                <a:gd name="connsiteY39" fmla="*/ 86487 h 131950"/>
                <a:gd name="connsiteX40" fmla="*/ 79050 w 101255"/>
                <a:gd name="connsiteY40" fmla="*/ 86487 h 131950"/>
                <a:gd name="connsiteX41" fmla="*/ 72668 w 101255"/>
                <a:gd name="connsiteY41" fmla="*/ 98108 h 131950"/>
                <a:gd name="connsiteX42" fmla="*/ 57714 w 101255"/>
                <a:gd name="connsiteY42" fmla="*/ 115348 h 131950"/>
                <a:gd name="connsiteX43" fmla="*/ 35330 w 101255"/>
                <a:gd name="connsiteY43" fmla="*/ 119634 h 131950"/>
                <a:gd name="connsiteX44" fmla="*/ 29520 w 101255"/>
                <a:gd name="connsiteY44" fmla="*/ 105251 h 131950"/>
                <a:gd name="connsiteX45" fmla="*/ 29615 w 101255"/>
                <a:gd name="connsiteY45" fmla="*/ 103442 h 131950"/>
                <a:gd name="connsiteX46" fmla="*/ 27900 w 101255"/>
                <a:gd name="connsiteY46" fmla="*/ 104013 h 131950"/>
                <a:gd name="connsiteX47" fmla="*/ 16566 w 101255"/>
                <a:gd name="connsiteY47" fmla="*/ 102965 h 131950"/>
                <a:gd name="connsiteX48" fmla="*/ 23614 w 101255"/>
                <a:gd name="connsiteY48" fmla="*/ 83534 h 13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1255" h="131950">
                  <a:moveTo>
                    <a:pt x="19995" y="115538"/>
                  </a:moveTo>
                  <a:cubicBezTo>
                    <a:pt x="19899" y="119729"/>
                    <a:pt x="20471" y="129540"/>
                    <a:pt x="28853" y="131635"/>
                  </a:cubicBezTo>
                  <a:cubicBezTo>
                    <a:pt x="29043" y="131731"/>
                    <a:pt x="29329" y="131731"/>
                    <a:pt x="29615" y="131826"/>
                  </a:cubicBezTo>
                  <a:cubicBezTo>
                    <a:pt x="35425" y="132874"/>
                    <a:pt x="47903" y="127254"/>
                    <a:pt x="59047" y="117824"/>
                  </a:cubicBezTo>
                  <a:cubicBezTo>
                    <a:pt x="59142" y="117729"/>
                    <a:pt x="59238" y="117729"/>
                    <a:pt x="59333" y="117634"/>
                  </a:cubicBezTo>
                  <a:lnTo>
                    <a:pt x="59333" y="117538"/>
                  </a:lnTo>
                  <a:cubicBezTo>
                    <a:pt x="65334" y="112490"/>
                    <a:pt x="70953" y="106394"/>
                    <a:pt x="74954" y="99631"/>
                  </a:cubicBezTo>
                  <a:cubicBezTo>
                    <a:pt x="102672" y="52959"/>
                    <a:pt x="101243" y="12001"/>
                    <a:pt x="101243" y="11621"/>
                  </a:cubicBezTo>
                  <a:lnTo>
                    <a:pt x="100767" y="0"/>
                  </a:lnTo>
                  <a:lnTo>
                    <a:pt x="98671" y="11430"/>
                  </a:lnTo>
                  <a:cubicBezTo>
                    <a:pt x="98671" y="11716"/>
                    <a:pt x="93623" y="38100"/>
                    <a:pt x="67905" y="60103"/>
                  </a:cubicBezTo>
                  <a:cubicBezTo>
                    <a:pt x="66191" y="61627"/>
                    <a:pt x="59904" y="64199"/>
                    <a:pt x="52570" y="67151"/>
                  </a:cubicBezTo>
                  <a:cubicBezTo>
                    <a:pt x="30853" y="76105"/>
                    <a:pt x="-1913" y="89630"/>
                    <a:pt x="87" y="106108"/>
                  </a:cubicBezTo>
                  <a:cubicBezTo>
                    <a:pt x="754" y="111442"/>
                    <a:pt x="3612" y="114871"/>
                    <a:pt x="8374" y="116110"/>
                  </a:cubicBezTo>
                  <a:cubicBezTo>
                    <a:pt x="12660" y="117158"/>
                    <a:pt x="17423" y="116205"/>
                    <a:pt x="19995" y="115538"/>
                  </a:cubicBezTo>
                  <a:close/>
                  <a:moveTo>
                    <a:pt x="23614" y="83534"/>
                  </a:moveTo>
                  <a:lnTo>
                    <a:pt x="23424" y="83344"/>
                  </a:lnTo>
                  <a:cubicBezTo>
                    <a:pt x="33234" y="77914"/>
                    <a:pt x="44760" y="73152"/>
                    <a:pt x="53618" y="69533"/>
                  </a:cubicBezTo>
                  <a:cubicBezTo>
                    <a:pt x="57714" y="67818"/>
                    <a:pt x="61143" y="66389"/>
                    <a:pt x="63905" y="65151"/>
                  </a:cubicBezTo>
                  <a:cubicBezTo>
                    <a:pt x="62762" y="66961"/>
                    <a:pt x="62000" y="68866"/>
                    <a:pt x="61619" y="70771"/>
                  </a:cubicBezTo>
                  <a:lnTo>
                    <a:pt x="44950" y="77057"/>
                  </a:lnTo>
                  <a:lnTo>
                    <a:pt x="45426" y="78391"/>
                  </a:lnTo>
                  <a:lnTo>
                    <a:pt x="61333" y="72295"/>
                  </a:lnTo>
                  <a:cubicBezTo>
                    <a:pt x="61143" y="74104"/>
                    <a:pt x="61333" y="75819"/>
                    <a:pt x="61905" y="77533"/>
                  </a:cubicBezTo>
                  <a:lnTo>
                    <a:pt x="39997" y="88487"/>
                  </a:lnTo>
                  <a:lnTo>
                    <a:pt x="40664" y="89725"/>
                  </a:lnTo>
                  <a:lnTo>
                    <a:pt x="62381" y="78772"/>
                  </a:lnTo>
                  <a:cubicBezTo>
                    <a:pt x="62667" y="79343"/>
                    <a:pt x="62952" y="79915"/>
                    <a:pt x="63238" y="80391"/>
                  </a:cubicBezTo>
                  <a:cubicBezTo>
                    <a:pt x="63429" y="80772"/>
                    <a:pt x="63714" y="81058"/>
                    <a:pt x="64000" y="81439"/>
                  </a:cubicBezTo>
                  <a:lnTo>
                    <a:pt x="35711" y="102108"/>
                  </a:lnTo>
                  <a:lnTo>
                    <a:pt x="36568" y="103251"/>
                  </a:lnTo>
                  <a:lnTo>
                    <a:pt x="64953" y="82487"/>
                  </a:lnTo>
                  <a:cubicBezTo>
                    <a:pt x="65429" y="83058"/>
                    <a:pt x="66096" y="83534"/>
                    <a:pt x="66667" y="84010"/>
                  </a:cubicBezTo>
                  <a:lnTo>
                    <a:pt x="48093" y="103346"/>
                  </a:lnTo>
                  <a:lnTo>
                    <a:pt x="49046" y="104299"/>
                  </a:lnTo>
                  <a:lnTo>
                    <a:pt x="67810" y="84772"/>
                  </a:lnTo>
                  <a:cubicBezTo>
                    <a:pt x="68858" y="85344"/>
                    <a:pt x="70096" y="85916"/>
                    <a:pt x="71430" y="86201"/>
                  </a:cubicBezTo>
                  <a:lnTo>
                    <a:pt x="58476" y="104013"/>
                  </a:lnTo>
                  <a:lnTo>
                    <a:pt x="59523" y="104775"/>
                  </a:lnTo>
                  <a:lnTo>
                    <a:pt x="72858" y="86487"/>
                  </a:lnTo>
                  <a:cubicBezTo>
                    <a:pt x="74763" y="86868"/>
                    <a:pt x="76859" y="86868"/>
                    <a:pt x="79050" y="86487"/>
                  </a:cubicBezTo>
                  <a:cubicBezTo>
                    <a:pt x="77145" y="90297"/>
                    <a:pt x="75049" y="94202"/>
                    <a:pt x="72668" y="98108"/>
                  </a:cubicBezTo>
                  <a:cubicBezTo>
                    <a:pt x="68763" y="104680"/>
                    <a:pt x="63333" y="110490"/>
                    <a:pt x="57714" y="115348"/>
                  </a:cubicBezTo>
                  <a:cubicBezTo>
                    <a:pt x="47712" y="121158"/>
                    <a:pt x="40092" y="122587"/>
                    <a:pt x="35330" y="119634"/>
                  </a:cubicBezTo>
                  <a:cubicBezTo>
                    <a:pt x="29139" y="115824"/>
                    <a:pt x="29520" y="105346"/>
                    <a:pt x="29520" y="105251"/>
                  </a:cubicBezTo>
                  <a:lnTo>
                    <a:pt x="29615" y="103442"/>
                  </a:lnTo>
                  <a:lnTo>
                    <a:pt x="27900" y="104013"/>
                  </a:lnTo>
                  <a:cubicBezTo>
                    <a:pt x="23709" y="105061"/>
                    <a:pt x="18375" y="105918"/>
                    <a:pt x="16566" y="102965"/>
                  </a:cubicBezTo>
                  <a:cubicBezTo>
                    <a:pt x="13994" y="99346"/>
                    <a:pt x="18280" y="89725"/>
                    <a:pt x="23614" y="8353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6" name="任意多边形: 形状 175"/>
            <p:cNvSpPr/>
            <p:nvPr/>
          </p:nvSpPr>
          <p:spPr>
            <a:xfrm>
              <a:off x="7394415" y="5365528"/>
              <a:ext cx="55530" cy="75183"/>
            </a:xfrm>
            <a:custGeom>
              <a:avLst/>
              <a:gdLst>
                <a:gd name="connsiteX0" fmla="*/ 1342 w 55530"/>
                <a:gd name="connsiteY0" fmla="*/ 8580 h 75183"/>
                <a:gd name="connsiteX1" fmla="*/ 33060 w 55530"/>
                <a:gd name="connsiteY1" fmla="*/ 18295 h 75183"/>
                <a:gd name="connsiteX2" fmla="*/ 18582 w 55530"/>
                <a:gd name="connsiteY2" fmla="*/ 62111 h 75183"/>
                <a:gd name="connsiteX3" fmla="*/ 39728 w 55530"/>
                <a:gd name="connsiteY3" fmla="*/ 66968 h 75183"/>
                <a:gd name="connsiteX4" fmla="*/ 55254 w 55530"/>
                <a:gd name="connsiteY4" fmla="*/ 13247 h 75183"/>
                <a:gd name="connsiteX5" fmla="*/ 44205 w 55530"/>
                <a:gd name="connsiteY5" fmla="*/ 2960 h 75183"/>
                <a:gd name="connsiteX6" fmla="*/ 3057 w 55530"/>
                <a:gd name="connsiteY6" fmla="*/ 1627 h 75183"/>
                <a:gd name="connsiteX7" fmla="*/ 1342 w 55530"/>
                <a:gd name="connsiteY7" fmla="*/ 8580 h 7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0" h="75183">
                  <a:moveTo>
                    <a:pt x="1342" y="8580"/>
                  </a:moveTo>
                  <a:cubicBezTo>
                    <a:pt x="9343" y="15724"/>
                    <a:pt x="21630" y="17153"/>
                    <a:pt x="33060" y="18295"/>
                  </a:cubicBezTo>
                  <a:cubicBezTo>
                    <a:pt x="26393" y="32107"/>
                    <a:pt x="21630" y="47632"/>
                    <a:pt x="18582" y="62111"/>
                  </a:cubicBezTo>
                  <a:cubicBezTo>
                    <a:pt x="15630" y="75827"/>
                    <a:pt x="37442" y="80779"/>
                    <a:pt x="39728" y="66968"/>
                  </a:cubicBezTo>
                  <a:cubicBezTo>
                    <a:pt x="42871" y="48299"/>
                    <a:pt x="50777" y="31440"/>
                    <a:pt x="55254" y="13247"/>
                  </a:cubicBezTo>
                  <a:cubicBezTo>
                    <a:pt x="56968" y="6389"/>
                    <a:pt x="50396" y="1627"/>
                    <a:pt x="44205" y="2960"/>
                  </a:cubicBezTo>
                  <a:cubicBezTo>
                    <a:pt x="30870" y="5723"/>
                    <a:pt x="15630" y="-3612"/>
                    <a:pt x="3057" y="1627"/>
                  </a:cubicBezTo>
                  <a:cubicBezTo>
                    <a:pt x="199" y="2674"/>
                    <a:pt x="-1229" y="6294"/>
                    <a:pt x="1342" y="858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7" name="任意多边形: 形状 176"/>
            <p:cNvSpPr/>
            <p:nvPr/>
          </p:nvSpPr>
          <p:spPr>
            <a:xfrm>
              <a:off x="7179546" y="5645748"/>
              <a:ext cx="23164" cy="23777"/>
            </a:xfrm>
            <a:custGeom>
              <a:avLst/>
              <a:gdLst>
                <a:gd name="connsiteX0" fmla="*/ 13329 w 23164"/>
                <a:gd name="connsiteY0" fmla="*/ 298 h 23777"/>
                <a:gd name="connsiteX1" fmla="*/ 3899 w 23164"/>
                <a:gd name="connsiteY1" fmla="*/ 3156 h 23777"/>
                <a:gd name="connsiteX2" fmla="*/ 3137 w 23164"/>
                <a:gd name="connsiteY2" fmla="*/ 4013 h 23777"/>
                <a:gd name="connsiteX3" fmla="*/ 15138 w 23164"/>
                <a:gd name="connsiteY3" fmla="*/ 23254 h 23777"/>
                <a:gd name="connsiteX4" fmla="*/ 14281 w 23164"/>
                <a:gd name="connsiteY4" fmla="*/ 679 h 23777"/>
                <a:gd name="connsiteX5" fmla="*/ 13329 w 23164"/>
                <a:gd name="connsiteY5" fmla="*/ 298 h 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4" h="23777">
                  <a:moveTo>
                    <a:pt x="13329" y="298"/>
                  </a:moveTo>
                  <a:cubicBezTo>
                    <a:pt x="10090" y="-654"/>
                    <a:pt x="6185" y="775"/>
                    <a:pt x="3899" y="3156"/>
                  </a:cubicBezTo>
                  <a:cubicBezTo>
                    <a:pt x="3613" y="3442"/>
                    <a:pt x="3423" y="3727"/>
                    <a:pt x="3137" y="4013"/>
                  </a:cubicBezTo>
                  <a:cubicBezTo>
                    <a:pt x="-4959" y="12490"/>
                    <a:pt x="3899" y="26683"/>
                    <a:pt x="15138" y="23254"/>
                  </a:cubicBezTo>
                  <a:cubicBezTo>
                    <a:pt x="26759" y="19634"/>
                    <a:pt x="25140" y="3918"/>
                    <a:pt x="14281" y="679"/>
                  </a:cubicBezTo>
                  <a:cubicBezTo>
                    <a:pt x="13995" y="489"/>
                    <a:pt x="13614" y="394"/>
                    <a:pt x="13329" y="298"/>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8" name="任意多边形: 形状 177"/>
            <p:cNvSpPr/>
            <p:nvPr/>
          </p:nvSpPr>
          <p:spPr>
            <a:xfrm>
              <a:off x="7451788" y="5448669"/>
              <a:ext cx="54849" cy="69282"/>
            </a:xfrm>
            <a:custGeom>
              <a:avLst/>
              <a:gdLst>
                <a:gd name="connsiteX0" fmla="*/ 4168 w 54849"/>
                <a:gd name="connsiteY0" fmla="*/ 21736 h 69282"/>
                <a:gd name="connsiteX1" fmla="*/ 33505 w 54849"/>
                <a:gd name="connsiteY1" fmla="*/ 20402 h 69282"/>
                <a:gd name="connsiteX2" fmla="*/ 31981 w 54849"/>
                <a:gd name="connsiteY2" fmla="*/ 29927 h 69282"/>
                <a:gd name="connsiteX3" fmla="*/ 24932 w 54849"/>
                <a:gd name="connsiteY3" fmla="*/ 50501 h 69282"/>
                <a:gd name="connsiteX4" fmla="*/ 43125 w 54849"/>
                <a:gd name="connsiteY4" fmla="*/ 63646 h 69282"/>
                <a:gd name="connsiteX5" fmla="*/ 53031 w 54849"/>
                <a:gd name="connsiteY5" fmla="*/ 28975 h 69282"/>
                <a:gd name="connsiteX6" fmla="*/ 50745 w 54849"/>
                <a:gd name="connsiteY6" fmla="*/ 2305 h 69282"/>
                <a:gd name="connsiteX7" fmla="*/ 39982 w 54849"/>
                <a:gd name="connsiteY7" fmla="*/ 1257 h 69282"/>
                <a:gd name="connsiteX8" fmla="*/ 3691 w 54849"/>
                <a:gd name="connsiteY8" fmla="*/ 11068 h 69282"/>
                <a:gd name="connsiteX9" fmla="*/ 4168 w 54849"/>
                <a:gd name="connsiteY9" fmla="*/ 21736 h 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49" h="69282">
                  <a:moveTo>
                    <a:pt x="4168" y="21736"/>
                  </a:moveTo>
                  <a:cubicBezTo>
                    <a:pt x="13121" y="23927"/>
                    <a:pt x="23599" y="22498"/>
                    <a:pt x="33505" y="20402"/>
                  </a:cubicBezTo>
                  <a:cubicBezTo>
                    <a:pt x="32933" y="23546"/>
                    <a:pt x="32552" y="26784"/>
                    <a:pt x="31981" y="29927"/>
                  </a:cubicBezTo>
                  <a:cubicBezTo>
                    <a:pt x="30742" y="37071"/>
                    <a:pt x="29409" y="44596"/>
                    <a:pt x="24932" y="50501"/>
                  </a:cubicBezTo>
                  <a:cubicBezTo>
                    <a:pt x="15026" y="63551"/>
                    <a:pt x="33981" y="77267"/>
                    <a:pt x="43125" y="63646"/>
                  </a:cubicBezTo>
                  <a:cubicBezTo>
                    <a:pt x="50078" y="53264"/>
                    <a:pt x="51888" y="41167"/>
                    <a:pt x="53031" y="28975"/>
                  </a:cubicBezTo>
                  <a:cubicBezTo>
                    <a:pt x="53793" y="21069"/>
                    <a:pt x="57793" y="8115"/>
                    <a:pt x="50745" y="2305"/>
                  </a:cubicBezTo>
                  <a:cubicBezTo>
                    <a:pt x="47411" y="-457"/>
                    <a:pt x="43792" y="-648"/>
                    <a:pt x="39982" y="1257"/>
                  </a:cubicBezTo>
                  <a:cubicBezTo>
                    <a:pt x="28361" y="6782"/>
                    <a:pt x="15026" y="5925"/>
                    <a:pt x="3691" y="11068"/>
                  </a:cubicBezTo>
                  <a:cubicBezTo>
                    <a:pt x="-976" y="13259"/>
                    <a:pt x="-1643" y="20307"/>
                    <a:pt x="4168" y="2173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79" name="任意多边形: 形状 178"/>
            <p:cNvSpPr/>
            <p:nvPr/>
          </p:nvSpPr>
          <p:spPr>
            <a:xfrm>
              <a:off x="7281823" y="5611634"/>
              <a:ext cx="18414" cy="18723"/>
            </a:xfrm>
            <a:custGeom>
              <a:avLst/>
              <a:gdLst>
                <a:gd name="connsiteX0" fmla="*/ 4302 w 18414"/>
                <a:gd name="connsiteY0" fmla="*/ 1456 h 18723"/>
                <a:gd name="connsiteX1" fmla="*/ 14113 w 18414"/>
                <a:gd name="connsiteY1" fmla="*/ 17268 h 18723"/>
                <a:gd name="connsiteX2" fmla="*/ 4302 w 18414"/>
                <a:gd name="connsiteY2" fmla="*/ 1456 h 18723"/>
              </a:gdLst>
              <a:ahLst/>
              <a:cxnLst>
                <a:cxn ang="0">
                  <a:pos x="connsiteX0" y="connsiteY0"/>
                </a:cxn>
                <a:cxn ang="0">
                  <a:pos x="connsiteX1" y="connsiteY1"/>
                </a:cxn>
                <a:cxn ang="0">
                  <a:pos x="connsiteX2" y="connsiteY2"/>
                </a:cxn>
              </a:cxnLst>
              <a:rect l="l" t="t" r="r" b="b"/>
              <a:pathLst>
                <a:path w="18414" h="18723">
                  <a:moveTo>
                    <a:pt x="4302" y="1456"/>
                  </a:moveTo>
                  <a:cubicBezTo>
                    <a:pt x="-5890" y="7838"/>
                    <a:pt x="3921" y="23554"/>
                    <a:pt x="14113" y="17268"/>
                  </a:cubicBezTo>
                  <a:cubicBezTo>
                    <a:pt x="24304" y="10886"/>
                    <a:pt x="14494" y="-4830"/>
                    <a:pt x="4302" y="145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0" name="任意多边形: 形状 179"/>
            <p:cNvSpPr/>
            <p:nvPr/>
          </p:nvSpPr>
          <p:spPr>
            <a:xfrm>
              <a:off x="6688697" y="5199856"/>
              <a:ext cx="766784" cy="426288"/>
            </a:xfrm>
            <a:custGeom>
              <a:avLst/>
              <a:gdLst>
                <a:gd name="connsiteX0" fmla="*/ 329013 w 766784"/>
                <a:gd name="connsiteY0" fmla="*/ 420473 h 426288"/>
                <a:gd name="connsiteX1" fmla="*/ 752114 w 766784"/>
                <a:gd name="connsiteY1" fmla="*/ 348654 h 426288"/>
                <a:gd name="connsiteX2" fmla="*/ 758019 w 766784"/>
                <a:gd name="connsiteY2" fmla="*/ 343320 h 426288"/>
                <a:gd name="connsiteX3" fmla="*/ 763163 w 766784"/>
                <a:gd name="connsiteY3" fmla="*/ 325032 h 426288"/>
                <a:gd name="connsiteX4" fmla="*/ 646100 w 766784"/>
                <a:gd name="connsiteY4" fmla="*/ 30138 h 426288"/>
                <a:gd name="connsiteX5" fmla="*/ 644195 w 766784"/>
                <a:gd name="connsiteY5" fmla="*/ 23185 h 426288"/>
                <a:gd name="connsiteX6" fmla="*/ 567710 w 766784"/>
                <a:gd name="connsiteY6" fmla="*/ 801 h 426288"/>
                <a:gd name="connsiteX7" fmla="*/ 397402 w 766784"/>
                <a:gd name="connsiteY7" fmla="*/ 46235 h 426288"/>
                <a:gd name="connsiteX8" fmla="*/ 11735 w 766784"/>
                <a:gd name="connsiteY8" fmla="*/ 194730 h 426288"/>
                <a:gd name="connsiteX9" fmla="*/ 1829 w 766784"/>
                <a:gd name="connsiteY9" fmla="*/ 212542 h 426288"/>
                <a:gd name="connsiteX10" fmla="*/ 139751 w 766784"/>
                <a:gd name="connsiteY10" fmla="*/ 359989 h 426288"/>
                <a:gd name="connsiteX11" fmla="*/ 329013 w 766784"/>
                <a:gd name="connsiteY11" fmla="*/ 420473 h 426288"/>
                <a:gd name="connsiteX12" fmla="*/ 630098 w 766784"/>
                <a:gd name="connsiteY12" fmla="*/ 29567 h 426288"/>
                <a:gd name="connsiteX13" fmla="*/ 610191 w 766784"/>
                <a:gd name="connsiteY13" fmla="*/ 54236 h 426288"/>
                <a:gd name="connsiteX14" fmla="*/ 580759 w 766784"/>
                <a:gd name="connsiteY14" fmla="*/ 16517 h 426288"/>
                <a:gd name="connsiteX15" fmla="*/ 630098 w 766784"/>
                <a:gd name="connsiteY15" fmla="*/ 29567 h 426288"/>
                <a:gd name="connsiteX16" fmla="*/ 249003 w 766784"/>
                <a:gd name="connsiteY16" fmla="*/ 379515 h 426288"/>
                <a:gd name="connsiteX17" fmla="*/ 203854 w 766784"/>
                <a:gd name="connsiteY17" fmla="*/ 364656 h 426288"/>
                <a:gd name="connsiteX18" fmla="*/ 240335 w 766784"/>
                <a:gd name="connsiteY18" fmla="*/ 290456 h 426288"/>
                <a:gd name="connsiteX19" fmla="*/ 277578 w 766784"/>
                <a:gd name="connsiteY19" fmla="*/ 289694 h 426288"/>
                <a:gd name="connsiteX20" fmla="*/ 249003 w 766784"/>
                <a:gd name="connsiteY20" fmla="*/ 379515 h 426288"/>
                <a:gd name="connsiteX21" fmla="*/ 349015 w 766784"/>
                <a:gd name="connsiteY21" fmla="*/ 398946 h 426288"/>
                <a:gd name="connsiteX22" fmla="*/ 326060 w 766784"/>
                <a:gd name="connsiteY22" fmla="*/ 395517 h 426288"/>
                <a:gd name="connsiteX23" fmla="*/ 347396 w 766784"/>
                <a:gd name="connsiteY23" fmla="*/ 275312 h 426288"/>
                <a:gd name="connsiteX24" fmla="*/ 390830 w 766784"/>
                <a:gd name="connsiteY24" fmla="*/ 261310 h 426288"/>
                <a:gd name="connsiteX25" fmla="*/ 377305 w 766784"/>
                <a:gd name="connsiteY25" fmla="*/ 401899 h 426288"/>
                <a:gd name="connsiteX26" fmla="*/ 349015 w 766784"/>
                <a:gd name="connsiteY26" fmla="*/ 398946 h 426288"/>
                <a:gd name="connsiteX27" fmla="*/ 394640 w 766784"/>
                <a:gd name="connsiteY27" fmla="*/ 403042 h 426288"/>
                <a:gd name="connsiteX28" fmla="*/ 408833 w 766784"/>
                <a:gd name="connsiteY28" fmla="*/ 255309 h 426288"/>
                <a:gd name="connsiteX29" fmla="*/ 446361 w 766784"/>
                <a:gd name="connsiteY29" fmla="*/ 242831 h 426288"/>
                <a:gd name="connsiteX30" fmla="*/ 437979 w 766784"/>
                <a:gd name="connsiteY30" fmla="*/ 403137 h 426288"/>
                <a:gd name="connsiteX31" fmla="*/ 394640 w 766784"/>
                <a:gd name="connsiteY31" fmla="*/ 403042 h 426288"/>
                <a:gd name="connsiteX32" fmla="*/ 455314 w 766784"/>
                <a:gd name="connsiteY32" fmla="*/ 402280 h 426288"/>
                <a:gd name="connsiteX33" fmla="*/ 463887 w 766784"/>
                <a:gd name="connsiteY33" fmla="*/ 237402 h 426288"/>
                <a:gd name="connsiteX34" fmla="*/ 499225 w 766784"/>
                <a:gd name="connsiteY34" fmla="*/ 227877 h 426288"/>
                <a:gd name="connsiteX35" fmla="*/ 495415 w 766784"/>
                <a:gd name="connsiteY35" fmla="*/ 398279 h 426288"/>
                <a:gd name="connsiteX36" fmla="*/ 455314 w 766784"/>
                <a:gd name="connsiteY36" fmla="*/ 402280 h 426288"/>
                <a:gd name="connsiteX37" fmla="*/ 512750 w 766784"/>
                <a:gd name="connsiteY37" fmla="*/ 395612 h 426288"/>
                <a:gd name="connsiteX38" fmla="*/ 516560 w 766784"/>
                <a:gd name="connsiteY38" fmla="*/ 223972 h 426288"/>
                <a:gd name="connsiteX39" fmla="*/ 551612 w 766784"/>
                <a:gd name="connsiteY39" fmla="*/ 218447 h 426288"/>
                <a:gd name="connsiteX40" fmla="*/ 550565 w 766784"/>
                <a:gd name="connsiteY40" fmla="*/ 388564 h 426288"/>
                <a:gd name="connsiteX41" fmla="*/ 512750 w 766784"/>
                <a:gd name="connsiteY41" fmla="*/ 395612 h 426288"/>
                <a:gd name="connsiteX42" fmla="*/ 567900 w 766784"/>
                <a:gd name="connsiteY42" fmla="*/ 384754 h 426288"/>
                <a:gd name="connsiteX43" fmla="*/ 568852 w 766784"/>
                <a:gd name="connsiteY43" fmla="*/ 217114 h 426288"/>
                <a:gd name="connsiteX44" fmla="*/ 606190 w 766784"/>
                <a:gd name="connsiteY44" fmla="*/ 217304 h 426288"/>
                <a:gd name="connsiteX45" fmla="*/ 610286 w 766784"/>
                <a:gd name="connsiteY45" fmla="*/ 373514 h 426288"/>
                <a:gd name="connsiteX46" fmla="*/ 567900 w 766784"/>
                <a:gd name="connsiteY46" fmla="*/ 384754 h 426288"/>
                <a:gd name="connsiteX47" fmla="*/ 682676 w 766784"/>
                <a:gd name="connsiteY47" fmla="*/ 349702 h 426288"/>
                <a:gd name="connsiteX48" fmla="*/ 678200 w 766784"/>
                <a:gd name="connsiteY48" fmla="*/ 269311 h 426288"/>
                <a:gd name="connsiteX49" fmla="*/ 734683 w 766784"/>
                <a:gd name="connsiteY49" fmla="*/ 329699 h 426288"/>
                <a:gd name="connsiteX50" fmla="*/ 682676 w 766784"/>
                <a:gd name="connsiteY50" fmla="*/ 349702 h 426288"/>
                <a:gd name="connsiteX51" fmla="*/ 610191 w 766784"/>
                <a:gd name="connsiteY51" fmla="*/ 146534 h 426288"/>
                <a:gd name="connsiteX52" fmla="*/ 610763 w 766784"/>
                <a:gd name="connsiteY52" fmla="*/ 146153 h 426288"/>
                <a:gd name="connsiteX53" fmla="*/ 610953 w 766784"/>
                <a:gd name="connsiteY53" fmla="*/ 146629 h 426288"/>
                <a:gd name="connsiteX54" fmla="*/ 610191 w 766784"/>
                <a:gd name="connsiteY54" fmla="*/ 146534 h 426288"/>
                <a:gd name="connsiteX55" fmla="*/ 560375 w 766784"/>
                <a:gd name="connsiteY55" fmla="*/ 18422 h 426288"/>
                <a:gd name="connsiteX56" fmla="*/ 604286 w 766784"/>
                <a:gd name="connsiteY56" fmla="*/ 74715 h 426288"/>
                <a:gd name="connsiteX57" fmla="*/ 609810 w 766784"/>
                <a:gd name="connsiteY57" fmla="*/ 142533 h 426288"/>
                <a:gd name="connsiteX58" fmla="*/ 525133 w 766784"/>
                <a:gd name="connsiteY58" fmla="*/ 25090 h 426288"/>
                <a:gd name="connsiteX59" fmla="*/ 560375 w 766784"/>
                <a:gd name="connsiteY59" fmla="*/ 18422 h 426288"/>
                <a:gd name="connsiteX60" fmla="*/ 659531 w 766784"/>
                <a:gd name="connsiteY60" fmla="*/ 244069 h 426288"/>
                <a:gd name="connsiteX61" fmla="*/ 665722 w 766784"/>
                <a:gd name="connsiteY61" fmla="*/ 355798 h 426288"/>
                <a:gd name="connsiteX62" fmla="*/ 627431 w 766784"/>
                <a:gd name="connsiteY62" fmla="*/ 368371 h 426288"/>
                <a:gd name="connsiteX63" fmla="*/ 623431 w 766784"/>
                <a:gd name="connsiteY63" fmla="*/ 219019 h 426288"/>
                <a:gd name="connsiteX64" fmla="*/ 645624 w 766784"/>
                <a:gd name="connsiteY64" fmla="*/ 222924 h 426288"/>
                <a:gd name="connsiteX65" fmla="*/ 659531 w 766784"/>
                <a:gd name="connsiteY65" fmla="*/ 244069 h 426288"/>
                <a:gd name="connsiteX66" fmla="*/ 478651 w 766784"/>
                <a:gd name="connsiteY66" fmla="*/ 37663 h 426288"/>
                <a:gd name="connsiteX67" fmla="*/ 507035 w 766784"/>
                <a:gd name="connsiteY67" fmla="*/ 29662 h 426288"/>
                <a:gd name="connsiteX68" fmla="*/ 589236 w 766784"/>
                <a:gd name="connsiteY68" fmla="*/ 143676 h 426288"/>
                <a:gd name="connsiteX69" fmla="*/ 547231 w 766784"/>
                <a:gd name="connsiteY69" fmla="*/ 148534 h 426288"/>
                <a:gd name="connsiteX70" fmla="*/ 547993 w 766784"/>
                <a:gd name="connsiteY70" fmla="*/ 147962 h 426288"/>
                <a:gd name="connsiteX71" fmla="*/ 465316 w 766784"/>
                <a:gd name="connsiteY71" fmla="*/ 41949 h 426288"/>
                <a:gd name="connsiteX72" fmla="*/ 478651 w 766784"/>
                <a:gd name="connsiteY72" fmla="*/ 37663 h 426288"/>
                <a:gd name="connsiteX73" fmla="*/ 448266 w 766784"/>
                <a:gd name="connsiteY73" fmla="*/ 47950 h 426288"/>
                <a:gd name="connsiteX74" fmla="*/ 529705 w 766784"/>
                <a:gd name="connsiteY74" fmla="*/ 152439 h 426288"/>
                <a:gd name="connsiteX75" fmla="*/ 493605 w 766784"/>
                <a:gd name="connsiteY75" fmla="*/ 161678 h 426288"/>
                <a:gd name="connsiteX76" fmla="*/ 411785 w 766784"/>
                <a:gd name="connsiteY76" fmla="*/ 63380 h 426288"/>
                <a:gd name="connsiteX77" fmla="*/ 448266 w 766784"/>
                <a:gd name="connsiteY77" fmla="*/ 47950 h 426288"/>
                <a:gd name="connsiteX78" fmla="*/ 395879 w 766784"/>
                <a:gd name="connsiteY78" fmla="*/ 71286 h 426288"/>
                <a:gd name="connsiteX79" fmla="*/ 475793 w 766784"/>
                <a:gd name="connsiteY79" fmla="*/ 167298 h 426288"/>
                <a:gd name="connsiteX80" fmla="*/ 440265 w 766784"/>
                <a:gd name="connsiteY80" fmla="*/ 179395 h 426288"/>
                <a:gd name="connsiteX81" fmla="*/ 363208 w 766784"/>
                <a:gd name="connsiteY81" fmla="*/ 88240 h 426288"/>
                <a:gd name="connsiteX82" fmla="*/ 395879 w 766784"/>
                <a:gd name="connsiteY82" fmla="*/ 71286 h 426288"/>
                <a:gd name="connsiteX83" fmla="*/ 347587 w 766784"/>
                <a:gd name="connsiteY83" fmla="*/ 96527 h 426288"/>
                <a:gd name="connsiteX84" fmla="*/ 422929 w 766784"/>
                <a:gd name="connsiteY84" fmla="*/ 185681 h 426288"/>
                <a:gd name="connsiteX85" fmla="*/ 384925 w 766784"/>
                <a:gd name="connsiteY85" fmla="*/ 200445 h 426288"/>
                <a:gd name="connsiteX86" fmla="*/ 313297 w 766784"/>
                <a:gd name="connsiteY86" fmla="*/ 114434 h 426288"/>
                <a:gd name="connsiteX87" fmla="*/ 347587 w 766784"/>
                <a:gd name="connsiteY87" fmla="*/ 96527 h 426288"/>
                <a:gd name="connsiteX88" fmla="*/ 297485 w 766784"/>
                <a:gd name="connsiteY88" fmla="*/ 122435 h 426288"/>
                <a:gd name="connsiteX89" fmla="*/ 367780 w 766784"/>
                <a:gd name="connsiteY89" fmla="*/ 206732 h 426288"/>
                <a:gd name="connsiteX90" fmla="*/ 328346 w 766784"/>
                <a:gd name="connsiteY90" fmla="*/ 220067 h 426288"/>
                <a:gd name="connsiteX91" fmla="*/ 262910 w 766784"/>
                <a:gd name="connsiteY91" fmla="*/ 140057 h 426288"/>
                <a:gd name="connsiteX92" fmla="*/ 297485 w 766784"/>
                <a:gd name="connsiteY92" fmla="*/ 122435 h 426288"/>
                <a:gd name="connsiteX93" fmla="*/ 247098 w 766784"/>
                <a:gd name="connsiteY93" fmla="*/ 147962 h 426288"/>
                <a:gd name="connsiteX94" fmla="*/ 310439 w 766784"/>
                <a:gd name="connsiteY94" fmla="*/ 225401 h 426288"/>
                <a:gd name="connsiteX95" fmla="*/ 280531 w 766784"/>
                <a:gd name="connsiteY95" fmla="*/ 232735 h 426288"/>
                <a:gd name="connsiteX96" fmla="*/ 220237 w 766784"/>
                <a:gd name="connsiteY96" fmla="*/ 161107 h 426288"/>
                <a:gd name="connsiteX97" fmla="*/ 247098 w 766784"/>
                <a:gd name="connsiteY97" fmla="*/ 147962 h 426288"/>
                <a:gd name="connsiteX98" fmla="*/ 326251 w 766784"/>
                <a:gd name="connsiteY98" fmla="*/ 281503 h 426288"/>
                <a:gd name="connsiteX99" fmla="*/ 328918 w 766784"/>
                <a:gd name="connsiteY99" fmla="*/ 280741 h 426288"/>
                <a:gd name="connsiteX100" fmla="*/ 309010 w 766784"/>
                <a:gd name="connsiteY100" fmla="*/ 392660 h 426288"/>
                <a:gd name="connsiteX101" fmla="*/ 265767 w 766784"/>
                <a:gd name="connsiteY101" fmla="*/ 383801 h 426288"/>
                <a:gd name="connsiteX102" fmla="*/ 296533 w 766784"/>
                <a:gd name="connsiteY102" fmla="*/ 287504 h 426288"/>
                <a:gd name="connsiteX103" fmla="*/ 326251 w 766784"/>
                <a:gd name="connsiteY103" fmla="*/ 281503 h 426288"/>
                <a:gd name="connsiteX104" fmla="*/ 204045 w 766784"/>
                <a:gd name="connsiteY104" fmla="*/ 168632 h 426288"/>
                <a:gd name="connsiteX105" fmla="*/ 261100 w 766784"/>
                <a:gd name="connsiteY105" fmla="*/ 236450 h 426288"/>
                <a:gd name="connsiteX106" fmla="*/ 211951 w 766784"/>
                <a:gd name="connsiteY106" fmla="*/ 242736 h 426288"/>
                <a:gd name="connsiteX107" fmla="*/ 161563 w 766784"/>
                <a:gd name="connsiteY107" fmla="*/ 186919 h 426288"/>
                <a:gd name="connsiteX108" fmla="*/ 204045 w 766784"/>
                <a:gd name="connsiteY108" fmla="*/ 168632 h 426288"/>
                <a:gd name="connsiteX109" fmla="*/ 187948 w 766784"/>
                <a:gd name="connsiteY109" fmla="*/ 357989 h 426288"/>
                <a:gd name="connsiteX110" fmla="*/ 163754 w 766784"/>
                <a:gd name="connsiteY110" fmla="*/ 345797 h 426288"/>
                <a:gd name="connsiteX111" fmla="*/ 149371 w 766784"/>
                <a:gd name="connsiteY111" fmla="*/ 336748 h 426288"/>
                <a:gd name="connsiteX112" fmla="*/ 191758 w 766784"/>
                <a:gd name="connsiteY112" fmla="*/ 285884 h 426288"/>
                <a:gd name="connsiteX113" fmla="*/ 221666 w 766784"/>
                <a:gd name="connsiteY113" fmla="*/ 289409 h 426288"/>
                <a:gd name="connsiteX114" fmla="*/ 187948 w 766784"/>
                <a:gd name="connsiteY114" fmla="*/ 357989 h 426288"/>
                <a:gd name="connsiteX115" fmla="*/ 144323 w 766784"/>
                <a:gd name="connsiteY115" fmla="*/ 193587 h 426288"/>
                <a:gd name="connsiteX116" fmla="*/ 189853 w 766784"/>
                <a:gd name="connsiteY116" fmla="*/ 243974 h 426288"/>
                <a:gd name="connsiteX117" fmla="*/ 144323 w 766784"/>
                <a:gd name="connsiteY117" fmla="*/ 242736 h 426288"/>
                <a:gd name="connsiteX118" fmla="*/ 109366 w 766784"/>
                <a:gd name="connsiteY118" fmla="*/ 205208 h 426288"/>
                <a:gd name="connsiteX119" fmla="*/ 144323 w 766784"/>
                <a:gd name="connsiteY119" fmla="*/ 193587 h 426288"/>
                <a:gd name="connsiteX120" fmla="*/ 172327 w 766784"/>
                <a:gd name="connsiteY120" fmla="*/ 282265 h 426288"/>
                <a:gd name="connsiteX121" fmla="*/ 135465 w 766784"/>
                <a:gd name="connsiteY121" fmla="*/ 326556 h 426288"/>
                <a:gd name="connsiteX122" fmla="*/ 110224 w 766784"/>
                <a:gd name="connsiteY122" fmla="*/ 305030 h 426288"/>
                <a:gd name="connsiteX123" fmla="*/ 142132 w 766784"/>
                <a:gd name="connsiteY123" fmla="*/ 275121 h 426288"/>
                <a:gd name="connsiteX124" fmla="*/ 172327 w 766784"/>
                <a:gd name="connsiteY124" fmla="*/ 282265 h 426288"/>
                <a:gd name="connsiteX125" fmla="*/ 90507 w 766784"/>
                <a:gd name="connsiteY125" fmla="*/ 210351 h 426288"/>
                <a:gd name="connsiteX126" fmla="*/ 117748 w 766784"/>
                <a:gd name="connsiteY126" fmla="*/ 239593 h 426288"/>
                <a:gd name="connsiteX127" fmla="*/ 48121 w 766784"/>
                <a:gd name="connsiteY127" fmla="*/ 218828 h 426288"/>
                <a:gd name="connsiteX128" fmla="*/ 90507 w 766784"/>
                <a:gd name="connsiteY128" fmla="*/ 210351 h 426288"/>
                <a:gd name="connsiteX129" fmla="*/ 54407 w 766784"/>
                <a:gd name="connsiteY129" fmla="*/ 243974 h 426288"/>
                <a:gd name="connsiteX130" fmla="*/ 122892 w 766784"/>
                <a:gd name="connsiteY130" fmla="*/ 269692 h 426288"/>
                <a:gd name="connsiteX131" fmla="*/ 97841 w 766784"/>
                <a:gd name="connsiteY131" fmla="*/ 293123 h 426288"/>
                <a:gd name="connsiteX132" fmla="*/ 54407 w 766784"/>
                <a:gd name="connsiteY132" fmla="*/ 243974 h 42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66784" h="426288">
                  <a:moveTo>
                    <a:pt x="329013" y="420473"/>
                  </a:moveTo>
                  <a:cubicBezTo>
                    <a:pt x="475508" y="441047"/>
                    <a:pt x="617144" y="404661"/>
                    <a:pt x="752114" y="348654"/>
                  </a:cubicBezTo>
                  <a:cubicBezTo>
                    <a:pt x="754876" y="347511"/>
                    <a:pt x="756686" y="345511"/>
                    <a:pt x="758019" y="343320"/>
                  </a:cubicBezTo>
                  <a:cubicBezTo>
                    <a:pt x="765448" y="341034"/>
                    <a:pt x="770592" y="331604"/>
                    <a:pt x="763163" y="325032"/>
                  </a:cubicBezTo>
                  <a:cubicBezTo>
                    <a:pt x="696297" y="266739"/>
                    <a:pt x="565900" y="122054"/>
                    <a:pt x="646100" y="30138"/>
                  </a:cubicBezTo>
                  <a:cubicBezTo>
                    <a:pt x="648100" y="27852"/>
                    <a:pt x="646862" y="23947"/>
                    <a:pt x="644195" y="23185"/>
                  </a:cubicBezTo>
                  <a:cubicBezTo>
                    <a:pt x="628860" y="-247"/>
                    <a:pt x="593141" y="-1485"/>
                    <a:pt x="567710" y="801"/>
                  </a:cubicBezTo>
                  <a:cubicBezTo>
                    <a:pt x="508083" y="6135"/>
                    <a:pt x="451314" y="19946"/>
                    <a:pt x="397402" y="46235"/>
                  </a:cubicBezTo>
                  <a:cubicBezTo>
                    <a:pt x="279102" y="104052"/>
                    <a:pt x="147752" y="195302"/>
                    <a:pt x="11735" y="194730"/>
                  </a:cubicBezTo>
                  <a:cubicBezTo>
                    <a:pt x="3448" y="194730"/>
                    <a:pt x="-3410" y="205303"/>
                    <a:pt x="1829" y="212542"/>
                  </a:cubicBezTo>
                  <a:cubicBezTo>
                    <a:pt x="41263" y="266263"/>
                    <a:pt x="80410" y="326175"/>
                    <a:pt x="139751" y="359989"/>
                  </a:cubicBezTo>
                  <a:cubicBezTo>
                    <a:pt x="197663" y="392945"/>
                    <a:pt x="263195" y="411233"/>
                    <a:pt x="329013" y="420473"/>
                  </a:cubicBezTo>
                  <a:close/>
                  <a:moveTo>
                    <a:pt x="630098" y="29567"/>
                  </a:moveTo>
                  <a:cubicBezTo>
                    <a:pt x="620859" y="35853"/>
                    <a:pt x="614477" y="44426"/>
                    <a:pt x="610191" y="54236"/>
                  </a:cubicBezTo>
                  <a:lnTo>
                    <a:pt x="580759" y="16517"/>
                  </a:lnTo>
                  <a:cubicBezTo>
                    <a:pt x="601714" y="15660"/>
                    <a:pt x="620192" y="18708"/>
                    <a:pt x="630098" y="29567"/>
                  </a:cubicBezTo>
                  <a:close/>
                  <a:moveTo>
                    <a:pt x="249003" y="379515"/>
                  </a:moveTo>
                  <a:cubicBezTo>
                    <a:pt x="233668" y="375324"/>
                    <a:pt x="218523" y="370466"/>
                    <a:pt x="203854" y="364656"/>
                  </a:cubicBezTo>
                  <a:lnTo>
                    <a:pt x="240335" y="290456"/>
                  </a:lnTo>
                  <a:cubicBezTo>
                    <a:pt x="252622" y="290933"/>
                    <a:pt x="265100" y="290742"/>
                    <a:pt x="277578" y="289694"/>
                  </a:cubicBezTo>
                  <a:lnTo>
                    <a:pt x="249003" y="379515"/>
                  </a:lnTo>
                  <a:close/>
                  <a:moveTo>
                    <a:pt x="349015" y="398946"/>
                  </a:moveTo>
                  <a:cubicBezTo>
                    <a:pt x="341396" y="397898"/>
                    <a:pt x="333680" y="396755"/>
                    <a:pt x="326060" y="395517"/>
                  </a:cubicBezTo>
                  <a:lnTo>
                    <a:pt x="347396" y="275312"/>
                  </a:lnTo>
                  <a:cubicBezTo>
                    <a:pt x="361969" y="270930"/>
                    <a:pt x="376448" y="266072"/>
                    <a:pt x="390830" y="261310"/>
                  </a:cubicBezTo>
                  <a:lnTo>
                    <a:pt x="377305" y="401899"/>
                  </a:lnTo>
                  <a:cubicBezTo>
                    <a:pt x="367970" y="401232"/>
                    <a:pt x="358445" y="400280"/>
                    <a:pt x="349015" y="398946"/>
                  </a:cubicBezTo>
                  <a:close/>
                  <a:moveTo>
                    <a:pt x="394640" y="403042"/>
                  </a:moveTo>
                  <a:lnTo>
                    <a:pt x="408833" y="255309"/>
                  </a:lnTo>
                  <a:cubicBezTo>
                    <a:pt x="421310" y="251023"/>
                    <a:pt x="433883" y="246832"/>
                    <a:pt x="446361" y="242831"/>
                  </a:cubicBezTo>
                  <a:lnTo>
                    <a:pt x="437979" y="403137"/>
                  </a:lnTo>
                  <a:cubicBezTo>
                    <a:pt x="423501" y="403709"/>
                    <a:pt x="409118" y="403709"/>
                    <a:pt x="394640" y="403042"/>
                  </a:cubicBezTo>
                  <a:close/>
                  <a:moveTo>
                    <a:pt x="455314" y="402280"/>
                  </a:moveTo>
                  <a:lnTo>
                    <a:pt x="463887" y="237402"/>
                  </a:lnTo>
                  <a:cubicBezTo>
                    <a:pt x="475698" y="233878"/>
                    <a:pt x="487414" y="230639"/>
                    <a:pt x="499225" y="227877"/>
                  </a:cubicBezTo>
                  <a:lnTo>
                    <a:pt x="495415" y="398279"/>
                  </a:lnTo>
                  <a:cubicBezTo>
                    <a:pt x="482080" y="400089"/>
                    <a:pt x="468650" y="401327"/>
                    <a:pt x="455314" y="402280"/>
                  </a:cubicBezTo>
                  <a:close/>
                  <a:moveTo>
                    <a:pt x="512750" y="395612"/>
                  </a:moveTo>
                  <a:lnTo>
                    <a:pt x="516560" y="223972"/>
                  </a:lnTo>
                  <a:cubicBezTo>
                    <a:pt x="528181" y="221590"/>
                    <a:pt x="539801" y="219781"/>
                    <a:pt x="551612" y="218447"/>
                  </a:cubicBezTo>
                  <a:lnTo>
                    <a:pt x="550565" y="388564"/>
                  </a:lnTo>
                  <a:cubicBezTo>
                    <a:pt x="538087" y="391326"/>
                    <a:pt x="525419" y="393612"/>
                    <a:pt x="512750" y="395612"/>
                  </a:cubicBezTo>
                  <a:close/>
                  <a:moveTo>
                    <a:pt x="567900" y="384754"/>
                  </a:moveTo>
                  <a:lnTo>
                    <a:pt x="568852" y="217114"/>
                  </a:lnTo>
                  <a:cubicBezTo>
                    <a:pt x="581140" y="216352"/>
                    <a:pt x="593522" y="216352"/>
                    <a:pt x="606190" y="217304"/>
                  </a:cubicBezTo>
                  <a:lnTo>
                    <a:pt x="610286" y="373514"/>
                  </a:lnTo>
                  <a:cubicBezTo>
                    <a:pt x="596285" y="377610"/>
                    <a:pt x="582092" y="381325"/>
                    <a:pt x="567900" y="384754"/>
                  </a:cubicBezTo>
                  <a:close/>
                  <a:moveTo>
                    <a:pt x="682676" y="349702"/>
                  </a:moveTo>
                  <a:lnTo>
                    <a:pt x="678200" y="269311"/>
                  </a:lnTo>
                  <a:cubicBezTo>
                    <a:pt x="695249" y="290742"/>
                    <a:pt x="714109" y="310935"/>
                    <a:pt x="734683" y="329699"/>
                  </a:cubicBezTo>
                  <a:cubicBezTo>
                    <a:pt x="717538" y="336653"/>
                    <a:pt x="700202" y="343320"/>
                    <a:pt x="682676" y="349702"/>
                  </a:cubicBezTo>
                  <a:close/>
                  <a:moveTo>
                    <a:pt x="610191" y="146534"/>
                  </a:moveTo>
                  <a:lnTo>
                    <a:pt x="610763" y="146153"/>
                  </a:lnTo>
                  <a:cubicBezTo>
                    <a:pt x="610858" y="146343"/>
                    <a:pt x="610858" y="146438"/>
                    <a:pt x="610953" y="146629"/>
                  </a:cubicBezTo>
                  <a:cubicBezTo>
                    <a:pt x="610667" y="146534"/>
                    <a:pt x="610477" y="146629"/>
                    <a:pt x="610191" y="146534"/>
                  </a:cubicBezTo>
                  <a:close/>
                  <a:moveTo>
                    <a:pt x="560375" y="18422"/>
                  </a:moveTo>
                  <a:lnTo>
                    <a:pt x="604286" y="74715"/>
                  </a:lnTo>
                  <a:cubicBezTo>
                    <a:pt x="600761" y="97004"/>
                    <a:pt x="604095" y="121959"/>
                    <a:pt x="609810" y="142533"/>
                  </a:cubicBezTo>
                  <a:lnTo>
                    <a:pt x="525133" y="25090"/>
                  </a:lnTo>
                  <a:cubicBezTo>
                    <a:pt x="536372" y="22423"/>
                    <a:pt x="548374" y="20042"/>
                    <a:pt x="560375" y="18422"/>
                  </a:cubicBezTo>
                  <a:close/>
                  <a:moveTo>
                    <a:pt x="659531" y="244069"/>
                  </a:moveTo>
                  <a:lnTo>
                    <a:pt x="665722" y="355798"/>
                  </a:lnTo>
                  <a:cubicBezTo>
                    <a:pt x="653054" y="360179"/>
                    <a:pt x="640290" y="364370"/>
                    <a:pt x="627431" y="368371"/>
                  </a:cubicBezTo>
                  <a:lnTo>
                    <a:pt x="623431" y="219019"/>
                  </a:lnTo>
                  <a:cubicBezTo>
                    <a:pt x="630765" y="219971"/>
                    <a:pt x="638099" y="221305"/>
                    <a:pt x="645624" y="222924"/>
                  </a:cubicBezTo>
                  <a:cubicBezTo>
                    <a:pt x="650006" y="230258"/>
                    <a:pt x="654768" y="237212"/>
                    <a:pt x="659531" y="244069"/>
                  </a:cubicBezTo>
                  <a:close/>
                  <a:moveTo>
                    <a:pt x="478651" y="37663"/>
                  </a:moveTo>
                  <a:cubicBezTo>
                    <a:pt x="485033" y="35853"/>
                    <a:pt x="495224" y="32900"/>
                    <a:pt x="507035" y="29662"/>
                  </a:cubicBezTo>
                  <a:lnTo>
                    <a:pt x="589236" y="143676"/>
                  </a:lnTo>
                  <a:cubicBezTo>
                    <a:pt x="575234" y="143390"/>
                    <a:pt x="560947" y="145772"/>
                    <a:pt x="547231" y="148534"/>
                  </a:cubicBezTo>
                  <a:lnTo>
                    <a:pt x="547993" y="147962"/>
                  </a:lnTo>
                  <a:lnTo>
                    <a:pt x="465316" y="41949"/>
                  </a:lnTo>
                  <a:cubicBezTo>
                    <a:pt x="469792" y="40425"/>
                    <a:pt x="474174" y="38901"/>
                    <a:pt x="478651" y="37663"/>
                  </a:cubicBezTo>
                  <a:close/>
                  <a:moveTo>
                    <a:pt x="448266" y="47950"/>
                  </a:moveTo>
                  <a:lnTo>
                    <a:pt x="529705" y="152439"/>
                  </a:lnTo>
                  <a:cubicBezTo>
                    <a:pt x="517608" y="155201"/>
                    <a:pt x="505511" y="158249"/>
                    <a:pt x="493605" y="161678"/>
                  </a:cubicBezTo>
                  <a:lnTo>
                    <a:pt x="411785" y="63380"/>
                  </a:lnTo>
                  <a:cubicBezTo>
                    <a:pt x="423691" y="57761"/>
                    <a:pt x="435883" y="52617"/>
                    <a:pt x="448266" y="47950"/>
                  </a:cubicBezTo>
                  <a:close/>
                  <a:moveTo>
                    <a:pt x="395879" y="71286"/>
                  </a:moveTo>
                  <a:lnTo>
                    <a:pt x="475793" y="167298"/>
                  </a:lnTo>
                  <a:cubicBezTo>
                    <a:pt x="463887" y="171108"/>
                    <a:pt x="451981" y="175109"/>
                    <a:pt x="440265" y="179395"/>
                  </a:cubicBezTo>
                  <a:lnTo>
                    <a:pt x="363208" y="88240"/>
                  </a:lnTo>
                  <a:cubicBezTo>
                    <a:pt x="373971" y="82430"/>
                    <a:pt x="384829" y="76715"/>
                    <a:pt x="395879" y="71286"/>
                  </a:cubicBezTo>
                  <a:close/>
                  <a:moveTo>
                    <a:pt x="347587" y="96527"/>
                  </a:moveTo>
                  <a:lnTo>
                    <a:pt x="422929" y="185681"/>
                  </a:lnTo>
                  <a:cubicBezTo>
                    <a:pt x="410166" y="190444"/>
                    <a:pt x="397593" y="195397"/>
                    <a:pt x="384925" y="200445"/>
                  </a:cubicBezTo>
                  <a:lnTo>
                    <a:pt x="313297" y="114434"/>
                  </a:lnTo>
                  <a:cubicBezTo>
                    <a:pt x="324727" y="108624"/>
                    <a:pt x="336157" y="102623"/>
                    <a:pt x="347587" y="96527"/>
                  </a:cubicBezTo>
                  <a:close/>
                  <a:moveTo>
                    <a:pt x="297485" y="122435"/>
                  </a:moveTo>
                  <a:lnTo>
                    <a:pt x="367780" y="206732"/>
                  </a:lnTo>
                  <a:cubicBezTo>
                    <a:pt x="354254" y="211780"/>
                    <a:pt x="341110" y="216161"/>
                    <a:pt x="328346" y="220067"/>
                  </a:cubicBezTo>
                  <a:lnTo>
                    <a:pt x="262910" y="140057"/>
                  </a:lnTo>
                  <a:cubicBezTo>
                    <a:pt x="274625" y="134151"/>
                    <a:pt x="286150" y="128246"/>
                    <a:pt x="297485" y="122435"/>
                  </a:cubicBezTo>
                  <a:close/>
                  <a:moveTo>
                    <a:pt x="247098" y="147962"/>
                  </a:moveTo>
                  <a:lnTo>
                    <a:pt x="310439" y="225401"/>
                  </a:lnTo>
                  <a:cubicBezTo>
                    <a:pt x="300248" y="228163"/>
                    <a:pt x="290246" y="230639"/>
                    <a:pt x="280531" y="232735"/>
                  </a:cubicBezTo>
                  <a:lnTo>
                    <a:pt x="220237" y="161107"/>
                  </a:lnTo>
                  <a:cubicBezTo>
                    <a:pt x="229286" y="156821"/>
                    <a:pt x="238240" y="152439"/>
                    <a:pt x="247098" y="147962"/>
                  </a:cubicBezTo>
                  <a:close/>
                  <a:moveTo>
                    <a:pt x="326251" y="281503"/>
                  </a:moveTo>
                  <a:cubicBezTo>
                    <a:pt x="327108" y="281217"/>
                    <a:pt x="328060" y="281027"/>
                    <a:pt x="328918" y="280741"/>
                  </a:cubicBezTo>
                  <a:lnTo>
                    <a:pt x="309010" y="392660"/>
                  </a:lnTo>
                  <a:cubicBezTo>
                    <a:pt x="294533" y="390088"/>
                    <a:pt x="280150" y="387230"/>
                    <a:pt x="265767" y="383801"/>
                  </a:cubicBezTo>
                  <a:lnTo>
                    <a:pt x="296533" y="287504"/>
                  </a:lnTo>
                  <a:cubicBezTo>
                    <a:pt x="306439" y="285980"/>
                    <a:pt x="316440" y="284170"/>
                    <a:pt x="326251" y="281503"/>
                  </a:cubicBezTo>
                  <a:close/>
                  <a:moveTo>
                    <a:pt x="204045" y="168632"/>
                  </a:moveTo>
                  <a:lnTo>
                    <a:pt x="261100" y="236450"/>
                  </a:lnTo>
                  <a:cubicBezTo>
                    <a:pt x="243764" y="239498"/>
                    <a:pt x="227381" y="241593"/>
                    <a:pt x="211951" y="242736"/>
                  </a:cubicBezTo>
                  <a:lnTo>
                    <a:pt x="161563" y="186919"/>
                  </a:lnTo>
                  <a:cubicBezTo>
                    <a:pt x="175851" y="181205"/>
                    <a:pt x="190043" y="175109"/>
                    <a:pt x="204045" y="168632"/>
                  </a:cubicBezTo>
                  <a:close/>
                  <a:moveTo>
                    <a:pt x="187948" y="357989"/>
                  </a:moveTo>
                  <a:cubicBezTo>
                    <a:pt x="179756" y="354274"/>
                    <a:pt x="171660" y="350273"/>
                    <a:pt x="163754" y="345797"/>
                  </a:cubicBezTo>
                  <a:cubicBezTo>
                    <a:pt x="158896" y="343034"/>
                    <a:pt x="154134" y="339986"/>
                    <a:pt x="149371" y="336748"/>
                  </a:cubicBezTo>
                  <a:lnTo>
                    <a:pt x="191758" y="285884"/>
                  </a:lnTo>
                  <a:cubicBezTo>
                    <a:pt x="201473" y="287408"/>
                    <a:pt x="211475" y="288551"/>
                    <a:pt x="221666" y="289409"/>
                  </a:cubicBezTo>
                  <a:lnTo>
                    <a:pt x="187948" y="357989"/>
                  </a:lnTo>
                  <a:close/>
                  <a:moveTo>
                    <a:pt x="144323" y="193587"/>
                  </a:moveTo>
                  <a:lnTo>
                    <a:pt x="189853" y="243974"/>
                  </a:lnTo>
                  <a:cubicBezTo>
                    <a:pt x="173279" y="244451"/>
                    <a:pt x="158134" y="243974"/>
                    <a:pt x="144323" y="242736"/>
                  </a:cubicBezTo>
                  <a:lnTo>
                    <a:pt x="109366" y="205208"/>
                  </a:lnTo>
                  <a:cubicBezTo>
                    <a:pt x="120987" y="201779"/>
                    <a:pt x="132703" y="197873"/>
                    <a:pt x="144323" y="193587"/>
                  </a:cubicBezTo>
                  <a:close/>
                  <a:moveTo>
                    <a:pt x="172327" y="282265"/>
                  </a:moveTo>
                  <a:lnTo>
                    <a:pt x="135465" y="326556"/>
                  </a:lnTo>
                  <a:cubicBezTo>
                    <a:pt x="126797" y="319889"/>
                    <a:pt x="118415" y="312650"/>
                    <a:pt x="110224" y="305030"/>
                  </a:cubicBezTo>
                  <a:lnTo>
                    <a:pt x="142132" y="275121"/>
                  </a:lnTo>
                  <a:cubicBezTo>
                    <a:pt x="151753" y="277693"/>
                    <a:pt x="161754" y="280169"/>
                    <a:pt x="172327" y="282265"/>
                  </a:cubicBezTo>
                  <a:close/>
                  <a:moveTo>
                    <a:pt x="90507" y="210351"/>
                  </a:moveTo>
                  <a:lnTo>
                    <a:pt x="117748" y="239593"/>
                  </a:lnTo>
                  <a:cubicBezTo>
                    <a:pt x="80125" y="233592"/>
                    <a:pt x="56312" y="223305"/>
                    <a:pt x="48121" y="218828"/>
                  </a:cubicBezTo>
                  <a:cubicBezTo>
                    <a:pt x="62218" y="216923"/>
                    <a:pt x="76410" y="213875"/>
                    <a:pt x="90507" y="210351"/>
                  </a:cubicBezTo>
                  <a:close/>
                  <a:moveTo>
                    <a:pt x="54407" y="243974"/>
                  </a:moveTo>
                  <a:cubicBezTo>
                    <a:pt x="60122" y="246451"/>
                    <a:pt x="86125" y="258452"/>
                    <a:pt x="122892" y="269692"/>
                  </a:cubicBezTo>
                  <a:lnTo>
                    <a:pt x="97841" y="293123"/>
                  </a:lnTo>
                  <a:cubicBezTo>
                    <a:pt x="81839" y="277026"/>
                    <a:pt x="67171" y="260072"/>
                    <a:pt x="54407" y="243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1" name="任意多边形: 形状 180"/>
            <p:cNvSpPr/>
            <p:nvPr/>
          </p:nvSpPr>
          <p:spPr>
            <a:xfrm>
              <a:off x="7239163" y="5626025"/>
              <a:ext cx="23678" cy="24074"/>
            </a:xfrm>
            <a:custGeom>
              <a:avLst/>
              <a:gdLst>
                <a:gd name="connsiteX0" fmla="*/ 8290 w 23678"/>
                <a:gd name="connsiteY0" fmla="*/ 972 h 24074"/>
                <a:gd name="connsiteX1" fmla="*/ 8386 w 23678"/>
                <a:gd name="connsiteY1" fmla="*/ 1162 h 24074"/>
                <a:gd name="connsiteX2" fmla="*/ 5528 w 23678"/>
                <a:gd name="connsiteY2" fmla="*/ 2210 h 24074"/>
                <a:gd name="connsiteX3" fmla="*/ 289 w 23678"/>
                <a:gd name="connsiteY3" fmla="*/ 9544 h 24074"/>
                <a:gd name="connsiteX4" fmla="*/ 1813 w 23678"/>
                <a:gd name="connsiteY4" fmla="*/ 18498 h 24074"/>
                <a:gd name="connsiteX5" fmla="*/ 18101 w 23678"/>
                <a:gd name="connsiteY5" fmla="*/ 22308 h 24074"/>
                <a:gd name="connsiteX6" fmla="*/ 21911 w 23678"/>
                <a:gd name="connsiteY6" fmla="*/ 5925 h 24074"/>
                <a:gd name="connsiteX7" fmla="*/ 20673 w 23678"/>
                <a:gd name="connsiteY7" fmla="*/ 4686 h 24074"/>
                <a:gd name="connsiteX8" fmla="*/ 8290 w 23678"/>
                <a:gd name="connsiteY8" fmla="*/ 972 h 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8" h="24074">
                  <a:moveTo>
                    <a:pt x="8290" y="972"/>
                  </a:moveTo>
                  <a:cubicBezTo>
                    <a:pt x="8290" y="1067"/>
                    <a:pt x="8386" y="1067"/>
                    <a:pt x="8386" y="1162"/>
                  </a:cubicBezTo>
                  <a:cubicBezTo>
                    <a:pt x="6671" y="1353"/>
                    <a:pt x="5242" y="1734"/>
                    <a:pt x="5528" y="2210"/>
                  </a:cubicBezTo>
                  <a:cubicBezTo>
                    <a:pt x="4766" y="972"/>
                    <a:pt x="385" y="9163"/>
                    <a:pt x="289" y="9544"/>
                  </a:cubicBezTo>
                  <a:cubicBezTo>
                    <a:pt x="-377" y="12592"/>
                    <a:pt x="99" y="15831"/>
                    <a:pt x="1813" y="18498"/>
                  </a:cubicBezTo>
                  <a:cubicBezTo>
                    <a:pt x="5242" y="24022"/>
                    <a:pt x="12672" y="25737"/>
                    <a:pt x="18101" y="22308"/>
                  </a:cubicBezTo>
                  <a:cubicBezTo>
                    <a:pt x="23626" y="18879"/>
                    <a:pt x="25340" y="11449"/>
                    <a:pt x="21911" y="5925"/>
                  </a:cubicBezTo>
                  <a:cubicBezTo>
                    <a:pt x="21625" y="5448"/>
                    <a:pt x="21149" y="5067"/>
                    <a:pt x="20673" y="4686"/>
                  </a:cubicBezTo>
                  <a:cubicBezTo>
                    <a:pt x="18006" y="876"/>
                    <a:pt x="13624" y="-1410"/>
                    <a:pt x="8290" y="972"/>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2" name="任意多边形: 形状 181"/>
            <p:cNvSpPr/>
            <p:nvPr/>
          </p:nvSpPr>
          <p:spPr>
            <a:xfrm>
              <a:off x="6875110" y="5613199"/>
              <a:ext cx="24976" cy="25403"/>
            </a:xfrm>
            <a:custGeom>
              <a:avLst/>
              <a:gdLst>
                <a:gd name="connsiteX0" fmla="*/ 5821 w 24976"/>
                <a:gd name="connsiteY0" fmla="*/ 1986 h 25403"/>
                <a:gd name="connsiteX1" fmla="*/ 19156 w 24976"/>
                <a:gd name="connsiteY1" fmla="*/ 23418 h 25403"/>
                <a:gd name="connsiteX2" fmla="*/ 5821 w 24976"/>
                <a:gd name="connsiteY2" fmla="*/ 1986 h 25403"/>
              </a:gdLst>
              <a:ahLst/>
              <a:cxnLst>
                <a:cxn ang="0">
                  <a:pos x="connsiteX0" y="connsiteY0"/>
                </a:cxn>
                <a:cxn ang="0">
                  <a:pos x="connsiteX1" y="connsiteY1"/>
                </a:cxn>
                <a:cxn ang="0">
                  <a:pos x="connsiteX2" y="connsiteY2"/>
                </a:cxn>
              </a:cxnLst>
              <a:rect l="l" t="t" r="r" b="b"/>
              <a:pathLst>
                <a:path w="24976" h="25403">
                  <a:moveTo>
                    <a:pt x="5821" y="1986"/>
                  </a:moveTo>
                  <a:cubicBezTo>
                    <a:pt x="-7990" y="10559"/>
                    <a:pt x="5345" y="31990"/>
                    <a:pt x="19156" y="23418"/>
                  </a:cubicBezTo>
                  <a:cubicBezTo>
                    <a:pt x="32967" y="14845"/>
                    <a:pt x="19632" y="-6586"/>
                    <a:pt x="5821" y="1986"/>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3" name="任意多边形: 形状 182"/>
            <p:cNvSpPr/>
            <p:nvPr/>
          </p:nvSpPr>
          <p:spPr>
            <a:xfrm>
              <a:off x="7378441" y="5386326"/>
              <a:ext cx="23583" cy="24045"/>
            </a:xfrm>
            <a:custGeom>
              <a:avLst/>
              <a:gdLst>
                <a:gd name="connsiteX0" fmla="*/ 5505 w 23583"/>
                <a:gd name="connsiteY0" fmla="*/ 1879 h 24045"/>
                <a:gd name="connsiteX1" fmla="*/ 18078 w 23583"/>
                <a:gd name="connsiteY1" fmla="*/ 22167 h 24045"/>
                <a:gd name="connsiteX2" fmla="*/ 5505 w 23583"/>
                <a:gd name="connsiteY2" fmla="*/ 1879 h 24045"/>
              </a:gdLst>
              <a:ahLst/>
              <a:cxnLst>
                <a:cxn ang="0">
                  <a:pos x="connsiteX0" y="connsiteY0"/>
                </a:cxn>
                <a:cxn ang="0">
                  <a:pos x="connsiteX1" y="connsiteY1"/>
                </a:cxn>
                <a:cxn ang="0">
                  <a:pos x="connsiteX2" y="connsiteY2"/>
                </a:cxn>
              </a:cxnLst>
              <a:rect l="l" t="t" r="r" b="b"/>
              <a:pathLst>
                <a:path w="23583" h="24045">
                  <a:moveTo>
                    <a:pt x="5505" y="1879"/>
                  </a:moveTo>
                  <a:cubicBezTo>
                    <a:pt x="-7544" y="10070"/>
                    <a:pt x="5029" y="30263"/>
                    <a:pt x="18078" y="22167"/>
                  </a:cubicBezTo>
                  <a:cubicBezTo>
                    <a:pt x="31128" y="13976"/>
                    <a:pt x="18555" y="-6217"/>
                    <a:pt x="5505" y="187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4" name="任意多边形: 形状 183"/>
            <p:cNvSpPr/>
            <p:nvPr/>
          </p:nvSpPr>
          <p:spPr>
            <a:xfrm>
              <a:off x="7440324" y="5475334"/>
              <a:ext cx="24976" cy="25442"/>
            </a:xfrm>
            <a:custGeom>
              <a:avLst/>
              <a:gdLst>
                <a:gd name="connsiteX0" fmla="*/ 5821 w 24976"/>
                <a:gd name="connsiteY0" fmla="*/ 2025 h 25442"/>
                <a:gd name="connsiteX1" fmla="*/ 19156 w 24976"/>
                <a:gd name="connsiteY1" fmla="*/ 23456 h 25442"/>
                <a:gd name="connsiteX2" fmla="*/ 5821 w 24976"/>
                <a:gd name="connsiteY2" fmla="*/ 2025 h 25442"/>
              </a:gdLst>
              <a:ahLst/>
              <a:cxnLst>
                <a:cxn ang="0">
                  <a:pos x="connsiteX0" y="connsiteY0"/>
                </a:cxn>
                <a:cxn ang="0">
                  <a:pos x="connsiteX1" y="connsiteY1"/>
                </a:cxn>
                <a:cxn ang="0">
                  <a:pos x="connsiteX2" y="connsiteY2"/>
                </a:cxn>
              </a:cxnLst>
              <a:rect l="l" t="t" r="r" b="b"/>
              <a:pathLst>
                <a:path w="24976" h="25442">
                  <a:moveTo>
                    <a:pt x="5821" y="2025"/>
                  </a:moveTo>
                  <a:cubicBezTo>
                    <a:pt x="-7990" y="10598"/>
                    <a:pt x="5345" y="32029"/>
                    <a:pt x="19156" y="23456"/>
                  </a:cubicBezTo>
                  <a:cubicBezTo>
                    <a:pt x="32967" y="14789"/>
                    <a:pt x="19632" y="-6643"/>
                    <a:pt x="5821" y="2025"/>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5" name="任意多边形: 形状 184"/>
            <p:cNvSpPr/>
            <p:nvPr/>
          </p:nvSpPr>
          <p:spPr>
            <a:xfrm>
              <a:off x="6974289" y="5645875"/>
              <a:ext cx="24454" cy="24878"/>
            </a:xfrm>
            <a:custGeom>
              <a:avLst/>
              <a:gdLst>
                <a:gd name="connsiteX0" fmla="*/ 5703 w 24454"/>
                <a:gd name="connsiteY0" fmla="*/ 1981 h 24878"/>
                <a:gd name="connsiteX1" fmla="*/ 18752 w 24454"/>
                <a:gd name="connsiteY1" fmla="*/ 22936 h 24878"/>
                <a:gd name="connsiteX2" fmla="*/ 5703 w 24454"/>
                <a:gd name="connsiteY2" fmla="*/ 1981 h 24878"/>
              </a:gdLst>
              <a:ahLst/>
              <a:cxnLst>
                <a:cxn ang="0">
                  <a:pos x="connsiteX0" y="connsiteY0"/>
                </a:cxn>
                <a:cxn ang="0">
                  <a:pos x="connsiteX1" y="connsiteY1"/>
                </a:cxn>
                <a:cxn ang="0">
                  <a:pos x="connsiteX2" y="connsiteY2"/>
                </a:cxn>
              </a:cxnLst>
              <a:rect l="l" t="t" r="r" b="b"/>
              <a:pathLst>
                <a:path w="24454" h="24878">
                  <a:moveTo>
                    <a:pt x="5703" y="1981"/>
                  </a:moveTo>
                  <a:cubicBezTo>
                    <a:pt x="-7823" y="10363"/>
                    <a:pt x="5226" y="31318"/>
                    <a:pt x="18752" y="22936"/>
                  </a:cubicBezTo>
                  <a:cubicBezTo>
                    <a:pt x="32277" y="14459"/>
                    <a:pt x="19228" y="-6496"/>
                    <a:pt x="5703" y="1981"/>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6" name="任意多边形: 形状 185"/>
            <p:cNvSpPr/>
            <p:nvPr/>
          </p:nvSpPr>
          <p:spPr>
            <a:xfrm>
              <a:off x="7121299" y="5653432"/>
              <a:ext cx="24322" cy="24724"/>
            </a:xfrm>
            <a:custGeom>
              <a:avLst/>
              <a:gdLst>
                <a:gd name="connsiteX0" fmla="*/ 5663 w 24322"/>
                <a:gd name="connsiteY0" fmla="*/ 1949 h 24724"/>
                <a:gd name="connsiteX1" fmla="*/ 18617 w 24322"/>
                <a:gd name="connsiteY1" fmla="*/ 22808 h 24724"/>
                <a:gd name="connsiteX2" fmla="*/ 5663 w 24322"/>
                <a:gd name="connsiteY2" fmla="*/ 1949 h 24724"/>
              </a:gdLst>
              <a:ahLst/>
              <a:cxnLst>
                <a:cxn ang="0">
                  <a:pos x="connsiteX0" y="connsiteY0"/>
                </a:cxn>
                <a:cxn ang="0">
                  <a:pos x="connsiteX1" y="connsiteY1"/>
                </a:cxn>
                <a:cxn ang="0">
                  <a:pos x="connsiteX2" y="connsiteY2"/>
                </a:cxn>
              </a:cxnLst>
              <a:rect l="l" t="t" r="r" b="b"/>
              <a:pathLst>
                <a:path w="24322" h="24724">
                  <a:moveTo>
                    <a:pt x="5663" y="1949"/>
                  </a:moveTo>
                  <a:cubicBezTo>
                    <a:pt x="-7767" y="10331"/>
                    <a:pt x="5187" y="31095"/>
                    <a:pt x="18617" y="22808"/>
                  </a:cubicBezTo>
                  <a:cubicBezTo>
                    <a:pt x="32143" y="14427"/>
                    <a:pt x="19093" y="-6433"/>
                    <a:pt x="5663" y="1949"/>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7" name="任意多边形: 形状 186"/>
            <p:cNvSpPr/>
            <p:nvPr/>
          </p:nvSpPr>
          <p:spPr>
            <a:xfrm>
              <a:off x="6918528" y="5629690"/>
              <a:ext cx="24568" cy="24998"/>
            </a:xfrm>
            <a:custGeom>
              <a:avLst/>
              <a:gdLst>
                <a:gd name="connsiteX0" fmla="*/ 5742 w 24568"/>
                <a:gd name="connsiteY0" fmla="*/ 1974 h 24998"/>
                <a:gd name="connsiteX1" fmla="*/ 18887 w 24568"/>
                <a:gd name="connsiteY1" fmla="*/ 23024 h 24998"/>
                <a:gd name="connsiteX2" fmla="*/ 5742 w 24568"/>
                <a:gd name="connsiteY2" fmla="*/ 1974 h 24998"/>
              </a:gdLst>
              <a:ahLst/>
              <a:cxnLst>
                <a:cxn ang="0">
                  <a:pos x="connsiteX0" y="connsiteY0"/>
                </a:cxn>
                <a:cxn ang="0">
                  <a:pos x="connsiteX1" y="connsiteY1"/>
                </a:cxn>
                <a:cxn ang="0">
                  <a:pos x="connsiteX2" y="connsiteY2"/>
                </a:cxn>
              </a:cxnLst>
              <a:rect l="l" t="t" r="r" b="b"/>
              <a:pathLst>
                <a:path w="24568" h="24998">
                  <a:moveTo>
                    <a:pt x="5742" y="1974"/>
                  </a:moveTo>
                  <a:cubicBezTo>
                    <a:pt x="-7879" y="10451"/>
                    <a:pt x="5266" y="31502"/>
                    <a:pt x="18887" y="23024"/>
                  </a:cubicBezTo>
                  <a:cubicBezTo>
                    <a:pt x="32412" y="14547"/>
                    <a:pt x="19268" y="-6503"/>
                    <a:pt x="5742" y="1974"/>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8" name="任意多边形: 形状 187"/>
            <p:cNvSpPr/>
            <p:nvPr/>
          </p:nvSpPr>
          <p:spPr>
            <a:xfrm>
              <a:off x="7076348" y="5654346"/>
              <a:ext cx="23349" cy="23781"/>
            </a:xfrm>
            <a:custGeom>
              <a:avLst/>
              <a:gdLst>
                <a:gd name="connsiteX0" fmla="*/ 5466 w 23349"/>
                <a:gd name="connsiteY0" fmla="*/ 1893 h 23781"/>
                <a:gd name="connsiteX1" fmla="*/ 17944 w 23349"/>
                <a:gd name="connsiteY1" fmla="*/ 21895 h 23781"/>
                <a:gd name="connsiteX2" fmla="*/ 5466 w 23349"/>
                <a:gd name="connsiteY2" fmla="*/ 1893 h 23781"/>
              </a:gdLst>
              <a:ahLst/>
              <a:cxnLst>
                <a:cxn ang="0">
                  <a:pos x="connsiteX0" y="connsiteY0"/>
                </a:cxn>
                <a:cxn ang="0">
                  <a:pos x="connsiteX1" y="connsiteY1"/>
                </a:cxn>
                <a:cxn ang="0">
                  <a:pos x="connsiteX2" y="connsiteY2"/>
                </a:cxn>
              </a:cxnLst>
              <a:rect l="l" t="t" r="r" b="b"/>
              <a:pathLst>
                <a:path w="23349" h="23781">
                  <a:moveTo>
                    <a:pt x="5466" y="1893"/>
                  </a:moveTo>
                  <a:cubicBezTo>
                    <a:pt x="-7488" y="9894"/>
                    <a:pt x="4990" y="29991"/>
                    <a:pt x="17944" y="21895"/>
                  </a:cubicBezTo>
                  <a:cubicBezTo>
                    <a:pt x="30802" y="13799"/>
                    <a:pt x="18325" y="-6204"/>
                    <a:pt x="5466" y="1893"/>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sp>
          <p:nvSpPr>
            <p:cNvPr id="189" name="任意多边形: 形状 188"/>
            <p:cNvSpPr/>
            <p:nvPr/>
          </p:nvSpPr>
          <p:spPr>
            <a:xfrm>
              <a:off x="7026850" y="5656689"/>
              <a:ext cx="24046" cy="24434"/>
            </a:xfrm>
            <a:custGeom>
              <a:avLst/>
              <a:gdLst>
                <a:gd name="connsiteX0" fmla="*/ 5624 w 24046"/>
                <a:gd name="connsiteY0" fmla="*/ 1930 h 24434"/>
                <a:gd name="connsiteX1" fmla="*/ 18482 w 24046"/>
                <a:gd name="connsiteY1" fmla="*/ 22504 h 24434"/>
                <a:gd name="connsiteX2" fmla="*/ 5624 w 24046"/>
                <a:gd name="connsiteY2" fmla="*/ 1930 h 24434"/>
              </a:gdLst>
              <a:ahLst/>
              <a:cxnLst>
                <a:cxn ang="0">
                  <a:pos x="connsiteX0" y="connsiteY0"/>
                </a:cxn>
                <a:cxn ang="0">
                  <a:pos x="connsiteX1" y="connsiteY1"/>
                </a:cxn>
                <a:cxn ang="0">
                  <a:pos x="connsiteX2" y="connsiteY2"/>
                </a:cxn>
              </a:cxnLst>
              <a:rect l="l" t="t" r="r" b="b"/>
              <a:pathLst>
                <a:path w="24046" h="24434">
                  <a:moveTo>
                    <a:pt x="5624" y="1930"/>
                  </a:moveTo>
                  <a:cubicBezTo>
                    <a:pt x="-7711" y="10217"/>
                    <a:pt x="5147" y="30791"/>
                    <a:pt x="18482" y="22504"/>
                  </a:cubicBezTo>
                  <a:cubicBezTo>
                    <a:pt x="31722" y="14217"/>
                    <a:pt x="18863" y="-6357"/>
                    <a:pt x="5624" y="1930"/>
                  </a:cubicBezTo>
                  <a:close/>
                </a:path>
              </a:pathLst>
            </a:custGeom>
            <a:grpFill/>
            <a:ln w="9525" cap="flat">
              <a:noFill/>
              <a:prstDash val="solid"/>
              <a:miter/>
            </a:ln>
          </p:spPr>
          <p:txBody>
            <a:bodyPr rtlCol="0" anchor="ctr"/>
            <a:lstStyle/>
            <a:p>
              <a:endParaRPr lang="zh-CN" altLang="en-US" dirty="0">
                <a:ea typeface="思源宋体 CN Heavy" panose="02020900000000000000" pitchFamily="18" charset="-122"/>
                <a:cs typeface="思源宋体 CN Heavy" panose="02020900000000000000" pitchFamily="18" charset="-122"/>
              </a:endParaRPr>
            </a:p>
          </p:txBody>
        </p:sp>
      </p:grpSp>
      <p:pic>
        <p:nvPicPr>
          <p:cNvPr id="6" name="图片 5"/>
          <p:cNvPicPr>
            <a:picLocks noChangeAspect="1"/>
          </p:cNvPicPr>
          <p:nvPr/>
        </p:nvPicPr>
        <p:blipFill>
          <a:blip r:embed="rId2"/>
          <a:srcRect r="9392" b="39518"/>
          <a:stretch>
            <a:fillRect/>
          </a:stretch>
        </p:blipFill>
        <p:spPr>
          <a:xfrm>
            <a:off x="8557246" y="4431764"/>
            <a:ext cx="3634754" cy="2426237"/>
          </a:xfrm>
          <a:custGeom>
            <a:avLst/>
            <a:gdLst>
              <a:gd name="connsiteX0" fmla="*/ 0 w 3634754"/>
              <a:gd name="connsiteY0" fmla="*/ 0 h 2426237"/>
              <a:gd name="connsiteX1" fmla="*/ 3634754 w 3634754"/>
              <a:gd name="connsiteY1" fmla="*/ 0 h 2426237"/>
              <a:gd name="connsiteX2" fmla="*/ 3634754 w 3634754"/>
              <a:gd name="connsiteY2" fmla="*/ 2426237 h 2426237"/>
              <a:gd name="connsiteX3" fmla="*/ 0 w 3634754"/>
              <a:gd name="connsiteY3" fmla="*/ 2426237 h 2426237"/>
            </a:gdLst>
            <a:ahLst/>
            <a:cxnLst>
              <a:cxn ang="0">
                <a:pos x="connsiteX0" y="connsiteY0"/>
              </a:cxn>
              <a:cxn ang="0">
                <a:pos x="connsiteX1" y="connsiteY1"/>
              </a:cxn>
              <a:cxn ang="0">
                <a:pos x="connsiteX2" y="connsiteY2"/>
              </a:cxn>
              <a:cxn ang="0">
                <a:pos x="connsiteX3" y="connsiteY3"/>
              </a:cxn>
            </a:cxnLst>
            <a:rect l="l" t="t" r="r" b="b"/>
            <a:pathLst>
              <a:path w="3634754" h="2426237">
                <a:moveTo>
                  <a:pt x="0" y="0"/>
                </a:moveTo>
                <a:lnTo>
                  <a:pt x="3634754" y="0"/>
                </a:lnTo>
                <a:lnTo>
                  <a:pt x="3634754" y="2426237"/>
                </a:lnTo>
                <a:lnTo>
                  <a:pt x="0" y="2426237"/>
                </a:lnTo>
                <a:close/>
              </a:path>
            </a:pathLst>
          </a:custGeom>
        </p:spPr>
      </p:pic>
      <p:sp>
        <p:nvSpPr>
          <p:cNvPr id="140" name="文本框 139"/>
          <p:cNvSpPr txBox="1"/>
          <p:nvPr/>
        </p:nvSpPr>
        <p:spPr>
          <a:xfrm>
            <a:off x="1084580" y="1027430"/>
            <a:ext cx="8861425" cy="3687445"/>
          </a:xfrm>
          <a:prstGeom prst="rect">
            <a:avLst/>
          </a:prstGeom>
          <a:ln>
            <a:noFill/>
          </a:ln>
        </p:spPr>
        <p:style>
          <a:lnRef idx="1">
            <a:schemeClr val="accent1"/>
          </a:lnRef>
          <a:fillRef idx="0">
            <a:schemeClr val="accent1"/>
          </a:fillRef>
          <a:effectRef idx="0">
            <a:schemeClr val="accent1"/>
          </a:effectRef>
          <a:fontRef idx="minor">
            <a:schemeClr val="tx1"/>
          </a:fontRef>
        </p:style>
        <p:txBody>
          <a:bodyPr vert="horz" wrap="square" rtlCol="0">
            <a:noAutofit/>
          </a:bodyPr>
          <a:lstStyle>
            <a:defPPr>
              <a:defRPr lang="zh-CN"/>
            </a:defPPr>
            <a:lvl1pPr marR="0" lvl="0" indent="0" fontAlgn="auto">
              <a:lnSpc>
                <a:spcPct val="150000"/>
              </a:lnSpc>
              <a:spcBef>
                <a:spcPts val="0"/>
              </a:spcBef>
              <a:spcAft>
                <a:spcPts val="0"/>
              </a:spcAft>
              <a:buClrTx/>
              <a:buSzTx/>
              <a:buFontTx/>
              <a:buNone/>
              <a:defRPr kumimoji="0" sz="1200" b="0" i="0" u="none" strike="noStrike" cap="none" spc="0" normalizeH="0" baseline="0">
                <a:ln>
                  <a:noFill/>
                </a:ln>
                <a:solidFill>
                  <a:schemeClr val="bg2">
                    <a:lumMod val="50000"/>
                  </a:schemeClr>
                </a:solidFill>
                <a:effectLst/>
                <a:uLnTx/>
                <a:uFillTx/>
                <a:latin typeface="HarmonyOS Sans SC Medium" panose="00000600000000000000" pitchFamily="2" charset="-122"/>
                <a:ea typeface="HarmonyOS Sans SC Medium" panose="00000600000000000000" pitchFamily="2" charset="-122"/>
              </a:defRPr>
            </a:lvl1pPr>
          </a:lstStyle>
          <a:p>
            <a:r>
              <a:rPr lang="zh-CN" altLang="en-US" sz="1600" dirty="0">
                <a:solidFill>
                  <a:schemeClr val="bg2">
                    <a:lumMod val="90000"/>
                  </a:schemeClr>
                </a:solidFill>
                <a:cs typeface="思源宋体 CN Heavy" panose="02020900000000000000" pitchFamily="18" charset="-122"/>
                <a:sym typeface="思源宋体 CN Heavy" panose="02020900000000000000" pitchFamily="18" charset="-122"/>
              </a:rPr>
              <a:t>文化上的任何变化，本质上是社会变迁的映照和显现 现实是文化塑造的结果，现实的逻辑又常常违背文化的本性 现代社会是一个以理性经济人为特征的技术化、功利化了的巨型复杂化社会，生活在其中，文化主体通常难以自持 严肃文化遭遇挑战和重建的时代，我们对待马克思实践的文化哲学的应有态度，或者说我们让马克思的文化哲学以这个时代应有的高度和水准出场的最切要的态度，是直面我们时代的"文化真实" 一一社会公共性不断减弱和丧失过程中，市场化社会的文化的"任性"和"失度以及某种程度上甘愿自我放逐，导致一定程度、 一定意义上特定群体和个体心灵的迷茫和"失序20世纪 80 90年代以来，伴随 市场经济和消费社会的来11旬，多元文化与价值的冲突以及多种社会思潮的冲击，作为传统的"历史总体性"意识断裂的后果，我们也面临一定程度的"虚无主义"风险 借助于社会的信息化和网络化等技术便利，一些人假借"文化"之名，热衷于"私人话语和个体经验公共价值遭遇稀释、扭曲甚至歪曲 需要 以合理性的文化方式或者文化合理性的实践， 足社会公共性的逻辑，努力实现中国社会的共同体整合，以便形成一种可以持续促进公共价值自主进步的内在机制。</a:t>
            </a:r>
            <a:endParaRPr lang="zh-CN" altLang="en-US" sz="1600" dirty="0">
              <a:solidFill>
                <a:schemeClr val="bg2">
                  <a:lumMod val="90000"/>
                </a:schemeClr>
              </a:solidFill>
              <a:cs typeface="思源宋体 CN Heavy" panose="02020900000000000000" pitchFamily="18" charset="-122"/>
              <a:sym typeface="思源宋体 CN Heavy" panose="020209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39"/>
                                        </p:tgtEl>
                                        <p:attrNameLst>
                                          <p:attrName>style.visibility</p:attrName>
                                        </p:attrNameLst>
                                      </p:cBhvr>
                                      <p:to>
                                        <p:strVal val="visible"/>
                                      </p:to>
                                    </p:set>
                                    <p:anim calcmode="discrete" valueType="clr">
                                      <p:cBhvr override="childStyle">
                                        <p:cTn id="7" dur="80"/>
                                        <p:tgtEl>
                                          <p:spTgt spid="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9"/>
                                        </p:tgtEl>
                                        <p:attrNameLst>
                                          <p:attrName>fillcolor</p:attrName>
                                        </p:attrNameLst>
                                      </p:cBhvr>
                                      <p:tavLst>
                                        <p:tav tm="0">
                                          <p:val>
                                            <p:clrVal>
                                              <a:schemeClr val="accent2"/>
                                            </p:clrVal>
                                          </p:val>
                                        </p:tav>
                                        <p:tav tm="50000">
                                          <p:val>
                                            <p:clrVal>
                                              <a:schemeClr val="hlink"/>
                                            </p:clrVal>
                                          </p:val>
                                        </p:tav>
                                      </p:tavLst>
                                    </p:anim>
                                    <p:set>
                                      <p:cBhvr>
                                        <p:cTn id="9" dur="80"/>
                                        <p:tgtEl>
                                          <p:spTgt spid="139"/>
                                        </p:tgtEl>
                                        <p:attrNameLst>
                                          <p:attrName>fill.type</p:attrName>
                                        </p:attrNameLst>
                                      </p:cBhvr>
                                      <p:to>
                                        <p:strVal val="solid"/>
                                      </p:to>
                                    </p:set>
                                  </p:childTnLst>
                                </p:cTn>
                              </p:par>
                            </p:childTnLst>
                          </p:cTn>
                        </p:par>
                        <p:par>
                          <p:cTn id="10" fill="hold">
                            <p:stCondLst>
                              <p:cond delay="359"/>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40"/>
                                        </p:tgtEl>
                                        <p:attrNameLst>
                                          <p:attrName>style.visibility</p:attrName>
                                        </p:attrNameLst>
                                      </p:cBhvr>
                                      <p:to>
                                        <p:strVal val="visible"/>
                                      </p:to>
                                    </p:set>
                                    <p:anim calcmode="discrete" valueType="clr">
                                      <p:cBhvr override="childStyle">
                                        <p:cTn id="13" dur="80"/>
                                        <p:tgtEl>
                                          <p:spTgt spid="140"/>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40"/>
                                        </p:tgtEl>
                                        <p:attrNameLst>
                                          <p:attrName>fillcolor</p:attrName>
                                        </p:attrNameLst>
                                      </p:cBhvr>
                                      <p:tavLst>
                                        <p:tav tm="0">
                                          <p:val>
                                            <p:clrVal>
                                              <a:schemeClr val="accent2"/>
                                            </p:clrVal>
                                          </p:val>
                                        </p:tav>
                                        <p:tav tm="50000">
                                          <p:val>
                                            <p:clrVal>
                                              <a:schemeClr val="hlink"/>
                                            </p:clrVal>
                                          </p:val>
                                        </p:tav>
                                      </p:tavLst>
                                    </p:anim>
                                    <p:set>
                                      <p:cBhvr>
                                        <p:cTn id="15" dur="80"/>
                                        <p:tgtEl>
                                          <p:spTgt spid="14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39" grpId="0"/>
      <p:bldP spid="140" grpId="1" animBg="1"/>
      <p:bldP spid="139" grpId="1"/>
    </p:bldLst>
  </p:timing>
</p:sld>
</file>

<file path=ppt/tags/tag1.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0"/>
  <p:tag name="SOFTEDGE" val="0"/>
  <p:tag name="SHAPEGLOW" val="0"/>
  <p:tag name="SHAPEREFLECTION" val="-2.147484E+09"/>
  <p:tag name="HEIGHT" val="164.7938"/>
  <p:tag name="WIDTH" val="138.005"/>
  <p:tag name="LEFT" val="343.3531"/>
  <p:tag name="TOP" val="128.3787"/>
</p:tagLst>
</file>

<file path=ppt/tags/tag10.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15"/>
  <p:tag name="SOFTEDGE" val="0"/>
  <p:tag name="SHAPEGLOW" val="0"/>
  <p:tag name="SHAPEREFLECTION" val="-2.147484E+09"/>
  <p:tag name="HEIGHT" val="146.618"/>
  <p:tag name="WIDTH" val="138.005"/>
  <p:tag name="LEFT" val="292.434"/>
  <p:tag name="TOP" val="223.842"/>
</p:tagLst>
</file>

<file path=ppt/tags/tag11.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15"/>
  <p:tag name="SOFTEDGE" val="0"/>
  <p:tag name="SHAPEGLOW" val="0"/>
  <p:tag name="SHAPEREFLECTION" val="-2.147484E+09"/>
  <p:tag name="HEIGHT" val="146.618"/>
  <p:tag name="WIDTH" val="138"/>
  <p:tag name="LEFT" val="516.1126"/>
  <p:tag name="TOP" val="234.9746"/>
</p:tagLst>
</file>

<file path=ppt/tags/tag12.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610.9141"/>
  <p:tag name="TOP" val="215.8831"/>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246.0848"/>
  <p:tag name="TOP" val="121.6334"/>
</p:tagLst>
</file>

<file path=ppt/tags/tag15.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246.0848"/>
  <p:tag name="TOP" val="121.6334"/>
</p:tagLst>
</file>

<file path=ppt/tags/tag16.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246.0848"/>
  <p:tag name="TOP" val="121.6334"/>
</p:tagLst>
</file>

<file path=ppt/tags/tag17.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246.0848"/>
  <p:tag name="TOP" val="121.6334"/>
</p:tagLst>
</file>

<file path=ppt/tags/tag18.xml><?xml version="1.0" encoding="utf-8"?>
<p:tagLst xmlns:p="http://schemas.openxmlformats.org/presentationml/2006/main">
  <p:tag name="KSO_WPP_MARK_KEY" val="a24fe49e-86ce-4d28-ae3d-03696c7b5de9"/>
  <p:tag name="COMMONDATA" val="eyJoZGlkIjoiMjVmMzMyYjA3YTFhNjgwM2VhMjA2ZmY5ZjVkMjUxZDEifQ=="/>
  <p:tag name="commondata" val="eyJjb3VudCI6MSwiaGRpZCI6IjY4ZjdmZTIyZmIyNWEwMGY0Mjc2MTQ3NzUyMTdiNzUzIiwidXNlckNvdW50IjoxfQ=="/>
</p:tagLst>
</file>

<file path=ppt/tags/tag2.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15"/>
  <p:tag name="SOFTEDGE" val="0"/>
  <p:tag name="SHAPEGLOW" val="0"/>
  <p:tag name="SHAPEREFLECTION" val="-2.147484E+09"/>
  <p:tag name="HEIGHT" val="146.618"/>
  <p:tag name="WIDTH" val="138.005"/>
  <p:tag name="LEFT" val="435.2888"/>
  <p:tag name="TOP" val="130.4531"/>
</p:tagLst>
</file>

<file path=ppt/tags/tag3.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15"/>
  <p:tag name="SOFTEDGE" val="0"/>
  <p:tag name="SHAPEGLOW" val="0"/>
  <p:tag name="SHAPEREFLECTION" val="-2.147484E+09"/>
  <p:tag name="HEIGHT" val="146.618"/>
  <p:tag name="WIDTH" val="138.005"/>
  <p:tag name="LEFT" val="513.1123"/>
  <p:tag name="TOP" val="133.8128"/>
</p:tagLst>
</file>

<file path=ppt/tags/tag4.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15"/>
  <p:tag name="SOFTEDGE" val="0"/>
  <p:tag name="SHAPEGLOW" val="0"/>
  <p:tag name="SHAPEREFLECTION" val="-2.147484E+09"/>
  <p:tag name="HEIGHT" val="146.618"/>
  <p:tag name="WIDTH" val="138.005"/>
  <p:tag name="LEFT" val="567.7156"/>
  <p:tag name="TOP" val="136.2938"/>
</p:tagLst>
</file>

<file path=ppt/tags/tag5.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96"/>
  <p:tag name="SOFTEDGE" val="0"/>
  <p:tag name="SHAPEGLOW" val="0"/>
  <p:tag name="SHAPEREFLECTION" val="-2.147484E+09"/>
  <p:tag name="HEIGHT" val="123.5953"/>
  <p:tag name="WIDTH" val="138.005"/>
  <p:tag name="LEFT" val="189.54"/>
  <p:tag name="TOP" val="140.2982"/>
</p:tagLst>
</file>

<file path=ppt/tags/tag6.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38"/>
  <p:tag name="SOFTEDGE" val="0"/>
  <p:tag name="SHAPEGLOW" val="0"/>
  <p:tag name="SHAPEREFLECTION" val="-2.147484E+09"/>
  <p:tag name="HEIGHT" val="174.4875"/>
  <p:tag name="WIDTH" val="138.005"/>
  <p:tag name="LEFT" val="246.0848"/>
  <p:tag name="TOP" val="121.6334"/>
</p:tagLst>
</file>

<file path=ppt/tags/tag7.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08"/>
  <p:tag name="SOFTEDGE" val="0"/>
  <p:tag name="SHAPEGLOW" val="0"/>
  <p:tag name="SHAPEREFLECTION" val="-2.147484E+09"/>
  <p:tag name="HEIGHT" val="138.1359"/>
  <p:tag name="WIDTH" val="138.005"/>
  <p:tag name="LEFT" val="371.7323"/>
  <p:tag name="TOP" val="233.2383"/>
</p:tagLst>
</file>

<file path=ppt/tags/tag8.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96"/>
  <p:tag name="SOFTEDGE" val="0"/>
  <p:tag name="SHAPEGLOW" val="0"/>
  <p:tag name="SHAPEREFLECTION" val="-2.147484E+09"/>
  <p:tag name="HEIGHT" val="123.5953"/>
  <p:tag name="WIDTH" val="138.005"/>
  <p:tag name="LEFT" val="452.748"/>
  <p:tag name="TOP" val="244.145"/>
</p:tagLst>
</file>

<file path=ppt/tags/tag9.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06"/>
  <p:tag name="SOFTEDGE" val="0"/>
  <p:tag name="SHAPEGLOW" val="0"/>
  <p:tag name="SHAPEREFLECTION" val="-2.147484E+09"/>
  <p:tag name="HEIGHT" val="135.7125"/>
  <p:tag name="WIDTH" val="138.005"/>
  <p:tag name="LEFT" val="210.1193"/>
  <p:tag name="TOP" val="233.1877"/>
</p:tagLst>
</file>

<file path=ppt/theme/theme1.xml><?xml version="1.0" encoding="utf-8"?>
<a:theme xmlns:a="http://schemas.openxmlformats.org/drawingml/2006/main" name="懿懿UU">
  <a:themeElements>
    <a:clrScheme name="自定义 16">
      <a:dk1>
        <a:srgbClr val="DBDBDB"/>
      </a:dk1>
      <a:lt1>
        <a:srgbClr val="DBDBDB"/>
      </a:lt1>
      <a:dk2>
        <a:srgbClr val="44546A"/>
      </a:dk2>
      <a:lt2>
        <a:srgbClr val="E7E6E6"/>
      </a:lt2>
      <a:accent1>
        <a:srgbClr val="B8B294"/>
      </a:accent1>
      <a:accent2>
        <a:srgbClr val="252835"/>
      </a:accent2>
      <a:accent3>
        <a:srgbClr val="A5A5A5"/>
      </a:accent3>
      <a:accent4>
        <a:srgbClr val="B4B1A7"/>
      </a:accent4>
      <a:accent5>
        <a:srgbClr val="4472C4"/>
      </a:accent5>
      <a:accent6>
        <a:srgbClr val="70AD47"/>
      </a:accent6>
      <a:hlink>
        <a:srgbClr val="0563C1"/>
      </a:hlink>
      <a:folHlink>
        <a:srgbClr val="954F72"/>
      </a:folHlink>
    </a:clrScheme>
    <a:fontScheme name="Office">
      <a:majorFont>
        <a:latin typeface="思源宋体 CN Heavy"/>
        <a:ea typeface=""/>
        <a:cs typeface=""/>
        <a:font script="Jpan" typeface="ＭＳ Ｐゴシック"/>
        <a:font script="Hang" typeface="맑은 고딕"/>
        <a:font script="Hans" typeface="思源宋体 CN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Heavy"/>
        <a:ea typeface=""/>
        <a:cs typeface=""/>
        <a:font script="Jpan" typeface="ＭＳ Ｐゴシック"/>
        <a:font script="Hang" typeface="맑은 고딕"/>
        <a:font script="Hans" typeface="思源宋体 CN Heavy"/>
        <a:font script="Hant" typeface="新細明體"/>
        <a:font script="Arab" typeface="思源宋体 CN Heavy"/>
        <a:font script="Hebr" typeface="思源宋体 CN Heavy"/>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Heavy"/>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Heavy"/>
        <a:ea typeface=""/>
        <a:cs typeface=""/>
        <a:font script="Jpan" typeface="游ゴシック"/>
        <a:font script="Hang" typeface="맑은 고딕"/>
        <a:font script="Hans" typeface="思源宋体 CN Heavy"/>
        <a:font script="Hant" typeface="新細明體"/>
        <a:font script="Arab" typeface="思源宋体 CN Heavy"/>
        <a:font script="Hebr" typeface="思源宋体 CN Heavy"/>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Heavy"/>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Heavy"/>
        <a:ea typeface=""/>
        <a:cs typeface=""/>
        <a:font script="Jpan" typeface="ＭＳ Ｐゴシック"/>
        <a:font script="Hang" typeface="맑은 고딕"/>
        <a:font script="Hans" typeface="思源宋体 CN Heavy"/>
        <a:font script="Hant" typeface="新細明體"/>
        <a:font script="Arab" typeface="思源宋体 CN Heavy"/>
        <a:font script="Hebr" typeface="思源宋体 CN Heavy"/>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Heavy"/>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2023</Words>
  <Application>WPS 演示</Application>
  <PresentationFormat>宽屏</PresentationFormat>
  <Paragraphs>96</Paragraphs>
  <Slides>10</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宋体</vt:lpstr>
      <vt:lpstr>Wingdings</vt:lpstr>
      <vt:lpstr>思源宋体 CN Heavy</vt:lpstr>
      <vt:lpstr>演示夏行楷</vt:lpstr>
      <vt:lpstr>HarmonyOS Sans SC Medium</vt:lpstr>
      <vt:lpstr>思源宋体 Heavy</vt:lpstr>
      <vt:lpstr>HarmonyOS Sans SC Black</vt:lpstr>
      <vt:lpstr>微软雅黑</vt:lpstr>
      <vt:lpstr>Arial Unicode MS</vt:lpstr>
      <vt:lpstr>汉仪君黑-45简</vt:lpstr>
      <vt:lpstr>黑体</vt:lpstr>
      <vt:lpstr>懿懿UU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WPS_1699433803</cp:lastModifiedBy>
  <cp:revision>46</cp:revision>
  <dcterms:created xsi:type="dcterms:W3CDTF">2023-03-31T23:43:00Z</dcterms:created>
  <dcterms:modified xsi:type="dcterms:W3CDTF">2023-11-08T13:06:35Z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1D1E6B1ACE994500AA2002112AA446C5_11</vt:lpwstr>
  </property>
  <property fmtid="{D5CDD505-2E9C-101B-9397-08002B2CF9AE}" pid="3" name="KSOProductBuildVer">
    <vt:lpwstr>2052-12.1.0.15712</vt:lpwstr>
  </property>
  <property fmtid="{D5CDD505-2E9C-101B-9397-08002B2CF9AE}" pid="4" name="KSOTemplateUUID">
    <vt:lpwstr>v1.0_mb_mygwK7Zba0G8rhIGo7hxAQ==</vt:lpwstr>
  </property>
</Properties>
</file>